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1" r:id="rId3"/>
    <p:sldId id="434" r:id="rId4"/>
    <p:sldId id="453" r:id="rId5"/>
    <p:sldId id="427" r:id="rId6"/>
    <p:sldId id="452" r:id="rId7"/>
    <p:sldId id="441" r:id="rId8"/>
    <p:sldId id="431" r:id="rId9"/>
    <p:sldId id="454" r:id="rId10"/>
    <p:sldId id="455" r:id="rId11"/>
    <p:sldId id="440" r:id="rId12"/>
    <p:sldId id="353" r:id="rId13"/>
    <p:sldId id="377" r:id="rId14"/>
    <p:sldId id="442" r:id="rId15"/>
    <p:sldId id="451" r:id="rId16"/>
    <p:sldId id="444" r:id="rId17"/>
    <p:sldId id="415" r:id="rId18"/>
    <p:sldId id="443" r:id="rId19"/>
    <p:sldId id="422" r:id="rId20"/>
    <p:sldId id="413" r:id="rId21"/>
    <p:sldId id="445" r:id="rId22"/>
    <p:sldId id="456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F65"/>
    <a:srgbClr val="FF2F92"/>
    <a:srgbClr val="F88D71"/>
    <a:srgbClr val="BBE3D8"/>
    <a:srgbClr val="EDD0D0"/>
    <a:srgbClr val="B5C9C7"/>
    <a:srgbClr val="839D73"/>
    <a:srgbClr val="5B6C83"/>
    <a:srgbClr val="2A3D52"/>
    <a:srgbClr val="D88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5385" autoAdjust="0"/>
  </p:normalViewPr>
  <p:slideViewPr>
    <p:cSldViewPr snapToGrid="0">
      <p:cViewPr varScale="1">
        <p:scale>
          <a:sx n="69" d="100"/>
          <a:sy n="69" d="100"/>
        </p:scale>
        <p:origin x="8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931E-7DFA-D64A-A5A0-C0993E4B8F7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984B7-B84B-924A-88CC-3A0E3A5B3F55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( 1930-2018)</a:t>
          </a:r>
        </a:p>
      </dgm:t>
    </dgm:pt>
    <dgm:pt modelId="{C0D88472-FD79-B44F-8DA5-A73882563C11}" type="parTrans" cxnId="{7F155916-C8A9-3C40-BD21-BEA65188981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B58EE-C61D-DD48-A8AA-001ED20FF89F}" type="sibTrans" cxnId="{7F155916-C8A9-3C40-BD21-BEA65188981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95392-21B9-DD48-BC5B-8209E928E418}">
      <dgm:prSet phldrT="[Text]" custT="1"/>
      <dgm:spPr/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Quê: Hà Nội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C5BCD-4B6D-974F-A476-70263FBD3564}" type="parTrans" cxnId="{534F7C4B-57F2-A248-B5D1-62929427A26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68297F-CE0A-E94A-B609-6F2413470100}" type="sibTrans" cxnId="{534F7C4B-57F2-A248-B5D1-62929427A26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DBC9F-D818-D643-9679-407CA738789B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phê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Nam.</a:t>
          </a:r>
        </a:p>
      </dgm:t>
    </dgm:pt>
    <dgm:pt modelId="{B29C0F4C-9084-9344-9E10-D1EDA98BDAEA}" type="parTrans" cxnId="{66BE679A-4DEB-E446-886E-5E98F8B47A53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55151-3FD2-9145-BA09-0CEE370206D7}" type="sibTrans" cxnId="{66BE679A-4DEB-E446-886E-5E98F8B47A53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9803B-5B85-1842-9E83-90B7E7C917DB}" type="pres">
      <dgm:prSet presAssocID="{67C7931E-7DFA-D64A-A5A0-C0993E4B8F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CB976C6-78A9-B246-8A1E-2F590BE84D75}" type="pres">
      <dgm:prSet presAssocID="{67C7931E-7DFA-D64A-A5A0-C0993E4B8F7F}" presName="Name1" presStyleCnt="0"/>
      <dgm:spPr/>
    </dgm:pt>
    <dgm:pt modelId="{0ADE7425-4747-7C43-A845-6BFA6668C97F}" type="pres">
      <dgm:prSet presAssocID="{67C7931E-7DFA-D64A-A5A0-C0993E4B8F7F}" presName="cycle" presStyleCnt="0"/>
      <dgm:spPr/>
    </dgm:pt>
    <dgm:pt modelId="{3099C943-05FF-D245-8CC6-6DF7D5D394D6}" type="pres">
      <dgm:prSet presAssocID="{67C7931E-7DFA-D64A-A5A0-C0993E4B8F7F}" presName="srcNode" presStyleLbl="node1" presStyleIdx="0" presStyleCnt="3"/>
      <dgm:spPr/>
    </dgm:pt>
    <dgm:pt modelId="{7342D8FE-C25F-FF45-9EEA-0106EF90229D}" type="pres">
      <dgm:prSet presAssocID="{67C7931E-7DFA-D64A-A5A0-C0993E4B8F7F}" presName="conn" presStyleLbl="parChTrans1D2" presStyleIdx="0" presStyleCnt="1"/>
      <dgm:spPr/>
      <dgm:t>
        <a:bodyPr/>
        <a:lstStyle/>
        <a:p>
          <a:endParaRPr lang="en-US"/>
        </a:p>
      </dgm:t>
    </dgm:pt>
    <dgm:pt modelId="{2200B29B-AD8E-FF4C-AB78-42840B4C2CBD}" type="pres">
      <dgm:prSet presAssocID="{67C7931E-7DFA-D64A-A5A0-C0993E4B8F7F}" presName="extraNode" presStyleLbl="node1" presStyleIdx="0" presStyleCnt="3"/>
      <dgm:spPr/>
    </dgm:pt>
    <dgm:pt modelId="{4BC7A709-0020-0A40-A10A-682D01132884}" type="pres">
      <dgm:prSet presAssocID="{67C7931E-7DFA-D64A-A5A0-C0993E4B8F7F}" presName="dstNode" presStyleLbl="node1" presStyleIdx="0" presStyleCnt="3"/>
      <dgm:spPr/>
    </dgm:pt>
    <dgm:pt modelId="{16A42FFC-C781-AB4A-A5C0-5EA95D58F401}" type="pres">
      <dgm:prSet presAssocID="{D9B984B7-B84B-924A-88CC-3A0E3A5B3F5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66B10-B5B5-8D4D-AB64-91F3E2CD86C8}" type="pres">
      <dgm:prSet presAssocID="{D9B984B7-B84B-924A-88CC-3A0E3A5B3F55}" presName="accent_1" presStyleCnt="0"/>
      <dgm:spPr/>
    </dgm:pt>
    <dgm:pt modelId="{6F17A74A-399B-F742-83DE-90EDF81A45E5}" type="pres">
      <dgm:prSet presAssocID="{D9B984B7-B84B-924A-88CC-3A0E3A5B3F55}" presName="accentRepeatNode" presStyleLbl="solidFgAcc1" presStyleIdx="0" presStyleCnt="3"/>
      <dgm:spPr/>
    </dgm:pt>
    <dgm:pt modelId="{1522FABF-AE0E-1543-9F78-74CB343D90BD}" type="pres">
      <dgm:prSet presAssocID="{1F595392-21B9-DD48-BC5B-8209E928E41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AE0E-FB7C-AF4E-94BA-1BEE3C8535D4}" type="pres">
      <dgm:prSet presAssocID="{1F595392-21B9-DD48-BC5B-8209E928E418}" presName="accent_2" presStyleCnt="0"/>
      <dgm:spPr/>
    </dgm:pt>
    <dgm:pt modelId="{777468B3-2961-674F-8427-C106589E8D1E}" type="pres">
      <dgm:prSet presAssocID="{1F595392-21B9-DD48-BC5B-8209E928E418}" presName="accentRepeatNode" presStyleLbl="solidFgAcc1" presStyleIdx="1" presStyleCnt="3"/>
      <dgm:spPr/>
    </dgm:pt>
    <dgm:pt modelId="{84AB1AED-F06B-1D41-BECF-5DC90D9A9241}" type="pres">
      <dgm:prSet presAssocID="{9A2DBC9F-D818-D643-9679-407CA738789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4444D-7625-0144-A164-ACBB21C23200}" type="pres">
      <dgm:prSet presAssocID="{9A2DBC9F-D818-D643-9679-407CA738789B}" presName="accent_3" presStyleCnt="0"/>
      <dgm:spPr/>
    </dgm:pt>
    <dgm:pt modelId="{EBF1643B-5567-F340-A370-2AF620C4D3B2}" type="pres">
      <dgm:prSet presAssocID="{9A2DBC9F-D818-D643-9679-407CA738789B}" presName="accentRepeatNode" presStyleLbl="solidFgAcc1" presStyleIdx="2" presStyleCnt="3"/>
      <dgm:spPr/>
    </dgm:pt>
  </dgm:ptLst>
  <dgm:cxnLst>
    <dgm:cxn modelId="{55AAF244-30E2-BB4D-84D9-7F424853C555}" type="presOf" srcId="{D9B984B7-B84B-924A-88CC-3A0E3A5B3F55}" destId="{16A42FFC-C781-AB4A-A5C0-5EA95D58F401}" srcOrd="0" destOrd="0" presId="urn:microsoft.com/office/officeart/2008/layout/VerticalCurvedList"/>
    <dgm:cxn modelId="{66BE679A-4DEB-E446-886E-5E98F8B47A53}" srcId="{67C7931E-7DFA-D64A-A5A0-C0993E4B8F7F}" destId="{9A2DBC9F-D818-D643-9679-407CA738789B}" srcOrd="2" destOrd="0" parTransId="{B29C0F4C-9084-9344-9E10-D1EDA98BDAEA}" sibTransId="{CA355151-3FD2-9145-BA09-0CEE370206D7}"/>
    <dgm:cxn modelId="{7F155916-C8A9-3C40-BD21-BEA65188981F}" srcId="{67C7931E-7DFA-D64A-A5A0-C0993E4B8F7F}" destId="{D9B984B7-B84B-924A-88CC-3A0E3A5B3F55}" srcOrd="0" destOrd="0" parTransId="{C0D88472-FD79-B44F-8DA5-A73882563C11}" sibTransId="{FA6B58EE-C61D-DD48-A8AA-001ED20FF89F}"/>
    <dgm:cxn modelId="{D9CBAB87-8D7D-FD48-9B60-1A05DFBD39C7}" type="presOf" srcId="{FA6B58EE-C61D-DD48-A8AA-001ED20FF89F}" destId="{7342D8FE-C25F-FF45-9EEA-0106EF90229D}" srcOrd="0" destOrd="0" presId="urn:microsoft.com/office/officeart/2008/layout/VerticalCurvedList"/>
    <dgm:cxn modelId="{48005B66-7067-804B-B65B-C095859697A3}" type="presOf" srcId="{1F595392-21B9-DD48-BC5B-8209E928E418}" destId="{1522FABF-AE0E-1543-9F78-74CB343D90BD}" srcOrd="0" destOrd="0" presId="urn:microsoft.com/office/officeart/2008/layout/VerticalCurvedList"/>
    <dgm:cxn modelId="{6FF91EF3-8A51-D145-BD1D-16B2491FEFB5}" type="presOf" srcId="{9A2DBC9F-D818-D643-9679-407CA738789B}" destId="{84AB1AED-F06B-1D41-BECF-5DC90D9A9241}" srcOrd="0" destOrd="0" presId="urn:microsoft.com/office/officeart/2008/layout/VerticalCurvedList"/>
    <dgm:cxn modelId="{534F7C4B-57F2-A248-B5D1-62929427A267}" srcId="{67C7931E-7DFA-D64A-A5A0-C0993E4B8F7F}" destId="{1F595392-21B9-DD48-BC5B-8209E928E418}" srcOrd="1" destOrd="0" parTransId="{8ECC5BCD-4B6D-974F-A476-70263FBD3564}" sibTransId="{0C68297F-CE0A-E94A-B609-6F2413470100}"/>
    <dgm:cxn modelId="{B39537FF-AFD6-D443-AEAB-5E0269BFB74B}" type="presOf" srcId="{67C7931E-7DFA-D64A-A5A0-C0993E4B8F7F}" destId="{3A49803B-5B85-1842-9E83-90B7E7C917DB}" srcOrd="0" destOrd="0" presId="urn:microsoft.com/office/officeart/2008/layout/VerticalCurvedList"/>
    <dgm:cxn modelId="{D297856B-D262-CE4C-9837-F3A7021AE8D3}" type="presParOf" srcId="{3A49803B-5B85-1842-9E83-90B7E7C917DB}" destId="{ECB976C6-78A9-B246-8A1E-2F590BE84D75}" srcOrd="0" destOrd="0" presId="urn:microsoft.com/office/officeart/2008/layout/VerticalCurvedList"/>
    <dgm:cxn modelId="{AF3ED564-10FF-BD47-A66B-EE0616BDB641}" type="presParOf" srcId="{ECB976C6-78A9-B246-8A1E-2F590BE84D75}" destId="{0ADE7425-4747-7C43-A845-6BFA6668C97F}" srcOrd="0" destOrd="0" presId="urn:microsoft.com/office/officeart/2008/layout/VerticalCurvedList"/>
    <dgm:cxn modelId="{8505177F-E5AB-C94E-A00B-D85D91B9270F}" type="presParOf" srcId="{0ADE7425-4747-7C43-A845-6BFA6668C97F}" destId="{3099C943-05FF-D245-8CC6-6DF7D5D394D6}" srcOrd="0" destOrd="0" presId="urn:microsoft.com/office/officeart/2008/layout/VerticalCurvedList"/>
    <dgm:cxn modelId="{54A0FB0A-2E82-2B48-86EC-710EE7FF9C81}" type="presParOf" srcId="{0ADE7425-4747-7C43-A845-6BFA6668C97F}" destId="{7342D8FE-C25F-FF45-9EEA-0106EF90229D}" srcOrd="1" destOrd="0" presId="urn:microsoft.com/office/officeart/2008/layout/VerticalCurvedList"/>
    <dgm:cxn modelId="{EBED9AC8-8F36-4543-824A-8EEDE4C1CCAA}" type="presParOf" srcId="{0ADE7425-4747-7C43-A845-6BFA6668C97F}" destId="{2200B29B-AD8E-FF4C-AB78-42840B4C2CBD}" srcOrd="2" destOrd="0" presId="urn:microsoft.com/office/officeart/2008/layout/VerticalCurvedList"/>
    <dgm:cxn modelId="{4B02FC9E-A55F-734D-9B9C-1E64B8788E30}" type="presParOf" srcId="{0ADE7425-4747-7C43-A845-6BFA6668C97F}" destId="{4BC7A709-0020-0A40-A10A-682D01132884}" srcOrd="3" destOrd="0" presId="urn:microsoft.com/office/officeart/2008/layout/VerticalCurvedList"/>
    <dgm:cxn modelId="{8541890D-A212-9347-A2EA-BD00DA8A938B}" type="presParOf" srcId="{ECB976C6-78A9-B246-8A1E-2F590BE84D75}" destId="{16A42FFC-C781-AB4A-A5C0-5EA95D58F401}" srcOrd="1" destOrd="0" presId="urn:microsoft.com/office/officeart/2008/layout/VerticalCurvedList"/>
    <dgm:cxn modelId="{6BC00958-70A5-D84D-B47F-058B64378D27}" type="presParOf" srcId="{ECB976C6-78A9-B246-8A1E-2F590BE84D75}" destId="{46266B10-B5B5-8D4D-AB64-91F3E2CD86C8}" srcOrd="2" destOrd="0" presId="urn:microsoft.com/office/officeart/2008/layout/VerticalCurvedList"/>
    <dgm:cxn modelId="{F4C03F13-4584-4140-94EF-89A7B2C9CDBA}" type="presParOf" srcId="{46266B10-B5B5-8D4D-AB64-91F3E2CD86C8}" destId="{6F17A74A-399B-F742-83DE-90EDF81A45E5}" srcOrd="0" destOrd="0" presId="urn:microsoft.com/office/officeart/2008/layout/VerticalCurvedList"/>
    <dgm:cxn modelId="{3FC74F45-1212-1A42-BFF3-3EC9CA755130}" type="presParOf" srcId="{ECB976C6-78A9-B246-8A1E-2F590BE84D75}" destId="{1522FABF-AE0E-1543-9F78-74CB343D90BD}" srcOrd="3" destOrd="0" presId="urn:microsoft.com/office/officeart/2008/layout/VerticalCurvedList"/>
    <dgm:cxn modelId="{1656623C-3DBF-5F4A-AF0A-26678A19D840}" type="presParOf" srcId="{ECB976C6-78A9-B246-8A1E-2F590BE84D75}" destId="{2679AE0E-FB7C-AF4E-94BA-1BEE3C8535D4}" srcOrd="4" destOrd="0" presId="urn:microsoft.com/office/officeart/2008/layout/VerticalCurvedList"/>
    <dgm:cxn modelId="{EF1FBCD4-1A46-4645-A9E3-2D32BB2F11A7}" type="presParOf" srcId="{2679AE0E-FB7C-AF4E-94BA-1BEE3C8535D4}" destId="{777468B3-2961-674F-8427-C106589E8D1E}" srcOrd="0" destOrd="0" presId="urn:microsoft.com/office/officeart/2008/layout/VerticalCurvedList"/>
    <dgm:cxn modelId="{FDAE368A-D3A8-4144-8577-76AD5728B1BB}" type="presParOf" srcId="{ECB976C6-78A9-B246-8A1E-2F590BE84D75}" destId="{84AB1AED-F06B-1D41-BECF-5DC90D9A9241}" srcOrd="5" destOrd="0" presId="urn:microsoft.com/office/officeart/2008/layout/VerticalCurvedList"/>
    <dgm:cxn modelId="{E694D0A9-478E-6E4E-A7CE-46445D5DE126}" type="presParOf" srcId="{ECB976C6-78A9-B246-8A1E-2F590BE84D75}" destId="{A144444D-7625-0144-A164-ACBB21C23200}" srcOrd="6" destOrd="0" presId="urn:microsoft.com/office/officeart/2008/layout/VerticalCurvedList"/>
    <dgm:cxn modelId="{D98D68D0-8546-9B46-9C71-8EC02620561E}" type="presParOf" srcId="{A144444D-7625-0144-A164-ACBB21C23200}" destId="{EBF1643B-5567-F340-A370-2AF620C4D3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EE410-A607-0D4E-8D7D-E1F07F41BFE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E1913-7793-2746-9AAE-0F5852A5BECA}">
      <dgm:prSet phldrT="[Text]" custT="1"/>
      <dgm:spPr/>
      <dgm:t>
        <a:bodyPr/>
        <a:lstStyle/>
        <a:p>
          <a:r>
            <a:rPr lang="en-US" sz="4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84B7-F05C-F042-96DC-A04BFE108589}" type="parTrans" cxnId="{5A2F995C-55F7-0E4B-851E-EBCC9926AAF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9800-FE5F-864E-9A09-B7EFE793F099}" type="sibTrans" cxnId="{5A2F995C-55F7-0E4B-851E-EBCC9926AAF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968FD-E1AA-4A49-93DA-A6DC2B0D2359}">
      <dgm:prSet phldrT="[Text]" custT="1"/>
      <dgm:spPr/>
      <dgm:t>
        <a:bodyPr/>
        <a:lstStyle/>
        <a:p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“Ai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Hồng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khóc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bao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nhiêu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…”</a:t>
          </a:r>
        </a:p>
      </dgm:t>
    </dgm:pt>
    <dgm:pt modelId="{8D2D8433-005D-D74E-BACC-B40F3423F483}" type="parTrans" cxnId="{4FCB8EA1-3061-6348-928E-CB6C8EC07DC2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5A462-82D1-A04C-9CA4-9449B39F829C}" type="sibTrans" cxnId="{4FCB8EA1-3061-6348-928E-CB6C8EC07DC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E1946-247F-BE4A-8531-D11811C71B1A}">
      <dgm:prSet phldrT="[Text]" custT="1"/>
      <dgm:spPr/>
      <dgm:t>
        <a:bodyPr/>
        <a:lstStyle/>
        <a:p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so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1E2DC-88C2-8D47-AA53-3CCEF7029DA3}" type="parTrans" cxnId="{F8568CE2-4D3E-D541-8D17-CAE13763B068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14F4A-838A-1441-AFA0-1A4AC5363B90}" type="sibTrans" cxnId="{F8568CE2-4D3E-D541-8D17-CAE13763B068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19849-8C2E-5D48-945B-7E0B3BF32673}" type="pres">
      <dgm:prSet presAssocID="{EBDEE410-A607-0D4E-8D7D-E1F07F41BF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34285-8A0E-4046-AE80-D22F1EE860FF}" type="pres">
      <dgm:prSet presAssocID="{376E1913-7793-2746-9AAE-0F5852A5BECA}" presName="root1" presStyleCnt="0"/>
      <dgm:spPr/>
    </dgm:pt>
    <dgm:pt modelId="{79D7D403-73B0-9540-88C3-17FD7CEB8419}" type="pres">
      <dgm:prSet presAssocID="{376E1913-7793-2746-9AAE-0F5852A5BECA}" presName="LevelOneTextNode" presStyleLbl="node0" presStyleIdx="0" presStyleCnt="1" custScaleY="75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66D0A-6763-DF4E-9CE1-C6F22DF14AC7}" type="pres">
      <dgm:prSet presAssocID="{376E1913-7793-2746-9AAE-0F5852A5BECA}" presName="level2hierChild" presStyleCnt="0"/>
      <dgm:spPr/>
    </dgm:pt>
    <dgm:pt modelId="{75B55C1F-E4D6-0D44-910A-D110D08CF534}" type="pres">
      <dgm:prSet presAssocID="{8D2D8433-005D-D74E-BACC-B40F3423F48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9501F1A-3029-294B-8B8D-64DFD6553C74}" type="pres">
      <dgm:prSet presAssocID="{8D2D8433-005D-D74E-BACC-B40F3423F48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239706D-C25E-A444-A38C-4CB1A666FAC0}" type="pres">
      <dgm:prSet presAssocID="{334968FD-E1AA-4A49-93DA-A6DC2B0D2359}" presName="root2" presStyleCnt="0"/>
      <dgm:spPr/>
    </dgm:pt>
    <dgm:pt modelId="{EEF8D71D-9F1C-CB49-B131-BA689252B3B8}" type="pres">
      <dgm:prSet presAssocID="{334968FD-E1AA-4A49-93DA-A6DC2B0D2359}" presName="LevelTwoTextNode" presStyleLbl="node2" presStyleIdx="0" presStyleCnt="2" custScaleX="177293" custScaleY="121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A4D6D-124C-2040-A9B4-9E289C88BF03}" type="pres">
      <dgm:prSet presAssocID="{334968FD-E1AA-4A49-93DA-A6DC2B0D2359}" presName="level3hierChild" presStyleCnt="0"/>
      <dgm:spPr/>
    </dgm:pt>
    <dgm:pt modelId="{D690C91C-51B3-134B-B2A0-A2A4E966B1D7}" type="pres">
      <dgm:prSet presAssocID="{7141E2DC-88C2-8D47-AA53-3CCEF7029DA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30A3188-E762-E841-B7F6-DD29F27DC7D5}" type="pres">
      <dgm:prSet presAssocID="{7141E2DC-88C2-8D47-AA53-3CCEF7029DA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239AC72-5D1D-6D41-B9CD-04DB2C46DE76}" type="pres">
      <dgm:prSet presAssocID="{141E1946-247F-BE4A-8531-D11811C71B1A}" presName="root2" presStyleCnt="0"/>
      <dgm:spPr/>
    </dgm:pt>
    <dgm:pt modelId="{D6FAA516-F28A-524E-85CC-3CAF59CE2474}" type="pres">
      <dgm:prSet presAssocID="{141E1946-247F-BE4A-8531-D11811C71B1A}" presName="LevelTwoTextNode" presStyleLbl="node2" presStyleIdx="1" presStyleCnt="2" custScaleX="179642" custScaleY="113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969E39-7FCC-6D45-A31B-E22DB2CD2A2B}" type="pres">
      <dgm:prSet presAssocID="{141E1946-247F-BE4A-8531-D11811C71B1A}" presName="level3hierChild" presStyleCnt="0"/>
      <dgm:spPr/>
    </dgm:pt>
  </dgm:ptLst>
  <dgm:cxnLst>
    <dgm:cxn modelId="{6A703DB5-F92C-4642-9BE9-87C40C49DA7A}" type="presOf" srcId="{376E1913-7793-2746-9AAE-0F5852A5BECA}" destId="{79D7D403-73B0-9540-88C3-17FD7CEB8419}" srcOrd="0" destOrd="0" presId="urn:microsoft.com/office/officeart/2008/layout/HorizontalMultiLevelHierarchy"/>
    <dgm:cxn modelId="{8BCD2AD0-1D68-4646-91AA-8EC13E15417B}" type="presOf" srcId="{8D2D8433-005D-D74E-BACC-B40F3423F483}" destId="{79501F1A-3029-294B-8B8D-64DFD6553C74}" srcOrd="1" destOrd="0" presId="urn:microsoft.com/office/officeart/2008/layout/HorizontalMultiLevelHierarchy"/>
    <dgm:cxn modelId="{4FCB8EA1-3061-6348-928E-CB6C8EC07DC2}" srcId="{376E1913-7793-2746-9AAE-0F5852A5BECA}" destId="{334968FD-E1AA-4A49-93DA-A6DC2B0D2359}" srcOrd="0" destOrd="0" parTransId="{8D2D8433-005D-D74E-BACC-B40F3423F483}" sibTransId="{ADF5A462-82D1-A04C-9CA4-9449B39F829C}"/>
    <dgm:cxn modelId="{1B5C032C-6BE3-2947-A0F5-D849405FA91D}" type="presOf" srcId="{EBDEE410-A607-0D4E-8D7D-E1F07F41BFE9}" destId="{66619849-8C2E-5D48-945B-7E0B3BF32673}" srcOrd="0" destOrd="0" presId="urn:microsoft.com/office/officeart/2008/layout/HorizontalMultiLevelHierarchy"/>
    <dgm:cxn modelId="{CCC9F484-6F0E-494B-A0D4-FAD29B0E7350}" type="presOf" srcId="{334968FD-E1AA-4A49-93DA-A6DC2B0D2359}" destId="{EEF8D71D-9F1C-CB49-B131-BA689252B3B8}" srcOrd="0" destOrd="0" presId="urn:microsoft.com/office/officeart/2008/layout/HorizontalMultiLevelHierarchy"/>
    <dgm:cxn modelId="{F545D8A3-2C98-B144-975F-46D1A856DA67}" type="presOf" srcId="{7141E2DC-88C2-8D47-AA53-3CCEF7029DA3}" destId="{D690C91C-51B3-134B-B2A0-A2A4E966B1D7}" srcOrd="0" destOrd="0" presId="urn:microsoft.com/office/officeart/2008/layout/HorizontalMultiLevelHierarchy"/>
    <dgm:cxn modelId="{EE6C5624-912C-3E4B-9270-D6F98B94A357}" type="presOf" srcId="{8D2D8433-005D-D74E-BACC-B40F3423F483}" destId="{75B55C1F-E4D6-0D44-910A-D110D08CF534}" srcOrd="0" destOrd="0" presId="urn:microsoft.com/office/officeart/2008/layout/HorizontalMultiLevelHierarchy"/>
    <dgm:cxn modelId="{F8568CE2-4D3E-D541-8D17-CAE13763B068}" srcId="{376E1913-7793-2746-9AAE-0F5852A5BECA}" destId="{141E1946-247F-BE4A-8531-D11811C71B1A}" srcOrd="1" destOrd="0" parTransId="{7141E2DC-88C2-8D47-AA53-3CCEF7029DA3}" sibTransId="{54D14F4A-838A-1441-AFA0-1A4AC5363B90}"/>
    <dgm:cxn modelId="{5A2F995C-55F7-0E4B-851E-EBCC9926AAFC}" srcId="{EBDEE410-A607-0D4E-8D7D-E1F07F41BFE9}" destId="{376E1913-7793-2746-9AAE-0F5852A5BECA}" srcOrd="0" destOrd="0" parTransId="{D5D384B7-F05C-F042-96DC-A04BFE108589}" sibTransId="{57B69800-FE5F-864E-9A09-B7EFE793F099}"/>
    <dgm:cxn modelId="{B7FC8369-1719-F548-866A-6719DB09D7EC}" type="presOf" srcId="{7141E2DC-88C2-8D47-AA53-3CCEF7029DA3}" destId="{A30A3188-E762-E841-B7F6-DD29F27DC7D5}" srcOrd="1" destOrd="0" presId="urn:microsoft.com/office/officeart/2008/layout/HorizontalMultiLevelHierarchy"/>
    <dgm:cxn modelId="{71942375-F49C-4C46-B0B3-91254C90C333}" type="presOf" srcId="{141E1946-247F-BE4A-8531-D11811C71B1A}" destId="{D6FAA516-F28A-524E-85CC-3CAF59CE2474}" srcOrd="0" destOrd="0" presId="urn:microsoft.com/office/officeart/2008/layout/HorizontalMultiLevelHierarchy"/>
    <dgm:cxn modelId="{F9BBC123-1E03-D44F-BC1A-1CEA5B71D4DA}" type="presParOf" srcId="{66619849-8C2E-5D48-945B-7E0B3BF32673}" destId="{B9734285-8A0E-4046-AE80-D22F1EE860FF}" srcOrd="0" destOrd="0" presId="urn:microsoft.com/office/officeart/2008/layout/HorizontalMultiLevelHierarchy"/>
    <dgm:cxn modelId="{E796F7A0-86BD-3540-8BBD-01238C44B3EF}" type="presParOf" srcId="{B9734285-8A0E-4046-AE80-D22F1EE860FF}" destId="{79D7D403-73B0-9540-88C3-17FD7CEB8419}" srcOrd="0" destOrd="0" presId="urn:microsoft.com/office/officeart/2008/layout/HorizontalMultiLevelHierarchy"/>
    <dgm:cxn modelId="{C8E671AE-9F75-7046-B71A-FC98AC07BF4F}" type="presParOf" srcId="{B9734285-8A0E-4046-AE80-D22F1EE860FF}" destId="{82166D0A-6763-DF4E-9CE1-C6F22DF14AC7}" srcOrd="1" destOrd="0" presId="urn:microsoft.com/office/officeart/2008/layout/HorizontalMultiLevelHierarchy"/>
    <dgm:cxn modelId="{AD2245AF-67A4-CF46-B23E-8F74B2C8E636}" type="presParOf" srcId="{82166D0A-6763-DF4E-9CE1-C6F22DF14AC7}" destId="{75B55C1F-E4D6-0D44-910A-D110D08CF534}" srcOrd="0" destOrd="0" presId="urn:microsoft.com/office/officeart/2008/layout/HorizontalMultiLevelHierarchy"/>
    <dgm:cxn modelId="{39DE12DE-1A0C-6D4A-AF94-D68110CF5DA9}" type="presParOf" srcId="{75B55C1F-E4D6-0D44-910A-D110D08CF534}" destId="{79501F1A-3029-294B-8B8D-64DFD6553C74}" srcOrd="0" destOrd="0" presId="urn:microsoft.com/office/officeart/2008/layout/HorizontalMultiLevelHierarchy"/>
    <dgm:cxn modelId="{60EB727D-850F-C447-A383-9A4F9E80487D}" type="presParOf" srcId="{82166D0A-6763-DF4E-9CE1-C6F22DF14AC7}" destId="{B239706D-C25E-A444-A38C-4CB1A666FAC0}" srcOrd="1" destOrd="0" presId="urn:microsoft.com/office/officeart/2008/layout/HorizontalMultiLevelHierarchy"/>
    <dgm:cxn modelId="{5F9856CB-C178-6243-89E2-66545B79F2AC}" type="presParOf" srcId="{B239706D-C25E-A444-A38C-4CB1A666FAC0}" destId="{EEF8D71D-9F1C-CB49-B131-BA689252B3B8}" srcOrd="0" destOrd="0" presId="urn:microsoft.com/office/officeart/2008/layout/HorizontalMultiLevelHierarchy"/>
    <dgm:cxn modelId="{AB2C72BD-38EC-2849-8263-637FDCC513D8}" type="presParOf" srcId="{B239706D-C25E-A444-A38C-4CB1A666FAC0}" destId="{AB4A4D6D-124C-2040-A9B4-9E289C88BF03}" srcOrd="1" destOrd="0" presId="urn:microsoft.com/office/officeart/2008/layout/HorizontalMultiLevelHierarchy"/>
    <dgm:cxn modelId="{34C580AC-AACB-5742-A7BF-D004E64D7A6A}" type="presParOf" srcId="{82166D0A-6763-DF4E-9CE1-C6F22DF14AC7}" destId="{D690C91C-51B3-134B-B2A0-A2A4E966B1D7}" srcOrd="2" destOrd="0" presId="urn:microsoft.com/office/officeart/2008/layout/HorizontalMultiLevelHierarchy"/>
    <dgm:cxn modelId="{2022180F-DDEC-0447-A55D-D6CC79809F94}" type="presParOf" srcId="{D690C91C-51B3-134B-B2A0-A2A4E966B1D7}" destId="{A30A3188-E762-E841-B7F6-DD29F27DC7D5}" srcOrd="0" destOrd="0" presId="urn:microsoft.com/office/officeart/2008/layout/HorizontalMultiLevelHierarchy"/>
    <dgm:cxn modelId="{EB4E8EE0-54E7-384C-8796-345436DBFC55}" type="presParOf" srcId="{82166D0A-6763-DF4E-9CE1-C6F22DF14AC7}" destId="{7239AC72-5D1D-6D41-B9CD-04DB2C46DE76}" srcOrd="3" destOrd="0" presId="urn:microsoft.com/office/officeart/2008/layout/HorizontalMultiLevelHierarchy"/>
    <dgm:cxn modelId="{F6276E3B-A66D-CC40-849D-9147585589E2}" type="presParOf" srcId="{7239AC72-5D1D-6D41-B9CD-04DB2C46DE76}" destId="{D6FAA516-F28A-524E-85CC-3CAF59CE2474}" srcOrd="0" destOrd="0" presId="urn:microsoft.com/office/officeart/2008/layout/HorizontalMultiLevelHierarchy"/>
    <dgm:cxn modelId="{3C113666-ECB4-994F-9356-45FFFC9B130A}" type="presParOf" srcId="{7239AC72-5D1D-6D41-B9CD-04DB2C46DE76}" destId="{91969E39-7FCC-6D45-A31B-E22DB2CD2A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2D8FE-C25F-FF45-9EEA-0106EF90229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2FFC-C781-AB4A-A5C0-5EA95D58F401}">
      <dsp:nvSpPr>
        <dsp:cNvPr id="0" name=""/>
        <dsp:cNvSpPr/>
      </dsp:nvSpPr>
      <dsp:spPr>
        <a:xfrm>
          <a:off x="752110" y="541866"/>
          <a:ext cx="667093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( 1930-2018)</a:t>
          </a:r>
        </a:p>
      </dsp:txBody>
      <dsp:txXfrm>
        <a:off x="752110" y="541866"/>
        <a:ext cx="6670934" cy="1083733"/>
      </dsp:txXfrm>
    </dsp:sp>
    <dsp:sp modelId="{6F17A74A-399B-F742-83DE-90EDF81A45E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2FABF-AE0E-1543-9F78-74CB343D90BD}">
      <dsp:nvSpPr>
        <dsp:cNvPr id="0" name=""/>
        <dsp:cNvSpPr/>
      </dsp:nvSpPr>
      <dsp:spPr>
        <a:xfrm>
          <a:off x="1146048" y="2167466"/>
          <a:ext cx="6276997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Quê: Hà Nội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6276997" cy="1083733"/>
      </dsp:txXfrm>
    </dsp:sp>
    <dsp:sp modelId="{777468B3-2961-674F-8427-C106589E8D1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B1AED-F06B-1D41-BECF-5DC90D9A9241}">
      <dsp:nvSpPr>
        <dsp:cNvPr id="0" name=""/>
        <dsp:cNvSpPr/>
      </dsp:nvSpPr>
      <dsp:spPr>
        <a:xfrm>
          <a:off x="752110" y="3793066"/>
          <a:ext cx="667093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phê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Nam.</a:t>
          </a:r>
        </a:p>
      </dsp:txBody>
      <dsp:txXfrm>
        <a:off x="752110" y="3793066"/>
        <a:ext cx="6670934" cy="1083733"/>
      </dsp:txXfrm>
    </dsp:sp>
    <dsp:sp modelId="{EBF1643B-5567-F340-A370-2AF620C4D3B2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C91C-51B3-134B-B2A0-A2A4E966B1D7}">
      <dsp:nvSpPr>
        <dsp:cNvPr id="0" name=""/>
        <dsp:cNvSpPr/>
      </dsp:nvSpPr>
      <dsp:spPr>
        <a:xfrm>
          <a:off x="1315921" y="2611966"/>
          <a:ext cx="649839" cy="72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919" y="0"/>
              </a:lnTo>
              <a:lnTo>
                <a:pt x="324919" y="725309"/>
              </a:lnTo>
              <a:lnTo>
                <a:pt x="649839" y="725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6495" y="2950275"/>
        <a:ext cx="48692" cy="48692"/>
      </dsp:txXfrm>
    </dsp:sp>
    <dsp:sp modelId="{75B55C1F-E4D6-0D44-910A-D110D08CF534}">
      <dsp:nvSpPr>
        <dsp:cNvPr id="0" name=""/>
        <dsp:cNvSpPr/>
      </dsp:nvSpPr>
      <dsp:spPr>
        <a:xfrm>
          <a:off x="1315921" y="1927262"/>
          <a:ext cx="649839" cy="684704"/>
        </a:xfrm>
        <a:custGeom>
          <a:avLst/>
          <a:gdLst/>
          <a:ahLst/>
          <a:cxnLst/>
          <a:rect l="0" t="0" r="0" b="0"/>
          <a:pathLst>
            <a:path>
              <a:moveTo>
                <a:pt x="0" y="684704"/>
              </a:moveTo>
              <a:lnTo>
                <a:pt x="324919" y="684704"/>
              </a:lnTo>
              <a:lnTo>
                <a:pt x="324919" y="0"/>
              </a:lnTo>
              <a:lnTo>
                <a:pt x="6498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7241" y="2246014"/>
        <a:ext cx="47199" cy="47199"/>
      </dsp:txXfrm>
    </dsp:sp>
    <dsp:sp modelId="{79D7D403-73B0-9540-88C3-17FD7CEB8419}">
      <dsp:nvSpPr>
        <dsp:cNvPr id="0" name=""/>
        <dsp:cNvSpPr/>
      </dsp:nvSpPr>
      <dsp:spPr>
        <a:xfrm rot="16200000">
          <a:off x="-1158699" y="2116661"/>
          <a:ext cx="3958632" cy="990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158699" y="2116661"/>
        <a:ext cx="3958632" cy="990609"/>
      </dsp:txXfrm>
    </dsp:sp>
    <dsp:sp modelId="{EEF8D71D-9F1C-CB49-B131-BA689252B3B8}">
      <dsp:nvSpPr>
        <dsp:cNvPr id="0" name=""/>
        <dsp:cNvSpPr/>
      </dsp:nvSpPr>
      <dsp:spPr>
        <a:xfrm>
          <a:off x="1965761" y="1325778"/>
          <a:ext cx="5760603" cy="1202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“Ai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Hồng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khóc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bao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nhiêu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…”</a:t>
          </a:r>
        </a:p>
      </dsp:txBody>
      <dsp:txXfrm>
        <a:off x="1965761" y="1325778"/>
        <a:ext cx="5760603" cy="1202966"/>
      </dsp:txXfrm>
    </dsp:sp>
    <dsp:sp modelId="{D6FAA516-F28A-524E-85CC-3CAF59CE2474}">
      <dsp:nvSpPr>
        <dsp:cNvPr id="0" name=""/>
        <dsp:cNvSpPr/>
      </dsp:nvSpPr>
      <dsp:spPr>
        <a:xfrm>
          <a:off x="1965761" y="2776397"/>
          <a:ext cx="5836927" cy="112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5761" y="2776397"/>
        <a:ext cx="5836927" cy="1121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42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70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75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10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17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60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7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740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89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4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25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091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9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2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3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42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55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8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8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4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13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图片包含 文字, 地图&#10;&#10;已生成极高可信度的说明">
            <a:extLst>
              <a:ext uri="{FF2B5EF4-FFF2-40B4-BE49-F238E27FC236}">
                <a16:creationId xmlns:a16="http://schemas.microsoft.com/office/drawing/2014/main" id="{CD562B41-FE35-44AB-8E21-FBFE1C2336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2720" y="-2403182"/>
            <a:ext cx="7376096" cy="121824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84BE6CC-6E8B-4C93-BFC3-AEF2C55A380C}"/>
              </a:ext>
            </a:extLst>
          </p:cNvPr>
          <p:cNvSpPr/>
          <p:nvPr userDrawn="1"/>
        </p:nvSpPr>
        <p:spPr>
          <a:xfrm>
            <a:off x="1106051" y="1270929"/>
            <a:ext cx="6895099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755420"/>
            <a:ext cx="3680058" cy="3051961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id="{6BD6CEE7-1589-4BD9-861B-962B183352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87" y="3992525"/>
            <a:ext cx="3129370" cy="3092337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" y="25219"/>
            <a:ext cx="2825502" cy="2337821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25220"/>
            <a:ext cx="1997309" cy="2432976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45507" y="2147237"/>
            <a:ext cx="8700985" cy="18774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HỒNG – NHÀ VĂN CỦA NHỮNG NGƯỜI CÙNG KHỔ</a:t>
            </a:r>
            <a:endParaRPr lang="x-none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Đăng Mạnh)</a:t>
            </a:r>
            <a:endParaRPr lang="x-none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_矩形 22">
            <a:extLst>
              <a:ext uri="{FF2B5EF4-FFF2-40B4-BE49-F238E27FC236}">
                <a16:creationId xmlns:a16="http://schemas.microsoft.com/office/drawing/2014/main" id="{195D8ABB-1B85-4277-8264-F11C5F386CA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31115" y="1725110"/>
            <a:ext cx="7129770" cy="114978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6330828"/>
              </a:avLst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4AC0D-660C-9B4C-832E-A209F0D063A9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21F7993F-D550-E446-940B-CDEBA3C5D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1181100"/>
            <a:ext cx="1211580" cy="121158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3312A07-0DC3-7D4B-ACAC-C35342C88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4" y="2848615"/>
            <a:ext cx="1211580" cy="12115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B5B23-FF6F-DE48-92DA-34F73AA8E0B6}"/>
              </a:ext>
            </a:extLst>
          </p:cNvPr>
          <p:cNvSpPr/>
          <p:nvPr/>
        </p:nvSpPr>
        <p:spPr>
          <a:xfrm>
            <a:off x="5919174" y="1471419"/>
            <a:ext cx="509306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viết về vấn đề gì?</a:t>
            </a:r>
            <a:r>
              <a:rPr lang="x-none" sz="3500" dirty="0"/>
              <a:t> 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1FD8FA0-648D-9349-9817-6CB0981D88C8}"/>
              </a:ext>
            </a:extLst>
          </p:cNvPr>
          <p:cNvSpPr/>
          <p:nvPr/>
        </p:nvSpPr>
        <p:spPr>
          <a:xfrm>
            <a:off x="5931159" y="2897051"/>
            <a:ext cx="62608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văn bản này, người viết định thuyết phục điều gì?</a:t>
            </a:r>
            <a:r>
              <a:rPr lang="x-none" sz="3500" dirty="0"/>
              <a:t> </a:t>
            </a:r>
          </a:p>
        </p:txBody>
      </p:sp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8FB7040B-9A0C-144B-A242-0975F887C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7" y="1462534"/>
            <a:ext cx="5617275" cy="5052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04E344-3E7A-8B43-BD33-D5120D58ABAF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04744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>
            <a:extLst>
              <a:ext uri="{FF2B5EF4-FFF2-40B4-BE49-F238E27FC236}">
                <a16:creationId xmlns:a16="http://schemas.microsoft.com/office/drawing/2014/main" id="{E454A14A-DF0E-4445-8CD2-326CD300BC41}"/>
              </a:ext>
            </a:extLst>
          </p:cNvPr>
          <p:cNvSpPr/>
          <p:nvPr/>
        </p:nvSpPr>
        <p:spPr>
          <a:xfrm>
            <a:off x="974981" y="605293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C6C7268-3861-45A6-86FA-71E006048B9C}"/>
              </a:ext>
            </a:extLst>
          </p:cNvPr>
          <p:cNvSpPr/>
          <p:nvPr/>
        </p:nvSpPr>
        <p:spPr>
          <a:xfrm>
            <a:off x="4349972" y="56134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111C09F-E485-44FB-9EF6-69D92FA680B7}"/>
              </a:ext>
            </a:extLst>
          </p:cNvPr>
          <p:cNvSpPr/>
          <p:nvPr/>
        </p:nvSpPr>
        <p:spPr>
          <a:xfrm>
            <a:off x="-1641366" y="632692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66B75BD-CD20-42F9-B28E-3CA091EC3624}"/>
              </a:ext>
            </a:extLst>
          </p:cNvPr>
          <p:cNvSpPr/>
          <p:nvPr/>
        </p:nvSpPr>
        <p:spPr>
          <a:xfrm>
            <a:off x="2844173" y="578129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CED6D48-85E6-46CE-97FD-68CE162E9647}"/>
              </a:ext>
            </a:extLst>
          </p:cNvPr>
          <p:cNvSpPr/>
          <p:nvPr/>
        </p:nvSpPr>
        <p:spPr>
          <a:xfrm>
            <a:off x="5000846" y="587701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31109DC-7942-4526-A6FD-DF09A709C96B}"/>
              </a:ext>
            </a:extLst>
          </p:cNvPr>
          <p:cNvSpPr/>
          <p:nvPr/>
        </p:nvSpPr>
        <p:spPr>
          <a:xfrm>
            <a:off x="-859280" y="638946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7B1344-B96B-4FB8-BF3F-93FE3BFD7F60}"/>
              </a:ext>
            </a:extLst>
          </p:cNvPr>
          <p:cNvSpPr/>
          <p:nvPr/>
        </p:nvSpPr>
        <p:spPr>
          <a:xfrm>
            <a:off x="7449746" y="56075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16466671-9A61-40C3-BE76-E4A8FEFFCAB4}"/>
              </a:ext>
            </a:extLst>
          </p:cNvPr>
          <p:cNvSpPr/>
          <p:nvPr/>
        </p:nvSpPr>
        <p:spPr>
          <a:xfrm>
            <a:off x="1561335" y="618299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C2F4BC4-D648-4C72-B5C8-2C0C48138723}"/>
              </a:ext>
            </a:extLst>
          </p:cNvPr>
          <p:cNvSpPr/>
          <p:nvPr/>
        </p:nvSpPr>
        <p:spPr>
          <a:xfrm>
            <a:off x="2175197" y="716814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F8C59A1-7467-4D4B-898A-9639C5C05CD9}"/>
              </a:ext>
            </a:extLst>
          </p:cNvPr>
          <p:cNvSpPr/>
          <p:nvPr/>
        </p:nvSpPr>
        <p:spPr>
          <a:xfrm>
            <a:off x="4076570" y="711008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0692ED0-622E-41B6-8F9C-E44AB9DC6359}"/>
              </a:ext>
            </a:extLst>
          </p:cNvPr>
          <p:cNvSpPr/>
          <p:nvPr/>
        </p:nvSpPr>
        <p:spPr>
          <a:xfrm>
            <a:off x="3089599" y="726974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EE82FC0-640C-4C31-A2F3-1D9F84C31055}"/>
              </a:ext>
            </a:extLst>
          </p:cNvPr>
          <p:cNvSpPr/>
          <p:nvPr/>
        </p:nvSpPr>
        <p:spPr>
          <a:xfrm>
            <a:off x="5615385" y="48616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EC0559B-C82D-449B-A9F4-5B764AC7D4AA}"/>
              </a:ext>
            </a:extLst>
          </p:cNvPr>
          <p:cNvSpPr/>
          <p:nvPr/>
        </p:nvSpPr>
        <p:spPr>
          <a:xfrm>
            <a:off x="5868989" y="50260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1ADA4A7C-7325-40CF-90F8-8D2DC3DF73F0}"/>
              </a:ext>
            </a:extLst>
          </p:cNvPr>
          <p:cNvSpPr/>
          <p:nvPr/>
        </p:nvSpPr>
        <p:spPr>
          <a:xfrm>
            <a:off x="2870661" y="71117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2EDD5EE-FAD6-4F11-87ED-E5266AF8CB0E}"/>
              </a:ext>
            </a:extLst>
          </p:cNvPr>
          <p:cNvSpPr/>
          <p:nvPr/>
        </p:nvSpPr>
        <p:spPr>
          <a:xfrm>
            <a:off x="4626715" y="541014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5FE4FE4-98FC-47F5-81F2-5AD828FF1D35}"/>
              </a:ext>
            </a:extLst>
          </p:cNvPr>
          <p:cNvSpPr/>
          <p:nvPr/>
        </p:nvSpPr>
        <p:spPr>
          <a:xfrm>
            <a:off x="3531968" y="67424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F0BEE6EC-3EBF-4E4C-8BF2-2D3627D31043}"/>
              </a:ext>
            </a:extLst>
          </p:cNvPr>
          <p:cNvSpPr/>
          <p:nvPr/>
        </p:nvSpPr>
        <p:spPr>
          <a:xfrm>
            <a:off x="6757900" y="54214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424C1BE-7407-4867-8FD1-FC5D5B41B838}"/>
              </a:ext>
            </a:extLst>
          </p:cNvPr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D7F7EBA4-C847-4B22-A29C-FEDE07EA31ED}"/>
              </a:ext>
            </a:extLst>
          </p:cNvPr>
          <p:cNvSpPr/>
          <p:nvPr/>
        </p:nvSpPr>
        <p:spPr>
          <a:xfrm>
            <a:off x="3832023" y="501209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D2932D7-DF3F-4028-BD29-5B7122C77A67}"/>
              </a:ext>
            </a:extLst>
          </p:cNvPr>
          <p:cNvSpPr/>
          <p:nvPr/>
        </p:nvSpPr>
        <p:spPr>
          <a:xfrm>
            <a:off x="4751342" y="71882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24770F2-32E7-41C7-A8FF-F3F32BDFE156}"/>
              </a:ext>
            </a:extLst>
          </p:cNvPr>
          <p:cNvSpPr/>
          <p:nvPr/>
        </p:nvSpPr>
        <p:spPr>
          <a:xfrm>
            <a:off x="1966488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614F989B-82F5-451A-B290-078397AFEDCD}"/>
              </a:ext>
            </a:extLst>
          </p:cNvPr>
          <p:cNvSpPr/>
          <p:nvPr/>
        </p:nvSpPr>
        <p:spPr>
          <a:xfrm>
            <a:off x="3444370" y="565406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7880692A-1195-4C95-82B7-8C8ED36D27E6}"/>
              </a:ext>
            </a:extLst>
          </p:cNvPr>
          <p:cNvSpPr/>
          <p:nvPr/>
        </p:nvSpPr>
        <p:spPr>
          <a:xfrm>
            <a:off x="2461585" y="728473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448D81D1-1445-4709-9708-325D9B7C3523}"/>
              </a:ext>
            </a:extLst>
          </p:cNvPr>
          <p:cNvSpPr/>
          <p:nvPr/>
        </p:nvSpPr>
        <p:spPr>
          <a:xfrm>
            <a:off x="6007334" y="547796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CC23FB4-C1DD-46ED-B0BD-DC21B57978C2}"/>
              </a:ext>
            </a:extLst>
          </p:cNvPr>
          <p:cNvSpPr/>
          <p:nvPr/>
        </p:nvSpPr>
        <p:spPr>
          <a:xfrm>
            <a:off x="4923873" y="54615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BA72ECAC-CA83-43A0-8C4A-54514C224069}"/>
              </a:ext>
            </a:extLst>
          </p:cNvPr>
          <p:cNvSpPr/>
          <p:nvPr/>
        </p:nvSpPr>
        <p:spPr>
          <a:xfrm>
            <a:off x="3979995" y="509391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4D553033-A2EE-4F15-BF17-2246DC43015A}"/>
              </a:ext>
            </a:extLst>
          </p:cNvPr>
          <p:cNvSpPr/>
          <p:nvPr/>
        </p:nvSpPr>
        <p:spPr>
          <a:xfrm>
            <a:off x="1996884" y="656128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D825353-9805-4F5B-BCE5-B21AFD1225B0}"/>
              </a:ext>
            </a:extLst>
          </p:cNvPr>
          <p:cNvSpPr/>
          <p:nvPr/>
        </p:nvSpPr>
        <p:spPr>
          <a:xfrm>
            <a:off x="2566279" y="69573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BBFB204B-BF1C-4E5F-AB82-136CCF672E31}"/>
              </a:ext>
            </a:extLst>
          </p:cNvPr>
          <p:cNvSpPr/>
          <p:nvPr/>
        </p:nvSpPr>
        <p:spPr>
          <a:xfrm>
            <a:off x="1533379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A40FB96-A8FE-4E94-85F4-9DDA7EA59CAE}"/>
              </a:ext>
            </a:extLst>
          </p:cNvPr>
          <p:cNvSpPr/>
          <p:nvPr/>
        </p:nvSpPr>
        <p:spPr>
          <a:xfrm>
            <a:off x="1455395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5F091BF4-7DE1-4C47-B1B2-2F4B5129967F}"/>
              </a:ext>
            </a:extLst>
          </p:cNvPr>
          <p:cNvSpPr/>
          <p:nvPr/>
        </p:nvSpPr>
        <p:spPr>
          <a:xfrm>
            <a:off x="1110583" y="608436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BD4A59B5-2386-4B69-8C43-256302F4ECE0}"/>
              </a:ext>
            </a:extLst>
          </p:cNvPr>
          <p:cNvSpPr/>
          <p:nvPr/>
        </p:nvSpPr>
        <p:spPr>
          <a:xfrm>
            <a:off x="3539782" y="531053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5EB39C0D-4D19-47DB-A923-01233B793CD4}"/>
              </a:ext>
            </a:extLst>
          </p:cNvPr>
          <p:cNvSpPr/>
          <p:nvPr/>
        </p:nvSpPr>
        <p:spPr>
          <a:xfrm>
            <a:off x="5224675" y="721265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BA731FAC-22CF-466D-BF1E-322B995345A4}"/>
              </a:ext>
            </a:extLst>
          </p:cNvPr>
          <p:cNvSpPr/>
          <p:nvPr/>
        </p:nvSpPr>
        <p:spPr>
          <a:xfrm>
            <a:off x="2695893" y="741912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4751590F-2DA2-4DF8-8CEE-CB2A5646EF3F}"/>
              </a:ext>
            </a:extLst>
          </p:cNvPr>
          <p:cNvSpPr/>
          <p:nvPr/>
        </p:nvSpPr>
        <p:spPr>
          <a:xfrm>
            <a:off x="-259675" y="635481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0206742-CC19-458E-8F37-E4BA6D976ECE}"/>
              </a:ext>
            </a:extLst>
          </p:cNvPr>
          <p:cNvSpPr/>
          <p:nvPr/>
        </p:nvSpPr>
        <p:spPr>
          <a:xfrm>
            <a:off x="853591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F50D128-29B6-4C7A-8DDE-A3684C7DC4FD}"/>
              </a:ext>
            </a:extLst>
          </p:cNvPr>
          <p:cNvSpPr/>
          <p:nvPr/>
        </p:nvSpPr>
        <p:spPr>
          <a:xfrm>
            <a:off x="4880359" y="552760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C6A36204-03A5-455A-8F83-01457CA43AFD}"/>
              </a:ext>
            </a:extLst>
          </p:cNvPr>
          <p:cNvSpPr/>
          <p:nvPr/>
        </p:nvSpPr>
        <p:spPr>
          <a:xfrm>
            <a:off x="3293248" y="525792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0E129D71-E356-4C19-BEF9-EBC539B38633}"/>
              </a:ext>
            </a:extLst>
          </p:cNvPr>
          <p:cNvSpPr/>
          <p:nvPr/>
        </p:nvSpPr>
        <p:spPr>
          <a:xfrm>
            <a:off x="5387855" y="58450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03189F9C-B2C6-40AC-A6E7-BFE17D5F57E3}"/>
              </a:ext>
            </a:extLst>
          </p:cNvPr>
          <p:cNvSpPr/>
          <p:nvPr/>
        </p:nvSpPr>
        <p:spPr>
          <a:xfrm>
            <a:off x="1264673" y="660483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1DE6ABAD-6F99-44A2-AF2B-B197C0E8C75B}"/>
              </a:ext>
            </a:extLst>
          </p:cNvPr>
          <p:cNvSpPr/>
          <p:nvPr/>
        </p:nvSpPr>
        <p:spPr>
          <a:xfrm>
            <a:off x="-1514683" y="62333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1F85051-EACE-4E2E-B621-71588441B24F}"/>
              </a:ext>
            </a:extLst>
          </p:cNvPr>
          <p:cNvSpPr/>
          <p:nvPr/>
        </p:nvSpPr>
        <p:spPr>
          <a:xfrm>
            <a:off x="6190151" y="578008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45735D20-6EB3-42E9-AF72-A5E3C3FD7A81}"/>
              </a:ext>
            </a:extLst>
          </p:cNvPr>
          <p:cNvSpPr/>
          <p:nvPr/>
        </p:nvSpPr>
        <p:spPr>
          <a:xfrm>
            <a:off x="4745979" y="580730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61F1AE0-74D1-4562-AC16-5CFE029096CF}"/>
              </a:ext>
            </a:extLst>
          </p:cNvPr>
          <p:cNvSpPr/>
          <p:nvPr/>
        </p:nvSpPr>
        <p:spPr>
          <a:xfrm>
            <a:off x="2514899" y="73095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CEAAE16-A249-4C6E-AEB7-BE401056AAEE}"/>
              </a:ext>
            </a:extLst>
          </p:cNvPr>
          <p:cNvSpPr/>
          <p:nvPr/>
        </p:nvSpPr>
        <p:spPr>
          <a:xfrm>
            <a:off x="-1114147" y="631975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98785B2-5B12-47CB-B23C-D59F7CA7FC80}"/>
              </a:ext>
            </a:extLst>
          </p:cNvPr>
          <p:cNvSpPr/>
          <p:nvPr/>
        </p:nvSpPr>
        <p:spPr>
          <a:xfrm>
            <a:off x="165670" y="6827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6B039B02-10D2-4BB5-B3D5-5F2BB4642705}"/>
              </a:ext>
            </a:extLst>
          </p:cNvPr>
          <p:cNvSpPr/>
          <p:nvPr/>
        </p:nvSpPr>
        <p:spPr>
          <a:xfrm>
            <a:off x="3800664" y="604242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7D0C73E-9288-46E2-A396-C37E016248AB}"/>
              </a:ext>
            </a:extLst>
          </p:cNvPr>
          <p:cNvSpPr/>
          <p:nvPr/>
        </p:nvSpPr>
        <p:spPr>
          <a:xfrm>
            <a:off x="5946650" y="5947575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AA2B84EF-5405-4EB3-B0B9-AD59D84B41D1}"/>
              </a:ext>
            </a:extLst>
          </p:cNvPr>
          <p:cNvSpPr/>
          <p:nvPr/>
        </p:nvSpPr>
        <p:spPr>
          <a:xfrm>
            <a:off x="6811268" y="581515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4E2B8713-C0B8-4662-9F6F-66577F846090}"/>
              </a:ext>
            </a:extLst>
          </p:cNvPr>
          <p:cNvSpPr/>
          <p:nvPr/>
        </p:nvSpPr>
        <p:spPr>
          <a:xfrm>
            <a:off x="7487090" y="591494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0D36C64-5DAE-4C71-8487-76CBC215F2B7}"/>
              </a:ext>
            </a:extLst>
          </p:cNvPr>
          <p:cNvSpPr/>
          <p:nvPr/>
        </p:nvSpPr>
        <p:spPr>
          <a:xfrm>
            <a:off x="5410245" y="564289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27FF1D2-3465-4656-8BC9-3942F3A728BC}"/>
              </a:ext>
            </a:extLst>
          </p:cNvPr>
          <p:cNvSpPr/>
          <p:nvPr/>
        </p:nvSpPr>
        <p:spPr>
          <a:xfrm>
            <a:off x="1488867" y="6294055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47A58F2C-70A7-4276-B522-E21D22ED5F32}"/>
              </a:ext>
            </a:extLst>
          </p:cNvPr>
          <p:cNvSpPr/>
          <p:nvPr/>
        </p:nvSpPr>
        <p:spPr>
          <a:xfrm>
            <a:off x="5861006" y="55857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674CCF02-1C3B-40E8-97B0-DDDB3BD8C1AA}"/>
              </a:ext>
            </a:extLst>
          </p:cNvPr>
          <p:cNvSpPr/>
          <p:nvPr/>
        </p:nvSpPr>
        <p:spPr>
          <a:xfrm>
            <a:off x="3952724" y="542349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30D6279-4040-472C-A6C9-7A3F9DD73B16}"/>
              </a:ext>
            </a:extLst>
          </p:cNvPr>
          <p:cNvSpPr/>
          <p:nvPr/>
        </p:nvSpPr>
        <p:spPr>
          <a:xfrm>
            <a:off x="2684538" y="568928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6AD9D951-B2E9-4162-89BD-348E4E9C1C4E}"/>
              </a:ext>
            </a:extLst>
          </p:cNvPr>
          <p:cNvSpPr/>
          <p:nvPr/>
        </p:nvSpPr>
        <p:spPr>
          <a:xfrm>
            <a:off x="7922667" y="5397529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78E1B8CC-C47B-4FD1-8DA3-91B78BF1AC5A}"/>
              </a:ext>
            </a:extLst>
          </p:cNvPr>
          <p:cNvSpPr/>
          <p:nvPr/>
        </p:nvSpPr>
        <p:spPr>
          <a:xfrm>
            <a:off x="5026812" y="59167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817ECEF-4124-4C8D-BC4E-E812BA80EB86}"/>
              </a:ext>
            </a:extLst>
          </p:cNvPr>
          <p:cNvSpPr/>
          <p:nvPr/>
        </p:nvSpPr>
        <p:spPr>
          <a:xfrm>
            <a:off x="7465212" y="560350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175D1C77-3903-4EF4-8182-D143F72D0038}"/>
              </a:ext>
            </a:extLst>
          </p:cNvPr>
          <p:cNvSpPr/>
          <p:nvPr/>
        </p:nvSpPr>
        <p:spPr>
          <a:xfrm>
            <a:off x="3217062" y="56119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B7477C01-1670-4B1D-A285-AAD0F2C763C4}"/>
              </a:ext>
            </a:extLst>
          </p:cNvPr>
          <p:cNvSpPr/>
          <p:nvPr/>
        </p:nvSpPr>
        <p:spPr>
          <a:xfrm>
            <a:off x="3007857" y="739037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259063A1-E6E1-4C1B-8F03-0430F7B414B0}"/>
              </a:ext>
            </a:extLst>
          </p:cNvPr>
          <p:cNvSpPr/>
          <p:nvPr/>
        </p:nvSpPr>
        <p:spPr>
          <a:xfrm>
            <a:off x="4732224" y="545509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3B584015-9BBA-43D0-A7D1-48DF0E87143D}"/>
              </a:ext>
            </a:extLst>
          </p:cNvPr>
          <p:cNvSpPr/>
          <p:nvPr/>
        </p:nvSpPr>
        <p:spPr>
          <a:xfrm>
            <a:off x="5482329" y="58121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9EBF45F3-9969-4783-9592-5C73394788B1}"/>
              </a:ext>
            </a:extLst>
          </p:cNvPr>
          <p:cNvSpPr/>
          <p:nvPr/>
        </p:nvSpPr>
        <p:spPr>
          <a:xfrm>
            <a:off x="7495608" y="5697320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487AE68F-8E5B-45AA-AFB1-2C86E58ED47C}"/>
              </a:ext>
            </a:extLst>
          </p:cNvPr>
          <p:cNvSpPr/>
          <p:nvPr/>
        </p:nvSpPr>
        <p:spPr>
          <a:xfrm>
            <a:off x="6251304" y="60623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7187F44A-9DBE-40D9-B7AC-338CFC80368E}"/>
              </a:ext>
            </a:extLst>
          </p:cNvPr>
          <p:cNvSpPr/>
          <p:nvPr/>
        </p:nvSpPr>
        <p:spPr>
          <a:xfrm>
            <a:off x="1216692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4D8DC00A-55C8-4A0E-934E-8D7C68EBD475}"/>
              </a:ext>
            </a:extLst>
          </p:cNvPr>
          <p:cNvSpPr/>
          <p:nvPr/>
        </p:nvSpPr>
        <p:spPr>
          <a:xfrm>
            <a:off x="470647" y="631804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E270292-6AA7-4B7B-AB5B-BD5DD188F321}"/>
              </a:ext>
            </a:extLst>
          </p:cNvPr>
          <p:cNvSpPr/>
          <p:nvPr/>
        </p:nvSpPr>
        <p:spPr>
          <a:xfrm>
            <a:off x="8160618" y="568592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82F93C14-3E99-4FBE-BE6D-F33746E0BF74}"/>
              </a:ext>
            </a:extLst>
          </p:cNvPr>
          <p:cNvSpPr/>
          <p:nvPr/>
        </p:nvSpPr>
        <p:spPr>
          <a:xfrm>
            <a:off x="-498378" y="63012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B438104-7901-4B68-B12D-34B7135EE186}"/>
              </a:ext>
            </a:extLst>
          </p:cNvPr>
          <p:cNvSpPr/>
          <p:nvPr/>
        </p:nvSpPr>
        <p:spPr>
          <a:xfrm>
            <a:off x="614888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7BD530CF-D0A7-489F-BD18-4E9B8F8F5E46}"/>
              </a:ext>
            </a:extLst>
          </p:cNvPr>
          <p:cNvSpPr/>
          <p:nvPr/>
        </p:nvSpPr>
        <p:spPr>
          <a:xfrm>
            <a:off x="4748528" y="592907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A465FA1D-5F5C-493A-92B9-BE5CE345003C}"/>
              </a:ext>
            </a:extLst>
          </p:cNvPr>
          <p:cNvSpPr/>
          <p:nvPr/>
        </p:nvSpPr>
        <p:spPr>
          <a:xfrm>
            <a:off x="1871106" y="4672947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CA8C5228-00CB-4BBD-A4C5-79F93164FC4B}"/>
              </a:ext>
            </a:extLst>
          </p:cNvPr>
          <p:cNvSpPr/>
          <p:nvPr/>
        </p:nvSpPr>
        <p:spPr>
          <a:xfrm>
            <a:off x="7033769" y="5029717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BE7107F0-D162-46D7-9400-FBD7980DE524}"/>
              </a:ext>
            </a:extLst>
          </p:cNvPr>
          <p:cNvSpPr/>
          <p:nvPr/>
        </p:nvSpPr>
        <p:spPr>
          <a:xfrm>
            <a:off x="1667236" y="4523157"/>
            <a:ext cx="345058" cy="345057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31279664-3EBE-4419-AF27-D80EC9AF9DD8}"/>
              </a:ext>
            </a:extLst>
          </p:cNvPr>
          <p:cNvSpPr/>
          <p:nvPr/>
        </p:nvSpPr>
        <p:spPr>
          <a:xfrm>
            <a:off x="5530306" y="2958051"/>
            <a:ext cx="293299" cy="29329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2CF43373-2FDE-4BB5-9B78-3BF1C4CAF04D}"/>
              </a:ext>
            </a:extLst>
          </p:cNvPr>
          <p:cNvSpPr/>
          <p:nvPr/>
        </p:nvSpPr>
        <p:spPr>
          <a:xfrm>
            <a:off x="7597003" y="2517052"/>
            <a:ext cx="534836" cy="534836"/>
          </a:xfrm>
          <a:prstGeom prst="ellipse">
            <a:avLst/>
          </a:prstGeom>
          <a:solidFill>
            <a:schemeClr val="bg1">
              <a:alpha val="41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F0D14071-0B1D-4F9B-A0ED-87F2D373A070}"/>
              </a:ext>
            </a:extLst>
          </p:cNvPr>
          <p:cNvSpPr/>
          <p:nvPr/>
        </p:nvSpPr>
        <p:spPr>
          <a:xfrm>
            <a:off x="6751612" y="1481881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289C8BFB-4A2E-4593-BFBB-B0374CDF5736}"/>
              </a:ext>
            </a:extLst>
          </p:cNvPr>
          <p:cNvSpPr/>
          <p:nvPr/>
        </p:nvSpPr>
        <p:spPr>
          <a:xfrm>
            <a:off x="2184823" y="381579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E5CF8DA-E673-4D82-85E9-51638EA676B3}"/>
              </a:ext>
            </a:extLst>
          </p:cNvPr>
          <p:cNvSpPr/>
          <p:nvPr/>
        </p:nvSpPr>
        <p:spPr>
          <a:xfrm>
            <a:off x="1678456" y="2941469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C5623A05-E27B-472D-A2BA-7F20B68BF00F}"/>
              </a:ext>
            </a:extLst>
          </p:cNvPr>
          <p:cNvSpPr/>
          <p:nvPr/>
        </p:nvSpPr>
        <p:spPr>
          <a:xfrm>
            <a:off x="235253" y="4212607"/>
            <a:ext cx="310551" cy="310550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C8313832-E552-465C-BAD2-22062297083F}"/>
              </a:ext>
            </a:extLst>
          </p:cNvPr>
          <p:cNvSpPr/>
          <p:nvPr/>
        </p:nvSpPr>
        <p:spPr>
          <a:xfrm>
            <a:off x="6251281" y="2620568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39E45B1A-BCD0-4148-82B6-BB02B3D3AF3E}"/>
              </a:ext>
            </a:extLst>
          </p:cNvPr>
          <p:cNvSpPr/>
          <p:nvPr/>
        </p:nvSpPr>
        <p:spPr>
          <a:xfrm>
            <a:off x="7165681" y="244804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[动画大师]_Oval 42">
            <a:extLst>
              <a:ext uri="{FF2B5EF4-FFF2-40B4-BE49-F238E27FC236}">
                <a16:creationId xmlns:a16="http://schemas.microsoft.com/office/drawing/2014/main" id="{7405CD4D-879F-497A-B40C-9A90CB77E2B3}"/>
              </a:ext>
            </a:extLst>
          </p:cNvPr>
          <p:cNvSpPr/>
          <p:nvPr/>
        </p:nvSpPr>
        <p:spPr>
          <a:xfrm>
            <a:off x="6199523" y="2120236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EFA7C44A-4131-4EF6-8E85-24BCDD0AAE18}"/>
              </a:ext>
            </a:extLst>
          </p:cNvPr>
          <p:cNvSpPr/>
          <p:nvPr/>
        </p:nvSpPr>
        <p:spPr>
          <a:xfrm>
            <a:off x="-558377" y="4661179"/>
            <a:ext cx="207034" cy="20703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211BFEFF-E3E9-4F59-B8A6-F84BDC1C5610}"/>
              </a:ext>
            </a:extLst>
          </p:cNvPr>
          <p:cNvSpPr/>
          <p:nvPr/>
        </p:nvSpPr>
        <p:spPr>
          <a:xfrm>
            <a:off x="-115839" y="2648171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CD0AE5B1-2FFB-421E-877E-35F5331FB3A3}"/>
              </a:ext>
            </a:extLst>
          </p:cNvPr>
          <p:cNvSpPr/>
          <p:nvPr/>
        </p:nvSpPr>
        <p:spPr>
          <a:xfrm>
            <a:off x="4612262" y="1999467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AA8676DF-2871-4480-ADC5-07ABDBE652BD}"/>
              </a:ext>
            </a:extLst>
          </p:cNvPr>
          <p:cNvSpPr/>
          <p:nvPr/>
        </p:nvSpPr>
        <p:spPr>
          <a:xfrm>
            <a:off x="4232701" y="2724085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B62D29-FAA6-45CF-90F4-15A3D39A95F9}"/>
              </a:ext>
            </a:extLst>
          </p:cNvPr>
          <p:cNvSpPr/>
          <p:nvPr/>
        </p:nvSpPr>
        <p:spPr>
          <a:xfrm>
            <a:off x="942618" y="3815790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91B8F522-15B9-44CE-98A5-6A896BB6EA47}"/>
              </a:ext>
            </a:extLst>
          </p:cNvPr>
          <p:cNvSpPr/>
          <p:nvPr/>
        </p:nvSpPr>
        <p:spPr>
          <a:xfrm>
            <a:off x="-817170" y="3764032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29557AA5-DA74-478A-8768-83CFE7D20054}"/>
              </a:ext>
            </a:extLst>
          </p:cNvPr>
          <p:cNvSpPr/>
          <p:nvPr/>
        </p:nvSpPr>
        <p:spPr>
          <a:xfrm>
            <a:off x="-3028099" y="397542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A4606527-4E66-483F-B1F3-8A453034B6F4}"/>
              </a:ext>
            </a:extLst>
          </p:cNvPr>
          <p:cNvSpPr/>
          <p:nvPr/>
        </p:nvSpPr>
        <p:spPr>
          <a:xfrm>
            <a:off x="-9148" y="45415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D6D57435-0235-4DC2-83A7-4B01E2FA01A7}"/>
              </a:ext>
            </a:extLst>
          </p:cNvPr>
          <p:cNvSpPr/>
          <p:nvPr/>
        </p:nvSpPr>
        <p:spPr>
          <a:xfrm>
            <a:off x="3580186" y="46414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AFE95872-100F-413F-9C0B-58EFAC362EC9}"/>
              </a:ext>
            </a:extLst>
          </p:cNvPr>
          <p:cNvSpPr/>
          <p:nvPr/>
        </p:nvSpPr>
        <p:spPr>
          <a:xfrm>
            <a:off x="-695895" y="470560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2C73A98E-8AFB-4628-9411-839E512F73B3}"/>
              </a:ext>
            </a:extLst>
          </p:cNvPr>
          <p:cNvSpPr/>
          <p:nvPr/>
        </p:nvSpPr>
        <p:spPr>
          <a:xfrm>
            <a:off x="2500491" y="5156296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074D4B53-992F-4246-B86D-5AA5B7BB6021}"/>
              </a:ext>
            </a:extLst>
          </p:cNvPr>
          <p:cNvSpPr/>
          <p:nvPr/>
        </p:nvSpPr>
        <p:spPr>
          <a:xfrm>
            <a:off x="1421102" y="509056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0CB267AA-BC00-4CF4-B2A9-CF21622561AE}"/>
              </a:ext>
            </a:extLst>
          </p:cNvPr>
          <p:cNvSpPr/>
          <p:nvPr/>
        </p:nvSpPr>
        <p:spPr>
          <a:xfrm>
            <a:off x="1871863" y="50334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B61BF1D2-C510-45F5-B411-BCF416C6148B}"/>
              </a:ext>
            </a:extLst>
          </p:cNvPr>
          <p:cNvSpPr/>
          <p:nvPr/>
        </p:nvSpPr>
        <p:spPr>
          <a:xfrm>
            <a:off x="4641478" y="3952825"/>
            <a:ext cx="928980" cy="9289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B9935EC3-1CD8-4326-90A8-BF65D8EC55D8}"/>
              </a:ext>
            </a:extLst>
          </p:cNvPr>
          <p:cNvSpPr txBox="1"/>
          <p:nvPr/>
        </p:nvSpPr>
        <p:spPr>
          <a:xfrm>
            <a:off x="1838294" y="1955281"/>
            <a:ext cx="929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精致水彩新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汇报通用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PPT 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77218304-C16E-4F7D-B6EB-0B7D9BE5BB19}"/>
              </a:ext>
            </a:extLst>
          </p:cNvPr>
          <p:cNvSpPr txBox="1"/>
          <p:nvPr/>
        </p:nvSpPr>
        <p:spPr>
          <a:xfrm>
            <a:off x="2082135" y="2773237"/>
            <a:ext cx="880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Sweet and fresh Work Report Powerpoint Template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KSO_Shape">
            <a:extLst>
              <a:ext uri="{FF2B5EF4-FFF2-40B4-BE49-F238E27FC236}">
                <a16:creationId xmlns:a16="http://schemas.microsoft.com/office/drawing/2014/main" id="{743698BB-C145-4FFB-9906-D5F06C518655}"/>
              </a:ext>
            </a:extLst>
          </p:cNvPr>
          <p:cNvSpPr/>
          <p:nvPr/>
        </p:nvSpPr>
        <p:spPr>
          <a:xfrm>
            <a:off x="5461590" y="4023981"/>
            <a:ext cx="175185" cy="341269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2FA0A8F-388C-4A82-9DB8-3A9E68A34BBA}"/>
              </a:ext>
            </a:extLst>
          </p:cNvPr>
          <p:cNvSpPr txBox="1"/>
          <p:nvPr/>
        </p:nvSpPr>
        <p:spPr>
          <a:xfrm>
            <a:off x="5685797" y="4004627"/>
            <a:ext cx="243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汇报人：熊猫</a:t>
            </a: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A62A188A-76E2-41DC-8C8C-59E3A3FE8C4B}"/>
              </a:ext>
            </a:extLst>
          </p:cNvPr>
          <p:cNvSpPr/>
          <p:nvPr/>
        </p:nvSpPr>
        <p:spPr>
          <a:xfrm>
            <a:off x="4808221" y="2916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C21914F9-818B-43B6-A8CB-680DE8600C5E}"/>
              </a:ext>
            </a:extLst>
          </p:cNvPr>
          <p:cNvSpPr/>
          <p:nvPr/>
        </p:nvSpPr>
        <p:spPr>
          <a:xfrm>
            <a:off x="9569180" y="260213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5919791D-1804-47E7-BA8F-B38D5315693A}"/>
              </a:ext>
            </a:extLst>
          </p:cNvPr>
          <p:cNvSpPr/>
          <p:nvPr/>
        </p:nvSpPr>
        <p:spPr>
          <a:xfrm>
            <a:off x="9302940" y="183343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1A52E404-C637-4E0D-B32C-23AEBC4A5669}"/>
              </a:ext>
            </a:extLst>
          </p:cNvPr>
          <p:cNvSpPr/>
          <p:nvPr/>
        </p:nvSpPr>
        <p:spPr>
          <a:xfrm>
            <a:off x="10797904" y="22043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09EB17E1-C1A1-4B11-9DED-4690DAB6C4CE}"/>
              </a:ext>
            </a:extLst>
          </p:cNvPr>
          <p:cNvSpPr/>
          <p:nvPr/>
        </p:nvSpPr>
        <p:spPr>
          <a:xfrm>
            <a:off x="10220054" y="28656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E384E5EA-F930-4DBA-82D4-C81D4715FA63}"/>
              </a:ext>
            </a:extLst>
          </p:cNvPr>
          <p:cNvSpPr/>
          <p:nvPr/>
        </p:nvSpPr>
        <p:spPr>
          <a:xfrm>
            <a:off x="9529523" y="311801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FFEF6832-E98B-4697-A6C9-1D8F47827BC7}"/>
              </a:ext>
            </a:extLst>
          </p:cNvPr>
          <p:cNvSpPr/>
          <p:nvPr/>
        </p:nvSpPr>
        <p:spPr>
          <a:xfrm>
            <a:off x="10756339" y="9336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4DEADCD1-60B0-4D47-B3DF-7CAADAB862D1}"/>
              </a:ext>
            </a:extLst>
          </p:cNvPr>
          <p:cNvSpPr/>
          <p:nvPr/>
        </p:nvSpPr>
        <p:spPr>
          <a:xfrm>
            <a:off x="10279927" y="37201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D2E527E7-4BFA-465D-B688-62105CFFE373}"/>
              </a:ext>
            </a:extLst>
          </p:cNvPr>
          <p:cNvSpPr/>
          <p:nvPr/>
        </p:nvSpPr>
        <p:spPr>
          <a:xfrm>
            <a:off x="10179754" y="21317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9A01001B-EA22-4966-B954-D3D741BB8870}"/>
              </a:ext>
            </a:extLst>
          </p:cNvPr>
          <p:cNvSpPr/>
          <p:nvPr/>
        </p:nvSpPr>
        <p:spPr>
          <a:xfrm>
            <a:off x="8573204" y="5333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8576161D-2D03-4552-A6E4-DE9BE4F1681F}"/>
              </a:ext>
            </a:extLst>
          </p:cNvPr>
          <p:cNvSpPr/>
          <p:nvPr/>
        </p:nvSpPr>
        <p:spPr>
          <a:xfrm>
            <a:off x="8583181" y="13915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D8D53307-3A1A-4F2F-99FA-5B0A01E6A0A8}"/>
              </a:ext>
            </a:extLst>
          </p:cNvPr>
          <p:cNvSpPr/>
          <p:nvPr/>
        </p:nvSpPr>
        <p:spPr>
          <a:xfrm>
            <a:off x="10774841" y="156572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C45C90F9-EE14-4BA1-BF6A-9DD5D0005AD5}"/>
              </a:ext>
            </a:extLst>
          </p:cNvPr>
          <p:cNvSpPr/>
          <p:nvPr/>
        </p:nvSpPr>
        <p:spPr>
          <a:xfrm>
            <a:off x="10107184" y="9416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C2777436-F4CB-4B49-B5E5-B5305AD3046F}"/>
              </a:ext>
            </a:extLst>
          </p:cNvPr>
          <p:cNvSpPr/>
          <p:nvPr/>
        </p:nvSpPr>
        <p:spPr>
          <a:xfrm>
            <a:off x="7693182" y="42703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B1B7471E-382F-4D53-8AE8-139E1E81140F}"/>
              </a:ext>
            </a:extLst>
          </p:cNvPr>
          <p:cNvSpPr/>
          <p:nvPr/>
        </p:nvSpPr>
        <p:spPr>
          <a:xfrm>
            <a:off x="9605018" y="6597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1D788284-5971-4812-B523-5CC8A8578542}"/>
              </a:ext>
            </a:extLst>
          </p:cNvPr>
          <p:cNvSpPr/>
          <p:nvPr/>
        </p:nvSpPr>
        <p:spPr>
          <a:xfrm>
            <a:off x="10755276" y="364295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FC5D555C-8B63-477C-920F-62D6362C742D}"/>
              </a:ext>
            </a:extLst>
          </p:cNvPr>
          <p:cNvSpPr/>
          <p:nvPr/>
        </p:nvSpPr>
        <p:spPr>
          <a:xfrm>
            <a:off x="9617718" y="361188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FC128D5F-B0CF-49AA-A2BE-37F4B50D133F}"/>
              </a:ext>
            </a:extLst>
          </p:cNvPr>
          <p:cNvSpPr/>
          <p:nvPr/>
        </p:nvSpPr>
        <p:spPr>
          <a:xfrm>
            <a:off x="11329497" y="25769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1688647D-E01E-405A-8DE0-C5315F39D781}"/>
              </a:ext>
            </a:extLst>
          </p:cNvPr>
          <p:cNvSpPr/>
          <p:nvPr/>
        </p:nvSpPr>
        <p:spPr>
          <a:xfrm>
            <a:off x="8490958" y="79394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8F4BEA1A-66FD-4145-B882-1230C323427E}"/>
              </a:ext>
            </a:extLst>
          </p:cNvPr>
          <p:cNvSpPr/>
          <p:nvPr/>
        </p:nvSpPr>
        <p:spPr>
          <a:xfrm>
            <a:off x="6320185" y="-13882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94DFBD90-1EBC-46DB-9599-2D646AF81D46}"/>
              </a:ext>
            </a:extLst>
          </p:cNvPr>
          <p:cNvSpPr/>
          <p:nvPr/>
        </p:nvSpPr>
        <p:spPr>
          <a:xfrm>
            <a:off x="7024914" y="104865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A4F8DC30-B827-4EEF-8E9E-0C80137E2A4F}"/>
              </a:ext>
            </a:extLst>
          </p:cNvPr>
          <p:cNvSpPr/>
          <p:nvPr/>
        </p:nvSpPr>
        <p:spPr>
          <a:xfrm>
            <a:off x="3151029" y="41559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533F3CC9-36BF-4311-AF48-02857F158571}"/>
              </a:ext>
            </a:extLst>
          </p:cNvPr>
          <p:cNvSpPr/>
          <p:nvPr/>
        </p:nvSpPr>
        <p:spPr>
          <a:xfrm>
            <a:off x="10446758" y="354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A0EB0EA4-2A2F-428D-B0EC-722E42C2524B}"/>
              </a:ext>
            </a:extLst>
          </p:cNvPr>
          <p:cNvSpPr/>
          <p:nvPr/>
        </p:nvSpPr>
        <p:spPr>
          <a:xfrm>
            <a:off x="448006" y="467067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9" name="椭圆 168">
            <a:extLst>
              <a:ext uri="{FF2B5EF4-FFF2-40B4-BE49-F238E27FC236}">
                <a16:creationId xmlns:a16="http://schemas.microsoft.com/office/drawing/2014/main" id="{B952310D-59DC-4D53-9664-70529D575AEB}"/>
              </a:ext>
            </a:extLst>
          </p:cNvPr>
          <p:cNvSpPr/>
          <p:nvPr/>
        </p:nvSpPr>
        <p:spPr>
          <a:xfrm>
            <a:off x="9490892" y="228338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0" name="椭圆 169">
            <a:extLst>
              <a:ext uri="{FF2B5EF4-FFF2-40B4-BE49-F238E27FC236}">
                <a16:creationId xmlns:a16="http://schemas.microsoft.com/office/drawing/2014/main" id="{6F34604C-F5AC-4902-95B3-C2E2ACED4BBA}"/>
              </a:ext>
            </a:extLst>
          </p:cNvPr>
          <p:cNvSpPr/>
          <p:nvPr/>
        </p:nvSpPr>
        <p:spPr>
          <a:xfrm>
            <a:off x="7463428" y="280340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CE87E18F-7632-425F-BD60-EC2741F15E42}"/>
              </a:ext>
            </a:extLst>
          </p:cNvPr>
          <p:cNvSpPr/>
          <p:nvPr/>
        </p:nvSpPr>
        <p:spPr>
          <a:xfrm>
            <a:off x="11114677" y="530712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E504C966-5929-4EDC-A881-566B0B52ACBF}"/>
              </a:ext>
            </a:extLst>
          </p:cNvPr>
          <p:cNvSpPr/>
          <p:nvPr/>
        </p:nvSpPr>
        <p:spPr>
          <a:xfrm>
            <a:off x="2363470" y="23752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8267E202-C4FC-4333-9AB1-AB186CD42554}"/>
              </a:ext>
            </a:extLst>
          </p:cNvPr>
          <p:cNvSpPr/>
          <p:nvPr/>
        </p:nvSpPr>
        <p:spPr>
          <a:xfrm>
            <a:off x="11287814" y="506131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956D8D81-1758-4B1B-B99B-52E630BA3123}"/>
              </a:ext>
            </a:extLst>
          </p:cNvPr>
          <p:cNvSpPr/>
          <p:nvPr/>
        </p:nvSpPr>
        <p:spPr>
          <a:xfrm>
            <a:off x="8663578" y="205216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5" name="椭圆 174">
            <a:extLst>
              <a:ext uri="{FF2B5EF4-FFF2-40B4-BE49-F238E27FC236}">
                <a16:creationId xmlns:a16="http://schemas.microsoft.com/office/drawing/2014/main" id="{6DF705B4-4E4B-4D13-96FC-07FCE7D1A893}"/>
              </a:ext>
            </a:extLst>
          </p:cNvPr>
          <p:cNvSpPr/>
          <p:nvPr/>
        </p:nvSpPr>
        <p:spPr>
          <a:xfrm>
            <a:off x="8978357" y="12084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6" name="椭圆 175">
            <a:extLst>
              <a:ext uri="{FF2B5EF4-FFF2-40B4-BE49-F238E27FC236}">
                <a16:creationId xmlns:a16="http://schemas.microsoft.com/office/drawing/2014/main" id="{1237B278-1593-4383-80F8-AA8A7297EF4D}"/>
              </a:ext>
            </a:extLst>
          </p:cNvPr>
          <p:cNvSpPr/>
          <p:nvPr/>
        </p:nvSpPr>
        <p:spPr>
          <a:xfrm>
            <a:off x="10154014" y="225477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7" name="椭圆 176">
            <a:extLst>
              <a:ext uri="{FF2B5EF4-FFF2-40B4-BE49-F238E27FC236}">
                <a16:creationId xmlns:a16="http://schemas.microsoft.com/office/drawing/2014/main" id="{93A949BC-F5A4-4BE7-AACC-AF0716E37585}"/>
              </a:ext>
            </a:extLst>
          </p:cNvPr>
          <p:cNvSpPr/>
          <p:nvPr/>
        </p:nvSpPr>
        <p:spPr>
          <a:xfrm>
            <a:off x="9853749" y="143802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69B55F66-26DE-4633-AE6F-A1E80F28F573}"/>
              </a:ext>
            </a:extLst>
          </p:cNvPr>
          <p:cNvSpPr/>
          <p:nvPr/>
        </p:nvSpPr>
        <p:spPr>
          <a:xfrm>
            <a:off x="8535741" y="220483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CC2E45F7-00E0-4AF2-B961-F7C9F8B85629}"/>
              </a:ext>
            </a:extLst>
          </p:cNvPr>
          <p:cNvSpPr/>
          <p:nvPr/>
        </p:nvSpPr>
        <p:spPr>
          <a:xfrm>
            <a:off x="7609764" y="9810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4C43FD83-1A0A-48EF-AF1F-59F4955EC6B7}"/>
              </a:ext>
            </a:extLst>
          </p:cNvPr>
          <p:cNvSpPr/>
          <p:nvPr/>
        </p:nvSpPr>
        <p:spPr>
          <a:xfrm>
            <a:off x="11522671" y="172653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CB84679D-C64B-48D3-8419-EED67A891839}"/>
              </a:ext>
            </a:extLst>
          </p:cNvPr>
          <p:cNvSpPr/>
          <p:nvPr/>
        </p:nvSpPr>
        <p:spPr>
          <a:xfrm>
            <a:off x="7324588" y="174843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797DC879-1EF5-4D3C-B51E-A247C2A59D8B}"/>
              </a:ext>
            </a:extLst>
          </p:cNvPr>
          <p:cNvSpPr/>
          <p:nvPr/>
        </p:nvSpPr>
        <p:spPr>
          <a:xfrm>
            <a:off x="10367998" y="55112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CE4B56FD-13FF-472D-A9F8-F48B56D9B326}"/>
              </a:ext>
            </a:extLst>
          </p:cNvPr>
          <p:cNvSpPr/>
          <p:nvPr/>
        </p:nvSpPr>
        <p:spPr>
          <a:xfrm>
            <a:off x="8762010" y="189865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670FB2C5-7DDA-4152-83E8-58EF0870D1DA}"/>
              </a:ext>
            </a:extLst>
          </p:cNvPr>
          <p:cNvSpPr/>
          <p:nvPr/>
        </p:nvSpPr>
        <p:spPr>
          <a:xfrm>
            <a:off x="10524831" y="540330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520F9FEA-9E5D-4EB6-B3DC-77BACB53EF2A}"/>
              </a:ext>
            </a:extLst>
          </p:cNvPr>
          <p:cNvSpPr/>
          <p:nvPr/>
        </p:nvSpPr>
        <p:spPr>
          <a:xfrm>
            <a:off x="11350779" y="264666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353708E2-4055-4601-8DD1-5AAC8DF53E0B}"/>
              </a:ext>
            </a:extLst>
          </p:cNvPr>
          <p:cNvSpPr/>
          <p:nvPr/>
        </p:nvSpPr>
        <p:spPr>
          <a:xfrm>
            <a:off x="7528539" y="199866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A42BEED4-0A36-4E2C-A1E7-7BD56D6CE8AC}"/>
              </a:ext>
            </a:extLst>
          </p:cNvPr>
          <p:cNvSpPr/>
          <p:nvPr/>
        </p:nvSpPr>
        <p:spPr>
          <a:xfrm>
            <a:off x="5889529" y="6649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957E819D-96EE-46CC-9B4E-8CB048DEE489}"/>
              </a:ext>
            </a:extLst>
          </p:cNvPr>
          <p:cNvSpPr/>
          <p:nvPr/>
        </p:nvSpPr>
        <p:spPr>
          <a:xfrm>
            <a:off x="8774886" y="109305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01BEAC99-F745-43FE-85EC-1F476AFC56E8}"/>
              </a:ext>
            </a:extLst>
          </p:cNvPr>
          <p:cNvSpPr/>
          <p:nvPr/>
        </p:nvSpPr>
        <p:spPr>
          <a:xfrm>
            <a:off x="10689390" y="3429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0" name="椭圆 189">
            <a:extLst>
              <a:ext uri="{FF2B5EF4-FFF2-40B4-BE49-F238E27FC236}">
                <a16:creationId xmlns:a16="http://schemas.microsoft.com/office/drawing/2014/main" id="{B30A04EA-02A2-44EE-8399-6D1EC97D9334}"/>
              </a:ext>
            </a:extLst>
          </p:cNvPr>
          <p:cNvSpPr/>
          <p:nvPr/>
        </p:nvSpPr>
        <p:spPr>
          <a:xfrm>
            <a:off x="6956750" y="3918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E0C04529-32B5-4D9F-B906-9442F904793D}"/>
              </a:ext>
            </a:extLst>
          </p:cNvPr>
          <p:cNvSpPr/>
          <p:nvPr/>
        </p:nvSpPr>
        <p:spPr>
          <a:xfrm>
            <a:off x="7724490" y="36198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86325BBB-A2F4-405C-B8A5-ABF275FEDDCF}"/>
              </a:ext>
            </a:extLst>
          </p:cNvPr>
          <p:cNvSpPr/>
          <p:nvPr/>
        </p:nvSpPr>
        <p:spPr>
          <a:xfrm>
            <a:off x="7619593" y="6845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3ED1A9E8-7A5D-41BC-A045-09436F47D811}"/>
              </a:ext>
            </a:extLst>
          </p:cNvPr>
          <p:cNvSpPr/>
          <p:nvPr/>
        </p:nvSpPr>
        <p:spPr>
          <a:xfrm>
            <a:off x="8708074" y="301605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B5621260-3B66-46BF-957C-31DDD8026C3A}"/>
              </a:ext>
            </a:extLst>
          </p:cNvPr>
          <p:cNvSpPr/>
          <p:nvPr/>
        </p:nvSpPr>
        <p:spPr>
          <a:xfrm>
            <a:off x="10949544" y="394701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E8AE45DF-3DC9-4E9C-9B6F-3CB0D59A5CF5}"/>
              </a:ext>
            </a:extLst>
          </p:cNvPr>
          <p:cNvSpPr/>
          <p:nvPr/>
        </p:nvSpPr>
        <p:spPr>
          <a:xfrm>
            <a:off x="10187745" y="136162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2A3FD9A9-E19A-416C-87AB-13725FF173DA}"/>
              </a:ext>
            </a:extLst>
          </p:cNvPr>
          <p:cNvSpPr/>
          <p:nvPr/>
        </p:nvSpPr>
        <p:spPr>
          <a:xfrm>
            <a:off x="8231867" y="392375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54793F8C-3741-44D4-96C5-D345C0C979C5}"/>
              </a:ext>
            </a:extLst>
          </p:cNvPr>
          <p:cNvSpPr/>
          <p:nvPr/>
        </p:nvSpPr>
        <p:spPr>
          <a:xfrm>
            <a:off x="9648594" y="3320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8" name="椭圆 197">
            <a:extLst>
              <a:ext uri="{FF2B5EF4-FFF2-40B4-BE49-F238E27FC236}">
                <a16:creationId xmlns:a16="http://schemas.microsoft.com/office/drawing/2014/main" id="{E5AA97B6-8C24-42A9-80E3-85FB9EC773E9}"/>
              </a:ext>
            </a:extLst>
          </p:cNvPr>
          <p:cNvSpPr/>
          <p:nvPr/>
        </p:nvSpPr>
        <p:spPr>
          <a:xfrm>
            <a:off x="8993256" y="223351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2034C4BC-188C-4ED3-9D9A-C120D58FB4F2}"/>
              </a:ext>
            </a:extLst>
          </p:cNvPr>
          <p:cNvSpPr/>
          <p:nvPr/>
        </p:nvSpPr>
        <p:spPr>
          <a:xfrm>
            <a:off x="9916656" y="1782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0924A12A-AA7C-4D8A-AB0C-8A8D78E8CC90}"/>
              </a:ext>
            </a:extLst>
          </p:cNvPr>
          <p:cNvSpPr/>
          <p:nvPr/>
        </p:nvSpPr>
        <p:spPr>
          <a:xfrm>
            <a:off x="9941278" y="161940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1C0CD429-698C-4228-86F6-84DA399F96FB}"/>
              </a:ext>
            </a:extLst>
          </p:cNvPr>
          <p:cNvSpPr/>
          <p:nvPr/>
        </p:nvSpPr>
        <p:spPr>
          <a:xfrm>
            <a:off x="6718524" y="33973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9C46276B-37C0-4C45-BD67-FFC2417BB2F3}"/>
              </a:ext>
            </a:extLst>
          </p:cNvPr>
          <p:cNvSpPr/>
          <p:nvPr/>
        </p:nvSpPr>
        <p:spPr>
          <a:xfrm>
            <a:off x="8702444" y="267983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47889811-5D77-41D1-ABD7-1F88029E2C71}"/>
              </a:ext>
            </a:extLst>
          </p:cNvPr>
          <p:cNvSpPr/>
          <p:nvPr/>
        </p:nvSpPr>
        <p:spPr>
          <a:xfrm>
            <a:off x="11676771" y="23602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D95323CB-A844-43A8-9914-82F0995B6EB4}"/>
              </a:ext>
            </a:extLst>
          </p:cNvPr>
          <p:cNvSpPr/>
          <p:nvPr/>
        </p:nvSpPr>
        <p:spPr>
          <a:xfrm>
            <a:off x="11270728" y="214121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B9A1557-7844-444D-982B-7577E677135D}"/>
              </a:ext>
            </a:extLst>
          </p:cNvPr>
          <p:cNvSpPr/>
          <p:nvPr/>
        </p:nvSpPr>
        <p:spPr>
          <a:xfrm>
            <a:off x="10025060" y="365048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8B9C7AB7-BEBC-4C2A-A8EE-2F90E316F831}"/>
              </a:ext>
            </a:extLst>
          </p:cNvPr>
          <p:cNvSpPr/>
          <p:nvPr/>
        </p:nvSpPr>
        <p:spPr>
          <a:xfrm>
            <a:off x="7681523" y="52405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E21CEA87-7213-4D2A-B29E-48D9F424FC49}"/>
              </a:ext>
            </a:extLst>
          </p:cNvPr>
          <p:cNvSpPr/>
          <p:nvPr/>
        </p:nvSpPr>
        <p:spPr>
          <a:xfrm>
            <a:off x="10611593" y="2539219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4090E7B7-144D-4A15-8D98-14128DB304DA}"/>
              </a:ext>
            </a:extLst>
          </p:cNvPr>
          <p:cNvSpPr/>
          <p:nvPr/>
        </p:nvSpPr>
        <p:spPr>
          <a:xfrm>
            <a:off x="9429697" y="178268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A675D2D5-DE44-4196-9CBA-7EB0BCD7A92F}"/>
              </a:ext>
            </a:extLst>
          </p:cNvPr>
          <p:cNvSpPr/>
          <p:nvPr/>
        </p:nvSpPr>
        <p:spPr>
          <a:xfrm>
            <a:off x="6153098" y="194564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17C11407-6D08-45C7-8E99-0281E00785A1}"/>
              </a:ext>
            </a:extLst>
          </p:cNvPr>
          <p:cNvSpPr/>
          <p:nvPr/>
        </p:nvSpPr>
        <p:spPr>
          <a:xfrm>
            <a:off x="6297334" y="505875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77F7987-D55A-4053-92DC-FFD2C5841289}"/>
              </a:ext>
            </a:extLst>
          </p:cNvPr>
          <p:cNvSpPr/>
          <p:nvPr/>
        </p:nvSpPr>
        <p:spPr>
          <a:xfrm>
            <a:off x="10198907" y="29610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726476BC-DE96-479C-88CE-FF083E07A2CB}"/>
              </a:ext>
            </a:extLst>
          </p:cNvPr>
          <p:cNvSpPr/>
          <p:nvPr/>
        </p:nvSpPr>
        <p:spPr>
          <a:xfrm>
            <a:off x="9302609" y="3134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943734F8-D7D6-4D69-81B9-4384A71E11EC}"/>
              </a:ext>
            </a:extLst>
          </p:cNvPr>
          <p:cNvSpPr/>
          <p:nvPr/>
        </p:nvSpPr>
        <p:spPr>
          <a:xfrm>
            <a:off x="9171932" y="241214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4057954D-BB57-461A-A6C8-A96C93C975F8}"/>
              </a:ext>
            </a:extLst>
          </p:cNvPr>
          <p:cNvSpPr/>
          <p:nvPr/>
        </p:nvSpPr>
        <p:spPr>
          <a:xfrm>
            <a:off x="10719518" y="250376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412B90B2-30E0-4EE7-8CF8-18A77F11802E}"/>
              </a:ext>
            </a:extLst>
          </p:cNvPr>
          <p:cNvSpPr/>
          <p:nvPr/>
        </p:nvSpPr>
        <p:spPr>
          <a:xfrm>
            <a:off x="10656907" y="307622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139A5A9C-BED4-4CDF-8A10-186DDF2AA2A6}"/>
              </a:ext>
            </a:extLst>
          </p:cNvPr>
          <p:cNvSpPr/>
          <p:nvPr/>
        </p:nvSpPr>
        <p:spPr>
          <a:xfrm>
            <a:off x="7923735" y="2107075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94BCADDE-A791-4901-83BF-4AD3D7B7A59E}"/>
              </a:ext>
            </a:extLst>
          </p:cNvPr>
          <p:cNvSpPr/>
          <p:nvPr/>
        </p:nvSpPr>
        <p:spPr>
          <a:xfrm>
            <a:off x="9846877" y="67626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28E0B0C-3CCC-4E29-9831-AA0F79AAAEC2}"/>
              </a:ext>
            </a:extLst>
          </p:cNvPr>
          <p:cNvSpPr/>
          <p:nvPr/>
        </p:nvSpPr>
        <p:spPr>
          <a:xfrm>
            <a:off x="11411699" y="945933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5C548CFE-0620-4680-BC3B-7883815E4459}"/>
              </a:ext>
            </a:extLst>
          </p:cNvPr>
          <p:cNvSpPr/>
          <p:nvPr/>
        </p:nvSpPr>
        <p:spPr>
          <a:xfrm>
            <a:off x="5763000" y="38828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C47C1421-53CA-47AE-8C36-8237F8451EA8}"/>
              </a:ext>
            </a:extLst>
          </p:cNvPr>
          <p:cNvSpPr/>
          <p:nvPr/>
        </p:nvSpPr>
        <p:spPr>
          <a:xfrm>
            <a:off x="9166753" y="197021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6CE2C37B-660F-4E64-B64D-983869A72DE4}"/>
              </a:ext>
            </a:extLst>
          </p:cNvPr>
          <p:cNvSpPr/>
          <p:nvPr/>
        </p:nvSpPr>
        <p:spPr>
          <a:xfrm>
            <a:off x="4493959" y="83531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AEF3660A-5B25-4CA1-AEA7-297030EF1928}"/>
              </a:ext>
            </a:extLst>
          </p:cNvPr>
          <p:cNvSpPr/>
          <p:nvPr/>
        </p:nvSpPr>
        <p:spPr>
          <a:xfrm>
            <a:off x="10319052" y="292908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11170F24-5308-47E5-BF97-4C5783D47B71}"/>
              </a:ext>
            </a:extLst>
          </p:cNvPr>
          <p:cNvSpPr/>
          <p:nvPr/>
        </p:nvSpPr>
        <p:spPr>
          <a:xfrm>
            <a:off x="6708407" y="126623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4" name="椭圆 223">
            <a:extLst>
              <a:ext uri="{FF2B5EF4-FFF2-40B4-BE49-F238E27FC236}">
                <a16:creationId xmlns:a16="http://schemas.microsoft.com/office/drawing/2014/main" id="{4AB91C6A-4AAA-4D15-A411-E14F2FDCC4BA}"/>
              </a:ext>
            </a:extLst>
          </p:cNvPr>
          <p:cNvSpPr/>
          <p:nvPr/>
        </p:nvSpPr>
        <p:spPr>
          <a:xfrm>
            <a:off x="11653932" y="371744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5" name="椭圆 224">
            <a:extLst>
              <a:ext uri="{FF2B5EF4-FFF2-40B4-BE49-F238E27FC236}">
                <a16:creationId xmlns:a16="http://schemas.microsoft.com/office/drawing/2014/main" id="{67B3B415-46A8-4CC1-9C46-EE9F6A58639D}"/>
              </a:ext>
            </a:extLst>
          </p:cNvPr>
          <p:cNvSpPr/>
          <p:nvPr/>
        </p:nvSpPr>
        <p:spPr>
          <a:xfrm>
            <a:off x="10215737" y="49180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6" name="椭圆 225">
            <a:extLst>
              <a:ext uri="{FF2B5EF4-FFF2-40B4-BE49-F238E27FC236}">
                <a16:creationId xmlns:a16="http://schemas.microsoft.com/office/drawing/2014/main" id="{B628D022-F12C-47BD-9D25-D923367A24A3}"/>
              </a:ext>
            </a:extLst>
          </p:cNvPr>
          <p:cNvSpPr/>
          <p:nvPr/>
        </p:nvSpPr>
        <p:spPr>
          <a:xfrm>
            <a:off x="8742512" y="279718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7" name="椭圆 226">
            <a:extLst>
              <a:ext uri="{FF2B5EF4-FFF2-40B4-BE49-F238E27FC236}">
                <a16:creationId xmlns:a16="http://schemas.microsoft.com/office/drawing/2014/main" id="{C1E1BDDE-84F1-4D1B-8116-A3FEB02224AA}"/>
              </a:ext>
            </a:extLst>
          </p:cNvPr>
          <p:cNvSpPr/>
          <p:nvPr/>
        </p:nvSpPr>
        <p:spPr>
          <a:xfrm>
            <a:off x="8088291" y="160384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8" name="椭圆 227">
            <a:extLst>
              <a:ext uri="{FF2B5EF4-FFF2-40B4-BE49-F238E27FC236}">
                <a16:creationId xmlns:a16="http://schemas.microsoft.com/office/drawing/2014/main" id="{D3571DA5-3BD7-4143-BAEE-8F592EEA0865}"/>
              </a:ext>
            </a:extLst>
          </p:cNvPr>
          <p:cNvSpPr/>
          <p:nvPr/>
        </p:nvSpPr>
        <p:spPr>
          <a:xfrm>
            <a:off x="9806622" y="266302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9" name="椭圆 228">
            <a:extLst>
              <a:ext uri="{FF2B5EF4-FFF2-40B4-BE49-F238E27FC236}">
                <a16:creationId xmlns:a16="http://schemas.microsoft.com/office/drawing/2014/main" id="{4CEC687F-E1C0-483E-BF77-8815807093C5}"/>
              </a:ext>
            </a:extLst>
          </p:cNvPr>
          <p:cNvSpPr/>
          <p:nvPr/>
        </p:nvSpPr>
        <p:spPr>
          <a:xfrm>
            <a:off x="10011279" y="45868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0" name="椭圆 229">
            <a:extLst>
              <a:ext uri="{FF2B5EF4-FFF2-40B4-BE49-F238E27FC236}">
                <a16:creationId xmlns:a16="http://schemas.microsoft.com/office/drawing/2014/main" id="{0A705C4E-90E1-4D27-B8E9-A3BC2E4B5EE1}"/>
              </a:ext>
            </a:extLst>
          </p:cNvPr>
          <p:cNvSpPr/>
          <p:nvPr/>
        </p:nvSpPr>
        <p:spPr>
          <a:xfrm>
            <a:off x="11620531" y="2503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1" name="椭圆 230">
            <a:extLst>
              <a:ext uri="{FF2B5EF4-FFF2-40B4-BE49-F238E27FC236}">
                <a16:creationId xmlns:a16="http://schemas.microsoft.com/office/drawing/2014/main" id="{D2F00EFE-FDFE-4E07-A03F-608FC239B9CE}"/>
              </a:ext>
            </a:extLst>
          </p:cNvPr>
          <p:cNvSpPr/>
          <p:nvPr/>
        </p:nvSpPr>
        <p:spPr>
          <a:xfrm>
            <a:off x="11082665" y="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B9FB5B90-B688-467B-9FBD-9DD842AE405A}"/>
              </a:ext>
            </a:extLst>
          </p:cNvPr>
          <p:cNvSpPr/>
          <p:nvPr/>
        </p:nvSpPr>
        <p:spPr>
          <a:xfrm>
            <a:off x="11818462" y="97972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6D7CA3F0-F4FC-4CD6-9BC7-D773CB8075AF}"/>
              </a:ext>
            </a:extLst>
          </p:cNvPr>
          <p:cNvSpPr/>
          <p:nvPr/>
        </p:nvSpPr>
        <p:spPr>
          <a:xfrm>
            <a:off x="11779058" y="24790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4" name="椭圆 233">
            <a:extLst>
              <a:ext uri="{FF2B5EF4-FFF2-40B4-BE49-F238E27FC236}">
                <a16:creationId xmlns:a16="http://schemas.microsoft.com/office/drawing/2014/main" id="{6C7EFCAF-866A-4099-9D45-855391C388BD}"/>
              </a:ext>
            </a:extLst>
          </p:cNvPr>
          <p:cNvSpPr/>
          <p:nvPr/>
        </p:nvSpPr>
        <p:spPr>
          <a:xfrm>
            <a:off x="11971702" y="134258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3B4DA4B7-9BE6-48BA-865E-AC32EE0F46FA}"/>
              </a:ext>
            </a:extLst>
          </p:cNvPr>
          <p:cNvSpPr/>
          <p:nvPr/>
        </p:nvSpPr>
        <p:spPr>
          <a:xfrm>
            <a:off x="10744979" y="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36BA4AE7-E12B-40F6-81EA-43ED956F4BCF}"/>
              </a:ext>
            </a:extLst>
          </p:cNvPr>
          <p:cNvSpPr/>
          <p:nvPr/>
        </p:nvSpPr>
        <p:spPr>
          <a:xfrm>
            <a:off x="11985529" y="3601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376B9269-E589-4FAF-BF77-8A1F7AB7038D}"/>
              </a:ext>
            </a:extLst>
          </p:cNvPr>
          <p:cNvSpPr/>
          <p:nvPr/>
        </p:nvSpPr>
        <p:spPr>
          <a:xfrm>
            <a:off x="11779058" y="42418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8" name="椭圆 237">
            <a:extLst>
              <a:ext uri="{FF2B5EF4-FFF2-40B4-BE49-F238E27FC236}">
                <a16:creationId xmlns:a16="http://schemas.microsoft.com/office/drawing/2014/main" id="{521A2D4A-8186-40B6-8378-A551782CA030}"/>
              </a:ext>
            </a:extLst>
          </p:cNvPr>
          <p:cNvSpPr/>
          <p:nvPr/>
        </p:nvSpPr>
        <p:spPr>
          <a:xfrm>
            <a:off x="11732455" y="3297362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5FFAD205-F280-4469-AFBF-C6C1F1CC1D77}"/>
              </a:ext>
            </a:extLst>
          </p:cNvPr>
          <p:cNvSpPr/>
          <p:nvPr/>
        </p:nvSpPr>
        <p:spPr>
          <a:xfrm>
            <a:off x="11677724" y="205730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, 地图&#10;&#10;已生成极高可信度的说明">
            <a:extLst>
              <a:ext uri="{FF2B5EF4-FFF2-40B4-BE49-F238E27FC236}">
                <a16:creationId xmlns:a16="http://schemas.microsoft.com/office/drawing/2014/main" id="{8DBA067F-63D1-4067-978A-C3603EED8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9083" y="-2422128"/>
            <a:ext cx="7376096" cy="121824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A0B9C3D-994B-48D9-9E96-AC6B2BDF8C29}"/>
              </a:ext>
            </a:extLst>
          </p:cNvPr>
          <p:cNvSpPr/>
          <p:nvPr/>
        </p:nvSpPr>
        <p:spPr>
          <a:xfrm>
            <a:off x="1106051" y="1270929"/>
            <a:ext cx="6895099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0" name="图片 239" descr="图片包含 文字, 地图&#10;&#10;已生成极高可信度的说明">
            <a:extLst>
              <a:ext uri="{FF2B5EF4-FFF2-40B4-BE49-F238E27FC236}">
                <a16:creationId xmlns:a16="http://schemas.microsoft.com/office/drawing/2014/main" id="{F17F980A-23A5-43C0-8EAE-D4E66C85E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/>
        </p:blipFill>
        <p:spPr>
          <a:xfrm rot="16200000">
            <a:off x="3202475" y="399794"/>
            <a:ext cx="6033304" cy="64381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D64C7E-57C6-5E4C-B43A-7E6BA20E2DDD}"/>
              </a:ext>
            </a:extLst>
          </p:cNvPr>
          <p:cNvSpPr/>
          <p:nvPr/>
        </p:nvSpPr>
        <p:spPr>
          <a:xfrm>
            <a:off x="3833514" y="2066029"/>
            <a:ext cx="4484235" cy="27301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x-none" sz="5500" b="1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5500" b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C2F93A8-6956-4E4E-8EDB-AF18EC5FF95A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60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0.07123 -0.04398 0.06237 -0.16273 0.09011 -0.27847 " pathEditMode="relative" rAng="0" ptsTypes="AA">
                                      <p:cBhvr>
                                        <p:cTn id="30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56 -0.06198 -0.1845 -0.00769 -0.31459 " pathEditMode="relative" rAng="0" ptsTypes="AA">
                                      <p:cBhvr>
                                        <p:cTn id="38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1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3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4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C 0.06471 -0.13541 0.07721 -0.05138 0.13164 -0.18125 " pathEditMode="relative" rAng="0" ptsTypes="AA">
                                      <p:cBhvr>
                                        <p:cTn id="46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9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0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1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2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2 -0.1206 0.14375 -0.01111 0.19831 -0.14097 " pathEditMode="relative" rAng="0" ptsTypes="AA">
                                      <p:cBhvr>
                                        <p:cTn id="54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7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8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9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0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C -0.04023 -0.14421 0.01732 -0.1956 -0.00299 -0.34421 " pathEditMode="relative" rAng="0" ptsTypes="AA">
                                      <p:cBhvr>
                                        <p:cTn id="62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5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6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7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8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377 -0.22477 0.15403 -0.14306 0.13372 -0.2912 " pathEditMode="relative" rAng="0" ptsTypes="AA">
                                      <p:cBhvr>
                                        <p:cTn id="70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3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6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3229 -0.19769 0.04193 -0.19838 0.13359 -0.2912 " pathEditMode="relative" rAng="0" ptsTypes="AA">
                                      <p:cBhvr>
                                        <p:cTn id="78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1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2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3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4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10703 -0.07315 0.10599 -0.1625 0.13359 -0.29121 " pathEditMode="relative" rAng="0" ptsTypes="AA">
                                      <p:cBhvr>
                                        <p:cTn id="86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9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0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1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2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C 0.00104 -0.11574 -0.11797 -0.13287 -0.09037 -0.26157 " pathEditMode="relative" rAng="0" ptsTypes="AA">
                                      <p:cBhvr>
                                        <p:cTn id="94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C 0.07605 -0.05301 0.06667 -0.19606 0.09636 -0.33518 " pathEditMode="relative" rAng="0" ptsTypes="AA">
                                      <p:cBhvr>
                                        <p:cTn id="102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5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6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7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8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C 0.06432 -0.17314 0.07669 -0.06574 0.13086 -0.23171 " pathEditMode="relative" rAng="0" ptsTypes="AA">
                                      <p:cBhvr>
                                        <p:cTn id="110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3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4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5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6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1471 -0.12338 -0.08021 -0.21551 -0.01003 -0.36713 " pathEditMode="relative" rAng="0" ptsTypes="AA">
                                      <p:cBhvr>
                                        <p:cTn id="118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1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2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3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4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286 -0.24884 0.12018 -0.15833 0.10442 -0.32222 " pathEditMode="relative" rAng="0" ptsTypes="AA">
                                      <p:cBhvr>
                                        <p:cTn id="126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9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0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1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2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C -0.04479 -0.16574 -0.08151 -0.08634 -0.12149 -0.25023 " pathEditMode="relative" rAng="0" ptsTypes="AA">
                                      <p:cBhvr>
                                        <p:cTn id="134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7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9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0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C -0.1401 -0.18588 0.06042 -0.25185 -0.01041 -0.44283 " pathEditMode="relative" rAng="0" ptsTypes="AA">
                                      <p:cBhvr>
                                        <p:cTn id="142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5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7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8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10481 -0.20695 0.17995 -0.01922 0.2483 -0.2419 " pathEditMode="relative" rAng="0" ptsTypes="AA">
                                      <p:cBhvr>
                                        <p:cTn id="150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5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5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5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5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58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61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62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63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64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C 0.07122 -0.04398 0.06237 -0.16273 0.0901 -0.27847 " pathEditMode="relative" rAng="0" ptsTypes="AA">
                                      <p:cBhvr>
                                        <p:cTn id="166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6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7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7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7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74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77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78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79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80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0323 -0.19768 0.04193 -0.19838 0.1336 -0.2912 " pathEditMode="relative" rAng="0" ptsTypes="AA">
                                      <p:cBhvr>
                                        <p:cTn id="182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85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86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87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88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0104 -0.11574 -0.11797 -0.13287 -0.09037 -0.26157 " pathEditMode="relative" rAng="0" ptsTypes="AA">
                                      <p:cBhvr>
                                        <p:cTn id="190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93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9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95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96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C 0.1069 -0.07315 0.10586 -0.1625 0.1336 -0.2912 " pathEditMode="relative" rAng="0" ptsTypes="AA">
                                      <p:cBhvr>
                                        <p:cTn id="198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01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02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03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04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C 0.07122 -0.04398 0.06237 -0.16273 0.0901 -0.27847 " pathEditMode="relative" rAng="0" ptsTypes="AA">
                                      <p:cBhvr>
                                        <p:cTn id="206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0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1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1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1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C 0.07604 -0.05301 0.06667 -0.19607 0.09635 -0.33519 " pathEditMode="relative" rAng="0" ptsTypes="AA">
                                      <p:cBhvr>
                                        <p:cTn id="214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17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18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19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20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332 -0.23611 0.0431 -0.23703 0.13763 -0.34768 " pathEditMode="relative" rAng="0" ptsTypes="AA">
                                      <p:cBhvr>
                                        <p:cTn id="222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2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2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2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2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0143 -0.15486 -0.16406 -0.17778 -0.12565 -0.34954 " pathEditMode="relative" rAng="0" ptsTypes="AA">
                                      <p:cBhvr>
                                        <p:cTn id="230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33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34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35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36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6472 -0.13542 0.07709 -0.05139 0.13151 -0.18125 " pathEditMode="relative" rAng="0" ptsTypes="AA">
                                      <p:cBhvr>
                                        <p:cTn id="238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4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4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4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4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246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4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5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5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5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0.1069 -0.07315 0.10586 -0.1625 0.1336 -0.2912 " pathEditMode="relative" rAng="0" ptsTypes="AA">
                                      <p:cBhvr>
                                        <p:cTn id="254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5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6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7122 -0.04399 0.06237 -0.16274 0.0901 -0.27848 " pathEditMode="relative" rAng="0" ptsTypes="AA">
                                      <p:cBhvr>
                                        <p:cTn id="262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6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6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C -0.01133 -0.10579 -0.06198 -0.18449 -0.00768 -0.31458 " pathEditMode="relative" rAng="0" ptsTypes="AA">
                                      <p:cBhvr>
                                        <p:cTn id="270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7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7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6472 -0.13542 0.07709 -0.05139 0.13151 -0.18125 " pathEditMode="relative" rAng="0" ptsTypes="AA">
                                      <p:cBhvr>
                                        <p:cTn id="278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8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8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286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8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9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9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294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9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0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C 0.00378 -0.22477 0.15391 -0.14305 0.13373 -0.2912 " pathEditMode="relative" rAng="0" ptsTypes="AA">
                                      <p:cBhvr>
                                        <p:cTn id="302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0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0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3229 -0.19769 0.04193 -0.19838 0.13359 -0.29121 " pathEditMode="relative" rAng="0" ptsTypes="AA">
                                      <p:cBhvr>
                                        <p:cTn id="310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1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1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10703 -0.07315 0.10599 -0.1625 0.13359 -0.2912 " pathEditMode="relative" rAng="0" ptsTypes="AA">
                                      <p:cBhvr>
                                        <p:cTn id="318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2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2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104 -0.11574 -0.11797 -0.13287 -0.09037 -0.26157 " pathEditMode="relative" rAng="0" ptsTypes="AA">
                                      <p:cBhvr>
                                        <p:cTn id="326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29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30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31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32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7122 -0.04398 0.06237 -0.16273 0.0901 -0.27847 " pathEditMode="relative" rAng="0" ptsTypes="AA">
                                      <p:cBhvr>
                                        <p:cTn id="334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3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4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-0.01132 -0.10556 -0.06197 -0.18449 -0.00768 -0.31458 " pathEditMode="relative" rAng="0" ptsTypes="AA">
                                      <p:cBhvr>
                                        <p:cTn id="342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45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4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47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48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22 -0.05139 0.13165 -0.18125 " pathEditMode="relative" rAng="0" ptsTypes="AA">
                                      <p:cBhvr>
                                        <p:cTn id="350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53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54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55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56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-0.04011 -0.14375 -0.07305 -0.07477 -0.10899 -0.21713 " pathEditMode="relative" rAng="0" ptsTypes="AA">
                                      <p:cBhvr>
                                        <p:cTn id="358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61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62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63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64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0.08372 -0.1206 0.14375 -0.01111 0.1983 -0.14097 " pathEditMode="relative" rAng="0" ptsTypes="AA">
                                      <p:cBhvr>
                                        <p:cTn id="366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69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70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71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72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374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77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78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79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80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4024 -0.14421 0.01731 -0.1956 -0.003 -0.34421 " pathEditMode="relative" rAng="0" ptsTypes="AA">
                                      <p:cBhvr>
                                        <p:cTn id="382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85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86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87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88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0377 -0.22477 0.15403 -0.14305 0.13372 -0.2912 " pathEditMode="relative" rAng="0" ptsTypes="AA">
                                      <p:cBhvr>
                                        <p:cTn id="390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93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94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95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96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C 0.07604 -0.05301 0.06667 -0.19606 0.09636 -0.33518 " pathEditMode="relative" rAng="0" ptsTypes="AA">
                                      <p:cBhvr>
                                        <p:cTn id="398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01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02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03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04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6432 -0.17315 0.07669 -0.06574 0.13085 -0.23171 " pathEditMode="relative" rAng="0" ptsTypes="AA">
                                      <p:cBhvr>
                                        <p:cTn id="406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09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10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11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12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C -0.01472 -0.12338 -0.08021 -0.21551 -0.01003 -0.36713 " pathEditMode="relative" rAng="0" ptsTypes="AA">
                                      <p:cBhvr>
                                        <p:cTn id="414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17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18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19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20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C 0.00287 -0.24885 0.12019 -0.15834 0.10443 -0.32223 " pathEditMode="relative" rAng="0" ptsTypes="AA">
                                      <p:cBhvr>
                                        <p:cTn id="422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25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26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27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28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C -0.04479 -0.1655 -0.08151 -0.08634 -0.12149 -0.25023 " pathEditMode="relative" rAng="0" ptsTypes="AA">
                                      <p:cBhvr>
                                        <p:cTn id="430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33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35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36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438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41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42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43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44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C 0.0332 -0.23611 0.0431 -0.23703 0.13763 -0.34768 " pathEditMode="relative" rAng="0" ptsTypes="AA">
                                      <p:cBhvr>
                                        <p:cTn id="446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4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5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5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5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0.00144 -0.15486 -0.16406 -0.17778 -0.12565 -0.34953 " pathEditMode="relative" rAng="0" ptsTypes="AA">
                                      <p:cBhvr>
                                        <p:cTn id="454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57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58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59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60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7122 -0.04398 0.06237 -0.16273 0.0901 -0.27847 " pathEditMode="relative" rAng="0" ptsTypes="AA">
                                      <p:cBhvr>
                                        <p:cTn id="462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65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66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67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68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C 0.00378 -0.22477 0.15404 -0.14283 0.13372 -0.29121 " pathEditMode="relative" rAng="0" ptsTypes="AA">
                                      <p:cBhvr>
                                        <p:cTn id="470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73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74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75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76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8 -0.05741 0.07317 0.02847 0.16263 -0.03727 " pathEditMode="relative" rAng="0" ptsTypes="AA">
                                      <p:cBhvr>
                                        <p:cTn id="478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81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82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83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84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104 -0.11574 -0.11797 -0.13287 -0.09037 -0.26158 " pathEditMode="relative" rAng="0" ptsTypes="AA">
                                      <p:cBhvr>
                                        <p:cTn id="486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8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9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9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9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1069 -0.07315 0.10586 -0.1625 0.13359 -0.2912 " pathEditMode="relative" rAng="0" ptsTypes="AA">
                                      <p:cBhvr>
                                        <p:cTn id="494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7604 -0.05301 0.06666 -0.19607 0.09635 -0.33519 " pathEditMode="relative" rAng="0" ptsTypes="AA">
                                      <p:cBhvr>
                                        <p:cTn id="502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05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06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07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08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3321 -0.23611 0.0431 -0.23703 0.13763 -0.34768 " pathEditMode="relative" rAng="0" ptsTypes="AA">
                                      <p:cBhvr>
                                        <p:cTn id="510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1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1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1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1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C 0.00143 -0.15487 -0.16406 -0.17778 -0.12565 -0.34954 " pathEditMode="relative" rAng="0" ptsTypes="AA">
                                      <p:cBhvr>
                                        <p:cTn id="518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21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22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23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24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09 -0.05139 0.13151 -0.18125 " pathEditMode="relative" rAng="0" ptsTypes="AA">
                                      <p:cBhvr>
                                        <p:cTn id="526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2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3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3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3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534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3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4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C 0.07122 -0.04398 0.06237 -0.16273 0.0901 -0.27847 " pathEditMode="relative" rAng="0" ptsTypes="AA">
                                      <p:cBhvr>
                                        <p:cTn id="542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4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4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0.06471 -0.13542 0.07708 -0.05139 0.13151 -0.18125 " pathEditMode="relative" rAng="0" ptsTypes="AA">
                                      <p:cBhvr>
                                        <p:cTn id="550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5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5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558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6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6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0378 -0.22477 0.15391 -0.14305 0.13372 -0.2912 " pathEditMode="relative" rAng="0" ptsTypes="AA">
                                      <p:cBhvr>
                                        <p:cTn id="566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6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7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3229 -0.19768 0.04193 -0.19838 0.13359 -0.2912 " pathEditMode="relative" rAng="0" ptsTypes="AA">
                                      <p:cBhvr>
                                        <p:cTn id="574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00104 -0.11575 -0.11797 -0.13287 -0.09037 -0.26158 " pathEditMode="relative" rAng="0" ptsTypes="AA">
                                      <p:cBhvr>
                                        <p:cTn id="582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83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4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597 2.59259E-6 " pathEditMode="relative" rAng="0" ptsTypes="AA">
                                      <p:cBhvr>
                                        <p:cTn id="586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58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9519 -1.48148E-6 " pathEditMode="relative" rAng="0" ptsTypes="AA">
                                      <p:cBhvr>
                                        <p:cTn id="588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589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94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5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00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1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06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7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12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3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18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9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24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5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375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0" dur="11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1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6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7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2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3" presetID="53" presetClass="entr" presetSubtype="16" repeatCount="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8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9" presetID="53" presetClass="entr" presetSubtype="16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54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5" presetID="53" presetClass="entr" presetSubtype="16" repeatCount="2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0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1" presetID="53" presetClass="entr" presetSubtype="16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6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7" presetID="53" presetClass="entr" presetSubtype="16" repeatCount="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72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412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78" dur="1237" fill="hold">
                                          <p:stCondLst>
                                            <p:cond delay="206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8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8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8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8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C 0.00157 -0.15487 -0.16419 -0.17778 -0.12565 -0.34954 " pathEditMode="relative" rAng="0" ptsTypes="AA">
                                      <p:cBhvr>
                                        <p:cTn id="686" dur="266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8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9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9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9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C 0.0013 -0.15486 -0.16406 -0.17777 -0.12565 -0.34953 " pathEditMode="relative" rAng="0" ptsTypes="AA">
                                      <p:cBhvr>
                                        <p:cTn id="694" dur="266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7477"/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9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0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10703 -0.07314 0.10599 -0.1625 0.13359 -0.2912 " pathEditMode="relative" rAng="0" ptsTypes="AA">
                                      <p:cBhvr>
                                        <p:cTn id="702" dur="2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0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0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6 C 0.00169 -0.11574 -0.11797 -0.13287 -0.09011 -0.26157 " pathEditMode="relative" rAng="0" ptsTypes="AA">
                                      <p:cBhvr>
                                        <p:cTn id="710" dur="2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13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14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15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16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C -0.04024 -0.14421 0.01731 -0.1956 -0.003 -0.34421 " pathEditMode="relative" rAng="0" ptsTypes="AA">
                                      <p:cBhvr>
                                        <p:cTn id="718" dur="219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7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21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22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23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24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0286 -0.24884 0.12018 -0.15833 0.10443 -0.32222 " pathEditMode="relative" rAng="0" ptsTypes="AA">
                                      <p:cBhvr>
                                        <p:cTn id="726" dur="259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7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29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31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32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10482 -0.20695 0.17995 -0.01921 0.24831 -0.2419 " pathEditMode="relative" rAng="0" ptsTypes="AA">
                                      <p:cBhvr>
                                        <p:cTn id="734" dur="296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735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6" dur="125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9596 -1.48148E-6 " pathEditMode="relative" rAng="0" ptsTypes="AA">
                                      <p:cBhvr>
                                        <p:cTn id="738" dur="7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7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41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42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43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44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7122 -0.04398 0.06237 -0.16273 0.0901 -0.27847 " pathEditMode="relative" rAng="0" ptsTypes="AA">
                                      <p:cBhvr>
                                        <p:cTn id="746" dur="2714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7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C -0.01133 -0.10579 -0.06198 -0.18449 -0.00768 -0.31459 " pathEditMode="relative" rAng="0" ptsTypes="AA">
                                      <p:cBhvr>
                                        <p:cTn id="754" dur="3409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7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57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5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59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60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0.06472 -0.13541 0.07722 -0.05138 0.13164 -0.18125 " pathEditMode="relative" rAng="0" ptsTypes="AA">
                                      <p:cBhvr>
                                        <p:cTn id="762" dur="3060" spd="-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7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65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66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67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68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0.05521 -0.12708 0.00586 -0.14954 0.06198 -0.26921 " pathEditMode="relative" rAng="3840000" ptsTypes="AA">
                                      <p:cBhvr>
                                        <p:cTn id="770" dur="3515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13472"/>
                                    </p:animMotion>
                                  </p:childTnLst>
                                </p:cTn>
                              </p:par>
                              <p:par>
                                <p:cTn id="7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7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7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7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7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8373 -0.1206 0.14375 -0.01111 0.19831 -0.14097 " pathEditMode="relative" rAng="0" ptsTypes="AA">
                                      <p:cBhvr>
                                        <p:cTn id="778" dur="2924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7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81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82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83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84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786" dur="2415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7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89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90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91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92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-0.04024 -0.14421 0.01732 -0.1956 -0.003 -0.34421 " pathEditMode="relative" rAng="0" ptsTypes="AA">
                                      <p:cBhvr>
                                        <p:cTn id="794" dur="2191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7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97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98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99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00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377 -0.22477 0.15403 -0.14283 0.13372 -0.29121 " pathEditMode="relative" rAng="0" ptsTypes="AA">
                                      <p:cBhvr>
                                        <p:cTn id="802" dur="234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8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05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0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0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08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3229 -0.19769 0.04193 -0.19838 0.13359 -0.2912 " pathEditMode="relative" rAng="0" ptsTypes="AA">
                                      <p:cBhvr>
                                        <p:cTn id="810" dur="2196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13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14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15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16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C 0.10703 -0.07315 0.10599 -0.1625 0.13359 -0.2912 " pathEditMode="relative" rAng="0" ptsTypes="AA">
                                      <p:cBhvr>
                                        <p:cTn id="818" dur="2546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21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22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23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24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C 0.00104 -0.11574 -0.11797 -0.13287 -0.09037 -0.26158 " pathEditMode="relative" rAng="0" ptsTypes="AA">
                                      <p:cBhvr>
                                        <p:cTn id="826" dur="3501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8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2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3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3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3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C 0.07604 -0.05301 0.06667 -0.19607 0.09636 -0.33519 " pathEditMode="relative" rAng="0" ptsTypes="AA">
                                      <p:cBhvr>
                                        <p:cTn id="834" dur="3347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8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37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3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39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40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32 -0.17315 0.07669 -0.06574 0.13086 -0.23171 " pathEditMode="relative" rAng="0" ptsTypes="AA">
                                      <p:cBhvr>
                                        <p:cTn id="842" dur="218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8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45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4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47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48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1471 -0.12338 -0.08021 -0.21551 -0.01003 -0.36713 " pathEditMode="relative" rAng="0" ptsTypes="AA">
                                      <p:cBhvr>
                                        <p:cTn id="850" dur="2645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8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53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54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55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56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0287 -0.24885 0.12018 -0.15834 0.10443 -0.32223 " pathEditMode="relative" rAng="0" ptsTypes="AA">
                                      <p:cBhvr>
                                        <p:cTn id="858" dur="2595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8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61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62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63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64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5547 0.15463 0.08659 0.06782 0.1375 0.22152 " pathEditMode="relative" rAng="10380000" ptsTypes="AA">
                                      <p:cBhvr>
                                        <p:cTn id="866" dur="2961" spd="-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11088"/>
                                    </p:animMotion>
                                  </p:childTnLst>
                                </p:cTn>
                              </p:par>
                              <p:par>
                                <p:cTn id="8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69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70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71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72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7 C -0.07162 -0.28356 0.12161 -0.16806 0.11159 -0.39653 " pathEditMode="relative" rAng="1740000" ptsTypes="AA">
                                      <p:cBhvr>
                                        <p:cTn id="874" dur="2681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21366"/>
                                    </p:animMotion>
                                  </p:childTnLst>
                                </p:cTn>
                              </p:par>
                              <p:par>
                                <p:cTn id="8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77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7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79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80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10482 -0.20695 0.17995 -0.01922 0.24831 -0.2419 " pathEditMode="relative" rAng="0" ptsTypes="AA">
                                      <p:cBhvr>
                                        <p:cTn id="882" dur="2965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8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85" dur="262" fill="hold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86" dur="2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87" dur="1" fill="hold">
                                          <p:stCondLst>
                                            <p:cond delay="209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88" dur="24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890" dur="3729" spd="-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8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9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9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9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9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C 0.03321 -0.23588 0.0431 -0.23704 0.13763 -0.34769 " pathEditMode="relative" rAng="0" ptsTypes="AA">
                                      <p:cBhvr>
                                        <p:cTn id="898" dur="351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8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0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0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0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0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C 0.07331 0.08403 0.17201 -0.15393 0.23334 -0.00509 " pathEditMode="relative" rAng="7320000" ptsTypes="AA">
                                      <p:cBhvr>
                                        <p:cTn id="906" dur="2662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694"/>
                                    </p:animMotion>
                                  </p:childTnLst>
                                </p:cTn>
                              </p:par>
                              <p:par>
                                <p:cTn id="9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09" dur="335" fill="hold">
                                          <p:stCondLst>
                                            <p:cond delay="234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10" dur="3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11" dur="1" fill="hold">
                                          <p:stCondLst>
                                            <p:cond delay="268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12" dur="30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C 0.11016 -0.09722 0.10912 -0.21551 0.13763 -0.38565 " pathEditMode="relative" rAng="0" ptsTypes="AA">
                                      <p:cBhvr>
                                        <p:cTn id="914" dur="2161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259"/>
                                    </p:animMotion>
                                  </p:childTnLst>
                                </p:cTn>
                              </p:par>
                              <p:par>
                                <p:cTn id="9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17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18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19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20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7123 -0.04398 0.06237 -0.16273 0.09011 -0.27847 " pathEditMode="relative" rAng="0" ptsTypes="AA">
                                      <p:cBhvr>
                                        <p:cTn id="922" dur="282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9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25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26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27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28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C 0.09427 -0.05995 0.08112 0.02385 0.16497 -0.04027 " pathEditMode="relative" rAng="1800000" ptsTypes="AA">
                                      <p:cBhvr>
                                        <p:cTn id="930" dur="2229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2014"/>
                                    </p:animMotion>
                                  </p:childTnLst>
                                </p:cTn>
                              </p:par>
                              <p:par>
                                <p:cTn id="9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33" dur="418" fill="hold">
                                          <p:stCondLst>
                                            <p:cond delay="2927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34" dur="4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35" dur="1" fill="hold">
                                          <p:stCondLst>
                                            <p:cond delay="3343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36" dur="38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1133 -0.10579 -0.06198 -0.1845 -0.00769 -0.31459 " pathEditMode="relative" rAng="0" ptsTypes="AA">
                                      <p:cBhvr>
                                        <p:cTn id="938" dur="324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9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41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42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43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44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378 -0.22477 0.15404 -0.14305 0.13372 -0.2912 " pathEditMode="relative" rAng="0" ptsTypes="AA">
                                      <p:cBhvr>
                                        <p:cTn id="946" dur="2298" spd="-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49" dur="322" fill="hold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50" dur="3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51" dur="1" fill="hold">
                                          <p:stCondLst>
                                            <p:cond delay="2573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52" dur="29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C -0.04011 -0.14375 -0.07305 -0.07477 -0.10899 -0.21713 " pathEditMode="relative" rAng="0" ptsTypes="AA">
                                      <p:cBhvr>
                                        <p:cTn id="954" dur="2439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9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57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58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59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60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11111E-6 C -0.04062 -0.14421 0.01771 -0.1956 -0.00286 -0.34421 " pathEditMode="relative" rAng="0" ptsTypes="AA">
                                      <p:cBhvr>
                                        <p:cTn id="962" dur="2261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9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65" dur="224" fill="hold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6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67" dur="1" fill="hold">
                                          <p:stCondLst>
                                            <p:cond delay="178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68" dur="20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8373 -0.1206 0.14375 -0.01111 0.19831 -0.14097 " pathEditMode="relative" rAng="0" ptsTypes="AA">
                                      <p:cBhvr>
                                        <p:cTn id="970" dur="2691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9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73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74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75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76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978" dur="3846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9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81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82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83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84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C 0.03229 -0.19768 0.04193 -0.19838 0.13359 -0.2912 " pathEditMode="relative" rAng="0" ptsTypes="AA">
                                      <p:cBhvr>
                                        <p:cTn id="986" dur="2813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9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89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90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91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92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C 0.00104 -0.11574 -0.11797 -0.13287 -0.09036 -0.26158 " pathEditMode="relative" rAng="0" ptsTypes="AA">
                                      <p:cBhvr>
                                        <p:cTn id="994" dur="3652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9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9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9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9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0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1069 -0.07315 0.10586 -0.1625 0.1336 -0.29121 " pathEditMode="relative" rAng="0" ptsTypes="AA">
                                      <p:cBhvr>
                                        <p:cTn id="1002" dur="3444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0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0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0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0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C 0.07123 -0.04398 0.06237 -0.16273 0.09011 -0.27847 " pathEditMode="relative" rAng="0" ptsTypes="AA">
                                      <p:cBhvr>
                                        <p:cTn id="1010" dur="2714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0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1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1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1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1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8373 -0.1206 0.14375 -0.01111 0.19831 -0.14097 " pathEditMode="relative" rAng="0" ptsTypes="AA">
                                      <p:cBhvr>
                                        <p:cTn id="1018" dur="2924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0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21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22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23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24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C 0.07604 -0.05301 0.06667 -0.19606 0.09635 -0.33518 " pathEditMode="relative" rAng="0" ptsTypes="AA">
                                      <p:cBhvr>
                                        <p:cTn id="1026" dur="3347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2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3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3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3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C 0.0332 -0.23611 0.0431 -0.23704 0.13763 -0.34769 " pathEditMode="relative" rAng="0" ptsTypes="AA">
                                      <p:cBhvr>
                                        <p:cTn id="1034" dur="3510" spd="-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0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37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3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3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40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0143 -0.15486 -0.16406 -0.17778 -0.12565 -0.34954 " pathEditMode="relative" rAng="0" ptsTypes="AA">
                                      <p:cBhvr>
                                        <p:cTn id="1042" dur="2662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0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45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46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47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48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1 -0.13519 0.07708 -0.05139 0.13151 -0.18125 " pathEditMode="relative" rAng="0" ptsTypes="AA">
                                      <p:cBhvr>
                                        <p:cTn id="1050" dur="2229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0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53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54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55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56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22222E-6 C -0.04036 -0.14422 0.01758 -0.1956 -0.00286 -0.34422 " pathEditMode="relative" rAng="0" ptsTypes="AA">
                                      <p:cBhvr>
                                        <p:cTn id="1058" dur="2261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10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6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6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6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6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066" dur="3846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6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7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7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7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C 0.1069 -0.07315 0.10586 -0.1625 0.13359 -0.2912 " pathEditMode="relative" rAng="0" ptsTypes="AA">
                                      <p:cBhvr>
                                        <p:cTn id="1074" dur="3444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082" dur="23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0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8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8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C -0.01133 -0.10578 -0.06198 -0.18449 -0.00768 -0.31458 " pathEditMode="relative" rAng="0" ptsTypes="AA">
                                      <p:cBhvr>
                                        <p:cTn id="1090" dur="23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10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9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9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0.06471 -0.13518 0.07708 -0.05139 0.13151 -0.18125 " pathEditMode="relative" rAng="0" ptsTypes="AA">
                                      <p:cBhvr>
                                        <p:cTn id="1098" dur="230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0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0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0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106" dur="23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1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0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1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8372 -0.1206 0.14375 -0.01111 0.19831 -0.14097 " pathEditMode="relative" rAng="0" ptsTypes="AA">
                                      <p:cBhvr>
                                        <p:cTn id="1114" dur="23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1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1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2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122" dur="23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1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130" dur="23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1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C 0.00378 -0.22477 0.15391 -0.14306 0.13373 -0.29121 " pathEditMode="relative" rAng="0" ptsTypes="AA">
                                      <p:cBhvr>
                                        <p:cTn id="1138" dur="23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4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4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C 0.0323 -0.19768 0.04193 -0.19838 0.1336 -0.2912 " pathEditMode="relative" rAng="0" ptsTypes="AA">
                                      <p:cBhvr>
                                        <p:cTn id="1146" dur="230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C 0.10703 -0.07314 0.10599 -0.1625 0.13359 -0.2912 " pathEditMode="relative" rAng="0" ptsTypes="AA">
                                      <p:cBhvr>
                                        <p:cTn id="1154" dur="230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5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6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105 -0.11574 -0.11797 -0.13287 -0.09036 -0.26157 " pathEditMode="relative" rAng="0" ptsTypes="AA">
                                      <p:cBhvr>
                                        <p:cTn id="1162" dur="2300" spd="-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1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6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6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6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6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7123 -0.04398 0.06237 -0.16273 0.09011 -0.27847 " pathEditMode="relative" rAng="0" ptsTypes="AA">
                                      <p:cBhvr>
                                        <p:cTn id="1170" dur="2714" spd="-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7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7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C -0.01132 -0.10579 -0.06198 -0.18449 -0.00768 -0.31458 " pathEditMode="relative" rAng="0" ptsTypes="AA">
                                      <p:cBhvr>
                                        <p:cTn id="1178" dur="3409" spd="-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18"/>
                                    </p:animMotion>
                                  </p:childTnLst>
                                </p:cTn>
                              </p:par>
                              <p:par>
                                <p:cTn id="11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81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8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83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84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2 -0.13542 0.07722 -0.05139 0.13164 -0.18125 " pathEditMode="relative" rAng="0" ptsTypes="AA">
                                      <p:cBhvr>
                                        <p:cTn id="1186" dur="3060" spd="-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11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89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90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91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92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C -0.0401 -0.14375 -0.07305 -0.07477 -0.10898 -0.21713 " pathEditMode="relative" rAng="0" ptsTypes="AA">
                                      <p:cBhvr>
                                        <p:cTn id="1194" dur="3515" spd="-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1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97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98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99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00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1202" dur="2924" spd="-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2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05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06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07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08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210" dur="2415" spd="-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2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13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14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15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16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C -0.04024 -0.14421 0.01731 -0.1956 -0.003 -0.34421 " pathEditMode="relative" rAng="0" ptsTypes="AA">
                                      <p:cBhvr>
                                        <p:cTn id="1218" dur="2191" spd="-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2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21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22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23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24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378 -0.22477 0.15404 -0.14282 0.13372 -0.2912 " pathEditMode="relative" rAng="0" ptsTypes="AA">
                                      <p:cBhvr>
                                        <p:cTn id="1226" dur="2340" spd="-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2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3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3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3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C 0.07604 -0.05301 0.06666 -0.19606 0.09635 -0.33518 " pathEditMode="relative" rAng="0" ptsTypes="AA">
                                      <p:cBhvr>
                                        <p:cTn id="1234" dur="3347" spd="-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37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3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39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40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C 0.06432 -0.17315 0.07669 -0.06574 0.13086 -0.23172 " pathEditMode="relative" rAng="0" ptsTypes="AA">
                                      <p:cBhvr>
                                        <p:cTn id="1242" dur="2180" spd="-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2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45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4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47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48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C -0.01471 -0.12338 -0.08021 -0.21551 -0.01003 -0.36713 " pathEditMode="relative" rAng="0" ptsTypes="AA">
                                      <p:cBhvr>
                                        <p:cTn id="1250" dur="2645" spd="-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2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53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54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55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56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13985 -0.01227 0.09727 0.20209 0.18815 0.16227 " pathEditMode="relative" rAng="5160000" ptsTypes="AA">
                                      <p:cBhvr>
                                        <p:cTn id="1258" dur="2595" spd="-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8241"/>
                                    </p:animMotion>
                                  </p:childTnLst>
                                </p:cTn>
                              </p:par>
                              <p:par>
                                <p:cTn id="12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61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62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63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64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-0.04479 -0.16551 -0.08151 -0.08611 -0.12148 -0.25023 " pathEditMode="relative" rAng="0" ptsTypes="AA">
                                      <p:cBhvr>
                                        <p:cTn id="1266" dur="2961" spd="-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69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7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71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72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1274" dur="2965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2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77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78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79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80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0.0332 -0.23611 0.04309 -0.23703 0.13763 -0.34768 " pathEditMode="relative" rAng="0" ptsTypes="AA">
                                      <p:cBhvr>
                                        <p:cTn id="1282" dur="3510" spd="-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2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8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8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8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8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6 C 0.00156 -0.15486 -0.16419 -0.17778 -0.12565 -0.34954 " pathEditMode="relative" rAng="0" ptsTypes="AA">
                                      <p:cBhvr>
                                        <p:cTn id="1290" dur="2662" spd="-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477"/>
                                    </p:animMotion>
                                  </p:childTnLst>
                                </p:cTn>
                              </p:par>
                              <p:par>
                                <p:cTn id="12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93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94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95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96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C 0.07122 -0.04398 0.06237 -0.16273 0.0901 -0.27847 " pathEditMode="relative" rAng="0" ptsTypes="AA">
                                      <p:cBhvr>
                                        <p:cTn id="1298" dur="2820" spd="-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2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01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02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03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04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C 0.00377 -0.22477 0.15403 -0.14282 0.13372 -0.2912 " pathEditMode="relative" rAng="0" ptsTypes="AA">
                                      <p:cBhvr>
                                        <p:cTn id="1306" dur="2298" spd="-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0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1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1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1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314" dur="3846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17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18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19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20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104 -0.11574 -0.11797 -0.13287 -0.09036 -0.26157 " pathEditMode="relative" rAng="0" ptsTypes="AA">
                                      <p:cBhvr>
                                        <p:cTn id="1322" dur="3652" spd="-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3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25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2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27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28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1069 -0.07315 0.10586 -0.1625 0.1336 -0.29121 " pathEditMode="relative" rAng="0" ptsTypes="AA">
                                      <p:cBhvr>
                                        <p:cTn id="1330" dur="3444" spd="-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33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34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35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36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7604 -0.05301 0.06667 -0.19606 0.09635 -0.33518 " pathEditMode="relative" rAng="0" ptsTypes="AA">
                                      <p:cBhvr>
                                        <p:cTn id="1338" dur="3347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41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42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43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44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346" dur="351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4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5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5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5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0.00143 -0.15486 -0.16406 -0.17778 -0.12565 -0.34954 " pathEditMode="relative" rAng="0" ptsTypes="AA">
                                      <p:cBhvr>
                                        <p:cTn id="1354" dur="2662" spd="-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57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58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59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60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C 0.06472 -0.13518 0.07709 -0.05139 0.13151 -0.18125 " pathEditMode="relative" rAng="0" ptsTypes="AA">
                                      <p:cBhvr>
                                        <p:cTn id="1362" dur="2229" spd="-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3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65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66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67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68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16644 C -0.10872 0.10903 -0.13464 0.19514 -0.04518 0.1294 " pathEditMode="relative" rAng="0" ptsTypes="AA">
                                      <p:cBhvr>
                                        <p:cTn id="1370" dur="3846" spd="-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7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7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C 0.07122 -0.04398 0.06237 -0.16273 0.0901 -0.27847 " pathEditMode="relative" rAng="0" ptsTypes="AA">
                                      <p:cBhvr>
                                        <p:cTn id="1378" dur="2300" spd="-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3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8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8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6472 -0.13541 0.07709 -0.05139 0.13152 -0.18125 " pathEditMode="relative" rAng="0" ptsTypes="AA">
                                      <p:cBhvr>
                                        <p:cTn id="1386" dur="23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3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8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9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9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394" dur="2300" spd="-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9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0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02" dur="2300" spd="-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0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0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4.81481E-6 C 0.00286 0.20578 -0.00625 0.2118 -0.07735 0.35046 " pathEditMode="relative" rAng="9720000" ptsTypes="AA">
                                      <p:cBhvr>
                                        <p:cTn id="1410" dur="2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7523"/>
                                    </p:animMotion>
                                  </p:childTnLst>
                                </p:cTn>
                              </p:par>
                              <p:par>
                                <p:cTn id="14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1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1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C -0.0655 0.01505 -0.05847 0.22593 -0.13412 0.19514 " pathEditMode="relative" rAng="15720000" ptsTypes="AA">
                                      <p:cBhvr>
                                        <p:cTn id="1418" dur="2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10162"/>
                                    </p:animMotion>
                                  </p:childTnLst>
                                </p:cTn>
                              </p:par>
                              <p:par>
                                <p:cTn id="14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2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2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426" dur="2300" spd="-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2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3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3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3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0.08658 -0.01875 0.0763 -0.31366 0.17695 -0.26991 " pathEditMode="relative" rAng="4920000" ptsTypes="AA">
                                      <p:cBhvr>
                                        <p:cTn id="1434" dur="2662" spd="-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3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4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42" dur="2300" spd="-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4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4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450" dur="2300" spd="-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4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5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5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58" dur="2300" spd="-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6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6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466" dur="2300" spd="-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4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6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7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474" dur="2300" spd="-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4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482" dur="2300" spd="-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8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8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490" dur="2300" spd="-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9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9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9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9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498" dur="3510" spd="-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0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6" grpId="0"/>
      <p:bldP spid="107" grpId="0" animBg="1"/>
      <p:bldP spid="107" grpId="1" animBg="1"/>
      <p:bldP spid="119" grpId="0" animBg="1"/>
      <p:bldP spid="119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42277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5143306" y="2802026"/>
            <a:ext cx="32920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4800" b="1" noProof="1">
                <a:solidFill>
                  <a:srgbClr val="FF2F9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TÁC GIẢ</a:t>
            </a:r>
            <a:endParaRPr lang="zh-CN" altLang="en-US" sz="4800" b="1" noProof="1">
              <a:solidFill>
                <a:srgbClr val="FF2F9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BDD41A-01EB-4743-8B59-4AD21870BB62}"/>
              </a:ext>
            </a:extLst>
          </p:cNvPr>
          <p:cNvSpPr/>
          <p:nvPr/>
        </p:nvSpPr>
        <p:spPr>
          <a:xfrm>
            <a:off x="3571716" y="2147292"/>
            <a:ext cx="1278550" cy="2048132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79" y="4160354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990D06-705C-594E-9CF5-92E2B7B15EE7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E7DF22-0227-3D43-8449-05CB3149A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657847"/>
              </p:ext>
            </p:extLst>
          </p:nvPr>
        </p:nvGraphicFramePr>
        <p:xfrm>
          <a:off x="3822498" y="1002175"/>
          <a:ext cx="74978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8BB96D5-0EC1-2146-8CF5-95F13740099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9" y="1826067"/>
            <a:ext cx="2913242" cy="336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DB1D57B-1B52-5548-9D21-11EF62EE06F2}"/>
              </a:ext>
            </a:extLst>
          </p:cNvPr>
          <p:cNvGrpSpPr/>
          <p:nvPr/>
        </p:nvGrpSpPr>
        <p:grpSpPr>
          <a:xfrm>
            <a:off x="1053296" y="564479"/>
            <a:ext cx="3379809" cy="541866"/>
            <a:chOff x="957293" y="2167466"/>
            <a:chExt cx="6465752" cy="1083733"/>
          </a:xfrm>
          <a:solidFill>
            <a:schemeClr val="accent1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A8A716-1632-AE48-86A3-159D0266D88D}"/>
                </a:ext>
              </a:extLst>
            </p:cNvPr>
            <p:cNvSpPr/>
            <p:nvPr/>
          </p:nvSpPr>
          <p:spPr>
            <a:xfrm>
              <a:off x="1146048" y="2167466"/>
              <a:ext cx="6276997" cy="10837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A400B6-001D-3B4F-996C-04C9051525B0}"/>
                </a:ext>
              </a:extLst>
            </p:cNvPr>
            <p:cNvSpPr txBox="1"/>
            <p:nvPr/>
          </p:nvSpPr>
          <p:spPr>
            <a:xfrm>
              <a:off x="957293" y="2167466"/>
              <a:ext cx="5137172" cy="1083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Tác giả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EDB4190-7184-894C-A37B-922CE4BD8B9E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97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bài giảng tác gia văn học Việt Nam hiện đại">
            <a:extLst>
              <a:ext uri="{FF2B5EF4-FFF2-40B4-BE49-F238E27FC236}">
                <a16:creationId xmlns:a16="http://schemas.microsoft.com/office/drawing/2014/main" id="{01823211-C7DE-844E-A1AE-CC6C9F0C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03" y="642086"/>
            <a:ext cx="3757399" cy="57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à văn Việt Nam hiện đại – Chân Dung và Phong Cách - THƯ VIỆN PHẬT GIÁO">
            <a:extLst>
              <a:ext uri="{FF2B5EF4-FFF2-40B4-BE49-F238E27FC236}">
                <a16:creationId xmlns:a16="http://schemas.microsoft.com/office/drawing/2014/main" id="{9EC5F1D2-08CA-6744-84E1-74CCAD17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70" y="1603576"/>
            <a:ext cx="3636645" cy="50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à Văn Tư Tưởng Và Phong Cách (NXB Đại Học Quốc Gia 2001) - Nguyễn Đăng  Mạnh, 324 Trang | Sách Việt Nam">
            <a:extLst>
              <a:ext uri="{FF2B5EF4-FFF2-40B4-BE49-F238E27FC236}">
                <a16:creationId xmlns:a16="http://schemas.microsoft.com/office/drawing/2014/main" id="{E4476D41-E487-A54F-9C1C-15D8D3D8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8" y="133927"/>
            <a:ext cx="4001077" cy="58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1461F1-3B72-CD43-926A-83FDDC1B627A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01150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0671E-2236-804E-B8A5-2A5EFA409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595351" y="1240996"/>
            <a:ext cx="11001298" cy="515685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89914E-C925-B043-97EC-FAD0A079F5D3}"/>
              </a:ext>
            </a:extLst>
          </p:cNvPr>
          <p:cNvGrpSpPr/>
          <p:nvPr/>
        </p:nvGrpSpPr>
        <p:grpSpPr>
          <a:xfrm>
            <a:off x="1783893" y="460145"/>
            <a:ext cx="3605358" cy="608634"/>
            <a:chOff x="957293" y="2167466"/>
            <a:chExt cx="7874840" cy="1083733"/>
          </a:xfrm>
          <a:solidFill>
            <a:schemeClr val="accent1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72F338-7D1C-0746-8256-57A1D641133C}"/>
                </a:ext>
              </a:extLst>
            </p:cNvPr>
            <p:cNvSpPr/>
            <p:nvPr/>
          </p:nvSpPr>
          <p:spPr>
            <a:xfrm>
              <a:off x="1146048" y="2167466"/>
              <a:ext cx="6276997" cy="10837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9DEB9B-E567-8B40-9173-55C480447861}"/>
                </a:ext>
              </a:extLst>
            </p:cNvPr>
            <p:cNvSpPr txBox="1"/>
            <p:nvPr/>
          </p:nvSpPr>
          <p:spPr>
            <a:xfrm>
              <a:off x="957293" y="2167466"/>
              <a:ext cx="7874840" cy="1083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Tác phẩm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87DECB8-DDB5-0F49-ABD7-1A69B5A19443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017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AF1B43-79BE-9A41-A37B-76FC49D1A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95716"/>
              </p:ext>
            </p:extLst>
          </p:nvPr>
        </p:nvGraphicFramePr>
        <p:xfrm>
          <a:off x="3086582" y="2945977"/>
          <a:ext cx="7708739" cy="4148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6216">
                  <a:extLst>
                    <a:ext uri="{9D8B030D-6E8A-4147-A177-3AD203B41FA5}">
                      <a16:colId xmlns:a16="http://schemas.microsoft.com/office/drawing/2014/main" val="2612041739"/>
                    </a:ext>
                  </a:extLst>
                </a:gridCol>
                <a:gridCol w="4712523">
                  <a:extLst>
                    <a:ext uri="{9D8B030D-6E8A-4147-A177-3AD203B41FA5}">
                      <a16:colId xmlns:a16="http://schemas.microsoft.com/office/drawing/2014/main" val="1206704300"/>
                    </a:ext>
                  </a:extLst>
                </a:gridCol>
              </a:tblGrid>
              <a:tr h="418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80420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Thể loại: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853090"/>
                  </a:ext>
                </a:extLst>
              </a:tr>
              <a:tr h="1203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Dấu hiệu nhận biết thể loại: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811201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Bố cục: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09665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1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615618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2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558295"/>
                  </a:ext>
                </a:extLst>
              </a:tr>
              <a:tr h="418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3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43722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E4E6836-8252-2448-A14E-FFD8EB74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70160"/>
            <a:ext cx="11496072" cy="64402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025864-5A01-114A-AB86-9A20FB0ABC8E}"/>
              </a:ext>
            </a:extLst>
          </p:cNvPr>
          <p:cNvGrpSpPr/>
          <p:nvPr/>
        </p:nvGrpSpPr>
        <p:grpSpPr>
          <a:xfrm>
            <a:off x="1672541" y="570160"/>
            <a:ext cx="8846918" cy="541866"/>
            <a:chOff x="957292" y="2167466"/>
            <a:chExt cx="6465753" cy="1083733"/>
          </a:xfrm>
          <a:solidFill>
            <a:schemeClr val="accent1">
              <a:lumMod val="7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FF650D-B93C-CB40-849D-B347E195635C}"/>
                </a:ext>
              </a:extLst>
            </p:cNvPr>
            <p:cNvSpPr/>
            <p:nvPr/>
          </p:nvSpPr>
          <p:spPr>
            <a:xfrm>
              <a:off x="1146048" y="2167466"/>
              <a:ext cx="6276997" cy="10837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06229A-0EDD-A34C-AEBB-54EA087F0D4A}"/>
                </a:ext>
              </a:extLst>
            </p:cNvPr>
            <p:cNvSpPr txBox="1"/>
            <p:nvPr/>
          </p:nvSpPr>
          <p:spPr>
            <a:xfrm>
              <a:off x="957292" y="2167466"/>
              <a:ext cx="6465752" cy="1083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HĐ NHÓM HOÀN THÀNH BẢN SAU: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E7AC326-5849-4943-8D58-A9315EB39C8E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45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>
            <a:extLst>
              <a:ext uri="{FF2B5EF4-FFF2-40B4-BE49-F238E27FC236}">
                <a16:creationId xmlns:a16="http://schemas.microsoft.com/office/drawing/2014/main" id="{C977ED2D-2DC1-439A-BB43-DB7512620B8E}"/>
              </a:ext>
            </a:extLst>
          </p:cNvPr>
          <p:cNvSpPr/>
          <p:nvPr/>
        </p:nvSpPr>
        <p:spPr>
          <a:xfrm>
            <a:off x="4859903" y="1426247"/>
            <a:ext cx="491182" cy="49118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456948E8-650B-4E2D-8DD9-D6A9CE9B37EF}"/>
              </a:ext>
            </a:extLst>
          </p:cNvPr>
          <p:cNvSpPr/>
          <p:nvPr/>
        </p:nvSpPr>
        <p:spPr>
          <a:xfrm>
            <a:off x="4895805" y="2818651"/>
            <a:ext cx="491182" cy="491182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273BA44-9925-45D7-9A39-A33839E2A866}"/>
              </a:ext>
            </a:extLst>
          </p:cNvPr>
          <p:cNvSpPr/>
          <p:nvPr/>
        </p:nvSpPr>
        <p:spPr>
          <a:xfrm>
            <a:off x="4118591" y="4260621"/>
            <a:ext cx="491182" cy="491182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箭头: 五边形 29">
            <a:extLst>
              <a:ext uri="{FF2B5EF4-FFF2-40B4-BE49-F238E27FC236}">
                <a16:creationId xmlns:a16="http://schemas.microsoft.com/office/drawing/2014/main" id="{B7ECA953-04E0-49B6-9489-C3E67E327820}"/>
              </a:ext>
            </a:extLst>
          </p:cNvPr>
          <p:cNvSpPr/>
          <p:nvPr/>
        </p:nvSpPr>
        <p:spPr>
          <a:xfrm rot="16200000">
            <a:off x="1900220" y="5182485"/>
            <a:ext cx="2426095" cy="720391"/>
          </a:xfrm>
          <a:prstGeom prst="homePlate">
            <a:avLst>
              <a:gd name="adj" fmla="val 56061"/>
            </a:avLst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38BA59E-677D-4FFD-ADC3-5DD404DB787E}"/>
              </a:ext>
            </a:extLst>
          </p:cNvPr>
          <p:cNvGrpSpPr/>
          <p:nvPr/>
        </p:nvGrpSpPr>
        <p:grpSpPr>
          <a:xfrm>
            <a:off x="2836902" y="4551875"/>
            <a:ext cx="552732" cy="554109"/>
            <a:chOff x="7851592" y="3089385"/>
            <a:chExt cx="740886" cy="742732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DC4A067-9995-429F-8CD7-7B243AA6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592" y="3089385"/>
              <a:ext cx="740886" cy="742732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D4366BB-6837-493E-9D5E-39CA099E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874" y="3274411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2" name="箭头: 五边形 31">
            <a:extLst>
              <a:ext uri="{FF2B5EF4-FFF2-40B4-BE49-F238E27FC236}">
                <a16:creationId xmlns:a16="http://schemas.microsoft.com/office/drawing/2014/main" id="{F9CDD1EA-EDC5-4EAA-AC64-3228D5A3E641}"/>
              </a:ext>
            </a:extLst>
          </p:cNvPr>
          <p:cNvSpPr/>
          <p:nvPr/>
        </p:nvSpPr>
        <p:spPr>
          <a:xfrm rot="16200000">
            <a:off x="-746174" y="4697267"/>
            <a:ext cx="3396534" cy="720391"/>
          </a:xfrm>
          <a:prstGeom prst="homePlate">
            <a:avLst>
              <a:gd name="adj" fmla="val 56061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箭头: 五边形 32">
            <a:extLst>
              <a:ext uri="{FF2B5EF4-FFF2-40B4-BE49-F238E27FC236}">
                <a16:creationId xmlns:a16="http://schemas.microsoft.com/office/drawing/2014/main" id="{E582D685-E914-4275-A419-9EBAC38D155B}"/>
              </a:ext>
            </a:extLst>
          </p:cNvPr>
          <p:cNvSpPr/>
          <p:nvPr/>
        </p:nvSpPr>
        <p:spPr>
          <a:xfrm rot="16200000">
            <a:off x="146739" y="4869790"/>
            <a:ext cx="3051489" cy="720391"/>
          </a:xfrm>
          <a:prstGeom prst="homePlate">
            <a:avLst>
              <a:gd name="adj" fmla="val 56061"/>
            </a:avLst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箭头: 五边形 33">
            <a:extLst>
              <a:ext uri="{FF2B5EF4-FFF2-40B4-BE49-F238E27FC236}">
                <a16:creationId xmlns:a16="http://schemas.microsoft.com/office/drawing/2014/main" id="{DA50CEA7-E79A-47F2-B348-B873451D5B3C}"/>
              </a:ext>
            </a:extLst>
          </p:cNvPr>
          <p:cNvSpPr/>
          <p:nvPr/>
        </p:nvSpPr>
        <p:spPr>
          <a:xfrm rot="16200000">
            <a:off x="1045045" y="5047702"/>
            <a:ext cx="2695662" cy="720391"/>
          </a:xfrm>
          <a:prstGeom prst="homePlate">
            <a:avLst>
              <a:gd name="adj" fmla="val 56061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32AB8CA-808A-40AB-9E6F-C6D91898C72F}"/>
              </a:ext>
            </a:extLst>
          </p:cNvPr>
          <p:cNvSpPr/>
          <p:nvPr/>
        </p:nvSpPr>
        <p:spPr>
          <a:xfrm>
            <a:off x="591897" y="5105985"/>
            <a:ext cx="2881567" cy="1649744"/>
          </a:xfrm>
          <a:prstGeom prst="roundRect">
            <a:avLst>
              <a:gd name="adj" fmla="val 10131"/>
            </a:avLst>
          </a:prstGeom>
          <a:solidFill>
            <a:schemeClr val="bg1">
              <a:alpha val="22000"/>
            </a:schemeClr>
          </a:solidFill>
          <a:ln w="1047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BAF6BCC-EB14-4C7A-97EB-2CAB0C0AC25E}"/>
              </a:ext>
            </a:extLst>
          </p:cNvPr>
          <p:cNvSpPr/>
          <p:nvPr/>
        </p:nvSpPr>
        <p:spPr>
          <a:xfrm>
            <a:off x="403349" y="6712599"/>
            <a:ext cx="3258662" cy="145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510A94C-9BCE-47D8-92E1-C917EA0A63B2}"/>
              </a:ext>
            </a:extLst>
          </p:cNvPr>
          <p:cNvGrpSpPr/>
          <p:nvPr/>
        </p:nvGrpSpPr>
        <p:grpSpPr>
          <a:xfrm>
            <a:off x="1356883" y="4003299"/>
            <a:ext cx="629032" cy="630600"/>
            <a:chOff x="5746699" y="2884815"/>
            <a:chExt cx="712151" cy="713925"/>
          </a:xfrm>
          <a:effectLst/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4F008595-9620-4F44-A28A-05476640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9" y="2884815"/>
              <a:ext cx="712151" cy="713925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00B20FF-1C49-4B1D-8623-B0576C1A8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161" y="3069587"/>
              <a:ext cx="191871" cy="345367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872556-88DE-4FEE-90B0-0336BF60682D}"/>
              </a:ext>
            </a:extLst>
          </p:cNvPr>
          <p:cNvGrpSpPr/>
          <p:nvPr/>
        </p:nvGrpSpPr>
        <p:grpSpPr>
          <a:xfrm>
            <a:off x="619705" y="3679286"/>
            <a:ext cx="629032" cy="632170"/>
            <a:chOff x="5746699" y="2048352"/>
            <a:chExt cx="712151" cy="715702"/>
          </a:xfrm>
          <a:effectLst/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1DD58D5-3CF9-4240-A08C-78B84432B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9" y="2048352"/>
              <a:ext cx="712151" cy="715702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941C8D0-0E24-412C-85E9-9748623A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326" y="2262120"/>
              <a:ext cx="350166" cy="28780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D7064C-6B41-4B95-A278-C6880F3DD25A}"/>
              </a:ext>
            </a:extLst>
          </p:cNvPr>
          <p:cNvGrpSpPr/>
          <p:nvPr/>
        </p:nvGrpSpPr>
        <p:grpSpPr>
          <a:xfrm>
            <a:off x="2079596" y="4334461"/>
            <a:ext cx="630601" cy="632170"/>
            <a:chOff x="5746696" y="4552422"/>
            <a:chExt cx="713926" cy="715702"/>
          </a:xfrm>
          <a:effectLst/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09D73BC-FAC6-429C-8E60-639D975D3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696" y="4552422"/>
              <a:ext cx="713926" cy="715702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F92913EE-A419-4243-8419-A2AC315F0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318" y="4753898"/>
              <a:ext cx="314912" cy="3143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CA92E0-D2F0-6948-8039-DDDF5AF83B40}"/>
              </a:ext>
            </a:extLst>
          </p:cNvPr>
          <p:cNvGrpSpPr/>
          <p:nvPr/>
        </p:nvGrpSpPr>
        <p:grpSpPr>
          <a:xfrm>
            <a:off x="513233" y="394959"/>
            <a:ext cx="3605358" cy="608634"/>
            <a:chOff x="957293" y="2167466"/>
            <a:chExt cx="7874840" cy="1083733"/>
          </a:xfrm>
          <a:solidFill>
            <a:schemeClr val="accent1">
              <a:lumMod val="75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C7A093-38D4-4B4D-A126-2843E174641E}"/>
                </a:ext>
              </a:extLst>
            </p:cNvPr>
            <p:cNvSpPr/>
            <p:nvPr/>
          </p:nvSpPr>
          <p:spPr>
            <a:xfrm>
              <a:off x="1146048" y="2167466"/>
              <a:ext cx="6276997" cy="10837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B188FA-0BDB-5745-8951-42DA35865362}"/>
                </a:ext>
              </a:extLst>
            </p:cNvPr>
            <p:cNvSpPr txBox="1"/>
            <p:nvPr/>
          </p:nvSpPr>
          <p:spPr>
            <a:xfrm>
              <a:off x="957293" y="2167466"/>
              <a:ext cx="7874840" cy="1083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81280" rIns="81280" bIns="81280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Tác phẩm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234D4E-6805-B44F-93E4-D1E889537408}"/>
              </a:ext>
            </a:extLst>
          </p:cNvPr>
          <p:cNvSpPr/>
          <p:nvPr/>
        </p:nvSpPr>
        <p:spPr>
          <a:xfrm>
            <a:off x="5386987" y="1352337"/>
            <a:ext cx="4158511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Đọc và tìm hiểu chú thích</a:t>
            </a:r>
            <a:endParaRPr lang="x-none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511B3-AE2C-ED4C-B651-802FDA69C9BF}"/>
              </a:ext>
            </a:extLst>
          </p:cNvPr>
          <p:cNvSpPr/>
          <p:nvPr/>
        </p:nvSpPr>
        <p:spPr>
          <a:xfrm>
            <a:off x="5515486" y="2674493"/>
            <a:ext cx="6096000" cy="1435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Hệ thống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x-none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A7A2B-C23C-1E4C-8459-1189474E67F4}"/>
              </a:ext>
            </a:extLst>
          </p:cNvPr>
          <p:cNvSpPr/>
          <p:nvPr/>
        </p:nvSpPr>
        <p:spPr>
          <a:xfrm>
            <a:off x="4756460" y="4260621"/>
            <a:ext cx="7032191" cy="1872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x-none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P2: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x-none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P3: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3CC70-4F59-0148-8FAE-A99D4AD81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205" b="4336"/>
          <a:stretch/>
        </p:blipFill>
        <p:spPr>
          <a:xfrm>
            <a:off x="207720" y="1413892"/>
            <a:ext cx="4523684" cy="2130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C20D81F-D2C1-8B48-B473-D36456FF4441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2688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22566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4423646" y="2888558"/>
            <a:ext cx="60329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4800" b="1" noProof="1">
                <a:solidFill>
                  <a:srgbClr val="FF2F9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TÌM HIỂU CHI TIẾT</a:t>
            </a:r>
            <a:endParaRPr lang="zh-CN" altLang="en-US" sz="4800" b="1" noProof="1">
              <a:solidFill>
                <a:srgbClr val="FF2F9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BDD41A-01EB-4743-8B59-4AD21870BB62}"/>
              </a:ext>
            </a:extLst>
          </p:cNvPr>
          <p:cNvSpPr/>
          <p:nvPr/>
        </p:nvSpPr>
        <p:spPr>
          <a:xfrm>
            <a:off x="2999793" y="2154519"/>
            <a:ext cx="1278550" cy="2048132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79" y="4160354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BA8B5F-3462-C94B-812C-354606C95CFD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41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96B4FA-5892-479D-A117-0E51EFA64505}"/>
              </a:ext>
            </a:extLst>
          </p:cNvPr>
          <p:cNvSpPr txBox="1">
            <a:spLocks/>
          </p:cNvSpPr>
          <p:nvPr/>
        </p:nvSpPr>
        <p:spPr>
          <a:xfrm>
            <a:off x="4463641" y="1340204"/>
            <a:ext cx="6497256" cy="84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THẢO LUẬN CẶP ĐÔI</a:t>
            </a:r>
            <a:endParaRPr lang="zh-CN" altLang="en-US" sz="35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Freeform: Shape 346" hidden="1">
            <a:extLst>
              <a:ext uri="{FF2B5EF4-FFF2-40B4-BE49-F238E27FC236}">
                <a16:creationId xmlns:a16="http://schemas.microsoft.com/office/drawing/2014/main" id="{B772C8E4-48C0-4EE8-872F-CD1D759FD02C}"/>
              </a:ext>
            </a:extLst>
          </p:cNvPr>
          <p:cNvSpPr>
            <a:spLocks/>
          </p:cNvSpPr>
          <p:nvPr/>
        </p:nvSpPr>
        <p:spPr bwMode="auto">
          <a:xfrm>
            <a:off x="5377974" y="3596893"/>
            <a:ext cx="327428" cy="410911"/>
          </a:xfrm>
          <a:custGeom>
            <a:avLst/>
            <a:gdLst>
              <a:gd name="T0" fmla="*/ 12 w 268"/>
              <a:gd name="T1" fmla="*/ 384 h 384"/>
              <a:gd name="T2" fmla="*/ 12 w 268"/>
              <a:gd name="T3" fmla="*/ 376 h 384"/>
              <a:gd name="T4" fmla="*/ 0 w 268"/>
              <a:gd name="T5" fmla="*/ 372 h 384"/>
              <a:gd name="T6" fmla="*/ 56 w 268"/>
              <a:gd name="T7" fmla="*/ 312 h 384"/>
              <a:gd name="T8" fmla="*/ 56 w 268"/>
              <a:gd name="T9" fmla="*/ 304 h 384"/>
              <a:gd name="T10" fmla="*/ 38 w 268"/>
              <a:gd name="T11" fmla="*/ 250 h 384"/>
              <a:gd name="T12" fmla="*/ 38 w 268"/>
              <a:gd name="T13" fmla="*/ 266 h 384"/>
              <a:gd name="T14" fmla="*/ 52 w 268"/>
              <a:gd name="T15" fmla="*/ 264 h 384"/>
              <a:gd name="T16" fmla="*/ 54 w 268"/>
              <a:gd name="T17" fmla="*/ 266 h 384"/>
              <a:gd name="T18" fmla="*/ 52 w 268"/>
              <a:gd name="T19" fmla="*/ 294 h 384"/>
              <a:gd name="T20" fmla="*/ 68 w 268"/>
              <a:gd name="T21" fmla="*/ 266 h 384"/>
              <a:gd name="T22" fmla="*/ 64 w 268"/>
              <a:gd name="T23" fmla="*/ 256 h 384"/>
              <a:gd name="T24" fmla="*/ 54 w 268"/>
              <a:gd name="T25" fmla="*/ 240 h 384"/>
              <a:gd name="T26" fmla="*/ 100 w 268"/>
              <a:gd name="T27" fmla="*/ 232 h 384"/>
              <a:gd name="T28" fmla="*/ 82 w 268"/>
              <a:gd name="T29" fmla="*/ 240 h 384"/>
              <a:gd name="T30" fmla="*/ 90 w 268"/>
              <a:gd name="T31" fmla="*/ 264 h 384"/>
              <a:gd name="T32" fmla="*/ 104 w 268"/>
              <a:gd name="T33" fmla="*/ 256 h 384"/>
              <a:gd name="T34" fmla="*/ 90 w 268"/>
              <a:gd name="T35" fmla="*/ 220 h 384"/>
              <a:gd name="T36" fmla="*/ 88 w 268"/>
              <a:gd name="T37" fmla="*/ 220 h 384"/>
              <a:gd name="T38" fmla="*/ 194 w 268"/>
              <a:gd name="T39" fmla="*/ 94 h 384"/>
              <a:gd name="T40" fmla="*/ 186 w 268"/>
              <a:gd name="T41" fmla="*/ 122 h 384"/>
              <a:gd name="T42" fmla="*/ 186 w 268"/>
              <a:gd name="T43" fmla="*/ 134 h 384"/>
              <a:gd name="T44" fmla="*/ 162 w 268"/>
              <a:gd name="T45" fmla="*/ 176 h 384"/>
              <a:gd name="T46" fmla="*/ 140 w 268"/>
              <a:gd name="T47" fmla="*/ 186 h 384"/>
              <a:gd name="T48" fmla="*/ 136 w 268"/>
              <a:gd name="T49" fmla="*/ 178 h 384"/>
              <a:gd name="T50" fmla="*/ 126 w 268"/>
              <a:gd name="T51" fmla="*/ 202 h 384"/>
              <a:gd name="T52" fmla="*/ 124 w 268"/>
              <a:gd name="T53" fmla="*/ 214 h 384"/>
              <a:gd name="T54" fmla="*/ 96 w 268"/>
              <a:gd name="T55" fmla="*/ 212 h 384"/>
              <a:gd name="T56" fmla="*/ 68 w 268"/>
              <a:gd name="T57" fmla="*/ 232 h 384"/>
              <a:gd name="T58" fmla="*/ 78 w 268"/>
              <a:gd name="T59" fmla="*/ 234 h 384"/>
              <a:gd name="T60" fmla="*/ 114 w 268"/>
              <a:gd name="T61" fmla="*/ 234 h 384"/>
              <a:gd name="T62" fmla="*/ 126 w 268"/>
              <a:gd name="T63" fmla="*/ 250 h 384"/>
              <a:gd name="T64" fmla="*/ 140 w 268"/>
              <a:gd name="T65" fmla="*/ 232 h 384"/>
              <a:gd name="T66" fmla="*/ 146 w 268"/>
              <a:gd name="T67" fmla="*/ 232 h 384"/>
              <a:gd name="T68" fmla="*/ 162 w 268"/>
              <a:gd name="T69" fmla="*/ 232 h 384"/>
              <a:gd name="T70" fmla="*/ 176 w 268"/>
              <a:gd name="T71" fmla="*/ 232 h 384"/>
              <a:gd name="T72" fmla="*/ 186 w 268"/>
              <a:gd name="T73" fmla="*/ 214 h 384"/>
              <a:gd name="T74" fmla="*/ 190 w 268"/>
              <a:gd name="T75" fmla="*/ 212 h 384"/>
              <a:gd name="T76" fmla="*/ 196 w 268"/>
              <a:gd name="T77" fmla="*/ 220 h 384"/>
              <a:gd name="T78" fmla="*/ 196 w 268"/>
              <a:gd name="T79" fmla="*/ 202 h 384"/>
              <a:gd name="T80" fmla="*/ 200 w 268"/>
              <a:gd name="T81" fmla="*/ 168 h 384"/>
              <a:gd name="T82" fmla="*/ 212 w 268"/>
              <a:gd name="T83" fmla="*/ 148 h 384"/>
              <a:gd name="T84" fmla="*/ 214 w 268"/>
              <a:gd name="T85" fmla="*/ 132 h 384"/>
              <a:gd name="T86" fmla="*/ 194 w 268"/>
              <a:gd name="T87" fmla="*/ 94 h 384"/>
              <a:gd name="T88" fmla="*/ 208 w 268"/>
              <a:gd name="T89" fmla="*/ 2 h 384"/>
              <a:gd name="T90" fmla="*/ 212 w 268"/>
              <a:gd name="T91" fmla="*/ 28 h 384"/>
              <a:gd name="T92" fmla="*/ 204 w 268"/>
              <a:gd name="T93" fmla="*/ 50 h 384"/>
              <a:gd name="T94" fmla="*/ 190 w 268"/>
              <a:gd name="T95" fmla="*/ 54 h 384"/>
              <a:gd name="T96" fmla="*/ 188 w 268"/>
              <a:gd name="T97" fmla="*/ 82 h 384"/>
              <a:gd name="T98" fmla="*/ 194 w 268"/>
              <a:gd name="T99" fmla="*/ 72 h 384"/>
              <a:gd name="T100" fmla="*/ 214 w 268"/>
              <a:gd name="T101" fmla="*/ 62 h 384"/>
              <a:gd name="T102" fmla="*/ 248 w 268"/>
              <a:gd name="T103" fmla="*/ 54 h 384"/>
              <a:gd name="T104" fmla="*/ 262 w 268"/>
              <a:gd name="T105" fmla="*/ 40 h 384"/>
              <a:gd name="T106" fmla="*/ 250 w 268"/>
              <a:gd name="T107" fmla="*/ 34 h 384"/>
              <a:gd name="T108" fmla="*/ 230 w 268"/>
              <a:gd name="T109" fmla="*/ 22 h 384"/>
              <a:gd name="T110" fmla="*/ 212 w 268"/>
              <a:gd name="T111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8" h="384">
                <a:moveTo>
                  <a:pt x="12" y="376"/>
                </a:moveTo>
                <a:lnTo>
                  <a:pt x="12" y="376"/>
                </a:lnTo>
                <a:lnTo>
                  <a:pt x="10" y="382"/>
                </a:lnTo>
                <a:lnTo>
                  <a:pt x="10" y="384"/>
                </a:lnTo>
                <a:lnTo>
                  <a:pt x="12" y="384"/>
                </a:lnTo>
                <a:lnTo>
                  <a:pt x="16" y="380"/>
                </a:lnTo>
                <a:lnTo>
                  <a:pt x="16" y="376"/>
                </a:lnTo>
                <a:lnTo>
                  <a:pt x="12" y="376"/>
                </a:lnTo>
                <a:lnTo>
                  <a:pt x="12" y="376"/>
                </a:lnTo>
                <a:lnTo>
                  <a:pt x="12" y="376"/>
                </a:lnTo>
                <a:close/>
                <a:moveTo>
                  <a:pt x="0" y="372"/>
                </a:moveTo>
                <a:lnTo>
                  <a:pt x="2" y="376"/>
                </a:lnTo>
                <a:lnTo>
                  <a:pt x="2" y="374"/>
                </a:lnTo>
                <a:lnTo>
                  <a:pt x="0" y="372"/>
                </a:lnTo>
                <a:lnTo>
                  <a:pt x="0" y="372"/>
                </a:lnTo>
                <a:lnTo>
                  <a:pt x="0" y="372"/>
                </a:lnTo>
                <a:close/>
                <a:moveTo>
                  <a:pt x="56" y="304"/>
                </a:moveTo>
                <a:lnTo>
                  <a:pt x="56" y="304"/>
                </a:lnTo>
                <a:lnTo>
                  <a:pt x="56" y="310"/>
                </a:lnTo>
                <a:lnTo>
                  <a:pt x="56" y="312"/>
                </a:lnTo>
                <a:lnTo>
                  <a:pt x="60" y="308"/>
                </a:lnTo>
                <a:lnTo>
                  <a:pt x="60" y="304"/>
                </a:lnTo>
                <a:lnTo>
                  <a:pt x="56" y="304"/>
                </a:lnTo>
                <a:lnTo>
                  <a:pt x="56" y="304"/>
                </a:lnTo>
                <a:lnTo>
                  <a:pt x="56" y="304"/>
                </a:lnTo>
                <a:close/>
                <a:moveTo>
                  <a:pt x="52" y="240"/>
                </a:moveTo>
                <a:lnTo>
                  <a:pt x="46" y="248"/>
                </a:lnTo>
                <a:lnTo>
                  <a:pt x="42" y="248"/>
                </a:lnTo>
                <a:lnTo>
                  <a:pt x="38" y="248"/>
                </a:lnTo>
                <a:lnTo>
                  <a:pt x="38" y="250"/>
                </a:lnTo>
                <a:lnTo>
                  <a:pt x="36" y="252"/>
                </a:lnTo>
                <a:lnTo>
                  <a:pt x="42" y="258"/>
                </a:lnTo>
                <a:lnTo>
                  <a:pt x="44" y="266"/>
                </a:lnTo>
                <a:lnTo>
                  <a:pt x="42" y="264"/>
                </a:lnTo>
                <a:lnTo>
                  <a:pt x="38" y="266"/>
                </a:lnTo>
                <a:lnTo>
                  <a:pt x="42" y="268"/>
                </a:lnTo>
                <a:lnTo>
                  <a:pt x="44" y="270"/>
                </a:lnTo>
                <a:lnTo>
                  <a:pt x="46" y="270"/>
                </a:lnTo>
                <a:lnTo>
                  <a:pt x="52" y="270"/>
                </a:lnTo>
                <a:lnTo>
                  <a:pt x="52" y="264"/>
                </a:lnTo>
                <a:lnTo>
                  <a:pt x="48" y="264"/>
                </a:lnTo>
                <a:lnTo>
                  <a:pt x="48" y="260"/>
                </a:lnTo>
                <a:lnTo>
                  <a:pt x="52" y="260"/>
                </a:lnTo>
                <a:lnTo>
                  <a:pt x="52" y="264"/>
                </a:lnTo>
                <a:lnTo>
                  <a:pt x="54" y="266"/>
                </a:lnTo>
                <a:lnTo>
                  <a:pt x="46" y="278"/>
                </a:lnTo>
                <a:lnTo>
                  <a:pt x="46" y="294"/>
                </a:lnTo>
                <a:lnTo>
                  <a:pt x="48" y="292"/>
                </a:lnTo>
                <a:lnTo>
                  <a:pt x="52" y="292"/>
                </a:lnTo>
                <a:lnTo>
                  <a:pt x="52" y="294"/>
                </a:lnTo>
                <a:lnTo>
                  <a:pt x="52" y="296"/>
                </a:lnTo>
                <a:lnTo>
                  <a:pt x="54" y="300"/>
                </a:lnTo>
                <a:lnTo>
                  <a:pt x="64" y="284"/>
                </a:lnTo>
                <a:lnTo>
                  <a:pt x="64" y="276"/>
                </a:lnTo>
                <a:lnTo>
                  <a:pt x="68" y="266"/>
                </a:lnTo>
                <a:lnTo>
                  <a:pt x="70" y="266"/>
                </a:lnTo>
                <a:lnTo>
                  <a:pt x="70" y="260"/>
                </a:lnTo>
                <a:lnTo>
                  <a:pt x="70" y="258"/>
                </a:lnTo>
                <a:lnTo>
                  <a:pt x="70" y="256"/>
                </a:lnTo>
                <a:lnTo>
                  <a:pt x="64" y="256"/>
                </a:lnTo>
                <a:lnTo>
                  <a:pt x="68" y="252"/>
                </a:lnTo>
                <a:lnTo>
                  <a:pt x="68" y="248"/>
                </a:lnTo>
                <a:lnTo>
                  <a:pt x="60" y="248"/>
                </a:lnTo>
                <a:lnTo>
                  <a:pt x="56" y="242"/>
                </a:lnTo>
                <a:lnTo>
                  <a:pt x="54" y="240"/>
                </a:lnTo>
                <a:lnTo>
                  <a:pt x="52" y="240"/>
                </a:lnTo>
                <a:lnTo>
                  <a:pt x="52" y="240"/>
                </a:lnTo>
                <a:lnTo>
                  <a:pt x="52" y="240"/>
                </a:lnTo>
                <a:close/>
                <a:moveTo>
                  <a:pt x="100" y="232"/>
                </a:moveTo>
                <a:lnTo>
                  <a:pt x="100" y="232"/>
                </a:lnTo>
                <a:lnTo>
                  <a:pt x="92" y="240"/>
                </a:lnTo>
                <a:lnTo>
                  <a:pt x="90" y="240"/>
                </a:lnTo>
                <a:lnTo>
                  <a:pt x="88" y="238"/>
                </a:lnTo>
                <a:lnTo>
                  <a:pt x="86" y="238"/>
                </a:lnTo>
                <a:lnTo>
                  <a:pt x="82" y="240"/>
                </a:lnTo>
                <a:lnTo>
                  <a:pt x="80" y="248"/>
                </a:lnTo>
                <a:lnTo>
                  <a:pt x="74" y="250"/>
                </a:lnTo>
                <a:lnTo>
                  <a:pt x="82" y="260"/>
                </a:lnTo>
                <a:lnTo>
                  <a:pt x="88" y="268"/>
                </a:lnTo>
                <a:lnTo>
                  <a:pt x="90" y="264"/>
                </a:lnTo>
                <a:lnTo>
                  <a:pt x="90" y="256"/>
                </a:lnTo>
                <a:lnTo>
                  <a:pt x="96" y="252"/>
                </a:lnTo>
                <a:lnTo>
                  <a:pt x="98" y="250"/>
                </a:lnTo>
                <a:lnTo>
                  <a:pt x="100" y="252"/>
                </a:lnTo>
                <a:lnTo>
                  <a:pt x="104" y="256"/>
                </a:lnTo>
                <a:lnTo>
                  <a:pt x="110" y="242"/>
                </a:lnTo>
                <a:lnTo>
                  <a:pt x="100" y="232"/>
                </a:lnTo>
                <a:lnTo>
                  <a:pt x="100" y="232"/>
                </a:lnTo>
                <a:lnTo>
                  <a:pt x="100" y="232"/>
                </a:lnTo>
                <a:close/>
                <a:moveTo>
                  <a:pt x="90" y="220"/>
                </a:moveTo>
                <a:lnTo>
                  <a:pt x="90" y="220"/>
                </a:lnTo>
                <a:lnTo>
                  <a:pt x="92" y="224"/>
                </a:lnTo>
                <a:lnTo>
                  <a:pt x="90" y="228"/>
                </a:lnTo>
                <a:lnTo>
                  <a:pt x="88" y="222"/>
                </a:lnTo>
                <a:lnTo>
                  <a:pt x="88" y="220"/>
                </a:lnTo>
                <a:lnTo>
                  <a:pt x="90" y="220"/>
                </a:lnTo>
                <a:lnTo>
                  <a:pt x="90" y="220"/>
                </a:lnTo>
                <a:lnTo>
                  <a:pt x="90" y="220"/>
                </a:lnTo>
                <a:close/>
                <a:moveTo>
                  <a:pt x="194" y="94"/>
                </a:moveTo>
                <a:lnTo>
                  <a:pt x="194" y="94"/>
                </a:lnTo>
                <a:lnTo>
                  <a:pt x="194" y="98"/>
                </a:lnTo>
                <a:lnTo>
                  <a:pt x="194" y="100"/>
                </a:lnTo>
                <a:lnTo>
                  <a:pt x="188" y="106"/>
                </a:lnTo>
                <a:lnTo>
                  <a:pt x="190" y="118"/>
                </a:lnTo>
                <a:lnTo>
                  <a:pt x="186" y="122"/>
                </a:lnTo>
                <a:lnTo>
                  <a:pt x="182" y="124"/>
                </a:lnTo>
                <a:lnTo>
                  <a:pt x="188" y="126"/>
                </a:lnTo>
                <a:lnTo>
                  <a:pt x="190" y="130"/>
                </a:lnTo>
                <a:lnTo>
                  <a:pt x="188" y="134"/>
                </a:lnTo>
                <a:lnTo>
                  <a:pt x="186" y="134"/>
                </a:lnTo>
                <a:lnTo>
                  <a:pt x="186" y="142"/>
                </a:lnTo>
                <a:lnTo>
                  <a:pt x="170" y="166"/>
                </a:lnTo>
                <a:lnTo>
                  <a:pt x="164" y="166"/>
                </a:lnTo>
                <a:lnTo>
                  <a:pt x="162" y="174"/>
                </a:lnTo>
                <a:lnTo>
                  <a:pt x="162" y="176"/>
                </a:lnTo>
                <a:lnTo>
                  <a:pt x="160" y="178"/>
                </a:lnTo>
                <a:lnTo>
                  <a:pt x="154" y="180"/>
                </a:lnTo>
                <a:lnTo>
                  <a:pt x="150" y="180"/>
                </a:lnTo>
                <a:lnTo>
                  <a:pt x="150" y="186"/>
                </a:lnTo>
                <a:lnTo>
                  <a:pt x="140" y="186"/>
                </a:lnTo>
                <a:lnTo>
                  <a:pt x="140" y="180"/>
                </a:lnTo>
                <a:lnTo>
                  <a:pt x="140" y="178"/>
                </a:lnTo>
                <a:lnTo>
                  <a:pt x="146" y="170"/>
                </a:lnTo>
                <a:lnTo>
                  <a:pt x="142" y="174"/>
                </a:lnTo>
                <a:lnTo>
                  <a:pt x="136" y="178"/>
                </a:lnTo>
                <a:lnTo>
                  <a:pt x="136" y="184"/>
                </a:lnTo>
                <a:lnTo>
                  <a:pt x="136" y="188"/>
                </a:lnTo>
                <a:lnTo>
                  <a:pt x="132" y="194"/>
                </a:lnTo>
                <a:lnTo>
                  <a:pt x="126" y="198"/>
                </a:lnTo>
                <a:lnTo>
                  <a:pt x="126" y="202"/>
                </a:lnTo>
                <a:lnTo>
                  <a:pt x="126" y="204"/>
                </a:lnTo>
                <a:lnTo>
                  <a:pt x="128" y="206"/>
                </a:lnTo>
                <a:lnTo>
                  <a:pt x="128" y="210"/>
                </a:lnTo>
                <a:lnTo>
                  <a:pt x="126" y="212"/>
                </a:lnTo>
                <a:lnTo>
                  <a:pt x="124" y="214"/>
                </a:lnTo>
                <a:lnTo>
                  <a:pt x="116" y="212"/>
                </a:lnTo>
                <a:lnTo>
                  <a:pt x="110" y="210"/>
                </a:lnTo>
                <a:lnTo>
                  <a:pt x="104" y="212"/>
                </a:lnTo>
                <a:lnTo>
                  <a:pt x="96" y="214"/>
                </a:lnTo>
                <a:lnTo>
                  <a:pt x="96" y="212"/>
                </a:lnTo>
                <a:lnTo>
                  <a:pt x="92" y="212"/>
                </a:lnTo>
                <a:lnTo>
                  <a:pt x="86" y="214"/>
                </a:lnTo>
                <a:lnTo>
                  <a:pt x="80" y="222"/>
                </a:lnTo>
                <a:lnTo>
                  <a:pt x="72" y="228"/>
                </a:lnTo>
                <a:lnTo>
                  <a:pt x="68" y="232"/>
                </a:lnTo>
                <a:lnTo>
                  <a:pt x="62" y="232"/>
                </a:lnTo>
                <a:lnTo>
                  <a:pt x="56" y="230"/>
                </a:lnTo>
                <a:lnTo>
                  <a:pt x="56" y="240"/>
                </a:lnTo>
                <a:lnTo>
                  <a:pt x="78" y="240"/>
                </a:lnTo>
                <a:lnTo>
                  <a:pt x="78" y="234"/>
                </a:lnTo>
                <a:lnTo>
                  <a:pt x="80" y="232"/>
                </a:lnTo>
                <a:lnTo>
                  <a:pt x="104" y="230"/>
                </a:lnTo>
                <a:lnTo>
                  <a:pt x="118" y="230"/>
                </a:lnTo>
                <a:lnTo>
                  <a:pt x="116" y="234"/>
                </a:lnTo>
                <a:lnTo>
                  <a:pt x="114" y="234"/>
                </a:lnTo>
                <a:lnTo>
                  <a:pt x="114" y="246"/>
                </a:lnTo>
                <a:lnTo>
                  <a:pt x="116" y="248"/>
                </a:lnTo>
                <a:lnTo>
                  <a:pt x="118" y="250"/>
                </a:lnTo>
                <a:lnTo>
                  <a:pt x="122" y="250"/>
                </a:lnTo>
                <a:lnTo>
                  <a:pt x="126" y="250"/>
                </a:lnTo>
                <a:lnTo>
                  <a:pt x="128" y="248"/>
                </a:lnTo>
                <a:lnTo>
                  <a:pt x="132" y="242"/>
                </a:lnTo>
                <a:lnTo>
                  <a:pt x="136" y="240"/>
                </a:lnTo>
                <a:lnTo>
                  <a:pt x="140" y="238"/>
                </a:lnTo>
                <a:lnTo>
                  <a:pt x="140" y="232"/>
                </a:lnTo>
                <a:lnTo>
                  <a:pt x="140" y="230"/>
                </a:lnTo>
                <a:lnTo>
                  <a:pt x="144" y="230"/>
                </a:lnTo>
                <a:lnTo>
                  <a:pt x="150" y="230"/>
                </a:lnTo>
                <a:lnTo>
                  <a:pt x="146" y="230"/>
                </a:lnTo>
                <a:lnTo>
                  <a:pt x="146" y="232"/>
                </a:lnTo>
                <a:lnTo>
                  <a:pt x="146" y="234"/>
                </a:lnTo>
                <a:lnTo>
                  <a:pt x="150" y="232"/>
                </a:lnTo>
                <a:lnTo>
                  <a:pt x="152" y="230"/>
                </a:lnTo>
                <a:lnTo>
                  <a:pt x="158" y="232"/>
                </a:lnTo>
                <a:lnTo>
                  <a:pt x="162" y="232"/>
                </a:lnTo>
                <a:lnTo>
                  <a:pt x="164" y="228"/>
                </a:lnTo>
                <a:lnTo>
                  <a:pt x="170" y="224"/>
                </a:lnTo>
                <a:lnTo>
                  <a:pt x="172" y="230"/>
                </a:lnTo>
                <a:lnTo>
                  <a:pt x="172" y="232"/>
                </a:lnTo>
                <a:lnTo>
                  <a:pt x="176" y="232"/>
                </a:lnTo>
                <a:lnTo>
                  <a:pt x="178" y="228"/>
                </a:lnTo>
                <a:lnTo>
                  <a:pt x="178" y="222"/>
                </a:lnTo>
                <a:lnTo>
                  <a:pt x="186" y="222"/>
                </a:lnTo>
                <a:lnTo>
                  <a:pt x="186" y="216"/>
                </a:lnTo>
                <a:lnTo>
                  <a:pt x="186" y="214"/>
                </a:lnTo>
                <a:lnTo>
                  <a:pt x="186" y="212"/>
                </a:lnTo>
                <a:lnTo>
                  <a:pt x="188" y="210"/>
                </a:lnTo>
                <a:lnTo>
                  <a:pt x="188" y="206"/>
                </a:lnTo>
                <a:lnTo>
                  <a:pt x="190" y="210"/>
                </a:lnTo>
                <a:lnTo>
                  <a:pt x="190" y="212"/>
                </a:lnTo>
                <a:lnTo>
                  <a:pt x="188" y="220"/>
                </a:lnTo>
                <a:lnTo>
                  <a:pt x="186" y="224"/>
                </a:lnTo>
                <a:lnTo>
                  <a:pt x="188" y="224"/>
                </a:lnTo>
                <a:lnTo>
                  <a:pt x="190" y="228"/>
                </a:lnTo>
                <a:lnTo>
                  <a:pt x="196" y="220"/>
                </a:lnTo>
                <a:lnTo>
                  <a:pt x="198" y="214"/>
                </a:lnTo>
                <a:lnTo>
                  <a:pt x="200" y="210"/>
                </a:lnTo>
                <a:lnTo>
                  <a:pt x="198" y="206"/>
                </a:lnTo>
                <a:lnTo>
                  <a:pt x="194" y="204"/>
                </a:lnTo>
                <a:lnTo>
                  <a:pt x="196" y="202"/>
                </a:lnTo>
                <a:lnTo>
                  <a:pt x="198" y="198"/>
                </a:lnTo>
                <a:lnTo>
                  <a:pt x="196" y="194"/>
                </a:lnTo>
                <a:lnTo>
                  <a:pt x="196" y="188"/>
                </a:lnTo>
                <a:lnTo>
                  <a:pt x="200" y="180"/>
                </a:lnTo>
                <a:lnTo>
                  <a:pt x="200" y="168"/>
                </a:lnTo>
                <a:lnTo>
                  <a:pt x="200" y="160"/>
                </a:lnTo>
                <a:lnTo>
                  <a:pt x="200" y="156"/>
                </a:lnTo>
                <a:lnTo>
                  <a:pt x="204" y="152"/>
                </a:lnTo>
                <a:lnTo>
                  <a:pt x="208" y="150"/>
                </a:lnTo>
                <a:lnTo>
                  <a:pt x="212" y="148"/>
                </a:lnTo>
                <a:lnTo>
                  <a:pt x="208" y="148"/>
                </a:lnTo>
                <a:lnTo>
                  <a:pt x="208" y="144"/>
                </a:lnTo>
                <a:lnTo>
                  <a:pt x="208" y="142"/>
                </a:lnTo>
                <a:lnTo>
                  <a:pt x="212" y="142"/>
                </a:lnTo>
                <a:lnTo>
                  <a:pt x="214" y="132"/>
                </a:lnTo>
                <a:lnTo>
                  <a:pt x="216" y="124"/>
                </a:lnTo>
                <a:lnTo>
                  <a:pt x="214" y="116"/>
                </a:lnTo>
                <a:lnTo>
                  <a:pt x="208" y="106"/>
                </a:lnTo>
                <a:lnTo>
                  <a:pt x="208" y="98"/>
                </a:lnTo>
                <a:lnTo>
                  <a:pt x="194" y="94"/>
                </a:lnTo>
                <a:lnTo>
                  <a:pt x="194" y="94"/>
                </a:lnTo>
                <a:lnTo>
                  <a:pt x="194" y="94"/>
                </a:lnTo>
                <a:close/>
                <a:moveTo>
                  <a:pt x="212" y="0"/>
                </a:moveTo>
                <a:lnTo>
                  <a:pt x="212" y="0"/>
                </a:lnTo>
                <a:lnTo>
                  <a:pt x="208" y="2"/>
                </a:lnTo>
                <a:lnTo>
                  <a:pt x="208" y="8"/>
                </a:lnTo>
                <a:lnTo>
                  <a:pt x="208" y="10"/>
                </a:lnTo>
                <a:lnTo>
                  <a:pt x="212" y="14"/>
                </a:lnTo>
                <a:lnTo>
                  <a:pt x="214" y="18"/>
                </a:lnTo>
                <a:lnTo>
                  <a:pt x="212" y="28"/>
                </a:lnTo>
                <a:lnTo>
                  <a:pt x="206" y="40"/>
                </a:lnTo>
                <a:lnTo>
                  <a:pt x="206" y="44"/>
                </a:lnTo>
                <a:lnTo>
                  <a:pt x="208" y="46"/>
                </a:lnTo>
                <a:lnTo>
                  <a:pt x="208" y="50"/>
                </a:lnTo>
                <a:lnTo>
                  <a:pt x="204" y="50"/>
                </a:lnTo>
                <a:lnTo>
                  <a:pt x="204" y="54"/>
                </a:lnTo>
                <a:lnTo>
                  <a:pt x="200" y="52"/>
                </a:lnTo>
                <a:lnTo>
                  <a:pt x="198" y="50"/>
                </a:lnTo>
                <a:lnTo>
                  <a:pt x="190" y="50"/>
                </a:lnTo>
                <a:lnTo>
                  <a:pt x="190" y="54"/>
                </a:lnTo>
                <a:lnTo>
                  <a:pt x="182" y="60"/>
                </a:lnTo>
                <a:lnTo>
                  <a:pt x="190" y="72"/>
                </a:lnTo>
                <a:lnTo>
                  <a:pt x="188" y="78"/>
                </a:lnTo>
                <a:lnTo>
                  <a:pt x="188" y="80"/>
                </a:lnTo>
                <a:lnTo>
                  <a:pt x="188" y="82"/>
                </a:lnTo>
                <a:lnTo>
                  <a:pt x="196" y="80"/>
                </a:lnTo>
                <a:lnTo>
                  <a:pt x="204" y="78"/>
                </a:lnTo>
                <a:lnTo>
                  <a:pt x="206" y="76"/>
                </a:lnTo>
                <a:lnTo>
                  <a:pt x="204" y="76"/>
                </a:lnTo>
                <a:lnTo>
                  <a:pt x="194" y="72"/>
                </a:lnTo>
                <a:lnTo>
                  <a:pt x="194" y="68"/>
                </a:lnTo>
                <a:lnTo>
                  <a:pt x="194" y="64"/>
                </a:lnTo>
                <a:lnTo>
                  <a:pt x="204" y="62"/>
                </a:lnTo>
                <a:lnTo>
                  <a:pt x="208" y="62"/>
                </a:lnTo>
                <a:lnTo>
                  <a:pt x="214" y="62"/>
                </a:lnTo>
                <a:lnTo>
                  <a:pt x="218" y="72"/>
                </a:lnTo>
                <a:lnTo>
                  <a:pt x="234" y="72"/>
                </a:lnTo>
                <a:lnTo>
                  <a:pt x="236" y="64"/>
                </a:lnTo>
                <a:lnTo>
                  <a:pt x="242" y="58"/>
                </a:lnTo>
                <a:lnTo>
                  <a:pt x="248" y="54"/>
                </a:lnTo>
                <a:lnTo>
                  <a:pt x="252" y="54"/>
                </a:lnTo>
                <a:lnTo>
                  <a:pt x="268" y="52"/>
                </a:lnTo>
                <a:lnTo>
                  <a:pt x="266" y="46"/>
                </a:lnTo>
                <a:lnTo>
                  <a:pt x="262" y="44"/>
                </a:lnTo>
                <a:lnTo>
                  <a:pt x="262" y="40"/>
                </a:lnTo>
                <a:lnTo>
                  <a:pt x="262" y="36"/>
                </a:lnTo>
                <a:lnTo>
                  <a:pt x="260" y="36"/>
                </a:lnTo>
                <a:lnTo>
                  <a:pt x="256" y="40"/>
                </a:lnTo>
                <a:lnTo>
                  <a:pt x="252" y="36"/>
                </a:lnTo>
                <a:lnTo>
                  <a:pt x="250" y="34"/>
                </a:lnTo>
                <a:lnTo>
                  <a:pt x="250" y="32"/>
                </a:lnTo>
                <a:lnTo>
                  <a:pt x="240" y="32"/>
                </a:lnTo>
                <a:lnTo>
                  <a:pt x="232" y="28"/>
                </a:lnTo>
                <a:lnTo>
                  <a:pt x="230" y="26"/>
                </a:lnTo>
                <a:lnTo>
                  <a:pt x="230" y="22"/>
                </a:lnTo>
                <a:lnTo>
                  <a:pt x="226" y="14"/>
                </a:lnTo>
                <a:lnTo>
                  <a:pt x="218" y="6"/>
                </a:lnTo>
                <a:lnTo>
                  <a:pt x="212" y="0"/>
                </a:lnTo>
                <a:lnTo>
                  <a:pt x="212" y="0"/>
                </a:lnTo>
                <a:lnTo>
                  <a:pt x="2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848506F7-7AD6-44DD-97A2-D400407113C2}"/>
              </a:ext>
            </a:extLst>
          </p:cNvPr>
          <p:cNvSpPr>
            <a:spLocks/>
          </p:cNvSpPr>
          <p:nvPr/>
        </p:nvSpPr>
        <p:spPr bwMode="auto">
          <a:xfrm>
            <a:off x="3092416" y="2772333"/>
            <a:ext cx="3070829" cy="1369427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BFF48D77-C538-4B89-A88D-88418E3A7006}"/>
              </a:ext>
            </a:extLst>
          </p:cNvPr>
          <p:cNvSpPr>
            <a:spLocks/>
          </p:cNvSpPr>
          <p:nvPr/>
        </p:nvSpPr>
        <p:spPr bwMode="auto">
          <a:xfrm>
            <a:off x="5305324" y="2772333"/>
            <a:ext cx="3070829" cy="1369427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EFF0150D-C5DD-47CE-AF44-141108DCB22C}"/>
              </a:ext>
            </a:extLst>
          </p:cNvPr>
          <p:cNvSpPr>
            <a:spLocks/>
          </p:cNvSpPr>
          <p:nvPr/>
        </p:nvSpPr>
        <p:spPr bwMode="auto">
          <a:xfrm>
            <a:off x="879508" y="2772333"/>
            <a:ext cx="3070829" cy="1369427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AD48397-FE67-4634-909B-2CFC4E8CE5FF}"/>
              </a:ext>
            </a:extLst>
          </p:cNvPr>
          <p:cNvSpPr>
            <a:spLocks/>
          </p:cNvSpPr>
          <p:nvPr/>
        </p:nvSpPr>
        <p:spPr bwMode="auto">
          <a:xfrm>
            <a:off x="7518232" y="2064281"/>
            <a:ext cx="3801725" cy="2785531"/>
          </a:xfrm>
          <a:custGeom>
            <a:avLst/>
            <a:gdLst>
              <a:gd name="connsiteX0" fmla="*/ 1818396 w 3294359"/>
              <a:gd name="connsiteY0" fmla="*/ 0 h 2413783"/>
              <a:gd name="connsiteX1" fmla="*/ 3294359 w 3294359"/>
              <a:gd name="connsiteY1" fmla="*/ 1206892 h 2413783"/>
              <a:gd name="connsiteX2" fmla="*/ 1818396 w 3294359"/>
              <a:gd name="connsiteY2" fmla="*/ 2413783 h 2413783"/>
              <a:gd name="connsiteX3" fmla="*/ 1818396 w 3294359"/>
              <a:gd name="connsiteY3" fmla="*/ 1800225 h 2413783"/>
              <a:gd name="connsiteX4" fmla="*/ 0 w 3294359"/>
              <a:gd name="connsiteY4" fmla="*/ 1800225 h 2413783"/>
              <a:gd name="connsiteX5" fmla="*/ 853917 w 3294359"/>
              <a:gd name="connsiteY5" fmla="*/ 613557 h 2413783"/>
              <a:gd name="connsiteX6" fmla="*/ 1818396 w 3294359"/>
              <a:gd name="connsiteY6" fmla="*/ 619645 h 241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359" h="2413783">
                <a:moveTo>
                  <a:pt x="1818396" y="0"/>
                </a:moveTo>
                <a:lnTo>
                  <a:pt x="3294359" y="1206892"/>
                </a:lnTo>
                <a:lnTo>
                  <a:pt x="1818396" y="2413783"/>
                </a:lnTo>
                <a:lnTo>
                  <a:pt x="1818396" y="1800225"/>
                </a:lnTo>
                <a:lnTo>
                  <a:pt x="0" y="1800225"/>
                </a:lnTo>
                <a:lnTo>
                  <a:pt x="853917" y="613557"/>
                </a:lnTo>
                <a:lnTo>
                  <a:pt x="1818396" y="6196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4A07B8EC-C8DE-481F-A905-D43BF6B569F8}"/>
              </a:ext>
            </a:extLst>
          </p:cNvPr>
          <p:cNvSpPr>
            <a:spLocks/>
          </p:cNvSpPr>
          <p:nvPr/>
        </p:nvSpPr>
        <p:spPr bwMode="auto">
          <a:xfrm>
            <a:off x="1922553" y="3175659"/>
            <a:ext cx="915643" cy="501220"/>
          </a:xfrm>
          <a:custGeom>
            <a:avLst/>
            <a:gdLst>
              <a:gd name="T0" fmla="*/ 456 w 911"/>
              <a:gd name="T1" fmla="*/ 498 h 498"/>
              <a:gd name="T2" fmla="*/ 14 w 911"/>
              <a:gd name="T3" fmla="*/ 266 h 498"/>
              <a:gd name="T4" fmla="*/ 0 w 911"/>
              <a:gd name="T5" fmla="*/ 249 h 498"/>
              <a:gd name="T6" fmla="*/ 14 w 911"/>
              <a:gd name="T7" fmla="*/ 233 h 498"/>
              <a:gd name="T8" fmla="*/ 456 w 911"/>
              <a:gd name="T9" fmla="*/ 0 h 498"/>
              <a:gd name="T10" fmla="*/ 897 w 911"/>
              <a:gd name="T11" fmla="*/ 233 h 498"/>
              <a:gd name="T12" fmla="*/ 911 w 911"/>
              <a:gd name="T13" fmla="*/ 249 h 498"/>
              <a:gd name="T14" fmla="*/ 897 w 911"/>
              <a:gd name="T15" fmla="*/ 266 h 498"/>
              <a:gd name="T16" fmla="*/ 456 w 911"/>
              <a:gd name="T17" fmla="*/ 498 h 498"/>
              <a:gd name="T18" fmla="*/ 578 w 911"/>
              <a:gd name="T19" fmla="*/ 85 h 498"/>
              <a:gd name="T20" fmla="*/ 661 w 911"/>
              <a:gd name="T21" fmla="*/ 249 h 498"/>
              <a:gd name="T22" fmla="*/ 578 w 911"/>
              <a:gd name="T23" fmla="*/ 414 h 498"/>
              <a:gd name="T24" fmla="*/ 584 w 911"/>
              <a:gd name="T25" fmla="*/ 424 h 498"/>
              <a:gd name="T26" fmla="*/ 839 w 911"/>
              <a:gd name="T27" fmla="*/ 253 h 498"/>
              <a:gd name="T28" fmla="*/ 844 w 911"/>
              <a:gd name="T29" fmla="*/ 249 h 498"/>
              <a:gd name="T30" fmla="*/ 839 w 911"/>
              <a:gd name="T31" fmla="*/ 245 h 498"/>
              <a:gd name="T32" fmla="*/ 584 w 911"/>
              <a:gd name="T33" fmla="*/ 74 h 498"/>
              <a:gd name="T34" fmla="*/ 578 w 911"/>
              <a:gd name="T35" fmla="*/ 85 h 498"/>
              <a:gd name="T36" fmla="*/ 327 w 911"/>
              <a:gd name="T37" fmla="*/ 74 h 498"/>
              <a:gd name="T38" fmla="*/ 72 w 911"/>
              <a:gd name="T39" fmla="*/ 245 h 498"/>
              <a:gd name="T40" fmla="*/ 68 w 911"/>
              <a:gd name="T41" fmla="*/ 249 h 498"/>
              <a:gd name="T42" fmla="*/ 72 w 911"/>
              <a:gd name="T43" fmla="*/ 253 h 498"/>
              <a:gd name="T44" fmla="*/ 327 w 911"/>
              <a:gd name="T45" fmla="*/ 424 h 498"/>
              <a:gd name="T46" fmla="*/ 333 w 911"/>
              <a:gd name="T47" fmla="*/ 414 h 498"/>
              <a:gd name="T48" fmla="*/ 250 w 911"/>
              <a:gd name="T49" fmla="*/ 249 h 498"/>
              <a:gd name="T50" fmla="*/ 333 w 911"/>
              <a:gd name="T51" fmla="*/ 85 h 498"/>
              <a:gd name="T52" fmla="*/ 327 w 911"/>
              <a:gd name="T53" fmla="*/ 74 h 498"/>
              <a:gd name="T54" fmla="*/ 456 w 911"/>
              <a:gd name="T55" fmla="*/ 119 h 498"/>
              <a:gd name="T56" fmla="*/ 325 w 911"/>
              <a:gd name="T57" fmla="*/ 249 h 498"/>
              <a:gd name="T58" fmla="*/ 456 w 911"/>
              <a:gd name="T59" fmla="*/ 380 h 498"/>
              <a:gd name="T60" fmla="*/ 586 w 911"/>
              <a:gd name="T61" fmla="*/ 249 h 498"/>
              <a:gd name="T62" fmla="*/ 456 w 911"/>
              <a:gd name="T63" fmla="*/ 11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1" h="498">
                <a:moveTo>
                  <a:pt x="456" y="498"/>
                </a:moveTo>
                <a:cubicBezTo>
                  <a:pt x="213" y="498"/>
                  <a:pt x="22" y="275"/>
                  <a:pt x="14" y="266"/>
                </a:cubicBezTo>
                <a:cubicBezTo>
                  <a:pt x="0" y="249"/>
                  <a:pt x="0" y="249"/>
                  <a:pt x="0" y="249"/>
                </a:cubicBezTo>
                <a:cubicBezTo>
                  <a:pt x="14" y="233"/>
                  <a:pt x="14" y="233"/>
                  <a:pt x="14" y="233"/>
                </a:cubicBezTo>
                <a:cubicBezTo>
                  <a:pt x="22" y="223"/>
                  <a:pt x="214" y="0"/>
                  <a:pt x="456" y="0"/>
                </a:cubicBezTo>
                <a:cubicBezTo>
                  <a:pt x="698" y="0"/>
                  <a:pt x="889" y="223"/>
                  <a:pt x="897" y="233"/>
                </a:cubicBezTo>
                <a:cubicBezTo>
                  <a:pt x="911" y="249"/>
                  <a:pt x="911" y="249"/>
                  <a:pt x="911" y="249"/>
                </a:cubicBezTo>
                <a:cubicBezTo>
                  <a:pt x="897" y="266"/>
                  <a:pt x="897" y="266"/>
                  <a:pt x="897" y="266"/>
                </a:cubicBezTo>
                <a:cubicBezTo>
                  <a:pt x="889" y="275"/>
                  <a:pt x="698" y="498"/>
                  <a:pt x="456" y="498"/>
                </a:cubicBezTo>
                <a:close/>
                <a:moveTo>
                  <a:pt x="578" y="85"/>
                </a:moveTo>
                <a:cubicBezTo>
                  <a:pt x="631" y="124"/>
                  <a:pt x="661" y="184"/>
                  <a:pt x="661" y="249"/>
                </a:cubicBezTo>
                <a:cubicBezTo>
                  <a:pt x="661" y="314"/>
                  <a:pt x="631" y="374"/>
                  <a:pt x="578" y="414"/>
                </a:cubicBezTo>
                <a:cubicBezTo>
                  <a:pt x="584" y="424"/>
                  <a:pt x="584" y="424"/>
                  <a:pt x="584" y="424"/>
                </a:cubicBezTo>
                <a:cubicBezTo>
                  <a:pt x="706" y="382"/>
                  <a:pt x="803" y="291"/>
                  <a:pt x="839" y="253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39" y="245"/>
                  <a:pt x="839" y="245"/>
                  <a:pt x="839" y="245"/>
                </a:cubicBezTo>
                <a:cubicBezTo>
                  <a:pt x="803" y="208"/>
                  <a:pt x="706" y="117"/>
                  <a:pt x="584" y="74"/>
                </a:cubicBezTo>
                <a:lnTo>
                  <a:pt x="578" y="85"/>
                </a:lnTo>
                <a:close/>
                <a:moveTo>
                  <a:pt x="327" y="74"/>
                </a:moveTo>
                <a:cubicBezTo>
                  <a:pt x="206" y="117"/>
                  <a:pt x="108" y="208"/>
                  <a:pt x="72" y="245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108" y="291"/>
                  <a:pt x="206" y="382"/>
                  <a:pt x="327" y="424"/>
                </a:cubicBezTo>
                <a:cubicBezTo>
                  <a:pt x="333" y="414"/>
                  <a:pt x="333" y="414"/>
                  <a:pt x="333" y="414"/>
                </a:cubicBezTo>
                <a:cubicBezTo>
                  <a:pt x="280" y="374"/>
                  <a:pt x="250" y="314"/>
                  <a:pt x="250" y="249"/>
                </a:cubicBezTo>
                <a:cubicBezTo>
                  <a:pt x="250" y="184"/>
                  <a:pt x="280" y="124"/>
                  <a:pt x="333" y="85"/>
                </a:cubicBezTo>
                <a:lnTo>
                  <a:pt x="327" y="74"/>
                </a:lnTo>
                <a:close/>
                <a:moveTo>
                  <a:pt x="456" y="119"/>
                </a:moveTo>
                <a:cubicBezTo>
                  <a:pt x="384" y="119"/>
                  <a:pt x="325" y="177"/>
                  <a:pt x="325" y="249"/>
                </a:cubicBezTo>
                <a:cubicBezTo>
                  <a:pt x="325" y="321"/>
                  <a:pt x="384" y="380"/>
                  <a:pt x="456" y="380"/>
                </a:cubicBezTo>
                <a:cubicBezTo>
                  <a:pt x="528" y="380"/>
                  <a:pt x="586" y="321"/>
                  <a:pt x="586" y="249"/>
                </a:cubicBezTo>
                <a:cubicBezTo>
                  <a:pt x="586" y="177"/>
                  <a:pt x="528" y="119"/>
                  <a:pt x="456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16B6D92A-F49B-42B9-8C8E-ADD790E5A8CB}"/>
              </a:ext>
            </a:extLst>
          </p:cNvPr>
          <p:cNvSpPr>
            <a:spLocks/>
          </p:cNvSpPr>
          <p:nvPr/>
        </p:nvSpPr>
        <p:spPr bwMode="auto">
          <a:xfrm>
            <a:off x="4286300" y="3153103"/>
            <a:ext cx="781003" cy="546335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C6A54ADA-6CF8-409C-B0A3-C51BA50E974D}"/>
              </a:ext>
            </a:extLst>
          </p:cNvPr>
          <p:cNvSpPr>
            <a:spLocks/>
          </p:cNvSpPr>
          <p:nvPr/>
        </p:nvSpPr>
        <p:spPr bwMode="auto">
          <a:xfrm>
            <a:off x="6583109" y="3106757"/>
            <a:ext cx="513019" cy="639024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117F9F0-7176-48E3-86A7-39A802551EFE}"/>
              </a:ext>
            </a:extLst>
          </p:cNvPr>
          <p:cNvSpPr>
            <a:spLocks/>
          </p:cNvSpPr>
          <p:nvPr/>
        </p:nvSpPr>
        <p:spPr bwMode="auto">
          <a:xfrm>
            <a:off x="8733013" y="3114259"/>
            <a:ext cx="639024" cy="624023"/>
          </a:xfrm>
          <a:custGeom>
            <a:avLst/>
            <a:gdLst>
              <a:gd name="connsiteX0" fmla="*/ 279401 w 338138"/>
              <a:gd name="connsiteY0" fmla="*/ 293687 h 330200"/>
              <a:gd name="connsiteX1" fmla="*/ 274109 w 338138"/>
              <a:gd name="connsiteY1" fmla="*/ 296374 h 330200"/>
              <a:gd name="connsiteX2" fmla="*/ 271463 w 338138"/>
              <a:gd name="connsiteY2" fmla="*/ 303090 h 330200"/>
              <a:gd name="connsiteX3" fmla="*/ 274109 w 338138"/>
              <a:gd name="connsiteY3" fmla="*/ 308464 h 330200"/>
              <a:gd name="connsiteX4" fmla="*/ 279401 w 338138"/>
              <a:gd name="connsiteY4" fmla="*/ 311150 h 330200"/>
              <a:gd name="connsiteX5" fmla="*/ 286015 w 338138"/>
              <a:gd name="connsiteY5" fmla="*/ 308464 h 330200"/>
              <a:gd name="connsiteX6" fmla="*/ 287338 w 338138"/>
              <a:gd name="connsiteY6" fmla="*/ 303090 h 330200"/>
              <a:gd name="connsiteX7" fmla="*/ 286015 w 338138"/>
              <a:gd name="connsiteY7" fmla="*/ 296374 h 330200"/>
              <a:gd name="connsiteX8" fmla="*/ 279401 w 338138"/>
              <a:gd name="connsiteY8" fmla="*/ 293687 h 330200"/>
              <a:gd name="connsiteX9" fmla="*/ 222250 w 338138"/>
              <a:gd name="connsiteY9" fmla="*/ 282575 h 330200"/>
              <a:gd name="connsiteX10" fmla="*/ 223567 w 338138"/>
              <a:gd name="connsiteY10" fmla="*/ 282575 h 330200"/>
              <a:gd name="connsiteX11" fmla="*/ 338138 w 338138"/>
              <a:gd name="connsiteY11" fmla="*/ 282575 h 330200"/>
              <a:gd name="connsiteX12" fmla="*/ 338138 w 338138"/>
              <a:gd name="connsiteY12" fmla="*/ 298450 h 330200"/>
              <a:gd name="connsiteX13" fmla="*/ 305215 w 338138"/>
              <a:gd name="connsiteY13" fmla="*/ 330200 h 330200"/>
              <a:gd name="connsiteX14" fmla="*/ 255173 w 338138"/>
              <a:gd name="connsiteY14" fmla="*/ 330200 h 330200"/>
              <a:gd name="connsiteX15" fmla="*/ 222250 w 338138"/>
              <a:gd name="connsiteY15" fmla="*/ 298450 h 330200"/>
              <a:gd name="connsiteX16" fmla="*/ 222250 w 338138"/>
              <a:gd name="connsiteY16" fmla="*/ 282575 h 330200"/>
              <a:gd name="connsiteX17" fmla="*/ 55563 w 338138"/>
              <a:gd name="connsiteY17" fmla="*/ 274637 h 330200"/>
              <a:gd name="connsiteX18" fmla="*/ 149226 w 338138"/>
              <a:gd name="connsiteY18" fmla="*/ 274637 h 330200"/>
              <a:gd name="connsiteX19" fmla="*/ 103054 w 338138"/>
              <a:gd name="connsiteY19" fmla="*/ 312737 h 330200"/>
              <a:gd name="connsiteX20" fmla="*/ 55563 w 338138"/>
              <a:gd name="connsiteY20" fmla="*/ 274637 h 330200"/>
              <a:gd name="connsiteX21" fmla="*/ 168911 w 338138"/>
              <a:gd name="connsiteY21" fmla="*/ 244475 h 330200"/>
              <a:gd name="connsiteX22" fmla="*/ 205459 w 338138"/>
              <a:gd name="connsiteY22" fmla="*/ 244475 h 330200"/>
              <a:gd name="connsiteX23" fmla="*/ 215901 w 338138"/>
              <a:gd name="connsiteY23" fmla="*/ 256381 h 330200"/>
              <a:gd name="connsiteX24" fmla="*/ 205459 w 338138"/>
              <a:gd name="connsiteY24" fmla="*/ 268288 h 330200"/>
              <a:gd name="connsiteX25" fmla="*/ 168911 w 338138"/>
              <a:gd name="connsiteY25" fmla="*/ 268288 h 330200"/>
              <a:gd name="connsiteX26" fmla="*/ 157163 w 338138"/>
              <a:gd name="connsiteY26" fmla="*/ 256381 h 330200"/>
              <a:gd name="connsiteX27" fmla="*/ 168911 w 338138"/>
              <a:gd name="connsiteY27" fmla="*/ 244475 h 330200"/>
              <a:gd name="connsiteX28" fmla="*/ 53975 w 338138"/>
              <a:gd name="connsiteY28" fmla="*/ 236537 h 330200"/>
              <a:gd name="connsiteX29" fmla="*/ 150813 w 338138"/>
              <a:gd name="connsiteY29" fmla="*/ 236537 h 330200"/>
              <a:gd name="connsiteX30" fmla="*/ 150813 w 338138"/>
              <a:gd name="connsiteY30" fmla="*/ 258762 h 330200"/>
              <a:gd name="connsiteX31" fmla="*/ 53975 w 338138"/>
              <a:gd name="connsiteY31" fmla="*/ 258762 h 330200"/>
              <a:gd name="connsiteX32" fmla="*/ 255173 w 338138"/>
              <a:gd name="connsiteY32" fmla="*/ 150812 h 330200"/>
              <a:gd name="connsiteX33" fmla="*/ 305215 w 338138"/>
              <a:gd name="connsiteY33" fmla="*/ 150812 h 330200"/>
              <a:gd name="connsiteX34" fmla="*/ 338138 w 338138"/>
              <a:gd name="connsiteY34" fmla="*/ 182063 h 330200"/>
              <a:gd name="connsiteX35" fmla="*/ 338138 w 338138"/>
              <a:gd name="connsiteY35" fmla="*/ 266700 h 330200"/>
              <a:gd name="connsiteX36" fmla="*/ 223567 w 338138"/>
              <a:gd name="connsiteY36" fmla="*/ 266700 h 330200"/>
              <a:gd name="connsiteX37" fmla="*/ 222250 w 338138"/>
              <a:gd name="connsiteY37" fmla="*/ 266700 h 330200"/>
              <a:gd name="connsiteX38" fmla="*/ 222250 w 338138"/>
              <a:gd name="connsiteY38" fmla="*/ 182063 h 330200"/>
              <a:gd name="connsiteX39" fmla="*/ 255173 w 338138"/>
              <a:gd name="connsiteY39" fmla="*/ 150812 h 330200"/>
              <a:gd name="connsiteX40" fmla="*/ 85111 w 338138"/>
              <a:gd name="connsiteY40" fmla="*/ 128587 h 330200"/>
              <a:gd name="connsiteX41" fmla="*/ 97913 w 338138"/>
              <a:gd name="connsiteY41" fmla="*/ 135164 h 330200"/>
              <a:gd name="connsiteX42" fmla="*/ 106875 w 338138"/>
              <a:gd name="connsiteY42" fmla="*/ 135164 h 330200"/>
              <a:gd name="connsiteX43" fmla="*/ 119678 w 338138"/>
              <a:gd name="connsiteY43" fmla="*/ 128587 h 330200"/>
              <a:gd name="connsiteX44" fmla="*/ 122238 w 338138"/>
              <a:gd name="connsiteY44" fmla="*/ 129902 h 330200"/>
              <a:gd name="connsiteX45" fmla="*/ 109435 w 338138"/>
              <a:gd name="connsiteY45" fmla="*/ 220662 h 330200"/>
              <a:gd name="connsiteX46" fmla="*/ 95353 w 338138"/>
              <a:gd name="connsiteY46" fmla="*/ 220662 h 330200"/>
              <a:gd name="connsiteX47" fmla="*/ 82550 w 338138"/>
              <a:gd name="connsiteY47" fmla="*/ 129902 h 330200"/>
              <a:gd name="connsiteX48" fmla="*/ 85111 w 338138"/>
              <a:gd name="connsiteY48" fmla="*/ 128587 h 330200"/>
              <a:gd name="connsiteX49" fmla="*/ 224631 w 338138"/>
              <a:gd name="connsiteY49" fmla="*/ 60325 h 330200"/>
              <a:gd name="connsiteX50" fmla="*/ 280194 w 338138"/>
              <a:gd name="connsiteY50" fmla="*/ 60325 h 330200"/>
              <a:gd name="connsiteX51" fmla="*/ 292100 w 338138"/>
              <a:gd name="connsiteY51" fmla="*/ 70872 h 330200"/>
              <a:gd name="connsiteX52" fmla="*/ 292100 w 338138"/>
              <a:gd name="connsiteY52" fmla="*/ 127565 h 330200"/>
              <a:gd name="connsiteX53" fmla="*/ 280194 w 338138"/>
              <a:gd name="connsiteY53" fmla="*/ 138113 h 330200"/>
              <a:gd name="connsiteX54" fmla="*/ 269610 w 338138"/>
              <a:gd name="connsiteY54" fmla="*/ 127565 h 330200"/>
              <a:gd name="connsiteX55" fmla="*/ 269610 w 338138"/>
              <a:gd name="connsiteY55" fmla="*/ 82738 h 330200"/>
              <a:gd name="connsiteX56" fmla="*/ 224631 w 338138"/>
              <a:gd name="connsiteY56" fmla="*/ 82738 h 330200"/>
              <a:gd name="connsiteX57" fmla="*/ 212725 w 338138"/>
              <a:gd name="connsiteY57" fmla="*/ 70872 h 330200"/>
              <a:gd name="connsiteX58" fmla="*/ 224631 w 338138"/>
              <a:gd name="connsiteY58" fmla="*/ 60325 h 330200"/>
              <a:gd name="connsiteX59" fmla="*/ 103055 w 338138"/>
              <a:gd name="connsiteY59" fmla="*/ 0 h 330200"/>
              <a:gd name="connsiteX60" fmla="*/ 204788 w 338138"/>
              <a:gd name="connsiteY60" fmla="*/ 101137 h 330200"/>
              <a:gd name="connsiteX61" fmla="*/ 161188 w 338138"/>
              <a:gd name="connsiteY61" fmla="*/ 185199 h 330200"/>
              <a:gd name="connsiteX62" fmla="*/ 151940 w 338138"/>
              <a:gd name="connsiteY62" fmla="*/ 220663 h 330200"/>
              <a:gd name="connsiteX63" fmla="*/ 125515 w 338138"/>
              <a:gd name="connsiteY63" fmla="*/ 220663 h 330200"/>
              <a:gd name="connsiteX64" fmla="*/ 137406 w 338138"/>
              <a:gd name="connsiteY64" fmla="*/ 136601 h 330200"/>
              <a:gd name="connsiteX65" fmla="*/ 138727 w 338138"/>
              <a:gd name="connsiteY65" fmla="*/ 136601 h 330200"/>
              <a:gd name="connsiteX66" fmla="*/ 149297 w 338138"/>
              <a:gd name="connsiteY66" fmla="*/ 130033 h 330200"/>
              <a:gd name="connsiteX67" fmla="*/ 144012 w 338138"/>
              <a:gd name="connsiteY67" fmla="*/ 115585 h 330200"/>
              <a:gd name="connsiteX68" fmla="*/ 125515 w 338138"/>
              <a:gd name="connsiteY68" fmla="*/ 106391 h 330200"/>
              <a:gd name="connsiteX69" fmla="*/ 116267 w 338138"/>
              <a:gd name="connsiteY69" fmla="*/ 106391 h 330200"/>
              <a:gd name="connsiteX70" fmla="*/ 103055 w 338138"/>
              <a:gd name="connsiteY70" fmla="*/ 112958 h 330200"/>
              <a:gd name="connsiteX71" fmla="*/ 88521 w 338138"/>
              <a:gd name="connsiteY71" fmla="*/ 106391 h 330200"/>
              <a:gd name="connsiteX72" fmla="*/ 79273 w 338138"/>
              <a:gd name="connsiteY72" fmla="*/ 106391 h 330200"/>
              <a:gd name="connsiteX73" fmla="*/ 60776 w 338138"/>
              <a:gd name="connsiteY73" fmla="*/ 115585 h 330200"/>
              <a:gd name="connsiteX74" fmla="*/ 55491 w 338138"/>
              <a:gd name="connsiteY74" fmla="*/ 130033 h 330200"/>
              <a:gd name="connsiteX75" fmla="*/ 67382 w 338138"/>
              <a:gd name="connsiteY75" fmla="*/ 136601 h 330200"/>
              <a:gd name="connsiteX76" fmla="*/ 79273 w 338138"/>
              <a:gd name="connsiteY76" fmla="*/ 220663 h 330200"/>
              <a:gd name="connsiteX77" fmla="*/ 52848 w 338138"/>
              <a:gd name="connsiteY77" fmla="*/ 220663 h 330200"/>
              <a:gd name="connsiteX78" fmla="*/ 43600 w 338138"/>
              <a:gd name="connsiteY78" fmla="*/ 185199 h 330200"/>
              <a:gd name="connsiteX79" fmla="*/ 0 w 338138"/>
              <a:gd name="connsiteY79" fmla="*/ 101137 h 330200"/>
              <a:gd name="connsiteX80" fmla="*/ 103055 w 338138"/>
              <a:gd name="connsiteY8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8138" h="330200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274C9-7DEE-FF44-A875-8E180689DEEE}"/>
              </a:ext>
            </a:extLst>
          </p:cNvPr>
          <p:cNvSpPr/>
          <p:nvPr/>
        </p:nvSpPr>
        <p:spPr>
          <a:xfrm>
            <a:off x="1312741" y="4217349"/>
            <a:ext cx="7985166" cy="190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giả nêu những bằng chứng nào để khẳng định Nguyên Hồng rất dễ xúc động, rất dễ khóc.</a:t>
            </a:r>
            <a:endParaRPr lang="x-none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6209B-6B2E-8840-9A6A-A00935AC3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4" y="627340"/>
            <a:ext cx="4318000" cy="2324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B2EEAE-B932-BC48-BFE3-118446D3A539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07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>
            <a:extLst>
              <a:ext uri="{FF2B5EF4-FFF2-40B4-BE49-F238E27FC236}">
                <a16:creationId xmlns:a16="http://schemas.microsoft.com/office/drawing/2014/main" id="{E454A14A-DF0E-4445-8CD2-326CD300BC41}"/>
              </a:ext>
            </a:extLst>
          </p:cNvPr>
          <p:cNvSpPr/>
          <p:nvPr/>
        </p:nvSpPr>
        <p:spPr>
          <a:xfrm>
            <a:off x="974981" y="605293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C6C7268-3861-45A6-86FA-71E006048B9C}"/>
              </a:ext>
            </a:extLst>
          </p:cNvPr>
          <p:cNvSpPr/>
          <p:nvPr/>
        </p:nvSpPr>
        <p:spPr>
          <a:xfrm>
            <a:off x="4349972" y="56134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111C09F-E485-44FB-9EF6-69D92FA680B7}"/>
              </a:ext>
            </a:extLst>
          </p:cNvPr>
          <p:cNvSpPr/>
          <p:nvPr/>
        </p:nvSpPr>
        <p:spPr>
          <a:xfrm>
            <a:off x="-1641366" y="632692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66B75BD-CD20-42F9-B28E-3CA091EC3624}"/>
              </a:ext>
            </a:extLst>
          </p:cNvPr>
          <p:cNvSpPr/>
          <p:nvPr/>
        </p:nvSpPr>
        <p:spPr>
          <a:xfrm>
            <a:off x="2844173" y="578129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CED6D48-85E6-46CE-97FD-68CE162E9647}"/>
              </a:ext>
            </a:extLst>
          </p:cNvPr>
          <p:cNvSpPr/>
          <p:nvPr/>
        </p:nvSpPr>
        <p:spPr>
          <a:xfrm>
            <a:off x="5000846" y="587701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31109DC-7942-4526-A6FD-DF09A709C96B}"/>
              </a:ext>
            </a:extLst>
          </p:cNvPr>
          <p:cNvSpPr/>
          <p:nvPr/>
        </p:nvSpPr>
        <p:spPr>
          <a:xfrm>
            <a:off x="-859280" y="638946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7B1344-B96B-4FB8-BF3F-93FE3BFD7F60}"/>
              </a:ext>
            </a:extLst>
          </p:cNvPr>
          <p:cNvSpPr/>
          <p:nvPr/>
        </p:nvSpPr>
        <p:spPr>
          <a:xfrm>
            <a:off x="7449746" y="56075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16466671-9A61-40C3-BE76-E4A8FEFFCAB4}"/>
              </a:ext>
            </a:extLst>
          </p:cNvPr>
          <p:cNvSpPr/>
          <p:nvPr/>
        </p:nvSpPr>
        <p:spPr>
          <a:xfrm>
            <a:off x="1561335" y="618299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C2F4BC4-D648-4C72-B5C8-2C0C48138723}"/>
              </a:ext>
            </a:extLst>
          </p:cNvPr>
          <p:cNvSpPr/>
          <p:nvPr/>
        </p:nvSpPr>
        <p:spPr>
          <a:xfrm>
            <a:off x="2175197" y="716814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F8C59A1-7467-4D4B-898A-9639C5C05CD9}"/>
              </a:ext>
            </a:extLst>
          </p:cNvPr>
          <p:cNvSpPr/>
          <p:nvPr/>
        </p:nvSpPr>
        <p:spPr>
          <a:xfrm>
            <a:off x="4076570" y="711008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0692ED0-622E-41B6-8F9C-E44AB9DC6359}"/>
              </a:ext>
            </a:extLst>
          </p:cNvPr>
          <p:cNvSpPr/>
          <p:nvPr/>
        </p:nvSpPr>
        <p:spPr>
          <a:xfrm>
            <a:off x="3089599" y="726974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EE82FC0-640C-4C31-A2F3-1D9F84C31055}"/>
              </a:ext>
            </a:extLst>
          </p:cNvPr>
          <p:cNvSpPr/>
          <p:nvPr/>
        </p:nvSpPr>
        <p:spPr>
          <a:xfrm>
            <a:off x="5615385" y="48616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EC0559B-C82D-449B-A9F4-5B764AC7D4AA}"/>
              </a:ext>
            </a:extLst>
          </p:cNvPr>
          <p:cNvSpPr/>
          <p:nvPr/>
        </p:nvSpPr>
        <p:spPr>
          <a:xfrm>
            <a:off x="5868989" y="50260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1ADA4A7C-7325-40CF-90F8-8D2DC3DF73F0}"/>
              </a:ext>
            </a:extLst>
          </p:cNvPr>
          <p:cNvSpPr/>
          <p:nvPr/>
        </p:nvSpPr>
        <p:spPr>
          <a:xfrm>
            <a:off x="2870661" y="71117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2EDD5EE-FAD6-4F11-87ED-E5266AF8CB0E}"/>
              </a:ext>
            </a:extLst>
          </p:cNvPr>
          <p:cNvSpPr/>
          <p:nvPr/>
        </p:nvSpPr>
        <p:spPr>
          <a:xfrm>
            <a:off x="4626715" y="541014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5FE4FE4-98FC-47F5-81F2-5AD828FF1D35}"/>
              </a:ext>
            </a:extLst>
          </p:cNvPr>
          <p:cNvSpPr/>
          <p:nvPr/>
        </p:nvSpPr>
        <p:spPr>
          <a:xfrm>
            <a:off x="3531968" y="67424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F0BEE6EC-3EBF-4E4C-8BF2-2D3627D31043}"/>
              </a:ext>
            </a:extLst>
          </p:cNvPr>
          <p:cNvSpPr/>
          <p:nvPr/>
        </p:nvSpPr>
        <p:spPr>
          <a:xfrm>
            <a:off x="6757900" y="54214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424C1BE-7407-4867-8FD1-FC5D5B41B838}"/>
              </a:ext>
            </a:extLst>
          </p:cNvPr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D7F7EBA4-C847-4B22-A29C-FEDE07EA31ED}"/>
              </a:ext>
            </a:extLst>
          </p:cNvPr>
          <p:cNvSpPr/>
          <p:nvPr/>
        </p:nvSpPr>
        <p:spPr>
          <a:xfrm>
            <a:off x="3832023" y="501209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D2932D7-DF3F-4028-BD29-5B7122C77A67}"/>
              </a:ext>
            </a:extLst>
          </p:cNvPr>
          <p:cNvSpPr/>
          <p:nvPr/>
        </p:nvSpPr>
        <p:spPr>
          <a:xfrm>
            <a:off x="4751342" y="71882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24770F2-32E7-41C7-A8FF-F3F32BDFE156}"/>
              </a:ext>
            </a:extLst>
          </p:cNvPr>
          <p:cNvSpPr/>
          <p:nvPr/>
        </p:nvSpPr>
        <p:spPr>
          <a:xfrm>
            <a:off x="1966488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614F989B-82F5-451A-B290-078397AFEDCD}"/>
              </a:ext>
            </a:extLst>
          </p:cNvPr>
          <p:cNvSpPr/>
          <p:nvPr/>
        </p:nvSpPr>
        <p:spPr>
          <a:xfrm>
            <a:off x="3444370" y="565406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7880692A-1195-4C95-82B7-8C8ED36D27E6}"/>
              </a:ext>
            </a:extLst>
          </p:cNvPr>
          <p:cNvSpPr/>
          <p:nvPr/>
        </p:nvSpPr>
        <p:spPr>
          <a:xfrm>
            <a:off x="2461585" y="728473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448D81D1-1445-4709-9708-325D9B7C3523}"/>
              </a:ext>
            </a:extLst>
          </p:cNvPr>
          <p:cNvSpPr/>
          <p:nvPr/>
        </p:nvSpPr>
        <p:spPr>
          <a:xfrm>
            <a:off x="6007334" y="547796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CC23FB4-C1DD-46ED-B0BD-DC21B57978C2}"/>
              </a:ext>
            </a:extLst>
          </p:cNvPr>
          <p:cNvSpPr/>
          <p:nvPr/>
        </p:nvSpPr>
        <p:spPr>
          <a:xfrm>
            <a:off x="4923873" y="54615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BA72ECAC-CA83-43A0-8C4A-54514C224069}"/>
              </a:ext>
            </a:extLst>
          </p:cNvPr>
          <p:cNvSpPr/>
          <p:nvPr/>
        </p:nvSpPr>
        <p:spPr>
          <a:xfrm>
            <a:off x="3979995" y="509391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4D553033-A2EE-4F15-BF17-2246DC43015A}"/>
              </a:ext>
            </a:extLst>
          </p:cNvPr>
          <p:cNvSpPr/>
          <p:nvPr/>
        </p:nvSpPr>
        <p:spPr>
          <a:xfrm>
            <a:off x="1996884" y="656128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D825353-9805-4F5B-BCE5-B21AFD1225B0}"/>
              </a:ext>
            </a:extLst>
          </p:cNvPr>
          <p:cNvSpPr/>
          <p:nvPr/>
        </p:nvSpPr>
        <p:spPr>
          <a:xfrm>
            <a:off x="2566279" y="69573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BBFB204B-BF1C-4E5F-AB82-136CCF672E31}"/>
              </a:ext>
            </a:extLst>
          </p:cNvPr>
          <p:cNvSpPr/>
          <p:nvPr/>
        </p:nvSpPr>
        <p:spPr>
          <a:xfrm>
            <a:off x="1533379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A40FB96-A8FE-4E94-85F4-9DDA7EA59CAE}"/>
              </a:ext>
            </a:extLst>
          </p:cNvPr>
          <p:cNvSpPr/>
          <p:nvPr/>
        </p:nvSpPr>
        <p:spPr>
          <a:xfrm>
            <a:off x="1455395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5F091BF4-7DE1-4C47-B1B2-2F4B5129967F}"/>
              </a:ext>
            </a:extLst>
          </p:cNvPr>
          <p:cNvSpPr/>
          <p:nvPr/>
        </p:nvSpPr>
        <p:spPr>
          <a:xfrm>
            <a:off x="1110583" y="608436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BD4A59B5-2386-4B69-8C43-256302F4ECE0}"/>
              </a:ext>
            </a:extLst>
          </p:cNvPr>
          <p:cNvSpPr/>
          <p:nvPr/>
        </p:nvSpPr>
        <p:spPr>
          <a:xfrm>
            <a:off x="3539782" y="531053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5EB39C0D-4D19-47DB-A923-01233B793CD4}"/>
              </a:ext>
            </a:extLst>
          </p:cNvPr>
          <p:cNvSpPr/>
          <p:nvPr/>
        </p:nvSpPr>
        <p:spPr>
          <a:xfrm>
            <a:off x="5224675" y="721265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BA731FAC-22CF-466D-BF1E-322B995345A4}"/>
              </a:ext>
            </a:extLst>
          </p:cNvPr>
          <p:cNvSpPr/>
          <p:nvPr/>
        </p:nvSpPr>
        <p:spPr>
          <a:xfrm>
            <a:off x="2695893" y="741912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4751590F-2DA2-4DF8-8CEE-CB2A5646EF3F}"/>
              </a:ext>
            </a:extLst>
          </p:cNvPr>
          <p:cNvSpPr/>
          <p:nvPr/>
        </p:nvSpPr>
        <p:spPr>
          <a:xfrm>
            <a:off x="-259675" y="635481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0206742-CC19-458E-8F37-E4BA6D976ECE}"/>
              </a:ext>
            </a:extLst>
          </p:cNvPr>
          <p:cNvSpPr/>
          <p:nvPr/>
        </p:nvSpPr>
        <p:spPr>
          <a:xfrm>
            <a:off x="853591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F50D128-29B6-4C7A-8DDE-A3684C7DC4FD}"/>
              </a:ext>
            </a:extLst>
          </p:cNvPr>
          <p:cNvSpPr/>
          <p:nvPr/>
        </p:nvSpPr>
        <p:spPr>
          <a:xfrm>
            <a:off x="4880359" y="552760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C6A36204-03A5-455A-8F83-01457CA43AFD}"/>
              </a:ext>
            </a:extLst>
          </p:cNvPr>
          <p:cNvSpPr/>
          <p:nvPr/>
        </p:nvSpPr>
        <p:spPr>
          <a:xfrm>
            <a:off x="3293248" y="525792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0E129D71-E356-4C19-BEF9-EBC539B38633}"/>
              </a:ext>
            </a:extLst>
          </p:cNvPr>
          <p:cNvSpPr/>
          <p:nvPr/>
        </p:nvSpPr>
        <p:spPr>
          <a:xfrm>
            <a:off x="5387855" y="58450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03189F9C-B2C6-40AC-A6E7-BFE17D5F57E3}"/>
              </a:ext>
            </a:extLst>
          </p:cNvPr>
          <p:cNvSpPr/>
          <p:nvPr/>
        </p:nvSpPr>
        <p:spPr>
          <a:xfrm>
            <a:off x="1264673" y="660483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1DE6ABAD-6F99-44A2-AF2B-B197C0E8C75B}"/>
              </a:ext>
            </a:extLst>
          </p:cNvPr>
          <p:cNvSpPr/>
          <p:nvPr/>
        </p:nvSpPr>
        <p:spPr>
          <a:xfrm>
            <a:off x="-1514683" y="62333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1F85051-EACE-4E2E-B621-71588441B24F}"/>
              </a:ext>
            </a:extLst>
          </p:cNvPr>
          <p:cNvSpPr/>
          <p:nvPr/>
        </p:nvSpPr>
        <p:spPr>
          <a:xfrm>
            <a:off x="6190151" y="578008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45735D20-6EB3-42E9-AF72-A5E3C3FD7A81}"/>
              </a:ext>
            </a:extLst>
          </p:cNvPr>
          <p:cNvSpPr/>
          <p:nvPr/>
        </p:nvSpPr>
        <p:spPr>
          <a:xfrm>
            <a:off x="4745979" y="580730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61F1AE0-74D1-4562-AC16-5CFE029096CF}"/>
              </a:ext>
            </a:extLst>
          </p:cNvPr>
          <p:cNvSpPr/>
          <p:nvPr/>
        </p:nvSpPr>
        <p:spPr>
          <a:xfrm>
            <a:off x="2514899" y="73095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CEAAE16-A249-4C6E-AEB7-BE401056AAEE}"/>
              </a:ext>
            </a:extLst>
          </p:cNvPr>
          <p:cNvSpPr/>
          <p:nvPr/>
        </p:nvSpPr>
        <p:spPr>
          <a:xfrm>
            <a:off x="-1114147" y="631975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98785B2-5B12-47CB-B23C-D59F7CA7FC80}"/>
              </a:ext>
            </a:extLst>
          </p:cNvPr>
          <p:cNvSpPr/>
          <p:nvPr/>
        </p:nvSpPr>
        <p:spPr>
          <a:xfrm>
            <a:off x="165670" y="6827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6B039B02-10D2-4BB5-B3D5-5F2BB4642705}"/>
              </a:ext>
            </a:extLst>
          </p:cNvPr>
          <p:cNvSpPr/>
          <p:nvPr/>
        </p:nvSpPr>
        <p:spPr>
          <a:xfrm>
            <a:off x="3800664" y="604242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7D0C73E-9288-46E2-A396-C37E016248AB}"/>
              </a:ext>
            </a:extLst>
          </p:cNvPr>
          <p:cNvSpPr/>
          <p:nvPr/>
        </p:nvSpPr>
        <p:spPr>
          <a:xfrm>
            <a:off x="5946650" y="5947575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AA2B84EF-5405-4EB3-B0B9-AD59D84B41D1}"/>
              </a:ext>
            </a:extLst>
          </p:cNvPr>
          <p:cNvSpPr/>
          <p:nvPr/>
        </p:nvSpPr>
        <p:spPr>
          <a:xfrm>
            <a:off x="6811268" y="581515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4E2B8713-C0B8-4662-9F6F-66577F846090}"/>
              </a:ext>
            </a:extLst>
          </p:cNvPr>
          <p:cNvSpPr/>
          <p:nvPr/>
        </p:nvSpPr>
        <p:spPr>
          <a:xfrm>
            <a:off x="7487090" y="591494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0D36C64-5DAE-4C71-8487-76CBC215F2B7}"/>
              </a:ext>
            </a:extLst>
          </p:cNvPr>
          <p:cNvSpPr/>
          <p:nvPr/>
        </p:nvSpPr>
        <p:spPr>
          <a:xfrm>
            <a:off x="5410245" y="564289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27FF1D2-3465-4656-8BC9-3942F3A728BC}"/>
              </a:ext>
            </a:extLst>
          </p:cNvPr>
          <p:cNvSpPr/>
          <p:nvPr/>
        </p:nvSpPr>
        <p:spPr>
          <a:xfrm>
            <a:off x="1488867" y="6294055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47A58F2C-70A7-4276-B522-E21D22ED5F32}"/>
              </a:ext>
            </a:extLst>
          </p:cNvPr>
          <p:cNvSpPr/>
          <p:nvPr/>
        </p:nvSpPr>
        <p:spPr>
          <a:xfrm>
            <a:off x="5861006" y="55857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674CCF02-1C3B-40E8-97B0-DDDB3BD8C1AA}"/>
              </a:ext>
            </a:extLst>
          </p:cNvPr>
          <p:cNvSpPr/>
          <p:nvPr/>
        </p:nvSpPr>
        <p:spPr>
          <a:xfrm>
            <a:off x="3952724" y="542349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30D6279-4040-472C-A6C9-7A3F9DD73B16}"/>
              </a:ext>
            </a:extLst>
          </p:cNvPr>
          <p:cNvSpPr/>
          <p:nvPr/>
        </p:nvSpPr>
        <p:spPr>
          <a:xfrm>
            <a:off x="2684538" y="568928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6AD9D951-B2E9-4162-89BD-348E4E9C1C4E}"/>
              </a:ext>
            </a:extLst>
          </p:cNvPr>
          <p:cNvSpPr/>
          <p:nvPr/>
        </p:nvSpPr>
        <p:spPr>
          <a:xfrm>
            <a:off x="7922667" y="5397529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78E1B8CC-C47B-4FD1-8DA3-91B78BF1AC5A}"/>
              </a:ext>
            </a:extLst>
          </p:cNvPr>
          <p:cNvSpPr/>
          <p:nvPr/>
        </p:nvSpPr>
        <p:spPr>
          <a:xfrm>
            <a:off x="5026812" y="59167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817ECEF-4124-4C8D-BC4E-E812BA80EB86}"/>
              </a:ext>
            </a:extLst>
          </p:cNvPr>
          <p:cNvSpPr/>
          <p:nvPr/>
        </p:nvSpPr>
        <p:spPr>
          <a:xfrm>
            <a:off x="7465212" y="560350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175D1C77-3903-4EF4-8182-D143F72D0038}"/>
              </a:ext>
            </a:extLst>
          </p:cNvPr>
          <p:cNvSpPr/>
          <p:nvPr/>
        </p:nvSpPr>
        <p:spPr>
          <a:xfrm>
            <a:off x="3217062" y="56119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B7477C01-1670-4B1D-A285-AAD0F2C763C4}"/>
              </a:ext>
            </a:extLst>
          </p:cNvPr>
          <p:cNvSpPr/>
          <p:nvPr/>
        </p:nvSpPr>
        <p:spPr>
          <a:xfrm>
            <a:off x="3007857" y="739037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259063A1-E6E1-4C1B-8F03-0430F7B414B0}"/>
              </a:ext>
            </a:extLst>
          </p:cNvPr>
          <p:cNvSpPr/>
          <p:nvPr/>
        </p:nvSpPr>
        <p:spPr>
          <a:xfrm>
            <a:off x="4732224" y="545509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3B584015-9BBA-43D0-A7D1-48DF0E87143D}"/>
              </a:ext>
            </a:extLst>
          </p:cNvPr>
          <p:cNvSpPr/>
          <p:nvPr/>
        </p:nvSpPr>
        <p:spPr>
          <a:xfrm>
            <a:off x="5482329" y="58121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9EBF45F3-9969-4783-9592-5C73394788B1}"/>
              </a:ext>
            </a:extLst>
          </p:cNvPr>
          <p:cNvSpPr/>
          <p:nvPr/>
        </p:nvSpPr>
        <p:spPr>
          <a:xfrm>
            <a:off x="7495608" y="5697320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487AE68F-8E5B-45AA-AFB1-2C86E58ED47C}"/>
              </a:ext>
            </a:extLst>
          </p:cNvPr>
          <p:cNvSpPr/>
          <p:nvPr/>
        </p:nvSpPr>
        <p:spPr>
          <a:xfrm>
            <a:off x="6251304" y="60623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7187F44A-9DBE-40D9-B7AC-338CFC80368E}"/>
              </a:ext>
            </a:extLst>
          </p:cNvPr>
          <p:cNvSpPr/>
          <p:nvPr/>
        </p:nvSpPr>
        <p:spPr>
          <a:xfrm>
            <a:off x="1216692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4D8DC00A-55C8-4A0E-934E-8D7C68EBD475}"/>
              </a:ext>
            </a:extLst>
          </p:cNvPr>
          <p:cNvSpPr/>
          <p:nvPr/>
        </p:nvSpPr>
        <p:spPr>
          <a:xfrm>
            <a:off x="470647" y="631804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E270292-6AA7-4B7B-AB5B-BD5DD188F321}"/>
              </a:ext>
            </a:extLst>
          </p:cNvPr>
          <p:cNvSpPr/>
          <p:nvPr/>
        </p:nvSpPr>
        <p:spPr>
          <a:xfrm>
            <a:off x="8160618" y="568592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82F93C14-3E99-4FBE-BE6D-F33746E0BF74}"/>
              </a:ext>
            </a:extLst>
          </p:cNvPr>
          <p:cNvSpPr/>
          <p:nvPr/>
        </p:nvSpPr>
        <p:spPr>
          <a:xfrm>
            <a:off x="-498378" y="63012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B438104-7901-4B68-B12D-34B7135EE186}"/>
              </a:ext>
            </a:extLst>
          </p:cNvPr>
          <p:cNvSpPr/>
          <p:nvPr/>
        </p:nvSpPr>
        <p:spPr>
          <a:xfrm>
            <a:off x="614888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7BD530CF-D0A7-489F-BD18-4E9B8F8F5E46}"/>
              </a:ext>
            </a:extLst>
          </p:cNvPr>
          <p:cNvSpPr/>
          <p:nvPr/>
        </p:nvSpPr>
        <p:spPr>
          <a:xfrm>
            <a:off x="4748528" y="592907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A465FA1D-5F5C-493A-92B9-BE5CE345003C}"/>
              </a:ext>
            </a:extLst>
          </p:cNvPr>
          <p:cNvSpPr/>
          <p:nvPr/>
        </p:nvSpPr>
        <p:spPr>
          <a:xfrm>
            <a:off x="1871106" y="4672947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CA8C5228-00CB-4BBD-A4C5-79F93164FC4B}"/>
              </a:ext>
            </a:extLst>
          </p:cNvPr>
          <p:cNvSpPr/>
          <p:nvPr/>
        </p:nvSpPr>
        <p:spPr>
          <a:xfrm>
            <a:off x="7033769" y="5029717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BE7107F0-D162-46D7-9400-FBD7980DE524}"/>
              </a:ext>
            </a:extLst>
          </p:cNvPr>
          <p:cNvSpPr/>
          <p:nvPr/>
        </p:nvSpPr>
        <p:spPr>
          <a:xfrm>
            <a:off x="1667236" y="4523157"/>
            <a:ext cx="345058" cy="345057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31279664-3EBE-4419-AF27-D80EC9AF9DD8}"/>
              </a:ext>
            </a:extLst>
          </p:cNvPr>
          <p:cNvSpPr/>
          <p:nvPr/>
        </p:nvSpPr>
        <p:spPr>
          <a:xfrm>
            <a:off x="5530306" y="2958051"/>
            <a:ext cx="293299" cy="29329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2CF43373-2FDE-4BB5-9B78-3BF1C4CAF04D}"/>
              </a:ext>
            </a:extLst>
          </p:cNvPr>
          <p:cNvSpPr/>
          <p:nvPr/>
        </p:nvSpPr>
        <p:spPr>
          <a:xfrm>
            <a:off x="7597003" y="2517052"/>
            <a:ext cx="534836" cy="534836"/>
          </a:xfrm>
          <a:prstGeom prst="ellipse">
            <a:avLst/>
          </a:prstGeom>
          <a:solidFill>
            <a:schemeClr val="bg1">
              <a:alpha val="41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F0D14071-0B1D-4F9B-A0ED-87F2D373A070}"/>
              </a:ext>
            </a:extLst>
          </p:cNvPr>
          <p:cNvSpPr/>
          <p:nvPr/>
        </p:nvSpPr>
        <p:spPr>
          <a:xfrm>
            <a:off x="6751612" y="1481881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289C8BFB-4A2E-4593-BFBB-B0374CDF5736}"/>
              </a:ext>
            </a:extLst>
          </p:cNvPr>
          <p:cNvSpPr/>
          <p:nvPr/>
        </p:nvSpPr>
        <p:spPr>
          <a:xfrm>
            <a:off x="2184823" y="381579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7E5CF8DA-E673-4D82-85E9-51638EA676B3}"/>
              </a:ext>
            </a:extLst>
          </p:cNvPr>
          <p:cNvSpPr/>
          <p:nvPr/>
        </p:nvSpPr>
        <p:spPr>
          <a:xfrm>
            <a:off x="1678456" y="2941469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C5623A05-E27B-472D-A2BA-7F20B68BF00F}"/>
              </a:ext>
            </a:extLst>
          </p:cNvPr>
          <p:cNvSpPr/>
          <p:nvPr/>
        </p:nvSpPr>
        <p:spPr>
          <a:xfrm>
            <a:off x="235253" y="4212607"/>
            <a:ext cx="310551" cy="310550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C8313832-E552-465C-BAD2-22062297083F}"/>
              </a:ext>
            </a:extLst>
          </p:cNvPr>
          <p:cNvSpPr/>
          <p:nvPr/>
        </p:nvSpPr>
        <p:spPr>
          <a:xfrm>
            <a:off x="6251281" y="2620568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39E45B1A-BCD0-4148-82B6-BB02B3D3AF3E}"/>
              </a:ext>
            </a:extLst>
          </p:cNvPr>
          <p:cNvSpPr/>
          <p:nvPr/>
        </p:nvSpPr>
        <p:spPr>
          <a:xfrm>
            <a:off x="7165681" y="244804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[动画大师]_Oval 42">
            <a:extLst>
              <a:ext uri="{FF2B5EF4-FFF2-40B4-BE49-F238E27FC236}">
                <a16:creationId xmlns:a16="http://schemas.microsoft.com/office/drawing/2014/main" id="{7405CD4D-879F-497A-B40C-9A90CB77E2B3}"/>
              </a:ext>
            </a:extLst>
          </p:cNvPr>
          <p:cNvSpPr/>
          <p:nvPr/>
        </p:nvSpPr>
        <p:spPr>
          <a:xfrm>
            <a:off x="6199523" y="2120236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EFA7C44A-4131-4EF6-8E85-24BCDD0AAE18}"/>
              </a:ext>
            </a:extLst>
          </p:cNvPr>
          <p:cNvSpPr/>
          <p:nvPr/>
        </p:nvSpPr>
        <p:spPr>
          <a:xfrm>
            <a:off x="-558377" y="4661179"/>
            <a:ext cx="207034" cy="20703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211BFEFF-E3E9-4F59-B8A6-F84BDC1C5610}"/>
              </a:ext>
            </a:extLst>
          </p:cNvPr>
          <p:cNvSpPr/>
          <p:nvPr/>
        </p:nvSpPr>
        <p:spPr>
          <a:xfrm>
            <a:off x="-115839" y="2648171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CD0AE5B1-2FFB-421E-877E-35F5331FB3A3}"/>
              </a:ext>
            </a:extLst>
          </p:cNvPr>
          <p:cNvSpPr/>
          <p:nvPr/>
        </p:nvSpPr>
        <p:spPr>
          <a:xfrm>
            <a:off x="4612262" y="1999467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AA8676DF-2871-4480-ADC5-07ABDBE652BD}"/>
              </a:ext>
            </a:extLst>
          </p:cNvPr>
          <p:cNvSpPr/>
          <p:nvPr/>
        </p:nvSpPr>
        <p:spPr>
          <a:xfrm>
            <a:off x="4232701" y="2724085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EFB62D29-FAA6-45CF-90F4-15A3D39A95F9}"/>
              </a:ext>
            </a:extLst>
          </p:cNvPr>
          <p:cNvSpPr/>
          <p:nvPr/>
        </p:nvSpPr>
        <p:spPr>
          <a:xfrm>
            <a:off x="942618" y="3815790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91B8F522-15B9-44CE-98A5-6A896BB6EA47}"/>
              </a:ext>
            </a:extLst>
          </p:cNvPr>
          <p:cNvSpPr/>
          <p:nvPr/>
        </p:nvSpPr>
        <p:spPr>
          <a:xfrm>
            <a:off x="-817170" y="3764032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29557AA5-DA74-478A-8768-83CFE7D20054}"/>
              </a:ext>
            </a:extLst>
          </p:cNvPr>
          <p:cNvSpPr/>
          <p:nvPr/>
        </p:nvSpPr>
        <p:spPr>
          <a:xfrm>
            <a:off x="-3028099" y="397542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A4606527-4E66-483F-B1F3-8A453034B6F4}"/>
              </a:ext>
            </a:extLst>
          </p:cNvPr>
          <p:cNvSpPr/>
          <p:nvPr/>
        </p:nvSpPr>
        <p:spPr>
          <a:xfrm>
            <a:off x="-9148" y="45415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D6D57435-0235-4DC2-83A7-4B01E2FA01A7}"/>
              </a:ext>
            </a:extLst>
          </p:cNvPr>
          <p:cNvSpPr/>
          <p:nvPr/>
        </p:nvSpPr>
        <p:spPr>
          <a:xfrm>
            <a:off x="3580186" y="46414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AFE95872-100F-413F-9C0B-58EFAC362EC9}"/>
              </a:ext>
            </a:extLst>
          </p:cNvPr>
          <p:cNvSpPr/>
          <p:nvPr/>
        </p:nvSpPr>
        <p:spPr>
          <a:xfrm>
            <a:off x="-695895" y="470560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2C73A98E-8AFB-4628-9411-839E512F73B3}"/>
              </a:ext>
            </a:extLst>
          </p:cNvPr>
          <p:cNvSpPr/>
          <p:nvPr/>
        </p:nvSpPr>
        <p:spPr>
          <a:xfrm>
            <a:off x="2500491" y="5156296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074D4B53-992F-4246-B86D-5AA5B7BB6021}"/>
              </a:ext>
            </a:extLst>
          </p:cNvPr>
          <p:cNvSpPr/>
          <p:nvPr/>
        </p:nvSpPr>
        <p:spPr>
          <a:xfrm>
            <a:off x="1421102" y="509056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0CB267AA-BC00-4CF4-B2A9-CF21622561AE}"/>
              </a:ext>
            </a:extLst>
          </p:cNvPr>
          <p:cNvSpPr/>
          <p:nvPr/>
        </p:nvSpPr>
        <p:spPr>
          <a:xfrm>
            <a:off x="1871863" y="50334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B61BF1D2-C510-45F5-B411-BCF416C6148B}"/>
              </a:ext>
            </a:extLst>
          </p:cNvPr>
          <p:cNvSpPr/>
          <p:nvPr/>
        </p:nvSpPr>
        <p:spPr>
          <a:xfrm>
            <a:off x="4641478" y="3952825"/>
            <a:ext cx="928980" cy="9289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B9935EC3-1CD8-4326-90A8-BF65D8EC55D8}"/>
              </a:ext>
            </a:extLst>
          </p:cNvPr>
          <p:cNvSpPr txBox="1"/>
          <p:nvPr/>
        </p:nvSpPr>
        <p:spPr>
          <a:xfrm>
            <a:off x="1838294" y="1955281"/>
            <a:ext cx="929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精致水彩新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汇报通用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PPT 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77218304-C16E-4F7D-B6EB-0B7D9BE5BB19}"/>
              </a:ext>
            </a:extLst>
          </p:cNvPr>
          <p:cNvSpPr txBox="1"/>
          <p:nvPr/>
        </p:nvSpPr>
        <p:spPr>
          <a:xfrm>
            <a:off x="2082135" y="2773237"/>
            <a:ext cx="880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Sweet and fresh Work Report Powerpoint Template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KSO_Shape">
            <a:extLst>
              <a:ext uri="{FF2B5EF4-FFF2-40B4-BE49-F238E27FC236}">
                <a16:creationId xmlns:a16="http://schemas.microsoft.com/office/drawing/2014/main" id="{743698BB-C145-4FFB-9906-D5F06C518655}"/>
              </a:ext>
            </a:extLst>
          </p:cNvPr>
          <p:cNvSpPr/>
          <p:nvPr/>
        </p:nvSpPr>
        <p:spPr>
          <a:xfrm>
            <a:off x="5461590" y="4023981"/>
            <a:ext cx="175185" cy="341269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2FA0A8F-388C-4A82-9DB8-3A9E68A34BBA}"/>
              </a:ext>
            </a:extLst>
          </p:cNvPr>
          <p:cNvSpPr txBox="1"/>
          <p:nvPr/>
        </p:nvSpPr>
        <p:spPr>
          <a:xfrm>
            <a:off x="5685797" y="4004627"/>
            <a:ext cx="243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汇报人：熊猫</a:t>
            </a: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A62A188A-76E2-41DC-8C8C-59E3A3FE8C4B}"/>
              </a:ext>
            </a:extLst>
          </p:cNvPr>
          <p:cNvSpPr/>
          <p:nvPr/>
        </p:nvSpPr>
        <p:spPr>
          <a:xfrm>
            <a:off x="4808221" y="2916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C21914F9-818B-43B6-A8CB-680DE8600C5E}"/>
              </a:ext>
            </a:extLst>
          </p:cNvPr>
          <p:cNvSpPr/>
          <p:nvPr/>
        </p:nvSpPr>
        <p:spPr>
          <a:xfrm>
            <a:off x="9569180" y="260213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5919791D-1804-47E7-BA8F-B38D5315693A}"/>
              </a:ext>
            </a:extLst>
          </p:cNvPr>
          <p:cNvSpPr/>
          <p:nvPr/>
        </p:nvSpPr>
        <p:spPr>
          <a:xfrm>
            <a:off x="9302940" y="183343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1A52E404-C637-4E0D-B32C-23AEBC4A5669}"/>
              </a:ext>
            </a:extLst>
          </p:cNvPr>
          <p:cNvSpPr/>
          <p:nvPr/>
        </p:nvSpPr>
        <p:spPr>
          <a:xfrm>
            <a:off x="10797904" y="22043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09EB17E1-C1A1-4B11-9DED-4690DAB6C4CE}"/>
              </a:ext>
            </a:extLst>
          </p:cNvPr>
          <p:cNvSpPr/>
          <p:nvPr/>
        </p:nvSpPr>
        <p:spPr>
          <a:xfrm>
            <a:off x="10220054" y="28656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E384E5EA-F930-4DBA-82D4-C81D4715FA63}"/>
              </a:ext>
            </a:extLst>
          </p:cNvPr>
          <p:cNvSpPr/>
          <p:nvPr/>
        </p:nvSpPr>
        <p:spPr>
          <a:xfrm>
            <a:off x="9529523" y="311801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FFEF6832-E98B-4697-A6C9-1D8F47827BC7}"/>
              </a:ext>
            </a:extLst>
          </p:cNvPr>
          <p:cNvSpPr/>
          <p:nvPr/>
        </p:nvSpPr>
        <p:spPr>
          <a:xfrm>
            <a:off x="10756339" y="9336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4DEADCD1-60B0-4D47-B3DF-7CAADAB862D1}"/>
              </a:ext>
            </a:extLst>
          </p:cNvPr>
          <p:cNvSpPr/>
          <p:nvPr/>
        </p:nvSpPr>
        <p:spPr>
          <a:xfrm>
            <a:off x="10279927" y="37201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D2E527E7-4BFA-465D-B688-62105CFFE373}"/>
              </a:ext>
            </a:extLst>
          </p:cNvPr>
          <p:cNvSpPr/>
          <p:nvPr/>
        </p:nvSpPr>
        <p:spPr>
          <a:xfrm>
            <a:off x="10179754" y="21317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9A01001B-EA22-4966-B954-D3D741BB8870}"/>
              </a:ext>
            </a:extLst>
          </p:cNvPr>
          <p:cNvSpPr/>
          <p:nvPr/>
        </p:nvSpPr>
        <p:spPr>
          <a:xfrm>
            <a:off x="8573204" y="5333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8576161D-2D03-4552-A6E4-DE9BE4F1681F}"/>
              </a:ext>
            </a:extLst>
          </p:cNvPr>
          <p:cNvSpPr/>
          <p:nvPr/>
        </p:nvSpPr>
        <p:spPr>
          <a:xfrm>
            <a:off x="8583181" y="13915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D8D53307-3A1A-4F2F-99FA-5B0A01E6A0A8}"/>
              </a:ext>
            </a:extLst>
          </p:cNvPr>
          <p:cNvSpPr/>
          <p:nvPr/>
        </p:nvSpPr>
        <p:spPr>
          <a:xfrm>
            <a:off x="10774841" y="156572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C45C90F9-EE14-4BA1-BF6A-9DD5D0005AD5}"/>
              </a:ext>
            </a:extLst>
          </p:cNvPr>
          <p:cNvSpPr/>
          <p:nvPr/>
        </p:nvSpPr>
        <p:spPr>
          <a:xfrm>
            <a:off x="10107184" y="9416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C2777436-F4CB-4B49-B5E5-B5305AD3046F}"/>
              </a:ext>
            </a:extLst>
          </p:cNvPr>
          <p:cNvSpPr/>
          <p:nvPr/>
        </p:nvSpPr>
        <p:spPr>
          <a:xfrm>
            <a:off x="7693182" y="42703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B1B7471E-382F-4D53-8AE8-139E1E81140F}"/>
              </a:ext>
            </a:extLst>
          </p:cNvPr>
          <p:cNvSpPr/>
          <p:nvPr/>
        </p:nvSpPr>
        <p:spPr>
          <a:xfrm>
            <a:off x="9605018" y="6597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1D788284-5971-4812-B523-5CC8A8578542}"/>
              </a:ext>
            </a:extLst>
          </p:cNvPr>
          <p:cNvSpPr/>
          <p:nvPr/>
        </p:nvSpPr>
        <p:spPr>
          <a:xfrm>
            <a:off x="10755276" y="364295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FC5D555C-8B63-477C-920F-62D6362C742D}"/>
              </a:ext>
            </a:extLst>
          </p:cNvPr>
          <p:cNvSpPr/>
          <p:nvPr/>
        </p:nvSpPr>
        <p:spPr>
          <a:xfrm>
            <a:off x="9617718" y="361188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FC128D5F-B0CF-49AA-A2BE-37F4B50D133F}"/>
              </a:ext>
            </a:extLst>
          </p:cNvPr>
          <p:cNvSpPr/>
          <p:nvPr/>
        </p:nvSpPr>
        <p:spPr>
          <a:xfrm>
            <a:off x="11329497" y="25769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1688647D-E01E-405A-8DE0-C5315F39D781}"/>
              </a:ext>
            </a:extLst>
          </p:cNvPr>
          <p:cNvSpPr/>
          <p:nvPr/>
        </p:nvSpPr>
        <p:spPr>
          <a:xfrm>
            <a:off x="8490958" y="79394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8F4BEA1A-66FD-4145-B882-1230C323427E}"/>
              </a:ext>
            </a:extLst>
          </p:cNvPr>
          <p:cNvSpPr/>
          <p:nvPr/>
        </p:nvSpPr>
        <p:spPr>
          <a:xfrm>
            <a:off x="6320185" y="-13882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94DFBD90-1EBC-46DB-9599-2D646AF81D46}"/>
              </a:ext>
            </a:extLst>
          </p:cNvPr>
          <p:cNvSpPr/>
          <p:nvPr/>
        </p:nvSpPr>
        <p:spPr>
          <a:xfrm>
            <a:off x="7024914" y="104865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A4F8DC30-B827-4EEF-8E9E-0C80137E2A4F}"/>
              </a:ext>
            </a:extLst>
          </p:cNvPr>
          <p:cNvSpPr/>
          <p:nvPr/>
        </p:nvSpPr>
        <p:spPr>
          <a:xfrm>
            <a:off x="3151029" y="41559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533F3CC9-36BF-4311-AF48-02857F158571}"/>
              </a:ext>
            </a:extLst>
          </p:cNvPr>
          <p:cNvSpPr/>
          <p:nvPr/>
        </p:nvSpPr>
        <p:spPr>
          <a:xfrm>
            <a:off x="10446758" y="354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A0EB0EA4-2A2F-428D-B0EC-722E42C2524B}"/>
              </a:ext>
            </a:extLst>
          </p:cNvPr>
          <p:cNvSpPr/>
          <p:nvPr/>
        </p:nvSpPr>
        <p:spPr>
          <a:xfrm>
            <a:off x="448006" y="467067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9" name="椭圆 168">
            <a:extLst>
              <a:ext uri="{FF2B5EF4-FFF2-40B4-BE49-F238E27FC236}">
                <a16:creationId xmlns:a16="http://schemas.microsoft.com/office/drawing/2014/main" id="{B952310D-59DC-4D53-9664-70529D575AEB}"/>
              </a:ext>
            </a:extLst>
          </p:cNvPr>
          <p:cNvSpPr/>
          <p:nvPr/>
        </p:nvSpPr>
        <p:spPr>
          <a:xfrm>
            <a:off x="9490892" y="228338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0" name="椭圆 169">
            <a:extLst>
              <a:ext uri="{FF2B5EF4-FFF2-40B4-BE49-F238E27FC236}">
                <a16:creationId xmlns:a16="http://schemas.microsoft.com/office/drawing/2014/main" id="{6F34604C-F5AC-4902-95B3-C2E2ACED4BBA}"/>
              </a:ext>
            </a:extLst>
          </p:cNvPr>
          <p:cNvSpPr/>
          <p:nvPr/>
        </p:nvSpPr>
        <p:spPr>
          <a:xfrm>
            <a:off x="7463428" y="280340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CE87E18F-7632-425F-BD60-EC2741F15E42}"/>
              </a:ext>
            </a:extLst>
          </p:cNvPr>
          <p:cNvSpPr/>
          <p:nvPr/>
        </p:nvSpPr>
        <p:spPr>
          <a:xfrm>
            <a:off x="11114677" y="530712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E504C966-5929-4EDC-A881-566B0B52ACBF}"/>
              </a:ext>
            </a:extLst>
          </p:cNvPr>
          <p:cNvSpPr/>
          <p:nvPr/>
        </p:nvSpPr>
        <p:spPr>
          <a:xfrm>
            <a:off x="2363470" y="23752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8267E202-C4FC-4333-9AB1-AB186CD42554}"/>
              </a:ext>
            </a:extLst>
          </p:cNvPr>
          <p:cNvSpPr/>
          <p:nvPr/>
        </p:nvSpPr>
        <p:spPr>
          <a:xfrm>
            <a:off x="11287814" y="506131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956D8D81-1758-4B1B-B99B-52E630BA3123}"/>
              </a:ext>
            </a:extLst>
          </p:cNvPr>
          <p:cNvSpPr/>
          <p:nvPr/>
        </p:nvSpPr>
        <p:spPr>
          <a:xfrm>
            <a:off x="8663578" y="205216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5" name="椭圆 174">
            <a:extLst>
              <a:ext uri="{FF2B5EF4-FFF2-40B4-BE49-F238E27FC236}">
                <a16:creationId xmlns:a16="http://schemas.microsoft.com/office/drawing/2014/main" id="{6DF705B4-4E4B-4D13-96FC-07FCE7D1A893}"/>
              </a:ext>
            </a:extLst>
          </p:cNvPr>
          <p:cNvSpPr/>
          <p:nvPr/>
        </p:nvSpPr>
        <p:spPr>
          <a:xfrm>
            <a:off x="8978357" y="12084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6" name="椭圆 175">
            <a:extLst>
              <a:ext uri="{FF2B5EF4-FFF2-40B4-BE49-F238E27FC236}">
                <a16:creationId xmlns:a16="http://schemas.microsoft.com/office/drawing/2014/main" id="{1237B278-1593-4383-80F8-AA8A7297EF4D}"/>
              </a:ext>
            </a:extLst>
          </p:cNvPr>
          <p:cNvSpPr/>
          <p:nvPr/>
        </p:nvSpPr>
        <p:spPr>
          <a:xfrm>
            <a:off x="10154014" y="225477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7" name="椭圆 176">
            <a:extLst>
              <a:ext uri="{FF2B5EF4-FFF2-40B4-BE49-F238E27FC236}">
                <a16:creationId xmlns:a16="http://schemas.microsoft.com/office/drawing/2014/main" id="{93A949BC-F5A4-4BE7-AACC-AF0716E37585}"/>
              </a:ext>
            </a:extLst>
          </p:cNvPr>
          <p:cNvSpPr/>
          <p:nvPr/>
        </p:nvSpPr>
        <p:spPr>
          <a:xfrm>
            <a:off x="9853749" y="143802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69B55F66-26DE-4633-AE6F-A1E80F28F573}"/>
              </a:ext>
            </a:extLst>
          </p:cNvPr>
          <p:cNvSpPr/>
          <p:nvPr/>
        </p:nvSpPr>
        <p:spPr>
          <a:xfrm>
            <a:off x="8535741" y="220483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CC2E45F7-00E0-4AF2-B961-F7C9F8B85629}"/>
              </a:ext>
            </a:extLst>
          </p:cNvPr>
          <p:cNvSpPr/>
          <p:nvPr/>
        </p:nvSpPr>
        <p:spPr>
          <a:xfrm>
            <a:off x="7609764" y="9810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4C43FD83-1A0A-48EF-AF1F-59F4955EC6B7}"/>
              </a:ext>
            </a:extLst>
          </p:cNvPr>
          <p:cNvSpPr/>
          <p:nvPr/>
        </p:nvSpPr>
        <p:spPr>
          <a:xfrm>
            <a:off x="11522671" y="172653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CB84679D-C64B-48D3-8419-EED67A891839}"/>
              </a:ext>
            </a:extLst>
          </p:cNvPr>
          <p:cNvSpPr/>
          <p:nvPr/>
        </p:nvSpPr>
        <p:spPr>
          <a:xfrm>
            <a:off x="7324588" y="174843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797DC879-1EF5-4D3C-B51E-A247C2A59D8B}"/>
              </a:ext>
            </a:extLst>
          </p:cNvPr>
          <p:cNvSpPr/>
          <p:nvPr/>
        </p:nvSpPr>
        <p:spPr>
          <a:xfrm>
            <a:off x="10367998" y="55112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CE4B56FD-13FF-472D-A9F8-F48B56D9B326}"/>
              </a:ext>
            </a:extLst>
          </p:cNvPr>
          <p:cNvSpPr/>
          <p:nvPr/>
        </p:nvSpPr>
        <p:spPr>
          <a:xfrm>
            <a:off x="8762010" y="189865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670FB2C5-7DDA-4152-83E8-58EF0870D1DA}"/>
              </a:ext>
            </a:extLst>
          </p:cNvPr>
          <p:cNvSpPr/>
          <p:nvPr/>
        </p:nvSpPr>
        <p:spPr>
          <a:xfrm>
            <a:off x="10524831" y="540330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520F9FEA-9E5D-4EB6-B3DC-77BACB53EF2A}"/>
              </a:ext>
            </a:extLst>
          </p:cNvPr>
          <p:cNvSpPr/>
          <p:nvPr/>
        </p:nvSpPr>
        <p:spPr>
          <a:xfrm>
            <a:off x="11350779" y="264666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353708E2-4055-4601-8DD1-5AAC8DF53E0B}"/>
              </a:ext>
            </a:extLst>
          </p:cNvPr>
          <p:cNvSpPr/>
          <p:nvPr/>
        </p:nvSpPr>
        <p:spPr>
          <a:xfrm>
            <a:off x="7528539" y="199866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A42BEED4-0A36-4E2C-A1E7-7BD56D6CE8AC}"/>
              </a:ext>
            </a:extLst>
          </p:cNvPr>
          <p:cNvSpPr/>
          <p:nvPr/>
        </p:nvSpPr>
        <p:spPr>
          <a:xfrm>
            <a:off x="5889529" y="6649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957E819D-96EE-46CC-9B4E-8CB048DEE489}"/>
              </a:ext>
            </a:extLst>
          </p:cNvPr>
          <p:cNvSpPr/>
          <p:nvPr/>
        </p:nvSpPr>
        <p:spPr>
          <a:xfrm>
            <a:off x="8774886" y="109305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01BEAC99-F745-43FE-85EC-1F476AFC56E8}"/>
              </a:ext>
            </a:extLst>
          </p:cNvPr>
          <p:cNvSpPr/>
          <p:nvPr/>
        </p:nvSpPr>
        <p:spPr>
          <a:xfrm>
            <a:off x="10689390" y="3429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0" name="椭圆 189">
            <a:extLst>
              <a:ext uri="{FF2B5EF4-FFF2-40B4-BE49-F238E27FC236}">
                <a16:creationId xmlns:a16="http://schemas.microsoft.com/office/drawing/2014/main" id="{B30A04EA-02A2-44EE-8399-6D1EC97D9334}"/>
              </a:ext>
            </a:extLst>
          </p:cNvPr>
          <p:cNvSpPr/>
          <p:nvPr/>
        </p:nvSpPr>
        <p:spPr>
          <a:xfrm>
            <a:off x="6956750" y="3918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E0C04529-32B5-4D9F-B906-9442F904793D}"/>
              </a:ext>
            </a:extLst>
          </p:cNvPr>
          <p:cNvSpPr/>
          <p:nvPr/>
        </p:nvSpPr>
        <p:spPr>
          <a:xfrm>
            <a:off x="7724490" y="36198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86325BBB-A2F4-405C-B8A5-ABF275FEDDCF}"/>
              </a:ext>
            </a:extLst>
          </p:cNvPr>
          <p:cNvSpPr/>
          <p:nvPr/>
        </p:nvSpPr>
        <p:spPr>
          <a:xfrm>
            <a:off x="7619593" y="6845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3ED1A9E8-7A5D-41BC-A045-09436F47D811}"/>
              </a:ext>
            </a:extLst>
          </p:cNvPr>
          <p:cNvSpPr/>
          <p:nvPr/>
        </p:nvSpPr>
        <p:spPr>
          <a:xfrm>
            <a:off x="8708074" y="301605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B5621260-3B66-46BF-957C-31DDD8026C3A}"/>
              </a:ext>
            </a:extLst>
          </p:cNvPr>
          <p:cNvSpPr/>
          <p:nvPr/>
        </p:nvSpPr>
        <p:spPr>
          <a:xfrm>
            <a:off x="10949544" y="394701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E8AE45DF-3DC9-4E9C-9B6F-3CB0D59A5CF5}"/>
              </a:ext>
            </a:extLst>
          </p:cNvPr>
          <p:cNvSpPr/>
          <p:nvPr/>
        </p:nvSpPr>
        <p:spPr>
          <a:xfrm>
            <a:off x="10187745" y="136162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2A3FD9A9-E19A-416C-87AB-13725FF173DA}"/>
              </a:ext>
            </a:extLst>
          </p:cNvPr>
          <p:cNvSpPr/>
          <p:nvPr/>
        </p:nvSpPr>
        <p:spPr>
          <a:xfrm>
            <a:off x="8231867" y="392375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54793F8C-3741-44D4-96C5-D345C0C979C5}"/>
              </a:ext>
            </a:extLst>
          </p:cNvPr>
          <p:cNvSpPr/>
          <p:nvPr/>
        </p:nvSpPr>
        <p:spPr>
          <a:xfrm>
            <a:off x="9648594" y="3320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8" name="椭圆 197">
            <a:extLst>
              <a:ext uri="{FF2B5EF4-FFF2-40B4-BE49-F238E27FC236}">
                <a16:creationId xmlns:a16="http://schemas.microsoft.com/office/drawing/2014/main" id="{E5AA97B6-8C24-42A9-80E3-85FB9EC773E9}"/>
              </a:ext>
            </a:extLst>
          </p:cNvPr>
          <p:cNvSpPr/>
          <p:nvPr/>
        </p:nvSpPr>
        <p:spPr>
          <a:xfrm>
            <a:off x="8993256" y="223351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2034C4BC-188C-4ED3-9D9A-C120D58FB4F2}"/>
              </a:ext>
            </a:extLst>
          </p:cNvPr>
          <p:cNvSpPr/>
          <p:nvPr/>
        </p:nvSpPr>
        <p:spPr>
          <a:xfrm>
            <a:off x="9916656" y="1782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0924A12A-AA7C-4D8A-AB0C-8A8D78E8CC90}"/>
              </a:ext>
            </a:extLst>
          </p:cNvPr>
          <p:cNvSpPr/>
          <p:nvPr/>
        </p:nvSpPr>
        <p:spPr>
          <a:xfrm>
            <a:off x="9941278" y="161940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1C0CD429-698C-4228-86F6-84DA399F96FB}"/>
              </a:ext>
            </a:extLst>
          </p:cNvPr>
          <p:cNvSpPr/>
          <p:nvPr/>
        </p:nvSpPr>
        <p:spPr>
          <a:xfrm>
            <a:off x="6718524" y="33973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9C46276B-37C0-4C45-BD67-FFC2417BB2F3}"/>
              </a:ext>
            </a:extLst>
          </p:cNvPr>
          <p:cNvSpPr/>
          <p:nvPr/>
        </p:nvSpPr>
        <p:spPr>
          <a:xfrm>
            <a:off x="8702444" y="267983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47889811-5D77-41D1-ABD7-1F88029E2C71}"/>
              </a:ext>
            </a:extLst>
          </p:cNvPr>
          <p:cNvSpPr/>
          <p:nvPr/>
        </p:nvSpPr>
        <p:spPr>
          <a:xfrm>
            <a:off x="11676771" y="23602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D95323CB-A844-43A8-9914-82F0995B6EB4}"/>
              </a:ext>
            </a:extLst>
          </p:cNvPr>
          <p:cNvSpPr/>
          <p:nvPr/>
        </p:nvSpPr>
        <p:spPr>
          <a:xfrm>
            <a:off x="11270728" y="214121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B9A1557-7844-444D-982B-7577E677135D}"/>
              </a:ext>
            </a:extLst>
          </p:cNvPr>
          <p:cNvSpPr/>
          <p:nvPr/>
        </p:nvSpPr>
        <p:spPr>
          <a:xfrm>
            <a:off x="10025060" y="365048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8B9C7AB7-BEBC-4C2A-A8EE-2F90E316F831}"/>
              </a:ext>
            </a:extLst>
          </p:cNvPr>
          <p:cNvSpPr/>
          <p:nvPr/>
        </p:nvSpPr>
        <p:spPr>
          <a:xfrm>
            <a:off x="7681523" y="52405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E21CEA87-7213-4D2A-B29E-48D9F424FC49}"/>
              </a:ext>
            </a:extLst>
          </p:cNvPr>
          <p:cNvSpPr/>
          <p:nvPr/>
        </p:nvSpPr>
        <p:spPr>
          <a:xfrm>
            <a:off x="10611593" y="2539219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4090E7B7-144D-4A15-8D98-14128DB304DA}"/>
              </a:ext>
            </a:extLst>
          </p:cNvPr>
          <p:cNvSpPr/>
          <p:nvPr/>
        </p:nvSpPr>
        <p:spPr>
          <a:xfrm>
            <a:off x="9429697" y="178268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A675D2D5-DE44-4196-9CBA-7EB0BCD7A92F}"/>
              </a:ext>
            </a:extLst>
          </p:cNvPr>
          <p:cNvSpPr/>
          <p:nvPr/>
        </p:nvSpPr>
        <p:spPr>
          <a:xfrm>
            <a:off x="6153098" y="194564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17C11407-6D08-45C7-8E99-0281E00785A1}"/>
              </a:ext>
            </a:extLst>
          </p:cNvPr>
          <p:cNvSpPr/>
          <p:nvPr/>
        </p:nvSpPr>
        <p:spPr>
          <a:xfrm>
            <a:off x="6297334" y="505875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77F7987-D55A-4053-92DC-FFD2C5841289}"/>
              </a:ext>
            </a:extLst>
          </p:cNvPr>
          <p:cNvSpPr/>
          <p:nvPr/>
        </p:nvSpPr>
        <p:spPr>
          <a:xfrm>
            <a:off x="10198907" y="29610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726476BC-DE96-479C-88CE-FF083E07A2CB}"/>
              </a:ext>
            </a:extLst>
          </p:cNvPr>
          <p:cNvSpPr/>
          <p:nvPr/>
        </p:nvSpPr>
        <p:spPr>
          <a:xfrm>
            <a:off x="9302609" y="3134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943734F8-D7D6-4D69-81B9-4384A71E11EC}"/>
              </a:ext>
            </a:extLst>
          </p:cNvPr>
          <p:cNvSpPr/>
          <p:nvPr/>
        </p:nvSpPr>
        <p:spPr>
          <a:xfrm>
            <a:off x="9171932" y="241214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4057954D-BB57-461A-A6C8-A96C93C975F8}"/>
              </a:ext>
            </a:extLst>
          </p:cNvPr>
          <p:cNvSpPr/>
          <p:nvPr/>
        </p:nvSpPr>
        <p:spPr>
          <a:xfrm>
            <a:off x="10719518" y="250376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412B90B2-30E0-4EE7-8CF8-18A77F11802E}"/>
              </a:ext>
            </a:extLst>
          </p:cNvPr>
          <p:cNvSpPr/>
          <p:nvPr/>
        </p:nvSpPr>
        <p:spPr>
          <a:xfrm>
            <a:off x="10656907" y="307622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139A5A9C-BED4-4CDF-8A10-186DDF2AA2A6}"/>
              </a:ext>
            </a:extLst>
          </p:cNvPr>
          <p:cNvSpPr/>
          <p:nvPr/>
        </p:nvSpPr>
        <p:spPr>
          <a:xfrm>
            <a:off x="7923735" y="2107075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94BCADDE-A791-4901-83BF-4AD3D7B7A59E}"/>
              </a:ext>
            </a:extLst>
          </p:cNvPr>
          <p:cNvSpPr/>
          <p:nvPr/>
        </p:nvSpPr>
        <p:spPr>
          <a:xfrm>
            <a:off x="9846877" y="67626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28E0B0C-3CCC-4E29-9831-AA0F79AAAEC2}"/>
              </a:ext>
            </a:extLst>
          </p:cNvPr>
          <p:cNvSpPr/>
          <p:nvPr/>
        </p:nvSpPr>
        <p:spPr>
          <a:xfrm>
            <a:off x="11411699" y="945933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5C548CFE-0620-4680-BC3B-7883815E4459}"/>
              </a:ext>
            </a:extLst>
          </p:cNvPr>
          <p:cNvSpPr/>
          <p:nvPr/>
        </p:nvSpPr>
        <p:spPr>
          <a:xfrm>
            <a:off x="5763000" y="38828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C47C1421-53CA-47AE-8C36-8237F8451EA8}"/>
              </a:ext>
            </a:extLst>
          </p:cNvPr>
          <p:cNvSpPr/>
          <p:nvPr/>
        </p:nvSpPr>
        <p:spPr>
          <a:xfrm>
            <a:off x="9166753" y="197021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6CE2C37B-660F-4E64-B64D-983869A72DE4}"/>
              </a:ext>
            </a:extLst>
          </p:cNvPr>
          <p:cNvSpPr/>
          <p:nvPr/>
        </p:nvSpPr>
        <p:spPr>
          <a:xfrm>
            <a:off x="4493959" y="83531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AEF3660A-5B25-4CA1-AEA7-297030EF1928}"/>
              </a:ext>
            </a:extLst>
          </p:cNvPr>
          <p:cNvSpPr/>
          <p:nvPr/>
        </p:nvSpPr>
        <p:spPr>
          <a:xfrm>
            <a:off x="10319052" y="292908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11170F24-5308-47E5-BF97-4C5783D47B71}"/>
              </a:ext>
            </a:extLst>
          </p:cNvPr>
          <p:cNvSpPr/>
          <p:nvPr/>
        </p:nvSpPr>
        <p:spPr>
          <a:xfrm>
            <a:off x="6708407" y="126623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4" name="椭圆 223">
            <a:extLst>
              <a:ext uri="{FF2B5EF4-FFF2-40B4-BE49-F238E27FC236}">
                <a16:creationId xmlns:a16="http://schemas.microsoft.com/office/drawing/2014/main" id="{4AB91C6A-4AAA-4D15-A411-E14F2FDCC4BA}"/>
              </a:ext>
            </a:extLst>
          </p:cNvPr>
          <p:cNvSpPr/>
          <p:nvPr/>
        </p:nvSpPr>
        <p:spPr>
          <a:xfrm>
            <a:off x="11653932" y="371744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5" name="椭圆 224">
            <a:extLst>
              <a:ext uri="{FF2B5EF4-FFF2-40B4-BE49-F238E27FC236}">
                <a16:creationId xmlns:a16="http://schemas.microsoft.com/office/drawing/2014/main" id="{67B3B415-46A8-4CC1-9C46-EE9F6A58639D}"/>
              </a:ext>
            </a:extLst>
          </p:cNvPr>
          <p:cNvSpPr/>
          <p:nvPr/>
        </p:nvSpPr>
        <p:spPr>
          <a:xfrm>
            <a:off x="10215737" y="49180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6" name="椭圆 225">
            <a:extLst>
              <a:ext uri="{FF2B5EF4-FFF2-40B4-BE49-F238E27FC236}">
                <a16:creationId xmlns:a16="http://schemas.microsoft.com/office/drawing/2014/main" id="{B628D022-F12C-47BD-9D25-D923367A24A3}"/>
              </a:ext>
            </a:extLst>
          </p:cNvPr>
          <p:cNvSpPr/>
          <p:nvPr/>
        </p:nvSpPr>
        <p:spPr>
          <a:xfrm>
            <a:off x="8742512" y="279718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7" name="椭圆 226">
            <a:extLst>
              <a:ext uri="{FF2B5EF4-FFF2-40B4-BE49-F238E27FC236}">
                <a16:creationId xmlns:a16="http://schemas.microsoft.com/office/drawing/2014/main" id="{C1E1BDDE-84F1-4D1B-8116-A3FEB02224AA}"/>
              </a:ext>
            </a:extLst>
          </p:cNvPr>
          <p:cNvSpPr/>
          <p:nvPr/>
        </p:nvSpPr>
        <p:spPr>
          <a:xfrm>
            <a:off x="8088291" y="160384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8" name="椭圆 227">
            <a:extLst>
              <a:ext uri="{FF2B5EF4-FFF2-40B4-BE49-F238E27FC236}">
                <a16:creationId xmlns:a16="http://schemas.microsoft.com/office/drawing/2014/main" id="{D3571DA5-3BD7-4143-BAEE-8F592EEA0865}"/>
              </a:ext>
            </a:extLst>
          </p:cNvPr>
          <p:cNvSpPr/>
          <p:nvPr/>
        </p:nvSpPr>
        <p:spPr>
          <a:xfrm>
            <a:off x="9806622" y="266302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9" name="椭圆 228">
            <a:extLst>
              <a:ext uri="{FF2B5EF4-FFF2-40B4-BE49-F238E27FC236}">
                <a16:creationId xmlns:a16="http://schemas.microsoft.com/office/drawing/2014/main" id="{4CEC687F-E1C0-483E-BF77-8815807093C5}"/>
              </a:ext>
            </a:extLst>
          </p:cNvPr>
          <p:cNvSpPr/>
          <p:nvPr/>
        </p:nvSpPr>
        <p:spPr>
          <a:xfrm>
            <a:off x="10011279" y="45868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0" name="椭圆 229">
            <a:extLst>
              <a:ext uri="{FF2B5EF4-FFF2-40B4-BE49-F238E27FC236}">
                <a16:creationId xmlns:a16="http://schemas.microsoft.com/office/drawing/2014/main" id="{0A705C4E-90E1-4D27-B8E9-A3BC2E4B5EE1}"/>
              </a:ext>
            </a:extLst>
          </p:cNvPr>
          <p:cNvSpPr/>
          <p:nvPr/>
        </p:nvSpPr>
        <p:spPr>
          <a:xfrm>
            <a:off x="11620531" y="2503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1" name="椭圆 230">
            <a:extLst>
              <a:ext uri="{FF2B5EF4-FFF2-40B4-BE49-F238E27FC236}">
                <a16:creationId xmlns:a16="http://schemas.microsoft.com/office/drawing/2014/main" id="{D2F00EFE-FDFE-4E07-A03F-608FC239B9CE}"/>
              </a:ext>
            </a:extLst>
          </p:cNvPr>
          <p:cNvSpPr/>
          <p:nvPr/>
        </p:nvSpPr>
        <p:spPr>
          <a:xfrm>
            <a:off x="11082665" y="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B9FB5B90-B688-467B-9FBD-9DD842AE405A}"/>
              </a:ext>
            </a:extLst>
          </p:cNvPr>
          <p:cNvSpPr/>
          <p:nvPr/>
        </p:nvSpPr>
        <p:spPr>
          <a:xfrm>
            <a:off x="11818462" y="97972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6D7CA3F0-F4FC-4CD6-9BC7-D773CB8075AF}"/>
              </a:ext>
            </a:extLst>
          </p:cNvPr>
          <p:cNvSpPr/>
          <p:nvPr/>
        </p:nvSpPr>
        <p:spPr>
          <a:xfrm>
            <a:off x="11779058" y="24790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4" name="椭圆 233">
            <a:extLst>
              <a:ext uri="{FF2B5EF4-FFF2-40B4-BE49-F238E27FC236}">
                <a16:creationId xmlns:a16="http://schemas.microsoft.com/office/drawing/2014/main" id="{6C7EFCAF-866A-4099-9D45-855391C388BD}"/>
              </a:ext>
            </a:extLst>
          </p:cNvPr>
          <p:cNvSpPr/>
          <p:nvPr/>
        </p:nvSpPr>
        <p:spPr>
          <a:xfrm>
            <a:off x="11971702" y="134258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3B4DA4B7-9BE6-48BA-865E-AC32EE0F46FA}"/>
              </a:ext>
            </a:extLst>
          </p:cNvPr>
          <p:cNvSpPr/>
          <p:nvPr/>
        </p:nvSpPr>
        <p:spPr>
          <a:xfrm>
            <a:off x="10744979" y="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36BA4AE7-E12B-40F6-81EA-43ED956F4BCF}"/>
              </a:ext>
            </a:extLst>
          </p:cNvPr>
          <p:cNvSpPr/>
          <p:nvPr/>
        </p:nvSpPr>
        <p:spPr>
          <a:xfrm>
            <a:off x="11985529" y="3601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376B9269-E589-4FAF-BF77-8A1F7AB7038D}"/>
              </a:ext>
            </a:extLst>
          </p:cNvPr>
          <p:cNvSpPr/>
          <p:nvPr/>
        </p:nvSpPr>
        <p:spPr>
          <a:xfrm>
            <a:off x="11779058" y="42418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8" name="椭圆 237">
            <a:extLst>
              <a:ext uri="{FF2B5EF4-FFF2-40B4-BE49-F238E27FC236}">
                <a16:creationId xmlns:a16="http://schemas.microsoft.com/office/drawing/2014/main" id="{521A2D4A-8186-40B6-8378-A551782CA030}"/>
              </a:ext>
            </a:extLst>
          </p:cNvPr>
          <p:cNvSpPr/>
          <p:nvPr/>
        </p:nvSpPr>
        <p:spPr>
          <a:xfrm>
            <a:off x="11732455" y="3297362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5FFAD205-F280-4469-AFBF-C6C1F1CC1D77}"/>
              </a:ext>
            </a:extLst>
          </p:cNvPr>
          <p:cNvSpPr/>
          <p:nvPr/>
        </p:nvSpPr>
        <p:spPr>
          <a:xfrm>
            <a:off x="11677724" y="205730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, 地图&#10;&#10;已生成极高可信度的说明">
            <a:extLst>
              <a:ext uri="{FF2B5EF4-FFF2-40B4-BE49-F238E27FC236}">
                <a16:creationId xmlns:a16="http://schemas.microsoft.com/office/drawing/2014/main" id="{8DBA067F-63D1-4067-978A-C3603EED8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9083" y="-2422128"/>
            <a:ext cx="7376096" cy="121824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A0B9C3D-994B-48D9-9E96-AC6B2BDF8C29}"/>
              </a:ext>
            </a:extLst>
          </p:cNvPr>
          <p:cNvSpPr/>
          <p:nvPr/>
        </p:nvSpPr>
        <p:spPr>
          <a:xfrm>
            <a:off x="1106051" y="1270929"/>
            <a:ext cx="6895099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0" name="图片 239" descr="图片包含 文字, 地图&#10;&#10;已生成极高可信度的说明">
            <a:extLst>
              <a:ext uri="{FF2B5EF4-FFF2-40B4-BE49-F238E27FC236}">
                <a16:creationId xmlns:a16="http://schemas.microsoft.com/office/drawing/2014/main" id="{F17F980A-23A5-43C0-8EAE-D4E66C85E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/>
        </p:blipFill>
        <p:spPr>
          <a:xfrm rot="16200000">
            <a:off x="3202475" y="399794"/>
            <a:ext cx="6033304" cy="6438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30FA280-0997-B346-9596-6086334EAAFA}"/>
              </a:ext>
            </a:extLst>
          </p:cNvPr>
          <p:cNvSpPr/>
          <p:nvPr/>
        </p:nvSpPr>
        <p:spPr>
          <a:xfrm>
            <a:off x="2858558" y="1401055"/>
            <a:ext cx="6182232" cy="3764264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5500" b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x-none" sz="5500" b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pPr algn="ctr"/>
            <a:r>
              <a:rPr lang="x-none" sz="5500" b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81AC46B-CD12-9641-ABF9-D47668634C2E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53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0.07123 -0.04398 0.06237 -0.16273 0.09011 -0.27847 " pathEditMode="relative" rAng="0" ptsTypes="AA">
                                      <p:cBhvr>
                                        <p:cTn id="30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56 -0.06198 -0.1845 -0.00769 -0.31459 " pathEditMode="relative" rAng="0" ptsTypes="AA">
                                      <p:cBhvr>
                                        <p:cTn id="38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1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3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4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C 0.06471 -0.13541 0.07721 -0.05138 0.13164 -0.18125 " pathEditMode="relative" rAng="0" ptsTypes="AA">
                                      <p:cBhvr>
                                        <p:cTn id="46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9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0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1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2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2 -0.1206 0.14375 -0.01111 0.19831 -0.14097 " pathEditMode="relative" rAng="0" ptsTypes="AA">
                                      <p:cBhvr>
                                        <p:cTn id="54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7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8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9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0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C -0.04023 -0.14421 0.01732 -0.1956 -0.00299 -0.34421 " pathEditMode="relative" rAng="0" ptsTypes="AA">
                                      <p:cBhvr>
                                        <p:cTn id="62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5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6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7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8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377 -0.22477 0.15403 -0.14306 0.13372 -0.2912 " pathEditMode="relative" rAng="0" ptsTypes="AA">
                                      <p:cBhvr>
                                        <p:cTn id="70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3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6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3229 -0.19769 0.04193 -0.19838 0.13359 -0.2912 " pathEditMode="relative" rAng="0" ptsTypes="AA">
                                      <p:cBhvr>
                                        <p:cTn id="78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1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2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3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4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10703 -0.07315 0.10599 -0.1625 0.13359 -0.29121 " pathEditMode="relative" rAng="0" ptsTypes="AA">
                                      <p:cBhvr>
                                        <p:cTn id="86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9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0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1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2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C 0.00104 -0.11574 -0.11797 -0.13287 -0.09037 -0.26157 " pathEditMode="relative" rAng="0" ptsTypes="AA">
                                      <p:cBhvr>
                                        <p:cTn id="94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C 0.07605 -0.05301 0.06667 -0.19606 0.09636 -0.33518 " pathEditMode="relative" rAng="0" ptsTypes="AA">
                                      <p:cBhvr>
                                        <p:cTn id="102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5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6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7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8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C 0.06432 -0.17314 0.07669 -0.06574 0.13086 -0.23171 " pathEditMode="relative" rAng="0" ptsTypes="AA">
                                      <p:cBhvr>
                                        <p:cTn id="110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3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4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5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6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1471 -0.12338 -0.08021 -0.21551 -0.01003 -0.36713 " pathEditMode="relative" rAng="0" ptsTypes="AA">
                                      <p:cBhvr>
                                        <p:cTn id="118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1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2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3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4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286 -0.24884 0.12018 -0.15833 0.10442 -0.32222 " pathEditMode="relative" rAng="0" ptsTypes="AA">
                                      <p:cBhvr>
                                        <p:cTn id="126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9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0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1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2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C -0.04479 -0.16574 -0.08151 -0.08634 -0.12149 -0.25023 " pathEditMode="relative" rAng="0" ptsTypes="AA">
                                      <p:cBhvr>
                                        <p:cTn id="134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7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9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0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C -0.1401 -0.18588 0.06042 -0.25185 -0.01041 -0.44283 " pathEditMode="relative" rAng="0" ptsTypes="AA">
                                      <p:cBhvr>
                                        <p:cTn id="142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5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7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8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10481 -0.20695 0.17995 -0.01922 0.2483 -0.2419 " pathEditMode="relative" rAng="0" ptsTypes="AA">
                                      <p:cBhvr>
                                        <p:cTn id="150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5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5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5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5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58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61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62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63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64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C 0.07122 -0.04398 0.06237 -0.16273 0.0901 -0.27847 " pathEditMode="relative" rAng="0" ptsTypes="AA">
                                      <p:cBhvr>
                                        <p:cTn id="166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6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7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7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7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74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77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78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79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80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0323 -0.19768 0.04193 -0.19838 0.1336 -0.2912 " pathEditMode="relative" rAng="0" ptsTypes="AA">
                                      <p:cBhvr>
                                        <p:cTn id="182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85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86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87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88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0104 -0.11574 -0.11797 -0.13287 -0.09037 -0.26157 " pathEditMode="relative" rAng="0" ptsTypes="AA">
                                      <p:cBhvr>
                                        <p:cTn id="190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93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9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95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96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C 0.1069 -0.07315 0.10586 -0.1625 0.1336 -0.2912 " pathEditMode="relative" rAng="0" ptsTypes="AA">
                                      <p:cBhvr>
                                        <p:cTn id="198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01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02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03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04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C 0.07122 -0.04398 0.06237 -0.16273 0.0901 -0.27847 " pathEditMode="relative" rAng="0" ptsTypes="AA">
                                      <p:cBhvr>
                                        <p:cTn id="206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0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1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1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1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C 0.07604 -0.05301 0.06667 -0.19607 0.09635 -0.33519 " pathEditMode="relative" rAng="0" ptsTypes="AA">
                                      <p:cBhvr>
                                        <p:cTn id="214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17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18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19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20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332 -0.23611 0.0431 -0.23703 0.13763 -0.34768 " pathEditMode="relative" rAng="0" ptsTypes="AA">
                                      <p:cBhvr>
                                        <p:cTn id="222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2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2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2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2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0143 -0.15486 -0.16406 -0.17778 -0.12565 -0.34954 " pathEditMode="relative" rAng="0" ptsTypes="AA">
                                      <p:cBhvr>
                                        <p:cTn id="230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33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34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35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36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6472 -0.13542 0.07709 -0.05139 0.13151 -0.18125 " pathEditMode="relative" rAng="0" ptsTypes="AA">
                                      <p:cBhvr>
                                        <p:cTn id="238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4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4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4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4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246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4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5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5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5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0.1069 -0.07315 0.10586 -0.1625 0.1336 -0.2912 " pathEditMode="relative" rAng="0" ptsTypes="AA">
                                      <p:cBhvr>
                                        <p:cTn id="254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5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6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7122 -0.04399 0.06237 -0.16274 0.0901 -0.27848 " pathEditMode="relative" rAng="0" ptsTypes="AA">
                                      <p:cBhvr>
                                        <p:cTn id="262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6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6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C -0.01133 -0.10579 -0.06198 -0.18449 -0.00768 -0.31458 " pathEditMode="relative" rAng="0" ptsTypes="AA">
                                      <p:cBhvr>
                                        <p:cTn id="270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7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7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6472 -0.13542 0.07709 -0.05139 0.13151 -0.18125 " pathEditMode="relative" rAng="0" ptsTypes="AA">
                                      <p:cBhvr>
                                        <p:cTn id="278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8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8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286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8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9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9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294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9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0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C 0.00378 -0.22477 0.15391 -0.14305 0.13373 -0.2912 " pathEditMode="relative" rAng="0" ptsTypes="AA">
                                      <p:cBhvr>
                                        <p:cTn id="302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0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0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3229 -0.19769 0.04193 -0.19838 0.13359 -0.29121 " pathEditMode="relative" rAng="0" ptsTypes="AA">
                                      <p:cBhvr>
                                        <p:cTn id="310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1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1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10703 -0.07315 0.10599 -0.1625 0.13359 -0.2912 " pathEditMode="relative" rAng="0" ptsTypes="AA">
                                      <p:cBhvr>
                                        <p:cTn id="318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2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2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104 -0.11574 -0.11797 -0.13287 -0.09037 -0.26157 " pathEditMode="relative" rAng="0" ptsTypes="AA">
                                      <p:cBhvr>
                                        <p:cTn id="326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29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30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31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32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7122 -0.04398 0.06237 -0.16273 0.0901 -0.27847 " pathEditMode="relative" rAng="0" ptsTypes="AA">
                                      <p:cBhvr>
                                        <p:cTn id="334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3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4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-0.01132 -0.10556 -0.06197 -0.18449 -0.00768 -0.31458 " pathEditMode="relative" rAng="0" ptsTypes="AA">
                                      <p:cBhvr>
                                        <p:cTn id="342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45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4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47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48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22 -0.05139 0.13165 -0.18125 " pathEditMode="relative" rAng="0" ptsTypes="AA">
                                      <p:cBhvr>
                                        <p:cTn id="350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53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54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55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56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-0.04011 -0.14375 -0.07305 -0.07477 -0.10899 -0.21713 " pathEditMode="relative" rAng="0" ptsTypes="AA">
                                      <p:cBhvr>
                                        <p:cTn id="358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61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62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63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64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0.08372 -0.1206 0.14375 -0.01111 0.1983 -0.14097 " pathEditMode="relative" rAng="0" ptsTypes="AA">
                                      <p:cBhvr>
                                        <p:cTn id="366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69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70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71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72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374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77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78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79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80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4024 -0.14421 0.01731 -0.1956 -0.003 -0.34421 " pathEditMode="relative" rAng="0" ptsTypes="AA">
                                      <p:cBhvr>
                                        <p:cTn id="382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85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86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87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88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0377 -0.22477 0.15403 -0.14305 0.13372 -0.2912 " pathEditMode="relative" rAng="0" ptsTypes="AA">
                                      <p:cBhvr>
                                        <p:cTn id="390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93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94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95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96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C 0.07604 -0.05301 0.06667 -0.19606 0.09636 -0.33518 " pathEditMode="relative" rAng="0" ptsTypes="AA">
                                      <p:cBhvr>
                                        <p:cTn id="398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01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02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03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04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6432 -0.17315 0.07669 -0.06574 0.13085 -0.23171 " pathEditMode="relative" rAng="0" ptsTypes="AA">
                                      <p:cBhvr>
                                        <p:cTn id="406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09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10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11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12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C -0.01472 -0.12338 -0.08021 -0.21551 -0.01003 -0.36713 " pathEditMode="relative" rAng="0" ptsTypes="AA">
                                      <p:cBhvr>
                                        <p:cTn id="414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17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18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19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20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C 0.00287 -0.24885 0.12019 -0.15834 0.10443 -0.32223 " pathEditMode="relative" rAng="0" ptsTypes="AA">
                                      <p:cBhvr>
                                        <p:cTn id="422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25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26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27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28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C -0.04479 -0.1655 -0.08151 -0.08634 -0.12149 -0.25023 " pathEditMode="relative" rAng="0" ptsTypes="AA">
                                      <p:cBhvr>
                                        <p:cTn id="430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33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35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36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438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41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42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43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44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C 0.0332 -0.23611 0.0431 -0.23703 0.13763 -0.34768 " pathEditMode="relative" rAng="0" ptsTypes="AA">
                                      <p:cBhvr>
                                        <p:cTn id="446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4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5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5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5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0.00144 -0.15486 -0.16406 -0.17778 -0.12565 -0.34953 " pathEditMode="relative" rAng="0" ptsTypes="AA">
                                      <p:cBhvr>
                                        <p:cTn id="454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57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58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59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60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7122 -0.04398 0.06237 -0.16273 0.0901 -0.27847 " pathEditMode="relative" rAng="0" ptsTypes="AA">
                                      <p:cBhvr>
                                        <p:cTn id="462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65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66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67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68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C 0.00378 -0.22477 0.15404 -0.14283 0.13372 -0.29121 " pathEditMode="relative" rAng="0" ptsTypes="AA">
                                      <p:cBhvr>
                                        <p:cTn id="470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73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74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75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76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8 -0.05741 0.07317 0.02847 0.16263 -0.03727 " pathEditMode="relative" rAng="0" ptsTypes="AA">
                                      <p:cBhvr>
                                        <p:cTn id="478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81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82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83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84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104 -0.11574 -0.11797 -0.13287 -0.09037 -0.26158 " pathEditMode="relative" rAng="0" ptsTypes="AA">
                                      <p:cBhvr>
                                        <p:cTn id="486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8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9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9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9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1069 -0.07315 0.10586 -0.1625 0.13359 -0.2912 " pathEditMode="relative" rAng="0" ptsTypes="AA">
                                      <p:cBhvr>
                                        <p:cTn id="494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7604 -0.05301 0.06666 -0.19607 0.09635 -0.33519 " pathEditMode="relative" rAng="0" ptsTypes="AA">
                                      <p:cBhvr>
                                        <p:cTn id="502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05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06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07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08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3321 -0.23611 0.0431 -0.23703 0.13763 -0.34768 " pathEditMode="relative" rAng="0" ptsTypes="AA">
                                      <p:cBhvr>
                                        <p:cTn id="510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1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1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1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1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C 0.00143 -0.15487 -0.16406 -0.17778 -0.12565 -0.34954 " pathEditMode="relative" rAng="0" ptsTypes="AA">
                                      <p:cBhvr>
                                        <p:cTn id="518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21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22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23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24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09 -0.05139 0.13151 -0.18125 " pathEditMode="relative" rAng="0" ptsTypes="AA">
                                      <p:cBhvr>
                                        <p:cTn id="526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2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3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3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3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534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3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4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C 0.07122 -0.04398 0.06237 -0.16273 0.0901 -0.27847 " pathEditMode="relative" rAng="0" ptsTypes="AA">
                                      <p:cBhvr>
                                        <p:cTn id="542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4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4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0.06471 -0.13542 0.07708 -0.05139 0.13151 -0.18125 " pathEditMode="relative" rAng="0" ptsTypes="AA">
                                      <p:cBhvr>
                                        <p:cTn id="550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5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5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558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6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6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0378 -0.22477 0.15391 -0.14305 0.13372 -0.2912 " pathEditMode="relative" rAng="0" ptsTypes="AA">
                                      <p:cBhvr>
                                        <p:cTn id="566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6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7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3229 -0.19768 0.04193 -0.19838 0.13359 -0.2912 " pathEditMode="relative" rAng="0" ptsTypes="AA">
                                      <p:cBhvr>
                                        <p:cTn id="574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00104 -0.11575 -0.11797 -0.13287 -0.09037 -0.26158 " pathEditMode="relative" rAng="0" ptsTypes="AA">
                                      <p:cBhvr>
                                        <p:cTn id="582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83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4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597 2.59259E-6 " pathEditMode="relative" rAng="0" ptsTypes="AA">
                                      <p:cBhvr>
                                        <p:cTn id="586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58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9519 -1.48148E-6 " pathEditMode="relative" rAng="0" ptsTypes="AA">
                                      <p:cBhvr>
                                        <p:cTn id="588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589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94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5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00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1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06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7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12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3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18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9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24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5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375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0" dur="11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1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6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7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2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3" presetID="53" presetClass="entr" presetSubtype="16" repeatCount="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8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9" presetID="53" presetClass="entr" presetSubtype="16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54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5" presetID="53" presetClass="entr" presetSubtype="16" repeatCount="2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0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1" presetID="53" presetClass="entr" presetSubtype="16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6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7" presetID="53" presetClass="entr" presetSubtype="16" repeatCount="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72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412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78" dur="1237" fill="hold">
                                          <p:stCondLst>
                                            <p:cond delay="206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8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8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8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8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C 0.00157 -0.15487 -0.16419 -0.17778 -0.12565 -0.34954 " pathEditMode="relative" rAng="0" ptsTypes="AA">
                                      <p:cBhvr>
                                        <p:cTn id="686" dur="266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8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9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9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9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C 0.0013 -0.15486 -0.16406 -0.17777 -0.12565 -0.34953 " pathEditMode="relative" rAng="0" ptsTypes="AA">
                                      <p:cBhvr>
                                        <p:cTn id="694" dur="266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7477"/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9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0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10703 -0.07314 0.10599 -0.1625 0.13359 -0.2912 " pathEditMode="relative" rAng="0" ptsTypes="AA">
                                      <p:cBhvr>
                                        <p:cTn id="702" dur="2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0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0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6 C 0.00169 -0.11574 -0.11797 -0.13287 -0.09011 -0.26157 " pathEditMode="relative" rAng="0" ptsTypes="AA">
                                      <p:cBhvr>
                                        <p:cTn id="710" dur="2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13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14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15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16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C -0.04024 -0.14421 0.01731 -0.1956 -0.003 -0.34421 " pathEditMode="relative" rAng="0" ptsTypes="AA">
                                      <p:cBhvr>
                                        <p:cTn id="718" dur="219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7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21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22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23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24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0286 -0.24884 0.12018 -0.15833 0.10443 -0.32222 " pathEditMode="relative" rAng="0" ptsTypes="AA">
                                      <p:cBhvr>
                                        <p:cTn id="726" dur="259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7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29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31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32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10482 -0.20695 0.17995 -0.01921 0.24831 -0.2419 " pathEditMode="relative" rAng="0" ptsTypes="AA">
                                      <p:cBhvr>
                                        <p:cTn id="734" dur="296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735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6" dur="125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9596 -1.48148E-6 " pathEditMode="relative" rAng="0" ptsTypes="AA">
                                      <p:cBhvr>
                                        <p:cTn id="738" dur="7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7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41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42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43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44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7122 -0.04398 0.06237 -0.16273 0.0901 -0.27847 " pathEditMode="relative" rAng="0" ptsTypes="AA">
                                      <p:cBhvr>
                                        <p:cTn id="746" dur="2714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7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C -0.01133 -0.10579 -0.06198 -0.18449 -0.00768 -0.31459 " pathEditMode="relative" rAng="0" ptsTypes="AA">
                                      <p:cBhvr>
                                        <p:cTn id="754" dur="3409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7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57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5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59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60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0.06472 -0.13541 0.07722 -0.05138 0.13164 -0.18125 " pathEditMode="relative" rAng="0" ptsTypes="AA">
                                      <p:cBhvr>
                                        <p:cTn id="762" dur="3060" spd="-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7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65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66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67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68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0.05521 -0.12708 0.00586 -0.14954 0.06198 -0.26921 " pathEditMode="relative" rAng="3840000" ptsTypes="AA">
                                      <p:cBhvr>
                                        <p:cTn id="770" dur="3515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13472"/>
                                    </p:animMotion>
                                  </p:childTnLst>
                                </p:cTn>
                              </p:par>
                              <p:par>
                                <p:cTn id="7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7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7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7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7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8373 -0.1206 0.14375 -0.01111 0.19831 -0.14097 " pathEditMode="relative" rAng="0" ptsTypes="AA">
                                      <p:cBhvr>
                                        <p:cTn id="778" dur="2924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7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81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82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83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84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786" dur="2415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7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89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90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91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92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-0.04024 -0.14421 0.01732 -0.1956 -0.003 -0.34421 " pathEditMode="relative" rAng="0" ptsTypes="AA">
                                      <p:cBhvr>
                                        <p:cTn id="794" dur="2191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7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97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98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99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00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377 -0.22477 0.15403 -0.14283 0.13372 -0.29121 " pathEditMode="relative" rAng="0" ptsTypes="AA">
                                      <p:cBhvr>
                                        <p:cTn id="802" dur="234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8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05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0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0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08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3229 -0.19769 0.04193 -0.19838 0.13359 -0.2912 " pathEditMode="relative" rAng="0" ptsTypes="AA">
                                      <p:cBhvr>
                                        <p:cTn id="810" dur="2196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13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14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15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16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C 0.10703 -0.07315 0.10599 -0.1625 0.13359 -0.2912 " pathEditMode="relative" rAng="0" ptsTypes="AA">
                                      <p:cBhvr>
                                        <p:cTn id="818" dur="2546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21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22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23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24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C 0.00104 -0.11574 -0.11797 -0.13287 -0.09037 -0.26158 " pathEditMode="relative" rAng="0" ptsTypes="AA">
                                      <p:cBhvr>
                                        <p:cTn id="826" dur="3501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8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2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3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3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3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C 0.07604 -0.05301 0.06667 -0.19607 0.09636 -0.33519 " pathEditMode="relative" rAng="0" ptsTypes="AA">
                                      <p:cBhvr>
                                        <p:cTn id="834" dur="3347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8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37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3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39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40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32 -0.17315 0.07669 -0.06574 0.13086 -0.23171 " pathEditMode="relative" rAng="0" ptsTypes="AA">
                                      <p:cBhvr>
                                        <p:cTn id="842" dur="218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8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45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4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47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48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1471 -0.12338 -0.08021 -0.21551 -0.01003 -0.36713 " pathEditMode="relative" rAng="0" ptsTypes="AA">
                                      <p:cBhvr>
                                        <p:cTn id="850" dur="2645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8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53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54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55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56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0287 -0.24885 0.12018 -0.15834 0.10443 -0.32223 " pathEditMode="relative" rAng="0" ptsTypes="AA">
                                      <p:cBhvr>
                                        <p:cTn id="858" dur="2595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8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61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62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63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64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5547 0.15463 0.08659 0.06782 0.1375 0.22152 " pathEditMode="relative" rAng="10380000" ptsTypes="AA">
                                      <p:cBhvr>
                                        <p:cTn id="866" dur="2961" spd="-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11088"/>
                                    </p:animMotion>
                                  </p:childTnLst>
                                </p:cTn>
                              </p:par>
                              <p:par>
                                <p:cTn id="8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69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70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71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72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7 C -0.07162 -0.28356 0.12161 -0.16806 0.11159 -0.39653 " pathEditMode="relative" rAng="1740000" ptsTypes="AA">
                                      <p:cBhvr>
                                        <p:cTn id="874" dur="2681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21366"/>
                                    </p:animMotion>
                                  </p:childTnLst>
                                </p:cTn>
                              </p:par>
                              <p:par>
                                <p:cTn id="8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77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7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79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80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10482 -0.20695 0.17995 -0.01922 0.24831 -0.2419 " pathEditMode="relative" rAng="0" ptsTypes="AA">
                                      <p:cBhvr>
                                        <p:cTn id="882" dur="2965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8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85" dur="262" fill="hold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86" dur="2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87" dur="1" fill="hold">
                                          <p:stCondLst>
                                            <p:cond delay="209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88" dur="24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890" dur="3729" spd="-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8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9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9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9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9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C 0.03321 -0.23588 0.0431 -0.23704 0.13763 -0.34769 " pathEditMode="relative" rAng="0" ptsTypes="AA">
                                      <p:cBhvr>
                                        <p:cTn id="898" dur="351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8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0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0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0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0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C 0.07331 0.08403 0.17201 -0.15393 0.23334 -0.00509 " pathEditMode="relative" rAng="7320000" ptsTypes="AA">
                                      <p:cBhvr>
                                        <p:cTn id="906" dur="2662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694"/>
                                    </p:animMotion>
                                  </p:childTnLst>
                                </p:cTn>
                              </p:par>
                              <p:par>
                                <p:cTn id="9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09" dur="335" fill="hold">
                                          <p:stCondLst>
                                            <p:cond delay="234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10" dur="3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11" dur="1" fill="hold">
                                          <p:stCondLst>
                                            <p:cond delay="268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12" dur="30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C 0.11016 -0.09722 0.10912 -0.21551 0.13763 -0.38565 " pathEditMode="relative" rAng="0" ptsTypes="AA">
                                      <p:cBhvr>
                                        <p:cTn id="914" dur="2161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259"/>
                                    </p:animMotion>
                                  </p:childTnLst>
                                </p:cTn>
                              </p:par>
                              <p:par>
                                <p:cTn id="9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17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18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19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20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7123 -0.04398 0.06237 -0.16273 0.09011 -0.27847 " pathEditMode="relative" rAng="0" ptsTypes="AA">
                                      <p:cBhvr>
                                        <p:cTn id="922" dur="282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9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25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26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27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28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C 0.09427 -0.05995 0.08112 0.02385 0.16497 -0.04027 " pathEditMode="relative" rAng="1800000" ptsTypes="AA">
                                      <p:cBhvr>
                                        <p:cTn id="930" dur="2229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2014"/>
                                    </p:animMotion>
                                  </p:childTnLst>
                                </p:cTn>
                              </p:par>
                              <p:par>
                                <p:cTn id="9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33" dur="418" fill="hold">
                                          <p:stCondLst>
                                            <p:cond delay="2927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34" dur="4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35" dur="1" fill="hold">
                                          <p:stCondLst>
                                            <p:cond delay="3343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36" dur="38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1133 -0.10579 -0.06198 -0.1845 -0.00769 -0.31459 " pathEditMode="relative" rAng="0" ptsTypes="AA">
                                      <p:cBhvr>
                                        <p:cTn id="938" dur="324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9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41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42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43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44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378 -0.22477 0.15404 -0.14305 0.13372 -0.2912 " pathEditMode="relative" rAng="0" ptsTypes="AA">
                                      <p:cBhvr>
                                        <p:cTn id="946" dur="2298" spd="-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49" dur="322" fill="hold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50" dur="3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51" dur="1" fill="hold">
                                          <p:stCondLst>
                                            <p:cond delay="2573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52" dur="29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C -0.04011 -0.14375 -0.07305 -0.07477 -0.10899 -0.21713 " pathEditMode="relative" rAng="0" ptsTypes="AA">
                                      <p:cBhvr>
                                        <p:cTn id="954" dur="2439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9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57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58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59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60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11111E-6 C -0.04062 -0.14421 0.01771 -0.1956 -0.00286 -0.34421 " pathEditMode="relative" rAng="0" ptsTypes="AA">
                                      <p:cBhvr>
                                        <p:cTn id="962" dur="2261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9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65" dur="224" fill="hold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6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67" dur="1" fill="hold">
                                          <p:stCondLst>
                                            <p:cond delay="178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68" dur="20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8373 -0.1206 0.14375 -0.01111 0.19831 -0.14097 " pathEditMode="relative" rAng="0" ptsTypes="AA">
                                      <p:cBhvr>
                                        <p:cTn id="970" dur="2691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9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73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74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75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76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978" dur="3846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9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81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82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83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84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C 0.03229 -0.19768 0.04193 -0.19838 0.13359 -0.2912 " pathEditMode="relative" rAng="0" ptsTypes="AA">
                                      <p:cBhvr>
                                        <p:cTn id="986" dur="2813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9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89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90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91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92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C 0.00104 -0.11574 -0.11797 -0.13287 -0.09036 -0.26158 " pathEditMode="relative" rAng="0" ptsTypes="AA">
                                      <p:cBhvr>
                                        <p:cTn id="994" dur="3652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9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9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9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9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0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1069 -0.07315 0.10586 -0.1625 0.1336 -0.29121 " pathEditMode="relative" rAng="0" ptsTypes="AA">
                                      <p:cBhvr>
                                        <p:cTn id="1002" dur="3444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0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0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0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0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C 0.07123 -0.04398 0.06237 -0.16273 0.09011 -0.27847 " pathEditMode="relative" rAng="0" ptsTypes="AA">
                                      <p:cBhvr>
                                        <p:cTn id="1010" dur="2714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0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1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1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1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1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8373 -0.1206 0.14375 -0.01111 0.19831 -0.14097 " pathEditMode="relative" rAng="0" ptsTypes="AA">
                                      <p:cBhvr>
                                        <p:cTn id="1018" dur="2924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0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21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22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23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24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C 0.07604 -0.05301 0.06667 -0.19606 0.09635 -0.33518 " pathEditMode="relative" rAng="0" ptsTypes="AA">
                                      <p:cBhvr>
                                        <p:cTn id="1026" dur="3347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2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3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3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3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C 0.0332 -0.23611 0.0431 -0.23704 0.13763 -0.34769 " pathEditMode="relative" rAng="0" ptsTypes="AA">
                                      <p:cBhvr>
                                        <p:cTn id="1034" dur="3510" spd="-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0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37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3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3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40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0143 -0.15486 -0.16406 -0.17778 -0.12565 -0.34954 " pathEditMode="relative" rAng="0" ptsTypes="AA">
                                      <p:cBhvr>
                                        <p:cTn id="1042" dur="2662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0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45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46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47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48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1 -0.13519 0.07708 -0.05139 0.13151 -0.18125 " pathEditMode="relative" rAng="0" ptsTypes="AA">
                                      <p:cBhvr>
                                        <p:cTn id="1050" dur="2229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0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53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54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55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56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22222E-6 C -0.04036 -0.14422 0.01758 -0.1956 -0.00286 -0.34422 " pathEditMode="relative" rAng="0" ptsTypes="AA">
                                      <p:cBhvr>
                                        <p:cTn id="1058" dur="2261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10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6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6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6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6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066" dur="3846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6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7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7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7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C 0.1069 -0.07315 0.10586 -0.1625 0.13359 -0.2912 " pathEditMode="relative" rAng="0" ptsTypes="AA">
                                      <p:cBhvr>
                                        <p:cTn id="1074" dur="3444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082" dur="23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0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8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8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C -0.01133 -0.10578 -0.06198 -0.18449 -0.00768 -0.31458 " pathEditMode="relative" rAng="0" ptsTypes="AA">
                                      <p:cBhvr>
                                        <p:cTn id="1090" dur="23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10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9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9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0.06471 -0.13518 0.07708 -0.05139 0.13151 -0.18125 " pathEditMode="relative" rAng="0" ptsTypes="AA">
                                      <p:cBhvr>
                                        <p:cTn id="1098" dur="230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0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0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0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106" dur="23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1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0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1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8372 -0.1206 0.14375 -0.01111 0.19831 -0.14097 " pathEditMode="relative" rAng="0" ptsTypes="AA">
                                      <p:cBhvr>
                                        <p:cTn id="1114" dur="23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1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1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2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122" dur="23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1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130" dur="23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1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C 0.00378 -0.22477 0.15391 -0.14306 0.13373 -0.29121 " pathEditMode="relative" rAng="0" ptsTypes="AA">
                                      <p:cBhvr>
                                        <p:cTn id="1138" dur="23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4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4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C 0.0323 -0.19768 0.04193 -0.19838 0.1336 -0.2912 " pathEditMode="relative" rAng="0" ptsTypes="AA">
                                      <p:cBhvr>
                                        <p:cTn id="1146" dur="230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C 0.10703 -0.07314 0.10599 -0.1625 0.13359 -0.2912 " pathEditMode="relative" rAng="0" ptsTypes="AA">
                                      <p:cBhvr>
                                        <p:cTn id="1154" dur="230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5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6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105 -0.11574 -0.11797 -0.13287 -0.09036 -0.26157 " pathEditMode="relative" rAng="0" ptsTypes="AA">
                                      <p:cBhvr>
                                        <p:cTn id="1162" dur="2300" spd="-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1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6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6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6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6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7123 -0.04398 0.06237 -0.16273 0.09011 -0.27847 " pathEditMode="relative" rAng="0" ptsTypes="AA">
                                      <p:cBhvr>
                                        <p:cTn id="1170" dur="2714" spd="-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7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7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C -0.01132 -0.10579 -0.06198 -0.18449 -0.00768 -0.31458 " pathEditMode="relative" rAng="0" ptsTypes="AA">
                                      <p:cBhvr>
                                        <p:cTn id="1178" dur="3409" spd="-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18"/>
                                    </p:animMotion>
                                  </p:childTnLst>
                                </p:cTn>
                              </p:par>
                              <p:par>
                                <p:cTn id="11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81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8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83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84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2 -0.13542 0.07722 -0.05139 0.13164 -0.18125 " pathEditMode="relative" rAng="0" ptsTypes="AA">
                                      <p:cBhvr>
                                        <p:cTn id="1186" dur="3060" spd="-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11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89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90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91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92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C -0.0401 -0.14375 -0.07305 -0.07477 -0.10898 -0.21713 " pathEditMode="relative" rAng="0" ptsTypes="AA">
                                      <p:cBhvr>
                                        <p:cTn id="1194" dur="3515" spd="-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1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97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98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99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00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1202" dur="2924" spd="-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2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05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06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07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08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210" dur="2415" spd="-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2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13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14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15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16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C -0.04024 -0.14421 0.01731 -0.1956 -0.003 -0.34421 " pathEditMode="relative" rAng="0" ptsTypes="AA">
                                      <p:cBhvr>
                                        <p:cTn id="1218" dur="2191" spd="-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2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21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22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23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24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378 -0.22477 0.15404 -0.14282 0.13372 -0.2912 " pathEditMode="relative" rAng="0" ptsTypes="AA">
                                      <p:cBhvr>
                                        <p:cTn id="1226" dur="2340" spd="-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2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3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3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3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C 0.07604 -0.05301 0.06666 -0.19606 0.09635 -0.33518 " pathEditMode="relative" rAng="0" ptsTypes="AA">
                                      <p:cBhvr>
                                        <p:cTn id="1234" dur="3347" spd="-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37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3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39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40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C 0.06432 -0.17315 0.07669 -0.06574 0.13086 -0.23172 " pathEditMode="relative" rAng="0" ptsTypes="AA">
                                      <p:cBhvr>
                                        <p:cTn id="1242" dur="2180" spd="-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2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45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4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47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48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C -0.01471 -0.12338 -0.08021 -0.21551 -0.01003 -0.36713 " pathEditMode="relative" rAng="0" ptsTypes="AA">
                                      <p:cBhvr>
                                        <p:cTn id="1250" dur="2645" spd="-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2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53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54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55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56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13985 -0.01227 0.09727 0.20209 0.18815 0.16227 " pathEditMode="relative" rAng="5160000" ptsTypes="AA">
                                      <p:cBhvr>
                                        <p:cTn id="1258" dur="2595" spd="-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8241"/>
                                    </p:animMotion>
                                  </p:childTnLst>
                                </p:cTn>
                              </p:par>
                              <p:par>
                                <p:cTn id="12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61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62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63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64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-0.04479 -0.16551 -0.08151 -0.08611 -0.12148 -0.25023 " pathEditMode="relative" rAng="0" ptsTypes="AA">
                                      <p:cBhvr>
                                        <p:cTn id="1266" dur="2961" spd="-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69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7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71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72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1274" dur="2965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2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77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78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79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80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0.0332 -0.23611 0.04309 -0.23703 0.13763 -0.34768 " pathEditMode="relative" rAng="0" ptsTypes="AA">
                                      <p:cBhvr>
                                        <p:cTn id="1282" dur="3510" spd="-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2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8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8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8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8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6 C 0.00156 -0.15486 -0.16419 -0.17778 -0.12565 -0.34954 " pathEditMode="relative" rAng="0" ptsTypes="AA">
                                      <p:cBhvr>
                                        <p:cTn id="1290" dur="2662" spd="-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477"/>
                                    </p:animMotion>
                                  </p:childTnLst>
                                </p:cTn>
                              </p:par>
                              <p:par>
                                <p:cTn id="12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93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94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95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96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C 0.07122 -0.04398 0.06237 -0.16273 0.0901 -0.27847 " pathEditMode="relative" rAng="0" ptsTypes="AA">
                                      <p:cBhvr>
                                        <p:cTn id="1298" dur="2820" spd="-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2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01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02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03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04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C 0.00377 -0.22477 0.15403 -0.14282 0.13372 -0.2912 " pathEditMode="relative" rAng="0" ptsTypes="AA">
                                      <p:cBhvr>
                                        <p:cTn id="1306" dur="2298" spd="-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0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1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1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1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314" dur="3846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17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18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19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20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104 -0.11574 -0.11797 -0.13287 -0.09036 -0.26157 " pathEditMode="relative" rAng="0" ptsTypes="AA">
                                      <p:cBhvr>
                                        <p:cTn id="1322" dur="3652" spd="-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3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25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2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27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28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1069 -0.07315 0.10586 -0.1625 0.1336 -0.29121 " pathEditMode="relative" rAng="0" ptsTypes="AA">
                                      <p:cBhvr>
                                        <p:cTn id="1330" dur="3444" spd="-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33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34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35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36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7604 -0.05301 0.06667 -0.19606 0.09635 -0.33518 " pathEditMode="relative" rAng="0" ptsTypes="AA">
                                      <p:cBhvr>
                                        <p:cTn id="1338" dur="3347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41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42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43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44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346" dur="351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4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5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5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5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0.00143 -0.15486 -0.16406 -0.17778 -0.12565 -0.34954 " pathEditMode="relative" rAng="0" ptsTypes="AA">
                                      <p:cBhvr>
                                        <p:cTn id="1354" dur="2662" spd="-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57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58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59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60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C 0.06472 -0.13518 0.07709 -0.05139 0.13151 -0.18125 " pathEditMode="relative" rAng="0" ptsTypes="AA">
                                      <p:cBhvr>
                                        <p:cTn id="1362" dur="2229" spd="-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3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65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66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67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68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16644 C -0.10872 0.10903 -0.13464 0.19514 -0.04518 0.1294 " pathEditMode="relative" rAng="0" ptsTypes="AA">
                                      <p:cBhvr>
                                        <p:cTn id="1370" dur="3846" spd="-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7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7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C 0.07122 -0.04398 0.06237 -0.16273 0.0901 -0.27847 " pathEditMode="relative" rAng="0" ptsTypes="AA">
                                      <p:cBhvr>
                                        <p:cTn id="1378" dur="2300" spd="-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3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8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8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6472 -0.13541 0.07709 -0.05139 0.13152 -0.18125 " pathEditMode="relative" rAng="0" ptsTypes="AA">
                                      <p:cBhvr>
                                        <p:cTn id="1386" dur="23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3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8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9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9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394" dur="2300" spd="-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9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0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02" dur="2300" spd="-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0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0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4.81481E-6 C 0.00286 0.20578 -0.00625 0.2118 -0.07735 0.35046 " pathEditMode="relative" rAng="9720000" ptsTypes="AA">
                                      <p:cBhvr>
                                        <p:cTn id="1410" dur="2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7523"/>
                                    </p:animMotion>
                                  </p:childTnLst>
                                </p:cTn>
                              </p:par>
                              <p:par>
                                <p:cTn id="14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1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1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C -0.0655 0.01505 -0.05847 0.22593 -0.13412 0.19514 " pathEditMode="relative" rAng="15720000" ptsTypes="AA">
                                      <p:cBhvr>
                                        <p:cTn id="1418" dur="2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10162"/>
                                    </p:animMotion>
                                  </p:childTnLst>
                                </p:cTn>
                              </p:par>
                              <p:par>
                                <p:cTn id="14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2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2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426" dur="2300" spd="-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29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3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31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32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0.08658 -0.01875 0.0763 -0.31366 0.17695 -0.26991 " pathEditMode="relative" rAng="4920000" ptsTypes="AA">
                                      <p:cBhvr>
                                        <p:cTn id="1434" dur="2662" spd="-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3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4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42" dur="2300" spd="-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4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4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450" dur="2300" spd="-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4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5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5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58" dur="2300" spd="-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6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6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466" dur="2300" spd="-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4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6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7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474" dur="2300" spd="-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4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482" dur="2300" spd="-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8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8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490" dur="2300" spd="-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9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9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9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9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498" dur="3510" spd="-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0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6" grpId="0"/>
      <p:bldP spid="107" grpId="0" animBg="1"/>
      <p:bldP spid="107" grpId="1" animBg="1"/>
      <p:bldP spid="119" grpId="0" animBg="1"/>
      <p:bldP spid="119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1641138" y="664056"/>
            <a:ext cx="9080201" cy="4937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x-non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: Rounded Corners 2">
            <a:extLst>
              <a:ext uri="{FF2B5EF4-FFF2-40B4-BE49-F238E27FC236}">
                <a16:creationId xmlns:a16="http://schemas.microsoft.com/office/drawing/2014/main" id="{704D82E8-CB9D-42B9-92FE-D22DDFC57AEA}"/>
              </a:ext>
            </a:extLst>
          </p:cNvPr>
          <p:cNvSpPr/>
          <p:nvPr/>
        </p:nvSpPr>
        <p:spPr>
          <a:xfrm rot="2702816">
            <a:off x="2163904" y="1600432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F825D247-BF25-4E12-AC9C-D0527AB01623}"/>
              </a:ext>
            </a:extLst>
          </p:cNvPr>
          <p:cNvSpPr/>
          <p:nvPr/>
        </p:nvSpPr>
        <p:spPr>
          <a:xfrm rot="2702816">
            <a:off x="4103640" y="1600431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3" name="Rectangle: Rounded Corners 4">
            <a:extLst>
              <a:ext uri="{FF2B5EF4-FFF2-40B4-BE49-F238E27FC236}">
                <a16:creationId xmlns:a16="http://schemas.microsoft.com/office/drawing/2014/main" id="{86B587B5-3BC8-437C-A5E0-5F4E469697C0}"/>
              </a:ext>
            </a:extLst>
          </p:cNvPr>
          <p:cNvSpPr/>
          <p:nvPr/>
        </p:nvSpPr>
        <p:spPr>
          <a:xfrm rot="2702816">
            <a:off x="6043377" y="1600429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4" name="Rectangle: Rounded Corners 5">
            <a:extLst>
              <a:ext uri="{FF2B5EF4-FFF2-40B4-BE49-F238E27FC236}">
                <a16:creationId xmlns:a16="http://schemas.microsoft.com/office/drawing/2014/main" id="{3F3B6CD0-35EB-419A-B9EC-42893ACE1668}"/>
              </a:ext>
            </a:extLst>
          </p:cNvPr>
          <p:cNvSpPr/>
          <p:nvPr/>
        </p:nvSpPr>
        <p:spPr>
          <a:xfrm rot="2702816">
            <a:off x="7983112" y="1600426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5" name="Group 6">
            <a:extLst>
              <a:ext uri="{FF2B5EF4-FFF2-40B4-BE49-F238E27FC236}">
                <a16:creationId xmlns:a16="http://schemas.microsoft.com/office/drawing/2014/main" id="{CDD25E56-52C3-482A-9352-4DDB41E15731}"/>
              </a:ext>
            </a:extLst>
          </p:cNvPr>
          <p:cNvGrpSpPr/>
          <p:nvPr/>
        </p:nvGrpSpPr>
        <p:grpSpPr>
          <a:xfrm>
            <a:off x="2250632" y="1687161"/>
            <a:ext cx="7304328" cy="1371605"/>
            <a:chOff x="1518512" y="2827203"/>
            <a:chExt cx="7304328" cy="1371605"/>
          </a:xfrm>
        </p:grpSpPr>
        <p:sp>
          <p:nvSpPr>
            <p:cNvPr id="97" name="Freeform: Shape 8">
              <a:extLst>
                <a:ext uri="{FF2B5EF4-FFF2-40B4-BE49-F238E27FC236}">
                  <a16:creationId xmlns:a16="http://schemas.microsoft.com/office/drawing/2014/main" id="{3D3418FB-574C-4771-8B1D-FC8E04AB7CC2}"/>
                </a:ext>
              </a:extLst>
            </p:cNvPr>
            <p:cNvSpPr/>
            <p:nvPr/>
          </p:nvSpPr>
          <p:spPr>
            <a:xfrm rot="2702816">
              <a:off x="1518512" y="2827206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8" name="TextBox 9">
              <a:extLst>
                <a:ext uri="{FF2B5EF4-FFF2-40B4-BE49-F238E27FC236}">
                  <a16:creationId xmlns:a16="http://schemas.microsoft.com/office/drawing/2014/main" id="{58503948-8A6A-4BA8-8F85-7712EB1F2EAC}"/>
                </a:ext>
              </a:extLst>
            </p:cNvPr>
            <p:cNvSpPr txBox="1"/>
            <p:nvPr/>
          </p:nvSpPr>
          <p:spPr>
            <a:xfrm>
              <a:off x="2475920" y="3282173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01</a:t>
              </a:r>
            </a:p>
          </p:txBody>
        </p:sp>
        <p:sp>
          <p:nvSpPr>
            <p:cNvPr id="99" name="Freeform: Shape 10">
              <a:extLst>
                <a:ext uri="{FF2B5EF4-FFF2-40B4-BE49-F238E27FC236}">
                  <a16:creationId xmlns:a16="http://schemas.microsoft.com/office/drawing/2014/main" id="{9C08A067-992A-4782-8EFA-3AE376193BBA}"/>
                </a:ext>
              </a:extLst>
            </p:cNvPr>
            <p:cNvSpPr/>
            <p:nvPr/>
          </p:nvSpPr>
          <p:spPr>
            <a:xfrm rot="2702816">
              <a:off x="3458249" y="2827207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0" name="TextBox 11">
              <a:extLst>
                <a:ext uri="{FF2B5EF4-FFF2-40B4-BE49-F238E27FC236}">
                  <a16:creationId xmlns:a16="http://schemas.microsoft.com/office/drawing/2014/main" id="{63141852-2330-4B16-AE84-C5018FE4D648}"/>
                </a:ext>
              </a:extLst>
            </p:cNvPr>
            <p:cNvSpPr txBox="1"/>
            <p:nvPr/>
          </p:nvSpPr>
          <p:spPr>
            <a:xfrm>
              <a:off x="4415657" y="3282174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02</a:t>
              </a:r>
            </a:p>
          </p:txBody>
        </p:sp>
        <p:sp>
          <p:nvSpPr>
            <p:cNvPr id="101" name="Freeform: Shape 12">
              <a:extLst>
                <a:ext uri="{FF2B5EF4-FFF2-40B4-BE49-F238E27FC236}">
                  <a16:creationId xmlns:a16="http://schemas.microsoft.com/office/drawing/2014/main" id="{6B1F3A2E-8A6A-47CE-88C6-F96B4C57C818}"/>
                </a:ext>
              </a:extLst>
            </p:cNvPr>
            <p:cNvSpPr/>
            <p:nvPr/>
          </p:nvSpPr>
          <p:spPr>
            <a:xfrm rot="2702816">
              <a:off x="5397986" y="2827206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2" name="TextBox 13">
              <a:extLst>
                <a:ext uri="{FF2B5EF4-FFF2-40B4-BE49-F238E27FC236}">
                  <a16:creationId xmlns:a16="http://schemas.microsoft.com/office/drawing/2014/main" id="{D28004FC-E15A-47B0-8AFF-7D1E0DA219AB}"/>
                </a:ext>
              </a:extLst>
            </p:cNvPr>
            <p:cNvSpPr txBox="1"/>
            <p:nvPr/>
          </p:nvSpPr>
          <p:spPr>
            <a:xfrm>
              <a:off x="6355394" y="3282173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03</a:t>
              </a:r>
            </a:p>
          </p:txBody>
        </p:sp>
        <p:sp>
          <p:nvSpPr>
            <p:cNvPr id="114" name="Freeform: Shape 14">
              <a:extLst>
                <a:ext uri="{FF2B5EF4-FFF2-40B4-BE49-F238E27FC236}">
                  <a16:creationId xmlns:a16="http://schemas.microsoft.com/office/drawing/2014/main" id="{0B757040-11EE-4390-8E56-375C12A224E4}"/>
                </a:ext>
              </a:extLst>
            </p:cNvPr>
            <p:cNvSpPr/>
            <p:nvPr/>
          </p:nvSpPr>
          <p:spPr>
            <a:xfrm rot="2702816">
              <a:off x="7337723" y="2827203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5" name="TextBox 15">
              <a:extLst>
                <a:ext uri="{FF2B5EF4-FFF2-40B4-BE49-F238E27FC236}">
                  <a16:creationId xmlns:a16="http://schemas.microsoft.com/office/drawing/2014/main" id="{622FB48B-986A-4E28-9B05-AF7A9C943F7C}"/>
                </a:ext>
              </a:extLst>
            </p:cNvPr>
            <p:cNvSpPr txBox="1"/>
            <p:nvPr/>
          </p:nvSpPr>
          <p:spPr>
            <a:xfrm>
              <a:off x="8295131" y="3282170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04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DB7DA1D-9601-474E-97DA-8204D798FB01}"/>
              </a:ext>
            </a:extLst>
          </p:cNvPr>
          <p:cNvSpPr/>
          <p:nvPr/>
        </p:nvSpPr>
        <p:spPr>
          <a:xfrm>
            <a:off x="1641139" y="3465470"/>
            <a:ext cx="20448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3B8CE1-7ED0-664A-859E-904478A7BDCA}"/>
              </a:ext>
            </a:extLst>
          </p:cNvPr>
          <p:cNvSpPr/>
          <p:nvPr/>
        </p:nvSpPr>
        <p:spPr>
          <a:xfrm>
            <a:off x="3783648" y="3465470"/>
            <a:ext cx="1939737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x-none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3697D-A0B9-6743-8192-3BA1BA6A0E5B}"/>
              </a:ext>
            </a:extLst>
          </p:cNvPr>
          <p:cNvSpPr/>
          <p:nvPr/>
        </p:nvSpPr>
        <p:spPr>
          <a:xfrm>
            <a:off x="6188563" y="3465470"/>
            <a:ext cx="1767760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x-none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91C91-A250-284E-BEC7-3458CE2EDB19}"/>
              </a:ext>
            </a:extLst>
          </p:cNvPr>
          <p:cNvSpPr/>
          <p:nvPr/>
        </p:nvSpPr>
        <p:spPr>
          <a:xfrm>
            <a:off x="8421371" y="3567039"/>
            <a:ext cx="28535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r>
              <a: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F18EA-121A-0E44-A1AB-ABD6E1294F98}"/>
              </a:ext>
            </a:extLst>
          </p:cNvPr>
          <p:cNvSpPr/>
          <p:nvPr/>
        </p:nvSpPr>
        <p:spPr>
          <a:xfrm>
            <a:off x="1843912" y="5818261"/>
            <a:ext cx="9039260" cy="6132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x-non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545922-8A33-B54F-920C-DCBFE15A06E7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07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1" grpId="0" animBg="1"/>
      <p:bldP spid="92" grpId="0" animBg="1"/>
      <p:bldP spid="93" grpId="0" animBg="1"/>
      <p:bldP spid="94" grpId="0" animBg="1"/>
      <p:bldP spid="3" grpId="0"/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4871D9-4876-5B40-B120-0A925A690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405983"/>
              </p:ext>
            </p:extLst>
          </p:nvPr>
        </p:nvGraphicFramePr>
        <p:xfrm>
          <a:off x="1800506" y="81023"/>
          <a:ext cx="812800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42BBD9-46EC-E44F-9D75-52371254D916}"/>
              </a:ext>
            </a:extLst>
          </p:cNvPr>
          <p:cNvSpPr/>
          <p:nvPr/>
        </p:nvSpPr>
        <p:spPr>
          <a:xfrm>
            <a:off x="2469265" y="5191652"/>
            <a:ext cx="7600709" cy="613245"/>
          </a:xfrm>
          <a:prstGeom prst="rect">
            <a:avLst/>
          </a:prstGeom>
          <a:solidFill>
            <a:srgbClr val="EDD0D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D35BD-F0AC-144D-A1FE-2C36FD474D73}"/>
              </a:ext>
            </a:extLst>
          </p:cNvPr>
          <p:cNvSpPr/>
          <p:nvPr/>
        </p:nvSpPr>
        <p:spPr>
          <a:xfrm>
            <a:off x="2469264" y="5999108"/>
            <a:ext cx="760070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C3DC4-1B94-9D49-BDA1-CEA5C4F38BB7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86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225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80" y="4160354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D215B-B3E5-C848-9FCF-DBE4EBF6E1DD}"/>
              </a:ext>
            </a:extLst>
          </p:cNvPr>
          <p:cNvSpPr txBox="1"/>
          <p:nvPr/>
        </p:nvSpPr>
        <p:spPr>
          <a:xfrm>
            <a:off x="1508400" y="265243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7000" b="1" i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C573F-F160-E54E-8205-28D3BA5D5615}"/>
              </a:ext>
            </a:extLst>
          </p:cNvPr>
          <p:cNvSpPr/>
          <p:nvPr/>
        </p:nvSpPr>
        <p:spPr>
          <a:xfrm>
            <a:off x="3075851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86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6000" b="1" spc="300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529779" y="3184053"/>
            <a:ext cx="729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spc="600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 LUẬN</a:t>
            </a:r>
            <a:endParaRPr lang="zh-CN" altLang="en-US" sz="4000" b="1" spc="600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ADA605C-7359-D344-BE02-2FB07032DA16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334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word&#10;&#10;Description automatically generated with medium confidence">
            <a:extLst>
              <a:ext uri="{FF2B5EF4-FFF2-40B4-BE49-F238E27FC236}">
                <a16:creationId xmlns:a16="http://schemas.microsoft.com/office/drawing/2014/main" id="{C388D8CE-D0F8-C743-9EC1-E41D41A1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40" y="711200"/>
            <a:ext cx="6350000" cy="6350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D2DABF1-4D66-EA41-BA12-0C590F4823E1}"/>
              </a:ext>
            </a:extLst>
          </p:cNvPr>
          <p:cNvSpPr/>
          <p:nvPr/>
        </p:nvSpPr>
        <p:spPr>
          <a:xfrm>
            <a:off x="1425326" y="1359206"/>
            <a:ext cx="4858462" cy="3372813"/>
          </a:xfrm>
          <a:prstGeom prst="cloud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A5E2-ACA9-5F49-815A-F03B4CE7B63E}"/>
              </a:ext>
            </a:extLst>
          </p:cNvPr>
          <p:cNvSpPr/>
          <p:nvPr/>
        </p:nvSpPr>
        <p:spPr>
          <a:xfrm>
            <a:off x="2234025" y="2024114"/>
            <a:ext cx="3048000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SGK lưu ý em những điều gì trước khi đọc văn bản này ?</a:t>
            </a:r>
            <a:endParaRPr lang="x-none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8D732-F7FD-2545-A962-407990E797AB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04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5">
            <a:extLst>
              <a:ext uri="{FF2B5EF4-FFF2-40B4-BE49-F238E27FC236}">
                <a16:creationId xmlns:a16="http://schemas.microsoft.com/office/drawing/2014/main" id="{A1CB8591-50CF-4423-9127-831C83398CE8}"/>
              </a:ext>
            </a:extLst>
          </p:cNvPr>
          <p:cNvCxnSpPr>
            <a:cxnSpLocks/>
          </p:cNvCxnSpPr>
          <p:nvPr/>
        </p:nvCxnSpPr>
        <p:spPr>
          <a:xfrm>
            <a:off x="3800302" y="2165002"/>
            <a:ext cx="1062309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D54FD0D-E8D1-CB4F-BFAF-21CEE52C75A0}"/>
              </a:ext>
            </a:extLst>
          </p:cNvPr>
          <p:cNvGrpSpPr/>
          <p:nvPr/>
        </p:nvGrpSpPr>
        <p:grpSpPr>
          <a:xfrm>
            <a:off x="2971115" y="5143193"/>
            <a:ext cx="829187" cy="829187"/>
            <a:chOff x="6391098" y="4851985"/>
            <a:chExt cx="829187" cy="829187"/>
          </a:xfrm>
        </p:grpSpPr>
        <p:sp>
          <p:nvSpPr>
            <p:cNvPr id="138" name="Oval 70">
              <a:extLst>
                <a:ext uri="{FF2B5EF4-FFF2-40B4-BE49-F238E27FC236}">
                  <a16:creationId xmlns:a16="http://schemas.microsoft.com/office/drawing/2014/main" id="{FAA36CC2-0D79-4A8F-9CC5-136BF21E52DE}"/>
                </a:ext>
              </a:extLst>
            </p:cNvPr>
            <p:cNvSpPr/>
            <p:nvPr/>
          </p:nvSpPr>
          <p:spPr bwMode="auto">
            <a:xfrm>
              <a:off x="6391098" y="4851985"/>
              <a:ext cx="829187" cy="829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Freeform: Shape 71">
              <a:extLst>
                <a:ext uri="{FF2B5EF4-FFF2-40B4-BE49-F238E27FC236}">
                  <a16:creationId xmlns:a16="http://schemas.microsoft.com/office/drawing/2014/main" id="{1F7B15E7-9C90-4557-AD6B-8092C72D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108" y="5080155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FD299-CAB3-3343-AD33-DC9A23E7AEA0}"/>
              </a:ext>
            </a:extLst>
          </p:cNvPr>
          <p:cNvGrpSpPr/>
          <p:nvPr/>
        </p:nvGrpSpPr>
        <p:grpSpPr>
          <a:xfrm>
            <a:off x="2971115" y="1746745"/>
            <a:ext cx="829187" cy="829187"/>
            <a:chOff x="3016835" y="1106665"/>
            <a:chExt cx="829187" cy="829187"/>
          </a:xfrm>
        </p:grpSpPr>
        <p:sp>
          <p:nvSpPr>
            <p:cNvPr id="140" name="Oval 66">
              <a:extLst>
                <a:ext uri="{FF2B5EF4-FFF2-40B4-BE49-F238E27FC236}">
                  <a16:creationId xmlns:a16="http://schemas.microsoft.com/office/drawing/2014/main" id="{BF814515-B2A2-41F3-8286-B1D06C9AE1E3}"/>
                </a:ext>
              </a:extLst>
            </p:cNvPr>
            <p:cNvSpPr/>
            <p:nvPr/>
          </p:nvSpPr>
          <p:spPr bwMode="auto">
            <a:xfrm>
              <a:off x="3016835" y="1106665"/>
              <a:ext cx="829187" cy="829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1" name="Group 67">
              <a:extLst>
                <a:ext uri="{FF2B5EF4-FFF2-40B4-BE49-F238E27FC236}">
                  <a16:creationId xmlns:a16="http://schemas.microsoft.com/office/drawing/2014/main" id="{206A8DCD-D766-4564-9425-4F815423BAE7}"/>
                </a:ext>
              </a:extLst>
            </p:cNvPr>
            <p:cNvGrpSpPr/>
            <p:nvPr/>
          </p:nvGrpSpPr>
          <p:grpSpPr bwMode="auto">
            <a:xfrm>
              <a:off x="3220521" y="1323678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146" name="Freeform: Shape 68">
                <a:extLst>
                  <a:ext uri="{FF2B5EF4-FFF2-40B4-BE49-F238E27FC236}">
                    <a16:creationId xmlns:a16="http://schemas.microsoft.com/office/drawing/2014/main" id="{D2906A39-9175-44ED-81CE-A59F9887F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: Shape 69">
                <a:extLst>
                  <a:ext uri="{FF2B5EF4-FFF2-40B4-BE49-F238E27FC236}">
                    <a16:creationId xmlns:a16="http://schemas.microsoft.com/office/drawing/2014/main" id="{F127D500-9DEE-4003-8FE1-67248787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9A4594-D117-834C-AD81-B38F704C2812}"/>
              </a:ext>
            </a:extLst>
          </p:cNvPr>
          <p:cNvGrpSpPr/>
          <p:nvPr/>
        </p:nvGrpSpPr>
        <p:grpSpPr>
          <a:xfrm>
            <a:off x="2971115" y="3442906"/>
            <a:ext cx="829187" cy="829187"/>
            <a:chOff x="5541088" y="3311220"/>
            <a:chExt cx="829187" cy="829187"/>
          </a:xfrm>
        </p:grpSpPr>
        <p:sp>
          <p:nvSpPr>
            <p:cNvPr id="142" name="Oval 62">
              <a:extLst>
                <a:ext uri="{FF2B5EF4-FFF2-40B4-BE49-F238E27FC236}">
                  <a16:creationId xmlns:a16="http://schemas.microsoft.com/office/drawing/2014/main" id="{CDE37608-CB90-4C9F-8796-06B37BE32822}"/>
                </a:ext>
              </a:extLst>
            </p:cNvPr>
            <p:cNvSpPr/>
            <p:nvPr/>
          </p:nvSpPr>
          <p:spPr bwMode="auto">
            <a:xfrm>
              <a:off x="5541088" y="3311220"/>
              <a:ext cx="829187" cy="829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" name="Group 63">
              <a:extLst>
                <a:ext uri="{FF2B5EF4-FFF2-40B4-BE49-F238E27FC236}">
                  <a16:creationId xmlns:a16="http://schemas.microsoft.com/office/drawing/2014/main" id="{0DD9C556-B2CE-4541-8112-78D2E5F37BBC}"/>
                </a:ext>
              </a:extLst>
            </p:cNvPr>
            <p:cNvGrpSpPr/>
            <p:nvPr/>
          </p:nvGrpSpPr>
          <p:grpSpPr bwMode="auto">
            <a:xfrm>
              <a:off x="5829350" y="3492411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44" name="Freeform: Shape 64">
                <a:extLst>
                  <a:ext uri="{FF2B5EF4-FFF2-40B4-BE49-F238E27FC236}">
                    <a16:creationId xmlns:a16="http://schemas.microsoft.com/office/drawing/2014/main" id="{1112F8CA-ECC1-4535-B246-998DD64E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8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: Shape 65">
                <a:extLst>
                  <a:ext uri="{FF2B5EF4-FFF2-40B4-BE49-F238E27FC236}">
                    <a16:creationId xmlns:a16="http://schemas.microsoft.com/office/drawing/2014/main" id="{E82427E1-D7A7-47E2-ACE8-CBA63BDF0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7" name="Rectangle 15">
            <a:extLst>
              <a:ext uri="{FF2B5EF4-FFF2-40B4-BE49-F238E27FC236}">
                <a16:creationId xmlns:a16="http://schemas.microsoft.com/office/drawing/2014/main" id="{F6938F54-4AF0-413C-84F2-0503BE536C4D}"/>
              </a:ext>
            </a:extLst>
          </p:cNvPr>
          <p:cNvSpPr/>
          <p:nvPr/>
        </p:nvSpPr>
        <p:spPr bwMode="auto">
          <a:xfrm>
            <a:off x="1577438" y="1880263"/>
            <a:ext cx="696748" cy="3509651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16">
            <a:extLst>
              <a:ext uri="{FF2B5EF4-FFF2-40B4-BE49-F238E27FC236}">
                <a16:creationId xmlns:a16="http://schemas.microsoft.com/office/drawing/2014/main" id="{EDA71E79-9CDA-45D9-947A-2F7A46009464}"/>
              </a:ext>
            </a:extLst>
          </p:cNvPr>
          <p:cNvGrpSpPr>
            <a:grpSpLocks/>
          </p:cNvGrpSpPr>
          <p:nvPr/>
        </p:nvGrpSpPr>
        <p:grpSpPr bwMode="auto">
          <a:xfrm>
            <a:off x="1577438" y="5613045"/>
            <a:ext cx="696748" cy="950111"/>
            <a:chOff x="5675267" y="5586733"/>
            <a:chExt cx="768542" cy="1047987"/>
          </a:xfrm>
        </p:grpSpPr>
        <p:sp>
          <p:nvSpPr>
            <p:cNvPr id="136" name="Isosceles Triangle 52">
              <a:extLst>
                <a:ext uri="{FF2B5EF4-FFF2-40B4-BE49-F238E27FC236}">
                  <a16:creationId xmlns:a16="http://schemas.microsoft.com/office/drawing/2014/main" id="{2BFF3B19-030C-40A7-B7B4-F1F10BB21105}"/>
                </a:ext>
              </a:extLst>
            </p:cNvPr>
            <p:cNvSpPr/>
            <p:nvPr/>
          </p:nvSpPr>
          <p:spPr>
            <a:xfrm flipV="1">
              <a:off x="5675267" y="5586733"/>
              <a:ext cx="768542" cy="104798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Freeform: Shape 53">
              <a:extLst>
                <a:ext uri="{FF2B5EF4-FFF2-40B4-BE49-F238E27FC236}">
                  <a16:creationId xmlns:a16="http://schemas.microsoft.com/office/drawing/2014/main" id="{7C8E8C91-0305-4A7C-AB79-F09DDD932139}"/>
                </a:ext>
              </a:extLst>
            </p:cNvPr>
            <p:cNvSpPr/>
            <p:nvPr/>
          </p:nvSpPr>
          <p:spPr>
            <a:xfrm flipV="1">
              <a:off x="5883281" y="6098024"/>
              <a:ext cx="352513" cy="536696"/>
            </a:xfrm>
            <a:custGeom>
              <a:avLst/>
              <a:gdLst>
                <a:gd name="connsiteX0" fmla="*/ 0 w 354170"/>
                <a:gd name="connsiteY0" fmla="*/ 479252 h 479252"/>
                <a:gd name="connsiteX1" fmla="*/ 177085 w 354170"/>
                <a:gd name="connsiteY1" fmla="*/ 0 h 479252"/>
                <a:gd name="connsiteX2" fmla="*/ 354170 w 354170"/>
                <a:gd name="connsiteY2" fmla="*/ 479252 h 479252"/>
                <a:gd name="connsiteX3" fmla="*/ 0 w 354170"/>
                <a:gd name="connsiteY3" fmla="*/ 479252 h 479252"/>
                <a:gd name="connsiteX0" fmla="*/ 0 w 354170"/>
                <a:gd name="connsiteY0" fmla="*/ 479252 h 537369"/>
                <a:gd name="connsiteX1" fmla="*/ 177085 w 354170"/>
                <a:gd name="connsiteY1" fmla="*/ 0 h 537369"/>
                <a:gd name="connsiteX2" fmla="*/ 354170 w 354170"/>
                <a:gd name="connsiteY2" fmla="*/ 479252 h 537369"/>
                <a:gd name="connsiteX3" fmla="*/ 173116 w 354170"/>
                <a:gd name="connsiteY3" fmla="*/ 537369 h 537369"/>
                <a:gd name="connsiteX4" fmla="*/ 0 w 354170"/>
                <a:gd name="connsiteY4" fmla="*/ 479252 h 53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70" h="537369">
                  <a:moveTo>
                    <a:pt x="0" y="479252"/>
                  </a:moveTo>
                  <a:lnTo>
                    <a:pt x="177085" y="0"/>
                  </a:lnTo>
                  <a:lnTo>
                    <a:pt x="354170" y="479252"/>
                  </a:lnTo>
                  <a:cubicBezTo>
                    <a:pt x="289056" y="480368"/>
                    <a:pt x="238230" y="536253"/>
                    <a:pt x="173116" y="537369"/>
                  </a:cubicBezTo>
                  <a:lnTo>
                    <a:pt x="0" y="4792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Oval 17">
            <a:extLst>
              <a:ext uri="{FF2B5EF4-FFF2-40B4-BE49-F238E27FC236}">
                <a16:creationId xmlns:a16="http://schemas.microsoft.com/office/drawing/2014/main" id="{2306F4DF-B142-44E7-80C2-C1117B80B7BF}"/>
              </a:ext>
            </a:extLst>
          </p:cNvPr>
          <p:cNvSpPr/>
          <p:nvPr/>
        </p:nvSpPr>
        <p:spPr bwMode="auto">
          <a:xfrm>
            <a:off x="1840878" y="5303539"/>
            <a:ext cx="181385" cy="1799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Connector 18">
            <a:extLst>
              <a:ext uri="{FF2B5EF4-FFF2-40B4-BE49-F238E27FC236}">
                <a16:creationId xmlns:a16="http://schemas.microsoft.com/office/drawing/2014/main" id="{311C714A-08DD-4D3A-9F90-5026F7500421}"/>
              </a:ext>
            </a:extLst>
          </p:cNvPr>
          <p:cNvCxnSpPr>
            <a:endCxn id="121" idx="7"/>
          </p:cNvCxnSpPr>
          <p:nvPr/>
        </p:nvCxnSpPr>
        <p:spPr bwMode="auto">
          <a:xfrm flipH="1">
            <a:off x="1640780" y="1909054"/>
            <a:ext cx="587342" cy="39444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9">
            <a:extLst>
              <a:ext uri="{FF2B5EF4-FFF2-40B4-BE49-F238E27FC236}">
                <a16:creationId xmlns:a16="http://schemas.microsoft.com/office/drawing/2014/main" id="{C73B0F14-3C63-4A5D-9E5A-05592553EA40}"/>
              </a:ext>
            </a:extLst>
          </p:cNvPr>
          <p:cNvCxnSpPr>
            <a:endCxn id="125" idx="7"/>
          </p:cNvCxnSpPr>
          <p:nvPr/>
        </p:nvCxnSpPr>
        <p:spPr bwMode="auto">
          <a:xfrm flipH="1">
            <a:off x="1990592" y="2326526"/>
            <a:ext cx="204418" cy="18570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20">
            <a:extLst>
              <a:ext uri="{FF2B5EF4-FFF2-40B4-BE49-F238E27FC236}">
                <a16:creationId xmlns:a16="http://schemas.microsoft.com/office/drawing/2014/main" id="{42B91576-927C-48A2-AF9D-EED73F1E8A84}"/>
              </a:ext>
            </a:extLst>
          </p:cNvPr>
          <p:cNvCxnSpPr>
            <a:endCxn id="125" idx="5"/>
          </p:cNvCxnSpPr>
          <p:nvPr/>
        </p:nvCxnSpPr>
        <p:spPr bwMode="auto">
          <a:xfrm flipH="1" flipV="1">
            <a:off x="1990592" y="2699373"/>
            <a:ext cx="198660" cy="23608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21">
            <a:extLst>
              <a:ext uri="{FF2B5EF4-FFF2-40B4-BE49-F238E27FC236}">
                <a16:creationId xmlns:a16="http://schemas.microsoft.com/office/drawing/2014/main" id="{F39D0370-0074-4779-A33F-D1142FD3DFAD}"/>
              </a:ext>
            </a:extLst>
          </p:cNvPr>
          <p:cNvCxnSpPr>
            <a:stCxn id="125" idx="1"/>
          </p:cNvCxnSpPr>
          <p:nvPr/>
        </p:nvCxnSpPr>
        <p:spPr bwMode="auto">
          <a:xfrm flipH="1" flipV="1">
            <a:off x="1577438" y="2338043"/>
            <a:ext cx="226011" cy="17418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2">
            <a:extLst>
              <a:ext uri="{FF2B5EF4-FFF2-40B4-BE49-F238E27FC236}">
                <a16:creationId xmlns:a16="http://schemas.microsoft.com/office/drawing/2014/main" id="{31BD0EA9-2BCB-48AC-BF0E-307A89888D85}"/>
              </a:ext>
            </a:extLst>
          </p:cNvPr>
          <p:cNvCxnSpPr>
            <a:stCxn id="128" idx="7"/>
          </p:cNvCxnSpPr>
          <p:nvPr/>
        </p:nvCxnSpPr>
        <p:spPr bwMode="auto">
          <a:xfrm flipV="1">
            <a:off x="1640780" y="2640351"/>
            <a:ext cx="211615" cy="33253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23">
            <a:extLst>
              <a:ext uri="{FF2B5EF4-FFF2-40B4-BE49-F238E27FC236}">
                <a16:creationId xmlns:a16="http://schemas.microsoft.com/office/drawing/2014/main" id="{812D4F28-26DE-4DBF-A382-39468EF80752}"/>
              </a:ext>
            </a:extLst>
          </p:cNvPr>
          <p:cNvCxnSpPr>
            <a:stCxn id="127" idx="1"/>
          </p:cNvCxnSpPr>
          <p:nvPr/>
        </p:nvCxnSpPr>
        <p:spPr bwMode="auto">
          <a:xfrm flipH="1" flipV="1">
            <a:off x="1878306" y="3338538"/>
            <a:ext cx="318143" cy="10220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24">
            <a:extLst>
              <a:ext uri="{FF2B5EF4-FFF2-40B4-BE49-F238E27FC236}">
                <a16:creationId xmlns:a16="http://schemas.microsoft.com/office/drawing/2014/main" id="{FC6A36FC-1040-4B8D-98A5-0D506E17C571}"/>
              </a:ext>
            </a:extLst>
          </p:cNvPr>
          <p:cNvCxnSpPr>
            <a:stCxn id="126" idx="7"/>
          </p:cNvCxnSpPr>
          <p:nvPr/>
        </p:nvCxnSpPr>
        <p:spPr bwMode="auto">
          <a:xfrm flipV="1">
            <a:off x="1655175" y="3350055"/>
            <a:ext cx="184264" cy="374286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25">
            <a:extLst>
              <a:ext uri="{FF2B5EF4-FFF2-40B4-BE49-F238E27FC236}">
                <a16:creationId xmlns:a16="http://schemas.microsoft.com/office/drawing/2014/main" id="{F06D363B-54F5-401B-9AD6-5D1342C99D8A}"/>
              </a:ext>
            </a:extLst>
          </p:cNvPr>
          <p:cNvCxnSpPr/>
          <p:nvPr/>
        </p:nvCxnSpPr>
        <p:spPr bwMode="auto">
          <a:xfrm flipH="1" flipV="1">
            <a:off x="1563043" y="3073659"/>
            <a:ext cx="305187" cy="25336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26">
            <a:extLst>
              <a:ext uri="{FF2B5EF4-FFF2-40B4-BE49-F238E27FC236}">
                <a16:creationId xmlns:a16="http://schemas.microsoft.com/office/drawing/2014/main" id="{939AAB12-950E-4A05-AA40-9D23063DED8F}"/>
              </a:ext>
            </a:extLst>
          </p:cNvPr>
          <p:cNvCxnSpPr/>
          <p:nvPr/>
        </p:nvCxnSpPr>
        <p:spPr bwMode="auto">
          <a:xfrm flipV="1">
            <a:off x="1897021" y="2955615"/>
            <a:ext cx="377165" cy="3311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27">
            <a:extLst>
              <a:ext uri="{FF2B5EF4-FFF2-40B4-BE49-F238E27FC236}">
                <a16:creationId xmlns:a16="http://schemas.microsoft.com/office/drawing/2014/main" id="{77D6E66C-8803-4ED0-9129-98D28541757C}"/>
              </a:ext>
            </a:extLst>
          </p:cNvPr>
          <p:cNvCxnSpPr>
            <a:stCxn id="126" idx="6"/>
          </p:cNvCxnSpPr>
          <p:nvPr/>
        </p:nvCxnSpPr>
        <p:spPr bwMode="auto">
          <a:xfrm flipV="1">
            <a:off x="1691164" y="3560231"/>
            <a:ext cx="610374" cy="24904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8">
            <a:extLst>
              <a:ext uri="{FF2B5EF4-FFF2-40B4-BE49-F238E27FC236}">
                <a16:creationId xmlns:a16="http://schemas.microsoft.com/office/drawing/2014/main" id="{A0DC16F2-56E9-4C49-9973-2401F1BFAEEF}"/>
              </a:ext>
            </a:extLst>
          </p:cNvPr>
          <p:cNvCxnSpPr>
            <a:stCxn id="134" idx="1"/>
          </p:cNvCxnSpPr>
          <p:nvPr/>
        </p:nvCxnSpPr>
        <p:spPr bwMode="auto">
          <a:xfrm flipH="1" flipV="1">
            <a:off x="1603351" y="3866857"/>
            <a:ext cx="141077" cy="32102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9">
            <a:extLst>
              <a:ext uri="{FF2B5EF4-FFF2-40B4-BE49-F238E27FC236}">
                <a16:creationId xmlns:a16="http://schemas.microsoft.com/office/drawing/2014/main" id="{888A3460-CD51-4E07-A558-4FC056D8935C}"/>
              </a:ext>
            </a:extLst>
          </p:cNvPr>
          <p:cNvCxnSpPr>
            <a:stCxn id="134" idx="3"/>
          </p:cNvCxnSpPr>
          <p:nvPr/>
        </p:nvCxnSpPr>
        <p:spPr bwMode="auto">
          <a:xfrm flipV="1">
            <a:off x="1744427" y="4019451"/>
            <a:ext cx="503847" cy="33685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30">
            <a:extLst>
              <a:ext uri="{FF2B5EF4-FFF2-40B4-BE49-F238E27FC236}">
                <a16:creationId xmlns:a16="http://schemas.microsoft.com/office/drawing/2014/main" id="{F2E59E99-96EB-46D4-8A8C-5540D8A82FA1}"/>
              </a:ext>
            </a:extLst>
          </p:cNvPr>
          <p:cNvCxnSpPr>
            <a:stCxn id="131" idx="1"/>
          </p:cNvCxnSpPr>
          <p:nvPr/>
        </p:nvCxnSpPr>
        <p:spPr bwMode="auto">
          <a:xfrm flipH="1" flipV="1">
            <a:off x="1918614" y="4782418"/>
            <a:ext cx="292231" cy="4462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31">
            <a:extLst>
              <a:ext uri="{FF2B5EF4-FFF2-40B4-BE49-F238E27FC236}">
                <a16:creationId xmlns:a16="http://schemas.microsoft.com/office/drawing/2014/main" id="{4AF195B4-7771-4D10-844E-8352E56A7D82}"/>
              </a:ext>
            </a:extLst>
          </p:cNvPr>
          <p:cNvCxnSpPr/>
          <p:nvPr/>
        </p:nvCxnSpPr>
        <p:spPr bwMode="auto">
          <a:xfrm flipH="1">
            <a:off x="1630702" y="4759385"/>
            <a:ext cx="210176" cy="56286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32">
            <a:extLst>
              <a:ext uri="{FF2B5EF4-FFF2-40B4-BE49-F238E27FC236}">
                <a16:creationId xmlns:a16="http://schemas.microsoft.com/office/drawing/2014/main" id="{B898F62F-73A7-4F2E-A9CA-7AFE62EB30EF}"/>
              </a:ext>
            </a:extLst>
          </p:cNvPr>
          <p:cNvCxnSpPr/>
          <p:nvPr/>
        </p:nvCxnSpPr>
        <p:spPr bwMode="auto">
          <a:xfrm flipH="1" flipV="1">
            <a:off x="1905659" y="4837122"/>
            <a:ext cx="342615" cy="49808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33">
            <a:extLst>
              <a:ext uri="{FF2B5EF4-FFF2-40B4-BE49-F238E27FC236}">
                <a16:creationId xmlns:a16="http://schemas.microsoft.com/office/drawing/2014/main" id="{088915D1-AD71-4A34-8E0C-B4D6B6D9B982}"/>
              </a:ext>
            </a:extLst>
          </p:cNvPr>
          <p:cNvCxnSpPr/>
          <p:nvPr/>
        </p:nvCxnSpPr>
        <p:spPr bwMode="auto">
          <a:xfrm flipV="1">
            <a:off x="1869669" y="4087111"/>
            <a:ext cx="325340" cy="667956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34">
            <a:extLst>
              <a:ext uri="{FF2B5EF4-FFF2-40B4-BE49-F238E27FC236}">
                <a16:creationId xmlns:a16="http://schemas.microsoft.com/office/drawing/2014/main" id="{AC3A2AEA-6CC7-4072-85C3-8DAC0201F32E}"/>
              </a:ext>
            </a:extLst>
          </p:cNvPr>
          <p:cNvSpPr/>
          <p:nvPr/>
        </p:nvSpPr>
        <p:spPr bwMode="auto">
          <a:xfrm>
            <a:off x="1444999" y="1747823"/>
            <a:ext cx="263439" cy="263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Oval 35">
            <a:extLst>
              <a:ext uri="{FF2B5EF4-FFF2-40B4-BE49-F238E27FC236}">
                <a16:creationId xmlns:a16="http://schemas.microsoft.com/office/drawing/2014/main" id="{D7DDC3C8-E6FB-4FFF-A3F3-0B2B03A3701D}"/>
              </a:ext>
            </a:extLst>
          </p:cNvPr>
          <p:cNvSpPr/>
          <p:nvPr/>
        </p:nvSpPr>
        <p:spPr bwMode="auto">
          <a:xfrm>
            <a:off x="2130230" y="1750702"/>
            <a:ext cx="263439" cy="2648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Oval 36">
            <a:extLst>
              <a:ext uri="{FF2B5EF4-FFF2-40B4-BE49-F238E27FC236}">
                <a16:creationId xmlns:a16="http://schemas.microsoft.com/office/drawing/2014/main" id="{CD8CF678-A677-4413-9910-E49448DE7886}"/>
              </a:ext>
            </a:extLst>
          </p:cNvPr>
          <p:cNvSpPr/>
          <p:nvPr/>
        </p:nvSpPr>
        <p:spPr bwMode="auto">
          <a:xfrm>
            <a:off x="2161901" y="2175374"/>
            <a:ext cx="198660" cy="1986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B05A776C-F5B7-4EFC-8E76-D6E9360BFC6B}"/>
              </a:ext>
            </a:extLst>
          </p:cNvPr>
          <p:cNvSpPr/>
          <p:nvPr/>
        </p:nvSpPr>
        <p:spPr bwMode="auto">
          <a:xfrm>
            <a:off x="1470911" y="2274702"/>
            <a:ext cx="198660" cy="1972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Oval 38">
            <a:extLst>
              <a:ext uri="{FF2B5EF4-FFF2-40B4-BE49-F238E27FC236}">
                <a16:creationId xmlns:a16="http://schemas.microsoft.com/office/drawing/2014/main" id="{A19392E4-B51B-47CA-A197-FBCEDCD46791}"/>
              </a:ext>
            </a:extLst>
          </p:cNvPr>
          <p:cNvSpPr/>
          <p:nvPr/>
        </p:nvSpPr>
        <p:spPr bwMode="auto">
          <a:xfrm>
            <a:off x="1835119" y="1783813"/>
            <a:ext cx="181385" cy="1799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39">
            <a:extLst>
              <a:ext uri="{FF2B5EF4-FFF2-40B4-BE49-F238E27FC236}">
                <a16:creationId xmlns:a16="http://schemas.microsoft.com/office/drawing/2014/main" id="{95E4D73C-81F1-4D0D-85E8-C36A8B39F5C8}"/>
              </a:ext>
            </a:extLst>
          </p:cNvPr>
          <p:cNvSpPr/>
          <p:nvPr/>
        </p:nvSpPr>
        <p:spPr bwMode="auto">
          <a:xfrm>
            <a:off x="1444999" y="5205650"/>
            <a:ext cx="263439" cy="2648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40">
            <a:extLst>
              <a:ext uri="{FF2B5EF4-FFF2-40B4-BE49-F238E27FC236}">
                <a16:creationId xmlns:a16="http://schemas.microsoft.com/office/drawing/2014/main" id="{12F7DE1F-99F7-4D40-AD98-7FBF85AC6ABD}"/>
              </a:ext>
            </a:extLst>
          </p:cNvPr>
          <p:cNvSpPr/>
          <p:nvPr/>
        </p:nvSpPr>
        <p:spPr bwMode="auto">
          <a:xfrm>
            <a:off x="2117274" y="5205650"/>
            <a:ext cx="263440" cy="2648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41">
            <a:extLst>
              <a:ext uri="{FF2B5EF4-FFF2-40B4-BE49-F238E27FC236}">
                <a16:creationId xmlns:a16="http://schemas.microsoft.com/office/drawing/2014/main" id="{5DC51BD1-807B-40DE-929C-B68717CAC74F}"/>
              </a:ext>
            </a:extLst>
          </p:cNvPr>
          <p:cNvSpPr/>
          <p:nvPr/>
        </p:nvSpPr>
        <p:spPr bwMode="auto">
          <a:xfrm>
            <a:off x="1764582" y="2473362"/>
            <a:ext cx="264879" cy="2648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42">
            <a:extLst>
              <a:ext uri="{FF2B5EF4-FFF2-40B4-BE49-F238E27FC236}">
                <a16:creationId xmlns:a16="http://schemas.microsoft.com/office/drawing/2014/main" id="{CEF5952F-1B29-483D-96B4-D3D885B6A0C5}"/>
              </a:ext>
            </a:extLst>
          </p:cNvPr>
          <p:cNvSpPr/>
          <p:nvPr/>
        </p:nvSpPr>
        <p:spPr bwMode="auto">
          <a:xfrm>
            <a:off x="1450758" y="3688352"/>
            <a:ext cx="240406" cy="2404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43">
            <a:extLst>
              <a:ext uri="{FF2B5EF4-FFF2-40B4-BE49-F238E27FC236}">
                <a16:creationId xmlns:a16="http://schemas.microsoft.com/office/drawing/2014/main" id="{23289907-FAF0-4847-9505-8F8879554346}"/>
              </a:ext>
            </a:extLst>
          </p:cNvPr>
          <p:cNvSpPr/>
          <p:nvPr/>
        </p:nvSpPr>
        <p:spPr bwMode="auto">
          <a:xfrm>
            <a:off x="2167659" y="3411956"/>
            <a:ext cx="197219" cy="1986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44">
            <a:extLst>
              <a:ext uri="{FF2B5EF4-FFF2-40B4-BE49-F238E27FC236}">
                <a16:creationId xmlns:a16="http://schemas.microsoft.com/office/drawing/2014/main" id="{1230057F-607C-4B73-ABFD-0320B5FD8F94}"/>
              </a:ext>
            </a:extLst>
          </p:cNvPr>
          <p:cNvSpPr/>
          <p:nvPr/>
        </p:nvSpPr>
        <p:spPr bwMode="auto">
          <a:xfrm>
            <a:off x="1470911" y="2942659"/>
            <a:ext cx="198660" cy="1986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45">
            <a:extLst>
              <a:ext uri="{FF2B5EF4-FFF2-40B4-BE49-F238E27FC236}">
                <a16:creationId xmlns:a16="http://schemas.microsoft.com/office/drawing/2014/main" id="{8A66A962-BEA4-45A7-9DFF-40F03C716056}"/>
              </a:ext>
            </a:extLst>
          </p:cNvPr>
          <p:cNvSpPr/>
          <p:nvPr/>
        </p:nvSpPr>
        <p:spPr bwMode="auto">
          <a:xfrm>
            <a:off x="2143186" y="3908605"/>
            <a:ext cx="263440" cy="263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46">
            <a:extLst>
              <a:ext uri="{FF2B5EF4-FFF2-40B4-BE49-F238E27FC236}">
                <a16:creationId xmlns:a16="http://schemas.microsoft.com/office/drawing/2014/main" id="{EAD85EBA-9EC6-4D6C-AB5D-CE09E66F98D2}"/>
              </a:ext>
            </a:extLst>
          </p:cNvPr>
          <p:cNvSpPr/>
          <p:nvPr/>
        </p:nvSpPr>
        <p:spPr bwMode="auto">
          <a:xfrm>
            <a:off x="2163340" y="2797264"/>
            <a:ext cx="263440" cy="263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Oval 47">
            <a:extLst>
              <a:ext uri="{FF2B5EF4-FFF2-40B4-BE49-F238E27FC236}">
                <a16:creationId xmlns:a16="http://schemas.microsoft.com/office/drawing/2014/main" id="{90BBB661-D221-4D9C-824B-0794434C10AB}"/>
              </a:ext>
            </a:extLst>
          </p:cNvPr>
          <p:cNvSpPr/>
          <p:nvPr/>
        </p:nvSpPr>
        <p:spPr bwMode="auto">
          <a:xfrm>
            <a:off x="2184933" y="4799693"/>
            <a:ext cx="179944" cy="181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Oval 48">
            <a:extLst>
              <a:ext uri="{FF2B5EF4-FFF2-40B4-BE49-F238E27FC236}">
                <a16:creationId xmlns:a16="http://schemas.microsoft.com/office/drawing/2014/main" id="{4A3849A1-A53A-43E4-84F8-603C07E86C00}"/>
              </a:ext>
            </a:extLst>
          </p:cNvPr>
          <p:cNvSpPr/>
          <p:nvPr/>
        </p:nvSpPr>
        <p:spPr bwMode="auto">
          <a:xfrm>
            <a:off x="1499702" y="4418209"/>
            <a:ext cx="179944" cy="1813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Oval 49">
            <a:extLst>
              <a:ext uri="{FF2B5EF4-FFF2-40B4-BE49-F238E27FC236}">
                <a16:creationId xmlns:a16="http://schemas.microsoft.com/office/drawing/2014/main" id="{D4EA1D02-7A50-4C79-90D8-8FE0ADC61353}"/>
              </a:ext>
            </a:extLst>
          </p:cNvPr>
          <p:cNvSpPr/>
          <p:nvPr/>
        </p:nvSpPr>
        <p:spPr bwMode="auto">
          <a:xfrm>
            <a:off x="1708438" y="4570803"/>
            <a:ext cx="321022" cy="319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Oval 50">
            <a:extLst>
              <a:ext uri="{FF2B5EF4-FFF2-40B4-BE49-F238E27FC236}">
                <a16:creationId xmlns:a16="http://schemas.microsoft.com/office/drawing/2014/main" id="{DB869F6C-FD90-4FEC-9820-C93D9242BBD6}"/>
              </a:ext>
            </a:extLst>
          </p:cNvPr>
          <p:cNvSpPr/>
          <p:nvPr/>
        </p:nvSpPr>
        <p:spPr bwMode="auto">
          <a:xfrm>
            <a:off x="1708438" y="4151890"/>
            <a:ext cx="240407" cy="2404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51">
            <a:extLst>
              <a:ext uri="{FF2B5EF4-FFF2-40B4-BE49-F238E27FC236}">
                <a16:creationId xmlns:a16="http://schemas.microsoft.com/office/drawing/2014/main" id="{25187389-FA9B-46C1-877B-3C6A5D790C94}"/>
              </a:ext>
            </a:extLst>
          </p:cNvPr>
          <p:cNvSpPr/>
          <p:nvPr/>
        </p:nvSpPr>
        <p:spPr bwMode="auto">
          <a:xfrm>
            <a:off x="1740109" y="3181626"/>
            <a:ext cx="263440" cy="263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203A9-B7AD-9A45-ADEF-FC5F029BB19F}"/>
              </a:ext>
            </a:extLst>
          </p:cNvPr>
          <p:cNvSpPr txBox="1"/>
          <p:nvPr/>
        </p:nvSpPr>
        <p:spPr>
          <a:xfrm>
            <a:off x="3183841" y="708935"/>
            <a:ext cx="582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VĂN BẢN NGHỊ LUẬN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E0BEC4-7285-A04E-A35C-FE47F22F48C7}"/>
              </a:ext>
            </a:extLst>
          </p:cNvPr>
          <p:cNvSpPr txBox="1"/>
          <p:nvPr/>
        </p:nvSpPr>
        <p:spPr>
          <a:xfrm>
            <a:off x="5155315" y="5142287"/>
            <a:ext cx="621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 là văn bản nghị luận bàn về các vấn đề văn học.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0E5C5A-B78D-AB45-9E45-441F97F661DE}"/>
              </a:ext>
            </a:extLst>
          </p:cNvPr>
          <p:cNvSpPr txBox="1"/>
          <p:nvPr/>
        </p:nvSpPr>
        <p:spPr>
          <a:xfrm>
            <a:off x="5155315" y="3102595"/>
            <a:ext cx="5824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thuyết phục, người viết, người nói phải nêu lên được ý kiến (quan điểm) của mình, sau đó dùng lí lẽ và các bằng chứng cụ thể làm sáng tỏ ý kiến ấy.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7F3302-B514-5447-9161-D04565DB6630}"/>
              </a:ext>
            </a:extLst>
          </p:cNvPr>
          <p:cNvSpPr txBox="1"/>
          <p:nvPr/>
        </p:nvSpPr>
        <p:spPr>
          <a:xfrm>
            <a:off x="5211760" y="1715695"/>
            <a:ext cx="523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loại văn bản nhằm thuyết phục người đọc, người nghe về một vấn đề nào đó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5">
            <a:extLst>
              <a:ext uri="{FF2B5EF4-FFF2-40B4-BE49-F238E27FC236}">
                <a16:creationId xmlns:a16="http://schemas.microsoft.com/office/drawing/2014/main" id="{C683E9A8-88D0-B74F-96E7-B3D5CADFCA2B}"/>
              </a:ext>
            </a:extLst>
          </p:cNvPr>
          <p:cNvCxnSpPr>
            <a:cxnSpLocks/>
          </p:cNvCxnSpPr>
          <p:nvPr/>
        </p:nvCxnSpPr>
        <p:spPr>
          <a:xfrm>
            <a:off x="3800301" y="3857499"/>
            <a:ext cx="1062309" cy="0"/>
          </a:xfrm>
          <a:prstGeom prst="line">
            <a:avLst/>
          </a:prstGeom>
          <a:ln w="19050">
            <a:solidFill>
              <a:schemeClr val="accent2">
                <a:lumMod val="9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">
            <a:extLst>
              <a:ext uri="{FF2B5EF4-FFF2-40B4-BE49-F238E27FC236}">
                <a16:creationId xmlns:a16="http://schemas.microsoft.com/office/drawing/2014/main" id="{708B77E7-1062-B343-AD29-6C93E2064DBC}"/>
              </a:ext>
            </a:extLst>
          </p:cNvPr>
          <p:cNvCxnSpPr>
            <a:cxnSpLocks/>
          </p:cNvCxnSpPr>
          <p:nvPr/>
        </p:nvCxnSpPr>
        <p:spPr>
          <a:xfrm>
            <a:off x="3800300" y="5549996"/>
            <a:ext cx="1062309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E5DEFDE-177D-4D4C-B935-98FCBEE32C5E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564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2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7FD42D-976F-C947-B8A3-EBA847C81045}"/>
              </a:ext>
            </a:extLst>
          </p:cNvPr>
          <p:cNvSpPr/>
          <p:nvPr/>
        </p:nvSpPr>
        <p:spPr>
          <a:xfrm>
            <a:off x="754860" y="2172207"/>
            <a:ext cx="452834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“Qua văn bản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lòng mẹ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các em thấy Nguyên Hồng là người như thế nào? Em có ấn tượng gì sâu đậm nhất về con người Nguyên Hồng?”.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5AB5A16-1AE4-9E48-BF18-F74C392EB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7365" y="838201"/>
            <a:ext cx="5674833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55740A-B205-A54F-A3EB-59B7E6A53A73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36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6000" b="1" spc="300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6484" y="3214764"/>
            <a:ext cx="11039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500" b="1" spc="600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KIẾN, LÍ LẼ, BẰNG CHỨNG</a:t>
            </a:r>
            <a:endParaRPr lang="zh-CN" altLang="en-US" sz="4500" b="1" spc="600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5EDBF8C-155B-0E4A-B2E1-46C954220AE7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070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6">
            <a:extLst>
              <a:ext uri="{FF2B5EF4-FFF2-40B4-BE49-F238E27FC236}">
                <a16:creationId xmlns:a16="http://schemas.microsoft.com/office/drawing/2014/main" id="{1AEF6CB0-8FC7-431C-88EF-4B986B99F2F5}"/>
              </a:ext>
            </a:extLst>
          </p:cNvPr>
          <p:cNvSpPr txBox="1">
            <a:spLocks/>
          </p:cNvSpPr>
          <p:nvPr/>
        </p:nvSpPr>
        <p:spPr>
          <a:xfrm>
            <a:off x="2356070" y="681259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Ý kiến, lí lẽ, dẫn chứng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4" name="Group 94">
            <a:extLst>
              <a:ext uri="{FF2B5EF4-FFF2-40B4-BE49-F238E27FC236}">
                <a16:creationId xmlns:a16="http://schemas.microsoft.com/office/drawing/2014/main" id="{E39AE50E-2E3A-4932-929F-03AA006BFAB1}"/>
              </a:ext>
            </a:extLst>
          </p:cNvPr>
          <p:cNvGrpSpPr/>
          <p:nvPr/>
        </p:nvGrpSpPr>
        <p:grpSpPr>
          <a:xfrm flipH="1">
            <a:off x="1053295" y="2729085"/>
            <a:ext cx="4421887" cy="930893"/>
            <a:chOff x="4822825" y="2298377"/>
            <a:chExt cx="2144716" cy="640086"/>
          </a:xfrm>
        </p:grpSpPr>
        <p:sp>
          <p:nvSpPr>
            <p:cNvPr id="175" name="Freeform: Shape 95">
              <a:extLst>
                <a:ext uri="{FF2B5EF4-FFF2-40B4-BE49-F238E27FC236}">
                  <a16:creationId xmlns:a16="http://schemas.microsoft.com/office/drawing/2014/main" id="{6D34FD27-047F-46C9-AC00-5FF4D1F9D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2354263"/>
              <a:ext cx="2107364" cy="584200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896" y="354"/>
                </a:cxn>
                <a:cxn ang="0">
                  <a:pos x="896" y="0"/>
                </a:cxn>
                <a:cxn ang="0">
                  <a:pos x="896" y="0"/>
                </a:cxn>
                <a:cxn ang="0">
                  <a:pos x="911" y="0"/>
                </a:cxn>
                <a:cxn ang="0">
                  <a:pos x="911" y="368"/>
                </a:cxn>
                <a:cxn ang="0">
                  <a:pos x="0" y="368"/>
                </a:cxn>
                <a:cxn ang="0">
                  <a:pos x="0" y="354"/>
                </a:cxn>
                <a:cxn ang="0">
                  <a:pos x="0" y="354"/>
                </a:cxn>
              </a:cxnLst>
              <a:rect l="0" t="0" r="r" b="b"/>
              <a:pathLst>
                <a:path w="911" h="368">
                  <a:moveTo>
                    <a:pt x="0" y="354"/>
                  </a:moveTo>
                  <a:lnTo>
                    <a:pt x="896" y="354"/>
                  </a:lnTo>
                  <a:lnTo>
                    <a:pt x="896" y="0"/>
                  </a:lnTo>
                  <a:lnTo>
                    <a:pt x="896" y="0"/>
                  </a:lnTo>
                  <a:lnTo>
                    <a:pt x="911" y="0"/>
                  </a:lnTo>
                  <a:lnTo>
                    <a:pt x="911" y="368"/>
                  </a:lnTo>
                  <a:lnTo>
                    <a:pt x="0" y="368"/>
                  </a:lnTo>
                  <a:lnTo>
                    <a:pt x="0" y="35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Oval 96">
              <a:extLst>
                <a:ext uri="{FF2B5EF4-FFF2-40B4-BE49-F238E27FC236}">
                  <a16:creationId xmlns:a16="http://schemas.microsoft.com/office/drawing/2014/main" id="{87DEA342-7EDF-4E21-B4E1-1D17120E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5" y="2298377"/>
              <a:ext cx="109536" cy="11177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5" name="Freeform: Shape 99">
            <a:extLst>
              <a:ext uri="{FF2B5EF4-FFF2-40B4-BE49-F238E27FC236}">
                <a16:creationId xmlns:a16="http://schemas.microsoft.com/office/drawing/2014/main" id="{322DA9C8-AA2F-455F-A02D-15D3F52DA48B}"/>
              </a:ext>
            </a:extLst>
          </p:cNvPr>
          <p:cNvSpPr>
            <a:spLocks/>
          </p:cNvSpPr>
          <p:nvPr/>
        </p:nvSpPr>
        <p:spPr bwMode="auto">
          <a:xfrm flipH="1">
            <a:off x="1794076" y="4431096"/>
            <a:ext cx="3681108" cy="849617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896" y="354"/>
              </a:cxn>
              <a:cxn ang="0">
                <a:pos x="896" y="0"/>
              </a:cxn>
              <a:cxn ang="0">
                <a:pos x="896" y="0"/>
              </a:cxn>
              <a:cxn ang="0">
                <a:pos x="911" y="0"/>
              </a:cxn>
              <a:cxn ang="0">
                <a:pos x="911" y="368"/>
              </a:cxn>
              <a:cxn ang="0">
                <a:pos x="0" y="368"/>
              </a:cxn>
              <a:cxn ang="0">
                <a:pos x="0" y="354"/>
              </a:cxn>
              <a:cxn ang="0">
                <a:pos x="0" y="354"/>
              </a:cxn>
            </a:cxnLst>
            <a:rect l="0" t="0" r="r" b="b"/>
            <a:pathLst>
              <a:path w="911" h="368">
                <a:moveTo>
                  <a:pt x="0" y="354"/>
                </a:moveTo>
                <a:lnTo>
                  <a:pt x="896" y="354"/>
                </a:lnTo>
                <a:lnTo>
                  <a:pt x="896" y="0"/>
                </a:lnTo>
                <a:lnTo>
                  <a:pt x="896" y="0"/>
                </a:lnTo>
                <a:lnTo>
                  <a:pt x="911" y="0"/>
                </a:lnTo>
                <a:lnTo>
                  <a:pt x="911" y="368"/>
                </a:lnTo>
                <a:lnTo>
                  <a:pt x="0" y="368"/>
                </a:lnTo>
                <a:lnTo>
                  <a:pt x="0" y="354"/>
                </a:lnTo>
                <a:lnTo>
                  <a:pt x="0" y="3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Oval 170">
            <a:extLst>
              <a:ext uri="{FF2B5EF4-FFF2-40B4-BE49-F238E27FC236}">
                <a16:creationId xmlns:a16="http://schemas.microsoft.com/office/drawing/2014/main" id="{85633382-14D7-41AD-A2EE-79E3BB90E541}"/>
              </a:ext>
            </a:extLst>
          </p:cNvPr>
          <p:cNvSpPr>
            <a:spLocks/>
          </p:cNvSpPr>
          <p:nvPr/>
        </p:nvSpPr>
        <p:spPr bwMode="auto">
          <a:xfrm flipH="1">
            <a:off x="1698408" y="4256430"/>
            <a:ext cx="191336" cy="16255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Freeform: Shape 173">
            <a:extLst>
              <a:ext uri="{FF2B5EF4-FFF2-40B4-BE49-F238E27FC236}">
                <a16:creationId xmlns:a16="http://schemas.microsoft.com/office/drawing/2014/main" id="{31F78DDB-0E40-4D6C-AF07-262BD0323CCD}"/>
              </a:ext>
            </a:extLst>
          </p:cNvPr>
          <p:cNvSpPr>
            <a:spLocks/>
          </p:cNvSpPr>
          <p:nvPr/>
        </p:nvSpPr>
        <p:spPr bwMode="auto">
          <a:xfrm>
            <a:off x="6876117" y="3364458"/>
            <a:ext cx="3064791" cy="849617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896" y="354"/>
              </a:cxn>
              <a:cxn ang="0">
                <a:pos x="896" y="0"/>
              </a:cxn>
              <a:cxn ang="0">
                <a:pos x="896" y="0"/>
              </a:cxn>
              <a:cxn ang="0">
                <a:pos x="911" y="0"/>
              </a:cxn>
              <a:cxn ang="0">
                <a:pos x="911" y="368"/>
              </a:cxn>
              <a:cxn ang="0">
                <a:pos x="0" y="368"/>
              </a:cxn>
              <a:cxn ang="0">
                <a:pos x="0" y="354"/>
              </a:cxn>
              <a:cxn ang="0">
                <a:pos x="0" y="354"/>
              </a:cxn>
            </a:cxnLst>
            <a:rect l="0" t="0" r="r" b="b"/>
            <a:pathLst>
              <a:path w="911" h="368">
                <a:moveTo>
                  <a:pt x="0" y="354"/>
                </a:moveTo>
                <a:lnTo>
                  <a:pt x="896" y="354"/>
                </a:lnTo>
                <a:lnTo>
                  <a:pt x="896" y="0"/>
                </a:lnTo>
                <a:lnTo>
                  <a:pt x="896" y="0"/>
                </a:lnTo>
                <a:lnTo>
                  <a:pt x="911" y="0"/>
                </a:lnTo>
                <a:lnTo>
                  <a:pt x="911" y="368"/>
                </a:lnTo>
                <a:lnTo>
                  <a:pt x="0" y="368"/>
                </a:lnTo>
                <a:lnTo>
                  <a:pt x="0" y="354"/>
                </a:lnTo>
                <a:lnTo>
                  <a:pt x="0" y="3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Oval 174">
            <a:extLst>
              <a:ext uri="{FF2B5EF4-FFF2-40B4-BE49-F238E27FC236}">
                <a16:creationId xmlns:a16="http://schemas.microsoft.com/office/drawing/2014/main" id="{BC41C5B8-D8D1-4558-87B0-06F162C87593}"/>
              </a:ext>
            </a:extLst>
          </p:cNvPr>
          <p:cNvSpPr>
            <a:spLocks/>
          </p:cNvSpPr>
          <p:nvPr/>
        </p:nvSpPr>
        <p:spPr bwMode="auto">
          <a:xfrm>
            <a:off x="9835928" y="3283182"/>
            <a:ext cx="159301" cy="162553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9" name="Group 4">
            <a:extLst>
              <a:ext uri="{FF2B5EF4-FFF2-40B4-BE49-F238E27FC236}">
                <a16:creationId xmlns:a16="http://schemas.microsoft.com/office/drawing/2014/main" id="{D6EA282B-9837-4E81-ABAB-AB3719897CC4}"/>
              </a:ext>
            </a:extLst>
          </p:cNvPr>
          <p:cNvGrpSpPr/>
          <p:nvPr/>
        </p:nvGrpSpPr>
        <p:grpSpPr>
          <a:xfrm>
            <a:off x="5172271" y="1152625"/>
            <a:ext cx="2036308" cy="5631084"/>
            <a:chOff x="5092623" y="1123577"/>
            <a:chExt cx="2036308" cy="5005729"/>
          </a:xfrm>
        </p:grpSpPr>
        <p:sp>
          <p:nvSpPr>
            <p:cNvPr id="89" name="Freeform: Shape 177">
              <a:extLst>
                <a:ext uri="{FF2B5EF4-FFF2-40B4-BE49-F238E27FC236}">
                  <a16:creationId xmlns:a16="http://schemas.microsoft.com/office/drawing/2014/main" id="{2FAEB5D4-4B4E-481B-8E38-C0F2B6129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086" y="2135033"/>
              <a:ext cx="694932" cy="1542386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62" y="0"/>
                </a:cxn>
                <a:cxn ang="0">
                  <a:pos x="168" y="0"/>
                </a:cxn>
                <a:cxn ang="0">
                  <a:pos x="230" y="62"/>
                </a:cxn>
                <a:cxn ang="0">
                  <a:pos x="230" y="351"/>
                </a:cxn>
                <a:cxn ang="0">
                  <a:pos x="168" y="413"/>
                </a:cxn>
                <a:cxn ang="0">
                  <a:pos x="62" y="413"/>
                </a:cxn>
                <a:cxn ang="0">
                  <a:pos x="0" y="351"/>
                </a:cxn>
                <a:cxn ang="0">
                  <a:pos x="0" y="62"/>
                </a:cxn>
              </a:cxnLst>
              <a:rect l="0" t="0" r="r" b="b"/>
              <a:pathLst>
                <a:path w="230" h="413">
                  <a:moveTo>
                    <a:pt x="0" y="62"/>
                  </a:moveTo>
                  <a:cubicBezTo>
                    <a:pt x="0" y="28"/>
                    <a:pt x="28" y="0"/>
                    <a:pt x="62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2" y="0"/>
                    <a:pt x="230" y="28"/>
                    <a:pt x="230" y="62"/>
                  </a:cubicBezTo>
                  <a:cubicBezTo>
                    <a:pt x="230" y="351"/>
                    <a:pt x="230" y="351"/>
                    <a:pt x="230" y="351"/>
                  </a:cubicBezTo>
                  <a:cubicBezTo>
                    <a:pt x="230" y="385"/>
                    <a:pt x="202" y="413"/>
                    <a:pt x="168" y="413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28" y="413"/>
                    <a:pt x="0" y="385"/>
                    <a:pt x="0" y="351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180">
              <a:extLst>
                <a:ext uri="{FF2B5EF4-FFF2-40B4-BE49-F238E27FC236}">
                  <a16:creationId xmlns:a16="http://schemas.microsoft.com/office/drawing/2014/main" id="{07781E20-A9E9-4100-BAB6-7D49FA41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673" y="3264153"/>
              <a:ext cx="711092" cy="1442964"/>
            </a:xfrm>
            <a:custGeom>
              <a:avLst/>
              <a:gdLst/>
              <a:ahLst/>
              <a:cxnLst>
                <a:cxn ang="0">
                  <a:pos x="235" y="415"/>
                </a:cxn>
                <a:cxn ang="0">
                  <a:pos x="174" y="477"/>
                </a:cxn>
                <a:cxn ang="0">
                  <a:pos x="62" y="477"/>
                </a:cxn>
                <a:cxn ang="0">
                  <a:pos x="0" y="415"/>
                </a:cxn>
                <a:cxn ang="0">
                  <a:pos x="0" y="62"/>
                </a:cxn>
                <a:cxn ang="0">
                  <a:pos x="62" y="0"/>
                </a:cxn>
                <a:cxn ang="0">
                  <a:pos x="174" y="0"/>
                </a:cxn>
                <a:cxn ang="0">
                  <a:pos x="235" y="62"/>
                </a:cxn>
                <a:cxn ang="0">
                  <a:pos x="235" y="415"/>
                </a:cxn>
              </a:cxnLst>
              <a:rect l="0" t="0" r="r" b="b"/>
              <a:pathLst>
                <a:path w="235" h="477">
                  <a:moveTo>
                    <a:pt x="235" y="415"/>
                  </a:moveTo>
                  <a:cubicBezTo>
                    <a:pt x="235" y="449"/>
                    <a:pt x="208" y="477"/>
                    <a:pt x="174" y="477"/>
                  </a:cubicBezTo>
                  <a:cubicBezTo>
                    <a:pt x="62" y="477"/>
                    <a:pt x="62" y="477"/>
                    <a:pt x="62" y="477"/>
                  </a:cubicBezTo>
                  <a:cubicBezTo>
                    <a:pt x="28" y="477"/>
                    <a:pt x="0" y="449"/>
                    <a:pt x="0" y="4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08" y="0"/>
                    <a:pt x="235" y="28"/>
                    <a:pt x="235" y="62"/>
                  </a:cubicBezTo>
                  <a:lnTo>
                    <a:pt x="235" y="4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183">
              <a:extLst>
                <a:ext uri="{FF2B5EF4-FFF2-40B4-BE49-F238E27FC236}">
                  <a16:creationId xmlns:a16="http://schemas.microsoft.com/office/drawing/2014/main" id="{D0687BEE-394B-4193-9BA1-D71F0318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632" y="1435631"/>
              <a:ext cx="768811" cy="1791583"/>
            </a:xfrm>
            <a:custGeom>
              <a:avLst/>
              <a:gdLst/>
              <a:ahLst/>
              <a:cxnLst>
                <a:cxn ang="0">
                  <a:pos x="254" y="530"/>
                </a:cxn>
                <a:cxn ang="0">
                  <a:pos x="192" y="592"/>
                </a:cxn>
                <a:cxn ang="0">
                  <a:pos x="62" y="592"/>
                </a:cxn>
                <a:cxn ang="0">
                  <a:pos x="0" y="530"/>
                </a:cxn>
                <a:cxn ang="0">
                  <a:pos x="0" y="62"/>
                </a:cxn>
                <a:cxn ang="0">
                  <a:pos x="62" y="0"/>
                </a:cxn>
                <a:cxn ang="0">
                  <a:pos x="192" y="0"/>
                </a:cxn>
                <a:cxn ang="0">
                  <a:pos x="254" y="62"/>
                </a:cxn>
                <a:cxn ang="0">
                  <a:pos x="254" y="530"/>
                </a:cxn>
              </a:cxnLst>
              <a:rect l="0" t="0" r="r" b="b"/>
              <a:pathLst>
                <a:path w="254" h="592">
                  <a:moveTo>
                    <a:pt x="254" y="530"/>
                  </a:moveTo>
                  <a:cubicBezTo>
                    <a:pt x="254" y="564"/>
                    <a:pt x="226" y="592"/>
                    <a:pt x="192" y="592"/>
                  </a:cubicBezTo>
                  <a:cubicBezTo>
                    <a:pt x="62" y="592"/>
                    <a:pt x="62" y="592"/>
                    <a:pt x="62" y="592"/>
                  </a:cubicBezTo>
                  <a:cubicBezTo>
                    <a:pt x="28" y="592"/>
                    <a:pt x="0" y="564"/>
                    <a:pt x="0" y="53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26" y="0"/>
                    <a:pt x="254" y="28"/>
                    <a:pt x="254" y="62"/>
                  </a:cubicBezTo>
                  <a:lnTo>
                    <a:pt x="254" y="5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2" name="Group 184">
              <a:extLst>
                <a:ext uri="{FF2B5EF4-FFF2-40B4-BE49-F238E27FC236}">
                  <a16:creationId xmlns:a16="http://schemas.microsoft.com/office/drawing/2014/main" id="{FDC66432-812E-4191-AE19-BB5761261BDB}"/>
                </a:ext>
              </a:extLst>
            </p:cNvPr>
            <p:cNvGrpSpPr/>
            <p:nvPr/>
          </p:nvGrpSpPr>
          <p:grpSpPr>
            <a:xfrm>
              <a:off x="5803715" y="5053431"/>
              <a:ext cx="614125" cy="1075875"/>
              <a:chOff x="4360863" y="4009117"/>
              <a:chExt cx="422275" cy="739775"/>
            </a:xfrm>
          </p:grpSpPr>
          <p:sp>
            <p:nvSpPr>
              <p:cNvPr id="173" name="Freeform: Shape 185">
                <a:extLst>
                  <a:ext uri="{FF2B5EF4-FFF2-40B4-BE49-F238E27FC236}">
                    <a16:creationId xmlns:a16="http://schemas.microsoft.com/office/drawing/2014/main" id="{EC69125D-2C79-4EE2-B952-167BF2D93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4009117"/>
                <a:ext cx="420688" cy="311150"/>
              </a:xfrm>
              <a:custGeom>
                <a:avLst/>
                <a:gdLst/>
                <a:ahLst/>
                <a:cxnLst>
                  <a:cxn ang="0">
                    <a:pos x="265" y="196"/>
                  </a:cxn>
                  <a:cxn ang="0">
                    <a:pos x="0" y="196"/>
                  </a:cxn>
                  <a:cxn ang="0">
                    <a:pos x="131" y="0"/>
                  </a:cxn>
                  <a:cxn ang="0">
                    <a:pos x="265" y="196"/>
                  </a:cxn>
                </a:cxnLst>
                <a:rect l="0" t="0" r="r" b="b"/>
                <a:pathLst>
                  <a:path w="265" h="196">
                    <a:moveTo>
                      <a:pt x="265" y="196"/>
                    </a:moveTo>
                    <a:lnTo>
                      <a:pt x="0" y="196"/>
                    </a:lnTo>
                    <a:lnTo>
                      <a:pt x="131" y="0"/>
                    </a:lnTo>
                    <a:lnTo>
                      <a:pt x="265" y="19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Rectangle 186">
                <a:extLst>
                  <a:ext uri="{FF2B5EF4-FFF2-40B4-BE49-F238E27FC236}">
                    <a16:creationId xmlns:a16="http://schemas.microsoft.com/office/drawing/2014/main" id="{9FB9C9CF-F62E-4EB7-8015-A0D230D59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320267"/>
                <a:ext cx="422275" cy="4286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3" name="Group 187">
              <a:extLst>
                <a:ext uri="{FF2B5EF4-FFF2-40B4-BE49-F238E27FC236}">
                  <a16:creationId xmlns:a16="http://schemas.microsoft.com/office/drawing/2014/main" id="{29DBC833-85F1-420D-A82B-7D5B1AC4FEE1}"/>
                </a:ext>
              </a:extLst>
            </p:cNvPr>
            <p:cNvGrpSpPr/>
            <p:nvPr/>
          </p:nvGrpSpPr>
          <p:grpSpPr>
            <a:xfrm>
              <a:off x="6108468" y="5053431"/>
              <a:ext cx="1020463" cy="1075875"/>
              <a:chOff x="4570413" y="4009117"/>
              <a:chExt cx="701675" cy="739775"/>
            </a:xfrm>
          </p:grpSpPr>
          <p:sp>
            <p:nvSpPr>
              <p:cNvPr id="171" name="Freeform: Shape 188">
                <a:extLst>
                  <a:ext uri="{FF2B5EF4-FFF2-40B4-BE49-F238E27FC236}">
                    <a16:creationId xmlns:a16="http://schemas.microsoft.com/office/drawing/2014/main" id="{F4EB1CED-C5DB-4182-B54A-15AF4AD4D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413" y="4009117"/>
                <a:ext cx="701675" cy="311150"/>
              </a:xfrm>
              <a:custGeom>
                <a:avLst/>
                <a:gdLst/>
                <a:ahLst/>
                <a:cxnLst>
                  <a:cxn ang="0">
                    <a:pos x="133" y="196"/>
                  </a:cxn>
                  <a:cxn ang="0">
                    <a:pos x="0" y="0"/>
                  </a:cxn>
                  <a:cxn ang="0">
                    <a:pos x="442" y="196"/>
                  </a:cxn>
                  <a:cxn ang="0">
                    <a:pos x="133" y="196"/>
                  </a:cxn>
                </a:cxnLst>
                <a:rect l="0" t="0" r="r" b="b"/>
                <a:pathLst>
                  <a:path w="442" h="196">
                    <a:moveTo>
                      <a:pt x="133" y="196"/>
                    </a:moveTo>
                    <a:lnTo>
                      <a:pt x="0" y="0"/>
                    </a:lnTo>
                    <a:lnTo>
                      <a:pt x="442" y="196"/>
                    </a:lnTo>
                    <a:lnTo>
                      <a:pt x="133" y="19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Freeform: Shape 189">
                <a:extLst>
                  <a:ext uri="{FF2B5EF4-FFF2-40B4-BE49-F238E27FC236}">
                    <a16:creationId xmlns:a16="http://schemas.microsoft.com/office/drawing/2014/main" id="{5240D21E-78C2-4816-B145-2BC5DFD75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550" y="4320267"/>
                <a:ext cx="490538" cy="428625"/>
              </a:xfrm>
              <a:custGeom>
                <a:avLst/>
                <a:gdLst/>
                <a:ahLst/>
                <a:cxnLst>
                  <a:cxn ang="0">
                    <a:pos x="177" y="270"/>
                  </a:cxn>
                  <a:cxn ang="0">
                    <a:pos x="177" y="270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309" y="0"/>
                  </a:cxn>
                  <a:cxn ang="0">
                    <a:pos x="309" y="270"/>
                  </a:cxn>
                  <a:cxn ang="0">
                    <a:pos x="177" y="270"/>
                  </a:cxn>
                </a:cxnLst>
                <a:rect l="0" t="0" r="r" b="b"/>
                <a:pathLst>
                  <a:path w="309" h="270">
                    <a:moveTo>
                      <a:pt x="177" y="270"/>
                    </a:moveTo>
                    <a:lnTo>
                      <a:pt x="177" y="270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270"/>
                    </a:lnTo>
                    <a:lnTo>
                      <a:pt x="177" y="27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4" name="Group 190">
              <a:extLst>
                <a:ext uri="{FF2B5EF4-FFF2-40B4-BE49-F238E27FC236}">
                  <a16:creationId xmlns:a16="http://schemas.microsoft.com/office/drawing/2014/main" id="{58FC9CFA-1ACD-46B5-94C4-B93D189A8338}"/>
                </a:ext>
              </a:extLst>
            </p:cNvPr>
            <p:cNvGrpSpPr/>
            <p:nvPr/>
          </p:nvGrpSpPr>
          <p:grpSpPr>
            <a:xfrm>
              <a:off x="5092623" y="5053431"/>
              <a:ext cx="1015846" cy="1075875"/>
              <a:chOff x="3871912" y="4009117"/>
              <a:chExt cx="698500" cy="739775"/>
            </a:xfrm>
          </p:grpSpPr>
          <p:sp>
            <p:nvSpPr>
              <p:cNvPr id="169" name="Freeform: Shape 191">
                <a:extLst>
                  <a:ext uri="{FF2B5EF4-FFF2-40B4-BE49-F238E27FC236}">
                    <a16:creationId xmlns:a16="http://schemas.microsoft.com/office/drawing/2014/main" id="{AE24A8B9-A21F-4CA1-8333-D1A5A985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912" y="4009117"/>
                <a:ext cx="698500" cy="311150"/>
              </a:xfrm>
              <a:custGeom>
                <a:avLst/>
                <a:gdLst/>
                <a:ahLst/>
                <a:cxnLst>
                  <a:cxn ang="0">
                    <a:pos x="309" y="196"/>
                  </a:cxn>
                  <a:cxn ang="0">
                    <a:pos x="133" y="196"/>
                  </a:cxn>
                  <a:cxn ang="0">
                    <a:pos x="0" y="196"/>
                  </a:cxn>
                  <a:cxn ang="0">
                    <a:pos x="440" y="0"/>
                  </a:cxn>
                  <a:cxn ang="0">
                    <a:pos x="309" y="196"/>
                  </a:cxn>
                </a:cxnLst>
                <a:rect l="0" t="0" r="r" b="b"/>
                <a:pathLst>
                  <a:path w="440" h="196">
                    <a:moveTo>
                      <a:pt x="309" y="196"/>
                    </a:moveTo>
                    <a:lnTo>
                      <a:pt x="133" y="196"/>
                    </a:lnTo>
                    <a:lnTo>
                      <a:pt x="0" y="196"/>
                    </a:lnTo>
                    <a:lnTo>
                      <a:pt x="440" y="0"/>
                    </a:lnTo>
                    <a:lnTo>
                      <a:pt x="309" y="1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192">
                <a:extLst>
                  <a:ext uri="{FF2B5EF4-FFF2-40B4-BE49-F238E27FC236}">
                    <a16:creationId xmlns:a16="http://schemas.microsoft.com/office/drawing/2014/main" id="{E38CE18A-6A80-45F3-9D61-4DCF43F7E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912" y="4320267"/>
                <a:ext cx="490538" cy="428625"/>
              </a:xfrm>
              <a:custGeom>
                <a:avLst/>
                <a:gdLst/>
                <a:ahLst/>
                <a:cxnLst>
                  <a:cxn ang="0">
                    <a:pos x="132" y="270"/>
                  </a:cxn>
                  <a:cxn ang="0">
                    <a:pos x="132" y="270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309" y="0"/>
                  </a:cxn>
                  <a:cxn ang="0">
                    <a:pos x="309" y="270"/>
                  </a:cxn>
                  <a:cxn ang="0">
                    <a:pos x="132" y="270"/>
                  </a:cxn>
                </a:cxnLst>
                <a:rect l="0" t="0" r="r" b="b"/>
                <a:pathLst>
                  <a:path w="309" h="270">
                    <a:moveTo>
                      <a:pt x="132" y="270"/>
                    </a:moveTo>
                    <a:lnTo>
                      <a:pt x="132" y="270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270"/>
                    </a:lnTo>
                    <a:lnTo>
                      <a:pt x="132" y="27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7" name="Group 193">
              <a:extLst>
                <a:ext uri="{FF2B5EF4-FFF2-40B4-BE49-F238E27FC236}">
                  <a16:creationId xmlns:a16="http://schemas.microsoft.com/office/drawing/2014/main" id="{2F871FDB-851E-43F8-8334-5BD7FA4871FE}"/>
                </a:ext>
              </a:extLst>
            </p:cNvPr>
            <p:cNvGrpSpPr/>
            <p:nvPr/>
          </p:nvGrpSpPr>
          <p:grpSpPr>
            <a:xfrm>
              <a:off x="5830147" y="1123577"/>
              <a:ext cx="551100" cy="3960996"/>
              <a:chOff x="4240213" y="1263650"/>
              <a:chExt cx="379017" cy="2724150"/>
            </a:xfrm>
          </p:grpSpPr>
          <p:sp>
            <p:nvSpPr>
              <p:cNvPr id="159" name="Rectangle 194">
                <a:extLst>
                  <a:ext uri="{FF2B5EF4-FFF2-40B4-BE49-F238E27FC236}">
                    <a16:creationId xmlns:a16="http://schemas.microsoft.com/office/drawing/2014/main" id="{7749F6C9-656F-4641-AE50-C40260CD7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3965575"/>
                <a:ext cx="1588" cy="15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95">
                <a:extLst>
                  <a:ext uri="{FF2B5EF4-FFF2-40B4-BE49-F238E27FC236}">
                    <a16:creationId xmlns:a16="http://schemas.microsoft.com/office/drawing/2014/main" id="{3D8A5354-4D78-4069-9D37-04DE139F9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413" y="3597275"/>
                <a:ext cx="160338" cy="3841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0" y="0"/>
                  </a:cxn>
                  <a:cxn ang="0">
                    <a:pos x="0" y="185"/>
                  </a:cxn>
                  <a:cxn ang="0">
                    <a:pos x="9" y="171"/>
                  </a:cxn>
                  <a:cxn ang="0">
                    <a:pos x="67" y="38"/>
                  </a:cxn>
                  <a:cxn ang="0">
                    <a:pos x="51" y="0"/>
                  </a:cxn>
                </a:cxnLst>
                <a:rect l="0" t="0" r="r" b="b"/>
                <a:pathLst>
                  <a:path w="77" h="185">
                    <a:moveTo>
                      <a:pt x="5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3" y="182"/>
                      <a:pt x="7" y="178"/>
                      <a:pt x="9" y="171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7" y="1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: Shape 196">
                <a:extLst>
                  <a:ext uri="{FF2B5EF4-FFF2-40B4-BE49-F238E27FC236}">
                    <a16:creationId xmlns:a16="http://schemas.microsoft.com/office/drawing/2014/main" id="{91875739-7826-4212-940C-FACD39800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463" y="3597275"/>
                <a:ext cx="192088" cy="390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185"/>
                  </a:cxn>
                  <a:cxn ang="0">
                    <a:pos x="52" y="185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188">
                    <a:moveTo>
                      <a:pt x="0" y="0"/>
                    </a:moveTo>
                    <a:cubicBezTo>
                      <a:pt x="38" y="185"/>
                      <a:pt x="38" y="185"/>
                      <a:pt x="38" y="185"/>
                    </a:cubicBezTo>
                    <a:cubicBezTo>
                      <a:pt x="43" y="188"/>
                      <a:pt x="47" y="188"/>
                      <a:pt x="52" y="185"/>
                    </a:cubicBezTo>
                    <a:cubicBezTo>
                      <a:pt x="92" y="0"/>
                      <a:pt x="92" y="0"/>
                      <a:pt x="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97">
                <a:extLst>
                  <a:ext uri="{FF2B5EF4-FFF2-40B4-BE49-F238E27FC236}">
                    <a16:creationId xmlns:a16="http://schemas.microsoft.com/office/drawing/2014/main" id="{EF1E9959-C5C1-468F-A527-85338DC5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3597275"/>
                <a:ext cx="160338" cy="38417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9" y="38"/>
                  </a:cxn>
                  <a:cxn ang="0">
                    <a:pos x="67" y="171"/>
                  </a:cxn>
                  <a:cxn ang="0">
                    <a:pos x="77" y="185"/>
                  </a:cxn>
                  <a:cxn ang="0">
                    <a:pos x="39" y="0"/>
                  </a:cxn>
                  <a:cxn ang="0">
                    <a:pos x="26" y="0"/>
                  </a:cxn>
                </a:cxnLst>
                <a:rect l="0" t="0" r="r" b="b"/>
                <a:pathLst>
                  <a:path w="77" h="185">
                    <a:moveTo>
                      <a:pt x="26" y="0"/>
                    </a:moveTo>
                    <a:cubicBezTo>
                      <a:pt x="8" y="0"/>
                      <a:pt x="0" y="17"/>
                      <a:pt x="9" y="38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70" y="178"/>
                      <a:pt x="74" y="182"/>
                      <a:pt x="77" y="185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98">
                <a:extLst>
                  <a:ext uri="{FF2B5EF4-FFF2-40B4-BE49-F238E27FC236}">
                    <a16:creationId xmlns:a16="http://schemas.microsoft.com/office/drawing/2014/main" id="{E935E496-6DB6-4C48-8C80-9079F99FE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405" y="1373188"/>
                <a:ext cx="377825" cy="2246313"/>
              </a:xfrm>
              <a:custGeom>
                <a:avLst/>
                <a:gdLst/>
                <a:ahLst/>
                <a:cxnLst>
                  <a:cxn ang="0">
                    <a:pos x="182" y="1071"/>
                  </a:cxn>
                  <a:cxn ang="0">
                    <a:pos x="91" y="1079"/>
                  </a:cxn>
                  <a:cxn ang="0">
                    <a:pos x="91" y="1078"/>
                  </a:cxn>
                  <a:cxn ang="0">
                    <a:pos x="0" y="1070"/>
                  </a:cxn>
                  <a:cxn ang="0">
                    <a:pos x="0" y="61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182" y="61"/>
                  </a:cxn>
                  <a:cxn ang="0">
                    <a:pos x="182" y="1071"/>
                  </a:cxn>
                </a:cxnLst>
                <a:rect l="0" t="0" r="r" b="b"/>
                <a:pathLst>
                  <a:path w="182" h="1079">
                    <a:moveTo>
                      <a:pt x="182" y="1071"/>
                    </a:moveTo>
                    <a:cubicBezTo>
                      <a:pt x="182" y="1071"/>
                      <a:pt x="142" y="1079"/>
                      <a:pt x="91" y="1079"/>
                    </a:cubicBezTo>
                    <a:cubicBezTo>
                      <a:pt x="91" y="1078"/>
                      <a:pt x="91" y="1078"/>
                      <a:pt x="91" y="1078"/>
                    </a:cubicBezTo>
                    <a:cubicBezTo>
                      <a:pt x="41" y="1078"/>
                      <a:pt x="0" y="1070"/>
                      <a:pt x="0" y="107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27"/>
                      <a:pt x="4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142" y="0"/>
                      <a:pt x="182" y="27"/>
                      <a:pt x="182" y="61"/>
                    </a:cubicBezTo>
                    <a:lnTo>
                      <a:pt x="182" y="107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99">
                <a:extLst>
                  <a:ext uri="{FF2B5EF4-FFF2-40B4-BE49-F238E27FC236}">
                    <a16:creationId xmlns:a16="http://schemas.microsoft.com/office/drawing/2014/main" id="{69623EAD-BCCE-4708-9640-DEC05B485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213" y="3575050"/>
                <a:ext cx="149225" cy="2587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2"/>
                  </a:cxn>
                  <a:cxn ang="0">
                    <a:pos x="46" y="117"/>
                  </a:cxn>
                  <a:cxn ang="0">
                    <a:pos x="70" y="124"/>
                  </a:cxn>
                  <a:cxn ang="0">
                    <a:pos x="72" y="124"/>
                  </a:cxn>
                  <a:cxn ang="0">
                    <a:pos x="42" y="0"/>
                  </a:cxn>
                </a:cxnLst>
                <a:rect l="0" t="0" r="r" b="b"/>
                <a:pathLst>
                  <a:path w="72" h="124">
                    <a:moveTo>
                      <a:pt x="42" y="0"/>
                    </a:moveTo>
                    <a:cubicBezTo>
                      <a:pt x="31" y="6"/>
                      <a:pt x="20" y="12"/>
                      <a:pt x="0" y="12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2" y="124"/>
                      <a:pt x="72" y="12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200">
                <a:extLst>
                  <a:ext uri="{FF2B5EF4-FFF2-40B4-BE49-F238E27FC236}">
                    <a16:creationId xmlns:a16="http://schemas.microsoft.com/office/drawing/2014/main" id="{B8AEAB24-4EE7-4357-A32E-2C08CBDF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163" y="3578225"/>
                <a:ext cx="142875" cy="255588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1" y="119"/>
                  </a:cxn>
                  <a:cxn ang="0">
                    <a:pos x="69" y="12"/>
                  </a:cxn>
                  <a:cxn ang="0">
                    <a:pos x="28" y="0"/>
                  </a:cxn>
                  <a:cxn ang="0">
                    <a:pos x="0" y="123"/>
                  </a:cxn>
                </a:cxnLst>
                <a:rect l="0" t="0" r="r" b="b"/>
                <a:pathLst>
                  <a:path w="69" h="123">
                    <a:moveTo>
                      <a:pt x="0" y="123"/>
                    </a:moveTo>
                    <a:cubicBezTo>
                      <a:pt x="21" y="119"/>
                      <a:pt x="21" y="119"/>
                      <a:pt x="21" y="11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9" y="12"/>
                      <a:pt x="38" y="6"/>
                      <a:pt x="28" y="0"/>
                    </a:cubicBezTo>
                    <a:lnTo>
                      <a:pt x="0" y="1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201">
                <a:extLst>
                  <a:ext uri="{FF2B5EF4-FFF2-40B4-BE49-F238E27FC236}">
                    <a16:creationId xmlns:a16="http://schemas.microsoft.com/office/drawing/2014/main" id="{378497AD-1B11-483F-88A2-46405D820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525" y="3544888"/>
                <a:ext cx="206375" cy="288925"/>
              </a:xfrm>
              <a:custGeom>
                <a:avLst/>
                <a:gdLst/>
                <a:ahLst/>
                <a:cxnLst>
                  <a:cxn ang="0">
                    <a:pos x="81" y="6"/>
                  </a:cxn>
                  <a:cxn ang="0">
                    <a:pos x="50" y="0"/>
                  </a:cxn>
                  <a:cxn ang="0">
                    <a:pos x="19" y="6"/>
                  </a:cxn>
                  <a:cxn ang="0">
                    <a:pos x="0" y="15"/>
                  </a:cxn>
                  <a:cxn ang="0">
                    <a:pos x="28" y="139"/>
                  </a:cxn>
                  <a:cxn ang="0">
                    <a:pos x="71" y="139"/>
                  </a:cxn>
                  <a:cxn ang="0">
                    <a:pos x="71" y="138"/>
                  </a:cxn>
                  <a:cxn ang="0">
                    <a:pos x="99" y="16"/>
                  </a:cxn>
                  <a:cxn ang="0">
                    <a:pos x="81" y="6"/>
                  </a:cxn>
                </a:cxnLst>
                <a:rect l="0" t="0" r="r" b="b"/>
                <a:pathLst>
                  <a:path w="99" h="139">
                    <a:moveTo>
                      <a:pt x="81" y="6"/>
                    </a:moveTo>
                    <a:cubicBezTo>
                      <a:pt x="73" y="3"/>
                      <a:pt x="63" y="0"/>
                      <a:pt x="50" y="0"/>
                    </a:cubicBezTo>
                    <a:cubicBezTo>
                      <a:pt x="37" y="0"/>
                      <a:pt x="27" y="3"/>
                      <a:pt x="19" y="6"/>
                    </a:cubicBezTo>
                    <a:cubicBezTo>
                      <a:pt x="12" y="8"/>
                      <a:pt x="6" y="12"/>
                      <a:pt x="0" y="15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3" y="12"/>
                      <a:pt x="87" y="9"/>
                      <a:pt x="81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202">
                <a:extLst>
                  <a:ext uri="{FF2B5EF4-FFF2-40B4-BE49-F238E27FC236}">
                    <a16:creationId xmlns:a16="http://schemas.microsoft.com/office/drawing/2014/main" id="{6DD7EC2E-CFE7-4166-A1BF-349EAF4B8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405" y="1263650"/>
                <a:ext cx="377825" cy="185738"/>
              </a:xfrm>
              <a:custGeom>
                <a:avLst/>
                <a:gdLst/>
                <a:ahLst/>
                <a:cxnLst>
                  <a:cxn ang="0">
                    <a:pos x="91" y="62"/>
                  </a:cxn>
                  <a:cxn ang="0">
                    <a:pos x="182" y="89"/>
                  </a:cxn>
                  <a:cxn ang="0">
                    <a:pos x="182" y="54"/>
                  </a:cxn>
                  <a:cxn ang="0">
                    <a:pos x="91" y="0"/>
                  </a:cxn>
                  <a:cxn ang="0">
                    <a:pos x="0" y="54"/>
                  </a:cxn>
                  <a:cxn ang="0">
                    <a:pos x="0" y="87"/>
                  </a:cxn>
                  <a:cxn ang="0">
                    <a:pos x="91" y="62"/>
                  </a:cxn>
                </a:cxnLst>
                <a:rect l="0" t="0" r="r" b="b"/>
                <a:pathLst>
                  <a:path w="182" h="89">
                    <a:moveTo>
                      <a:pt x="91" y="62"/>
                    </a:moveTo>
                    <a:cubicBezTo>
                      <a:pt x="126" y="62"/>
                      <a:pt x="157" y="79"/>
                      <a:pt x="182" y="89"/>
                    </a:cubicBezTo>
                    <a:cubicBezTo>
                      <a:pt x="182" y="54"/>
                      <a:pt x="182" y="54"/>
                      <a:pt x="182" y="54"/>
                    </a:cubicBezTo>
                    <a:cubicBezTo>
                      <a:pt x="182" y="13"/>
                      <a:pt x="141" y="0"/>
                      <a:pt x="91" y="0"/>
                    </a:cubicBezTo>
                    <a:cubicBezTo>
                      <a:pt x="41" y="0"/>
                      <a:pt x="0" y="13"/>
                      <a:pt x="0" y="5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77"/>
                      <a:pt x="57" y="62"/>
                      <a:pt x="91" y="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Freeform: Shape 203">
                <a:extLst>
                  <a:ext uri="{FF2B5EF4-FFF2-40B4-BE49-F238E27FC236}">
                    <a16:creationId xmlns:a16="http://schemas.microsoft.com/office/drawing/2014/main" id="{F2BB6212-6913-41D0-A5AC-8C03479DA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199" y="1377950"/>
                <a:ext cx="376236" cy="120650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30"/>
                  </a:cxn>
                  <a:cxn ang="0">
                    <a:pos x="0" y="58"/>
                  </a:cxn>
                  <a:cxn ang="0">
                    <a:pos x="92" y="28"/>
                  </a:cxn>
                  <a:cxn ang="0">
                    <a:pos x="184" y="58"/>
                  </a:cxn>
                  <a:cxn ang="0">
                    <a:pos x="184" y="30"/>
                  </a:cxn>
                  <a:cxn ang="0">
                    <a:pos x="92" y="0"/>
                  </a:cxn>
                </a:cxnLst>
                <a:rect l="0" t="0" r="r" b="b"/>
                <a:pathLst>
                  <a:path w="184" h="58">
                    <a:moveTo>
                      <a:pt x="92" y="0"/>
                    </a:moveTo>
                    <a:cubicBezTo>
                      <a:pt x="41" y="0"/>
                      <a:pt x="0" y="13"/>
                      <a:pt x="0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1"/>
                      <a:pt x="41" y="28"/>
                      <a:pt x="92" y="28"/>
                    </a:cubicBezTo>
                    <a:cubicBezTo>
                      <a:pt x="143" y="28"/>
                      <a:pt x="184" y="41"/>
                      <a:pt x="184" y="58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13"/>
                      <a:pt x="143" y="0"/>
                      <a:pt x="9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8" name="Freeform: Shape 204">
              <a:extLst>
                <a:ext uri="{FF2B5EF4-FFF2-40B4-BE49-F238E27FC236}">
                  <a16:creationId xmlns:a16="http://schemas.microsoft.com/office/drawing/2014/main" id="{AD7ED526-141E-44E9-9062-B34E4DF90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424" y="5621377"/>
              <a:ext cx="221639" cy="410956"/>
            </a:xfrm>
            <a:custGeom>
              <a:avLst/>
              <a:gdLst/>
              <a:ahLst/>
              <a:cxnLst>
                <a:cxn ang="0">
                  <a:pos x="37" y="38"/>
                </a:cxn>
                <a:cxn ang="0">
                  <a:pos x="56" y="19"/>
                </a:cxn>
                <a:cxn ang="0">
                  <a:pos x="37" y="0"/>
                </a:cxn>
                <a:cxn ang="0">
                  <a:pos x="18" y="19"/>
                </a:cxn>
                <a:cxn ang="0">
                  <a:pos x="37" y="38"/>
                </a:cxn>
                <a:cxn ang="0">
                  <a:pos x="68" y="41"/>
                </a:cxn>
                <a:cxn ang="0">
                  <a:pos x="63" y="46"/>
                </a:cxn>
                <a:cxn ang="0">
                  <a:pos x="63" y="83"/>
                </a:cxn>
                <a:cxn ang="0">
                  <a:pos x="68" y="88"/>
                </a:cxn>
                <a:cxn ang="0">
                  <a:pos x="73" y="83"/>
                </a:cxn>
                <a:cxn ang="0">
                  <a:pos x="73" y="46"/>
                </a:cxn>
                <a:cxn ang="0">
                  <a:pos x="68" y="41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83"/>
                </a:cxn>
                <a:cxn ang="0">
                  <a:pos x="5" y="88"/>
                </a:cxn>
                <a:cxn ang="0">
                  <a:pos x="11" y="83"/>
                </a:cxn>
                <a:cxn ang="0">
                  <a:pos x="11" y="46"/>
                </a:cxn>
                <a:cxn ang="0">
                  <a:pos x="5" y="41"/>
                </a:cxn>
                <a:cxn ang="0">
                  <a:pos x="48" y="41"/>
                </a:cxn>
                <a:cxn ang="0">
                  <a:pos x="26" y="41"/>
                </a:cxn>
                <a:cxn ang="0">
                  <a:pos x="14" y="52"/>
                </a:cxn>
                <a:cxn ang="0">
                  <a:pos x="14" y="130"/>
                </a:cxn>
                <a:cxn ang="0">
                  <a:pos x="19" y="136"/>
                </a:cxn>
                <a:cxn ang="0">
                  <a:pos x="24" y="130"/>
                </a:cxn>
                <a:cxn ang="0">
                  <a:pos x="24" y="102"/>
                </a:cxn>
                <a:cxn ang="0">
                  <a:pos x="49" y="102"/>
                </a:cxn>
                <a:cxn ang="0">
                  <a:pos x="49" y="130"/>
                </a:cxn>
                <a:cxn ang="0">
                  <a:pos x="54" y="136"/>
                </a:cxn>
                <a:cxn ang="0">
                  <a:pos x="59" y="130"/>
                </a:cxn>
                <a:cxn ang="0">
                  <a:pos x="59" y="52"/>
                </a:cxn>
                <a:cxn ang="0">
                  <a:pos x="48" y="41"/>
                </a:cxn>
              </a:cxnLst>
              <a:rect l="0" t="0" r="r" b="b"/>
              <a:pathLst>
                <a:path w="73" h="136">
                  <a:moveTo>
                    <a:pt x="37" y="38"/>
                  </a:moveTo>
                  <a:cubicBezTo>
                    <a:pt x="47" y="38"/>
                    <a:pt x="56" y="30"/>
                    <a:pt x="56" y="19"/>
                  </a:cubicBezTo>
                  <a:cubicBezTo>
                    <a:pt x="56" y="9"/>
                    <a:pt x="47" y="0"/>
                    <a:pt x="37" y="0"/>
                  </a:cubicBezTo>
                  <a:cubicBezTo>
                    <a:pt x="26" y="0"/>
                    <a:pt x="18" y="9"/>
                    <a:pt x="18" y="19"/>
                  </a:cubicBezTo>
                  <a:cubicBezTo>
                    <a:pt x="18" y="30"/>
                    <a:pt x="26" y="38"/>
                    <a:pt x="37" y="38"/>
                  </a:cubicBezTo>
                  <a:close/>
                  <a:moveTo>
                    <a:pt x="68" y="41"/>
                  </a:moveTo>
                  <a:cubicBezTo>
                    <a:pt x="65" y="41"/>
                    <a:pt x="63" y="44"/>
                    <a:pt x="63" y="46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5" y="88"/>
                    <a:pt x="68" y="88"/>
                  </a:cubicBezTo>
                  <a:cubicBezTo>
                    <a:pt x="71" y="88"/>
                    <a:pt x="73" y="85"/>
                    <a:pt x="73" y="83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4"/>
                    <a:pt x="71" y="41"/>
                    <a:pt x="68" y="41"/>
                  </a:cubicBezTo>
                  <a:close/>
                  <a:moveTo>
                    <a:pt x="5" y="41"/>
                  </a:moveTo>
                  <a:cubicBezTo>
                    <a:pt x="3" y="41"/>
                    <a:pt x="0" y="44"/>
                    <a:pt x="0" y="4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5"/>
                    <a:pt x="3" y="88"/>
                    <a:pt x="5" y="88"/>
                  </a:cubicBezTo>
                  <a:cubicBezTo>
                    <a:pt x="8" y="88"/>
                    <a:pt x="11" y="85"/>
                    <a:pt x="11" y="8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8" y="41"/>
                    <a:pt x="5" y="41"/>
                  </a:cubicBezTo>
                  <a:close/>
                  <a:moveTo>
                    <a:pt x="48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19" y="41"/>
                    <a:pt x="14" y="46"/>
                    <a:pt x="14" y="52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3"/>
                    <a:pt x="16" y="136"/>
                    <a:pt x="19" y="136"/>
                  </a:cubicBezTo>
                  <a:cubicBezTo>
                    <a:pt x="22" y="136"/>
                    <a:pt x="24" y="133"/>
                    <a:pt x="24" y="130"/>
                  </a:cubicBezTo>
                  <a:cubicBezTo>
                    <a:pt x="24" y="130"/>
                    <a:pt x="24" y="111"/>
                    <a:pt x="24" y="102"/>
                  </a:cubicBezTo>
                  <a:cubicBezTo>
                    <a:pt x="24" y="94"/>
                    <a:pt x="49" y="94"/>
                    <a:pt x="49" y="102"/>
                  </a:cubicBezTo>
                  <a:cubicBezTo>
                    <a:pt x="49" y="110"/>
                    <a:pt x="49" y="130"/>
                    <a:pt x="49" y="130"/>
                  </a:cubicBezTo>
                  <a:cubicBezTo>
                    <a:pt x="49" y="133"/>
                    <a:pt x="51" y="136"/>
                    <a:pt x="54" y="136"/>
                  </a:cubicBezTo>
                  <a:cubicBezTo>
                    <a:pt x="57" y="136"/>
                    <a:pt x="59" y="133"/>
                    <a:pt x="59" y="13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6"/>
                    <a:pt x="54" y="41"/>
                    <a:pt x="48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9" name="Group 205">
              <a:extLst>
                <a:ext uri="{FF2B5EF4-FFF2-40B4-BE49-F238E27FC236}">
                  <a16:creationId xmlns:a16="http://schemas.microsoft.com/office/drawing/2014/main" id="{CEF147F1-0EEC-4C8B-B1EC-83D19D6FA8B5}"/>
                </a:ext>
              </a:extLst>
            </p:cNvPr>
            <p:cNvGrpSpPr/>
            <p:nvPr/>
          </p:nvGrpSpPr>
          <p:grpSpPr>
            <a:xfrm>
              <a:off x="6542513" y="5706801"/>
              <a:ext cx="457131" cy="237800"/>
              <a:chOff x="4729163" y="4275138"/>
              <a:chExt cx="314325" cy="163512"/>
            </a:xfrm>
            <a:solidFill>
              <a:schemeClr val="bg1"/>
            </a:solidFill>
          </p:grpSpPr>
          <p:sp>
            <p:nvSpPr>
              <p:cNvPr id="157" name="Freeform: Shape 206">
                <a:extLst>
                  <a:ext uri="{FF2B5EF4-FFF2-40B4-BE49-F238E27FC236}">
                    <a16:creationId xmlns:a16="http://schemas.microsoft.com/office/drawing/2014/main" id="{FB55D669-4A90-438A-BB3C-D35C8C179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550" y="4321175"/>
                <a:ext cx="188913" cy="117475"/>
              </a:xfrm>
              <a:custGeom>
                <a:avLst/>
                <a:gdLst/>
                <a:ahLst/>
                <a:cxnLst>
                  <a:cxn ang="0">
                    <a:pos x="90" y="35"/>
                  </a:cxn>
                  <a:cxn ang="0">
                    <a:pos x="73" y="16"/>
                  </a:cxn>
                  <a:cxn ang="0">
                    <a:pos x="52" y="1"/>
                  </a:cxn>
                  <a:cxn ang="0">
                    <a:pos x="32" y="18"/>
                  </a:cxn>
                  <a:cxn ang="0">
                    <a:pos x="28" y="17"/>
                  </a:cxn>
                  <a:cxn ang="0">
                    <a:pos x="15" y="31"/>
                  </a:cxn>
                  <a:cxn ang="0">
                    <a:pos x="13" y="31"/>
                  </a:cxn>
                  <a:cxn ang="0">
                    <a:pos x="0" y="44"/>
                  </a:cxn>
                  <a:cxn ang="0">
                    <a:pos x="13" y="57"/>
                  </a:cxn>
                  <a:cxn ang="0">
                    <a:pos x="13" y="57"/>
                  </a:cxn>
                  <a:cxn ang="0">
                    <a:pos x="72" y="55"/>
                  </a:cxn>
                  <a:cxn ang="0">
                    <a:pos x="72" y="55"/>
                  </a:cxn>
                  <a:cxn ang="0">
                    <a:pos x="90" y="35"/>
                  </a:cxn>
                </a:cxnLst>
                <a:rect l="0" t="0" r="r" b="b"/>
                <a:pathLst>
                  <a:path w="91" h="57">
                    <a:moveTo>
                      <a:pt x="90" y="35"/>
                    </a:moveTo>
                    <a:cubicBezTo>
                      <a:pt x="90" y="25"/>
                      <a:pt x="83" y="17"/>
                      <a:pt x="73" y="16"/>
                    </a:cubicBezTo>
                    <a:cubicBezTo>
                      <a:pt x="71" y="7"/>
                      <a:pt x="62" y="0"/>
                      <a:pt x="52" y="1"/>
                    </a:cubicBezTo>
                    <a:cubicBezTo>
                      <a:pt x="42" y="1"/>
                      <a:pt x="34" y="8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1" y="18"/>
                      <a:pt x="15" y="24"/>
                      <a:pt x="15" y="31"/>
                    </a:cubicBezTo>
                    <a:cubicBezTo>
                      <a:pt x="15" y="31"/>
                      <a:pt x="14" y="31"/>
                      <a:pt x="13" y="31"/>
                    </a:cubicBezTo>
                    <a:cubicBezTo>
                      <a:pt x="6" y="31"/>
                      <a:pt x="0" y="37"/>
                      <a:pt x="0" y="44"/>
                    </a:cubicBezTo>
                    <a:cubicBezTo>
                      <a:pt x="1" y="51"/>
                      <a:pt x="6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83" y="54"/>
                      <a:pt x="91" y="45"/>
                      <a:pt x="9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207">
                <a:extLst>
                  <a:ext uri="{FF2B5EF4-FFF2-40B4-BE49-F238E27FC236}">
                    <a16:creationId xmlns:a16="http://schemas.microsoft.com/office/drawing/2014/main" id="{DAD2D35C-4744-4897-80EA-39D70E976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4275138"/>
                <a:ext cx="314325" cy="133350"/>
              </a:xfrm>
              <a:custGeom>
                <a:avLst/>
                <a:gdLst/>
                <a:ahLst/>
                <a:cxnLst>
                  <a:cxn ang="0">
                    <a:pos x="138" y="35"/>
                  </a:cxn>
                  <a:cxn ang="0">
                    <a:pos x="135" y="36"/>
                  </a:cxn>
                  <a:cxn ang="0">
                    <a:pos x="122" y="23"/>
                  </a:cxn>
                  <a:cxn ang="0">
                    <a:pos x="118" y="24"/>
                  </a:cxn>
                  <a:cxn ang="0">
                    <a:pos x="97" y="8"/>
                  </a:cxn>
                  <a:cxn ang="0">
                    <a:pos x="79" y="18"/>
                  </a:cxn>
                  <a:cxn ang="0">
                    <a:pos x="73" y="16"/>
                  </a:cxn>
                  <a:cxn ang="0">
                    <a:pos x="52" y="1"/>
                  </a:cxn>
                  <a:cxn ang="0">
                    <a:pos x="31" y="18"/>
                  </a:cxn>
                  <a:cxn ang="0">
                    <a:pos x="28" y="17"/>
                  </a:cxn>
                  <a:cxn ang="0">
                    <a:pos x="15" y="31"/>
                  </a:cxn>
                  <a:cxn ang="0">
                    <a:pos x="13" y="31"/>
                  </a:cxn>
                  <a:cxn ang="0">
                    <a:pos x="0" y="44"/>
                  </a:cxn>
                  <a:cxn ang="0">
                    <a:pos x="13" y="57"/>
                  </a:cxn>
                  <a:cxn ang="0">
                    <a:pos x="13" y="57"/>
                  </a:cxn>
                  <a:cxn ang="0">
                    <a:pos x="26" y="57"/>
                  </a:cxn>
                  <a:cxn ang="0">
                    <a:pos x="38" y="51"/>
                  </a:cxn>
                  <a:cxn ang="0">
                    <a:pos x="38" y="51"/>
                  </a:cxn>
                  <a:cxn ang="0">
                    <a:pos x="53" y="37"/>
                  </a:cxn>
                  <a:cxn ang="0">
                    <a:pos x="55" y="37"/>
                  </a:cxn>
                  <a:cxn ang="0">
                    <a:pos x="77" y="21"/>
                  </a:cxn>
                  <a:cxn ang="0">
                    <a:pos x="100" y="36"/>
                  </a:cxn>
                  <a:cxn ang="0">
                    <a:pos x="118" y="57"/>
                  </a:cxn>
                  <a:cxn ang="0">
                    <a:pos x="117" y="63"/>
                  </a:cxn>
                  <a:cxn ang="0">
                    <a:pos x="139" y="62"/>
                  </a:cxn>
                  <a:cxn ang="0">
                    <a:pos x="139" y="62"/>
                  </a:cxn>
                  <a:cxn ang="0">
                    <a:pos x="151" y="48"/>
                  </a:cxn>
                  <a:cxn ang="0">
                    <a:pos x="138" y="35"/>
                  </a:cxn>
                  <a:cxn ang="0">
                    <a:pos x="98" y="40"/>
                  </a:cxn>
                  <a:cxn ang="0">
                    <a:pos x="97" y="40"/>
                  </a:cxn>
                  <a:cxn ang="0">
                    <a:pos x="96" y="39"/>
                  </a:cxn>
                  <a:cxn ang="0">
                    <a:pos x="77" y="25"/>
                  </a:cxn>
                  <a:cxn ang="0">
                    <a:pos x="59" y="40"/>
                  </a:cxn>
                  <a:cxn ang="0">
                    <a:pos x="58" y="43"/>
                  </a:cxn>
                  <a:cxn ang="0">
                    <a:pos x="56" y="42"/>
                  </a:cxn>
                  <a:cxn ang="0">
                    <a:pos x="53" y="42"/>
                  </a:cxn>
                  <a:cxn ang="0">
                    <a:pos x="42" y="53"/>
                  </a:cxn>
                  <a:cxn ang="0">
                    <a:pos x="43" y="55"/>
                  </a:cxn>
                  <a:cxn ang="0">
                    <a:pos x="40" y="55"/>
                  </a:cxn>
                  <a:cxn ang="0">
                    <a:pos x="38" y="55"/>
                  </a:cxn>
                  <a:cxn ang="0">
                    <a:pos x="33" y="56"/>
                  </a:cxn>
                  <a:cxn ang="0">
                    <a:pos x="64" y="55"/>
                  </a:cxn>
                  <a:cxn ang="0">
                    <a:pos x="80" y="64"/>
                  </a:cxn>
                  <a:cxn ang="0">
                    <a:pos x="80" y="64"/>
                  </a:cxn>
                  <a:cxn ang="0">
                    <a:pos x="112" y="63"/>
                  </a:cxn>
                  <a:cxn ang="0">
                    <a:pos x="113" y="57"/>
                  </a:cxn>
                  <a:cxn ang="0">
                    <a:pos x="98" y="40"/>
                  </a:cxn>
                </a:cxnLst>
                <a:rect l="0" t="0" r="r" b="b"/>
                <a:pathLst>
                  <a:path w="151" h="64">
                    <a:moveTo>
                      <a:pt x="138" y="35"/>
                    </a:moveTo>
                    <a:cubicBezTo>
                      <a:pt x="137" y="35"/>
                      <a:pt x="136" y="36"/>
                      <a:pt x="135" y="36"/>
                    </a:cubicBezTo>
                    <a:cubicBezTo>
                      <a:pt x="135" y="29"/>
                      <a:pt x="129" y="23"/>
                      <a:pt x="122" y="23"/>
                    </a:cubicBezTo>
                    <a:cubicBezTo>
                      <a:pt x="120" y="23"/>
                      <a:pt x="119" y="23"/>
                      <a:pt x="118" y="24"/>
                    </a:cubicBezTo>
                    <a:cubicBezTo>
                      <a:pt x="115" y="14"/>
                      <a:pt x="107" y="8"/>
                      <a:pt x="97" y="8"/>
                    </a:cubicBezTo>
                    <a:cubicBezTo>
                      <a:pt x="89" y="8"/>
                      <a:pt x="83" y="12"/>
                      <a:pt x="79" y="18"/>
                    </a:cubicBezTo>
                    <a:cubicBezTo>
                      <a:pt x="77" y="17"/>
                      <a:pt x="75" y="16"/>
                      <a:pt x="73" y="16"/>
                    </a:cubicBezTo>
                    <a:cubicBezTo>
                      <a:pt x="70" y="7"/>
                      <a:pt x="62" y="0"/>
                      <a:pt x="52" y="1"/>
                    </a:cubicBezTo>
                    <a:cubicBezTo>
                      <a:pt x="42" y="1"/>
                      <a:pt x="33" y="8"/>
                      <a:pt x="31" y="18"/>
                    </a:cubicBezTo>
                    <a:cubicBezTo>
                      <a:pt x="30" y="18"/>
                      <a:pt x="29" y="17"/>
                      <a:pt x="28" y="17"/>
                    </a:cubicBezTo>
                    <a:cubicBezTo>
                      <a:pt x="20" y="18"/>
                      <a:pt x="15" y="24"/>
                      <a:pt x="15" y="31"/>
                    </a:cubicBezTo>
                    <a:cubicBezTo>
                      <a:pt x="14" y="31"/>
                      <a:pt x="13" y="31"/>
                      <a:pt x="13" y="31"/>
                    </a:cubicBezTo>
                    <a:cubicBezTo>
                      <a:pt x="5" y="31"/>
                      <a:pt x="0" y="37"/>
                      <a:pt x="0" y="44"/>
                    </a:cubicBezTo>
                    <a:cubicBezTo>
                      <a:pt x="0" y="51"/>
                      <a:pt x="6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9" y="53"/>
                      <a:pt x="33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43"/>
                      <a:pt x="45" y="37"/>
                      <a:pt x="53" y="37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8" y="28"/>
                      <a:pt x="67" y="21"/>
                      <a:pt x="77" y="21"/>
                    </a:cubicBezTo>
                    <a:cubicBezTo>
                      <a:pt x="88" y="20"/>
                      <a:pt x="97" y="27"/>
                      <a:pt x="100" y="36"/>
                    </a:cubicBezTo>
                    <a:cubicBezTo>
                      <a:pt x="110" y="38"/>
                      <a:pt x="117" y="46"/>
                      <a:pt x="118" y="57"/>
                    </a:cubicBezTo>
                    <a:cubicBezTo>
                      <a:pt x="118" y="59"/>
                      <a:pt x="117" y="61"/>
                      <a:pt x="117" y="63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46" y="61"/>
                      <a:pt x="151" y="55"/>
                      <a:pt x="151" y="48"/>
                    </a:cubicBezTo>
                    <a:cubicBezTo>
                      <a:pt x="151" y="41"/>
                      <a:pt x="145" y="35"/>
                      <a:pt x="138" y="35"/>
                    </a:cubicBezTo>
                    <a:close/>
                    <a:moveTo>
                      <a:pt x="98" y="40"/>
                    </a:moveTo>
                    <a:cubicBezTo>
                      <a:pt x="97" y="40"/>
                      <a:pt x="97" y="40"/>
                      <a:pt x="97" y="40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4" y="30"/>
                      <a:pt x="86" y="25"/>
                      <a:pt x="77" y="25"/>
                    </a:cubicBezTo>
                    <a:cubicBezTo>
                      <a:pt x="68" y="25"/>
                      <a:pt x="61" y="32"/>
                      <a:pt x="59" y="40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47" y="42"/>
                      <a:pt x="42" y="47"/>
                      <a:pt x="42" y="53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6" y="55"/>
                      <a:pt x="34" y="56"/>
                      <a:pt x="33" y="56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8" y="60"/>
                      <a:pt x="74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113" y="61"/>
                      <a:pt x="113" y="59"/>
                      <a:pt x="113" y="57"/>
                    </a:cubicBezTo>
                    <a:cubicBezTo>
                      <a:pt x="113" y="48"/>
                      <a:pt x="106" y="41"/>
                      <a:pt x="9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0" name="Group 208">
              <a:extLst>
                <a:ext uri="{FF2B5EF4-FFF2-40B4-BE49-F238E27FC236}">
                  <a16:creationId xmlns:a16="http://schemas.microsoft.com/office/drawing/2014/main" id="{E32642D1-89BB-4559-9CA0-F6C409CEFDBF}"/>
                </a:ext>
              </a:extLst>
            </p:cNvPr>
            <p:cNvGrpSpPr/>
            <p:nvPr/>
          </p:nvGrpSpPr>
          <p:grpSpPr>
            <a:xfrm>
              <a:off x="5879904" y="5653699"/>
              <a:ext cx="468675" cy="348621"/>
              <a:chOff x="4273550" y="4238625"/>
              <a:chExt cx="322263" cy="239713"/>
            </a:xfrm>
            <a:solidFill>
              <a:schemeClr val="bg1"/>
            </a:solidFill>
          </p:grpSpPr>
          <p:sp>
            <p:nvSpPr>
              <p:cNvPr id="154" name="Freeform: Shape 209">
                <a:extLst>
                  <a:ext uri="{FF2B5EF4-FFF2-40B4-BE49-F238E27FC236}">
                    <a16:creationId xmlns:a16="http://schemas.microsoft.com/office/drawing/2014/main" id="{8268585C-E601-4F96-97E0-D1BBFB304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550" y="4238625"/>
                <a:ext cx="242888" cy="16033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4" y="63"/>
                  </a:cxn>
                  <a:cxn ang="0">
                    <a:pos x="51" y="63"/>
                  </a:cxn>
                  <a:cxn ang="0">
                    <a:pos x="51" y="71"/>
                  </a:cxn>
                  <a:cxn ang="0">
                    <a:pos x="52" y="72"/>
                  </a:cxn>
                  <a:cxn ang="0">
                    <a:pos x="42" y="75"/>
                  </a:cxn>
                  <a:cxn ang="0">
                    <a:pos x="59" y="77"/>
                  </a:cxn>
                  <a:cxn ang="0">
                    <a:pos x="75" y="75"/>
                  </a:cxn>
                  <a:cxn ang="0">
                    <a:pos x="65" y="72"/>
                  </a:cxn>
                  <a:cxn ang="0">
                    <a:pos x="66" y="71"/>
                  </a:cxn>
                  <a:cxn ang="0">
                    <a:pos x="66" y="63"/>
                  </a:cxn>
                  <a:cxn ang="0">
                    <a:pos x="113" y="63"/>
                  </a:cxn>
                  <a:cxn ang="0">
                    <a:pos x="117" y="60"/>
                  </a:cxn>
                  <a:cxn ang="0">
                    <a:pos x="117" y="4"/>
                  </a:cxn>
                  <a:cxn ang="0">
                    <a:pos x="113" y="0"/>
                  </a:cxn>
                  <a:cxn ang="0">
                    <a:pos x="113" y="56"/>
                  </a:cxn>
                  <a:cxn ang="0">
                    <a:pos x="110" y="59"/>
                  </a:cxn>
                  <a:cxn ang="0">
                    <a:pos x="7" y="59"/>
                  </a:cxn>
                  <a:cxn ang="0">
                    <a:pos x="4" y="56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10" y="4"/>
                  </a:cxn>
                  <a:cxn ang="0">
                    <a:pos x="113" y="8"/>
                  </a:cxn>
                  <a:cxn ang="0">
                    <a:pos x="113" y="56"/>
                  </a:cxn>
                </a:cxnLst>
                <a:rect l="0" t="0" r="r" b="b"/>
                <a:pathLst>
                  <a:path w="117" h="77">
                    <a:moveTo>
                      <a:pt x="1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3"/>
                      <a:pt x="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2"/>
                      <a:pt x="52" y="72"/>
                    </a:cubicBezTo>
                    <a:cubicBezTo>
                      <a:pt x="46" y="72"/>
                      <a:pt x="42" y="73"/>
                      <a:pt x="42" y="75"/>
                    </a:cubicBezTo>
                    <a:cubicBezTo>
                      <a:pt x="42" y="76"/>
                      <a:pt x="50" y="77"/>
                      <a:pt x="59" y="77"/>
                    </a:cubicBezTo>
                    <a:cubicBezTo>
                      <a:pt x="68" y="77"/>
                      <a:pt x="75" y="76"/>
                      <a:pt x="75" y="75"/>
                    </a:cubicBezTo>
                    <a:cubicBezTo>
                      <a:pt x="75" y="73"/>
                      <a:pt x="71" y="72"/>
                      <a:pt x="65" y="72"/>
                    </a:cubicBezTo>
                    <a:cubicBezTo>
                      <a:pt x="66" y="72"/>
                      <a:pt x="66" y="71"/>
                      <a:pt x="66" y="71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15" y="63"/>
                      <a:pt x="117" y="62"/>
                      <a:pt x="117" y="60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2"/>
                      <a:pt x="115" y="0"/>
                      <a:pt x="113" y="0"/>
                    </a:cubicBezTo>
                    <a:close/>
                    <a:moveTo>
                      <a:pt x="113" y="56"/>
                    </a:moveTo>
                    <a:cubicBezTo>
                      <a:pt x="113" y="58"/>
                      <a:pt x="112" y="59"/>
                      <a:pt x="11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5" y="59"/>
                      <a:pt x="4" y="58"/>
                      <a:pt x="4" y="5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2" y="4"/>
                      <a:pt x="113" y="6"/>
                      <a:pt x="113" y="8"/>
                    </a:cubicBezTo>
                    <a:lnTo>
                      <a:pt x="1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Freeform: Shape 210">
                <a:extLst>
                  <a:ext uri="{FF2B5EF4-FFF2-40B4-BE49-F238E27FC236}">
                    <a16:creationId xmlns:a16="http://schemas.microsoft.com/office/drawing/2014/main" id="{C0350C96-A51B-4CE0-BD55-F73088CB3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4265613"/>
                <a:ext cx="68263" cy="1333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61"/>
                  </a:cxn>
                  <a:cxn ang="0">
                    <a:pos x="3" y="64"/>
                  </a:cxn>
                  <a:cxn ang="0">
                    <a:pos x="30" y="64"/>
                  </a:cxn>
                  <a:cxn ang="0">
                    <a:pos x="33" y="61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28" y="38"/>
                  </a:cxn>
                  <a:cxn ang="0">
                    <a:pos x="25" y="41"/>
                  </a:cxn>
                  <a:cxn ang="0">
                    <a:pos x="23" y="38"/>
                  </a:cxn>
                  <a:cxn ang="0">
                    <a:pos x="23" y="36"/>
                  </a:cxn>
                  <a:cxn ang="0">
                    <a:pos x="25" y="33"/>
                  </a:cxn>
                  <a:cxn ang="0">
                    <a:pos x="28" y="36"/>
                  </a:cxn>
                  <a:cxn ang="0">
                    <a:pos x="28" y="38"/>
                  </a:cxn>
                  <a:cxn ang="0">
                    <a:pos x="27" y="27"/>
                  </a:cxn>
                  <a:cxn ang="0">
                    <a:pos x="5" y="27"/>
                  </a:cxn>
                  <a:cxn ang="0">
                    <a:pos x="4" y="25"/>
                  </a:cxn>
                  <a:cxn ang="0">
                    <a:pos x="5" y="23"/>
                  </a:cxn>
                  <a:cxn ang="0">
                    <a:pos x="27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7" y="21"/>
                  </a:cxn>
                  <a:cxn ang="0">
                    <a:pos x="5" y="21"/>
                  </a:cxn>
                  <a:cxn ang="0">
                    <a:pos x="4" y="19"/>
                  </a:cxn>
                  <a:cxn ang="0">
                    <a:pos x="5" y="18"/>
                  </a:cxn>
                  <a:cxn ang="0">
                    <a:pos x="27" y="18"/>
                  </a:cxn>
                  <a:cxn ang="0">
                    <a:pos x="29" y="19"/>
                  </a:cxn>
                  <a:cxn ang="0">
                    <a:pos x="27" y="21"/>
                  </a:cxn>
                  <a:cxn ang="0">
                    <a:pos x="27" y="15"/>
                  </a:cxn>
                  <a:cxn ang="0">
                    <a:pos x="5" y="15"/>
                  </a:cxn>
                  <a:cxn ang="0">
                    <a:pos x="4" y="14"/>
                  </a:cxn>
                  <a:cxn ang="0">
                    <a:pos x="5" y="12"/>
                  </a:cxn>
                  <a:cxn ang="0">
                    <a:pos x="27" y="12"/>
                  </a:cxn>
                  <a:cxn ang="0">
                    <a:pos x="29" y="14"/>
                  </a:cxn>
                  <a:cxn ang="0">
                    <a:pos x="27" y="15"/>
                  </a:cxn>
                  <a:cxn ang="0">
                    <a:pos x="27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27" y="7"/>
                  </a:cxn>
                  <a:cxn ang="0">
                    <a:pos x="29" y="8"/>
                  </a:cxn>
                  <a:cxn ang="0">
                    <a:pos x="27" y="10"/>
                  </a:cxn>
                </a:cxnLst>
                <a:rect l="0" t="0" r="r" b="b"/>
                <a:pathLst>
                  <a:path w="33" h="64">
                    <a:moveTo>
                      <a:pt x="3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3"/>
                      <a:pt x="1" y="64"/>
                      <a:pt x="3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2" y="64"/>
                      <a:pt x="33" y="63"/>
                      <a:pt x="33" y="61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1"/>
                      <a:pt x="32" y="0"/>
                      <a:pt x="30" y="0"/>
                    </a:cubicBezTo>
                    <a:close/>
                    <a:moveTo>
                      <a:pt x="28" y="38"/>
                    </a:moveTo>
                    <a:cubicBezTo>
                      <a:pt x="28" y="39"/>
                      <a:pt x="27" y="41"/>
                      <a:pt x="25" y="41"/>
                    </a:cubicBezTo>
                    <a:cubicBezTo>
                      <a:pt x="24" y="41"/>
                      <a:pt x="23" y="39"/>
                      <a:pt x="23" y="3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5"/>
                      <a:pt x="24" y="33"/>
                      <a:pt x="25" y="33"/>
                    </a:cubicBezTo>
                    <a:cubicBezTo>
                      <a:pt x="27" y="33"/>
                      <a:pt x="28" y="35"/>
                      <a:pt x="28" y="36"/>
                    </a:cubicBezTo>
                    <a:lnTo>
                      <a:pt x="28" y="38"/>
                    </a:lnTo>
                    <a:close/>
                    <a:moveTo>
                      <a:pt x="27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4" y="24"/>
                      <a:pt x="4" y="23"/>
                      <a:pt x="5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3"/>
                      <a:pt x="29" y="24"/>
                      <a:pt x="29" y="25"/>
                    </a:cubicBezTo>
                    <a:cubicBezTo>
                      <a:pt x="29" y="26"/>
                      <a:pt x="28" y="27"/>
                      <a:pt x="27" y="27"/>
                    </a:cubicBezTo>
                    <a:close/>
                    <a:moveTo>
                      <a:pt x="27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0"/>
                      <a:pt x="4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9" y="18"/>
                      <a:pt x="29" y="19"/>
                    </a:cubicBezTo>
                    <a:cubicBezTo>
                      <a:pt x="29" y="20"/>
                      <a:pt x="28" y="21"/>
                      <a:pt x="27" y="21"/>
                    </a:cubicBezTo>
                    <a:close/>
                    <a:moveTo>
                      <a:pt x="27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2"/>
                      <a:pt x="29" y="13"/>
                      <a:pt x="29" y="14"/>
                    </a:cubicBezTo>
                    <a:cubicBezTo>
                      <a:pt x="29" y="15"/>
                      <a:pt x="28" y="15"/>
                      <a:pt x="27" y="15"/>
                    </a:cubicBezTo>
                    <a:close/>
                    <a:moveTo>
                      <a:pt x="27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29" y="9"/>
                      <a:pt x="28" y="10"/>
                      <a:pt x="27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: Shape 211">
                <a:extLst>
                  <a:ext uri="{FF2B5EF4-FFF2-40B4-BE49-F238E27FC236}">
                    <a16:creationId xmlns:a16="http://schemas.microsoft.com/office/drawing/2014/main" id="{24617BDF-D499-4EE9-9395-4E85CA614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38" y="4378325"/>
                <a:ext cx="114300" cy="100013"/>
              </a:xfrm>
              <a:custGeom>
                <a:avLst/>
                <a:gdLst/>
                <a:ahLst/>
                <a:cxnLst>
                  <a:cxn ang="0">
                    <a:pos x="54" y="1"/>
                  </a:cxn>
                  <a:cxn ang="0">
                    <a:pos x="49" y="0"/>
                  </a:cxn>
                  <a:cxn ang="0">
                    <a:pos x="45" y="2"/>
                  </a:cxn>
                  <a:cxn ang="0">
                    <a:pos x="42" y="6"/>
                  </a:cxn>
                  <a:cxn ang="0">
                    <a:pos x="41" y="9"/>
                  </a:cxn>
                  <a:cxn ang="0">
                    <a:pos x="44" y="14"/>
                  </a:cxn>
                  <a:cxn ang="0">
                    <a:pos x="47" y="19"/>
                  </a:cxn>
                  <a:cxn ang="0">
                    <a:pos x="47" y="22"/>
                  </a:cxn>
                  <a:cxn ang="0">
                    <a:pos x="45" y="26"/>
                  </a:cxn>
                  <a:cxn ang="0">
                    <a:pos x="38" y="27"/>
                  </a:cxn>
                  <a:cxn ang="0">
                    <a:pos x="36" y="27"/>
                  </a:cxn>
                  <a:cxn ang="0">
                    <a:pos x="19" y="25"/>
                  </a:cxn>
                  <a:cxn ang="0">
                    <a:pos x="14" y="26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4" y="33"/>
                  </a:cxn>
                  <a:cxn ang="0">
                    <a:pos x="6" y="35"/>
                  </a:cxn>
                  <a:cxn ang="0">
                    <a:pos x="7" y="36"/>
                  </a:cxn>
                  <a:cxn ang="0">
                    <a:pos x="9" y="33"/>
                  </a:cxn>
                  <a:cxn ang="0">
                    <a:pos x="11" y="29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2" y="30"/>
                  </a:cxn>
                  <a:cxn ang="0">
                    <a:pos x="10" y="33"/>
                  </a:cxn>
                  <a:cxn ang="0">
                    <a:pos x="8" y="36"/>
                  </a:cxn>
                  <a:cxn ang="0">
                    <a:pos x="13" y="37"/>
                  </a:cxn>
                  <a:cxn ang="0">
                    <a:pos x="13" y="37"/>
                  </a:cxn>
                  <a:cxn ang="0">
                    <a:pos x="12" y="30"/>
                  </a:cxn>
                  <a:cxn ang="0">
                    <a:pos x="12" y="29"/>
                  </a:cxn>
                  <a:cxn ang="0">
                    <a:pos x="14" y="27"/>
                  </a:cxn>
                  <a:cxn ang="0">
                    <a:pos x="19" y="26"/>
                  </a:cxn>
                  <a:cxn ang="0">
                    <a:pos x="36" y="28"/>
                  </a:cxn>
                  <a:cxn ang="0">
                    <a:pos x="38" y="28"/>
                  </a:cxn>
                  <a:cxn ang="0">
                    <a:pos x="45" y="27"/>
                  </a:cxn>
                  <a:cxn ang="0">
                    <a:pos x="48" y="22"/>
                  </a:cxn>
                  <a:cxn ang="0">
                    <a:pos x="48" y="19"/>
                  </a:cxn>
                  <a:cxn ang="0">
                    <a:pos x="44" y="13"/>
                  </a:cxn>
                  <a:cxn ang="0">
                    <a:pos x="42" y="9"/>
                  </a:cxn>
                  <a:cxn ang="0">
                    <a:pos x="43" y="6"/>
                  </a:cxn>
                  <a:cxn ang="0">
                    <a:pos x="45" y="2"/>
                  </a:cxn>
                  <a:cxn ang="0">
                    <a:pos x="49" y="1"/>
                  </a:cxn>
                  <a:cxn ang="0">
                    <a:pos x="54" y="2"/>
                  </a:cxn>
                  <a:cxn ang="0">
                    <a:pos x="55" y="2"/>
                  </a:cxn>
                  <a:cxn ang="0">
                    <a:pos x="54" y="1"/>
                  </a:cxn>
                  <a:cxn ang="0">
                    <a:pos x="5" y="35"/>
                  </a:cxn>
                  <a:cxn ang="0">
                    <a:pos x="4" y="33"/>
                  </a:cxn>
                  <a:cxn ang="0">
                    <a:pos x="2" y="36"/>
                  </a:cxn>
                  <a:cxn ang="0">
                    <a:pos x="4" y="46"/>
                  </a:cxn>
                  <a:cxn ang="0">
                    <a:pos x="13" y="40"/>
                  </a:cxn>
                  <a:cxn ang="0">
                    <a:pos x="13" y="38"/>
                  </a:cxn>
                  <a:cxn ang="0">
                    <a:pos x="13" y="38"/>
                  </a:cxn>
                  <a:cxn ang="0">
                    <a:pos x="5" y="35"/>
                  </a:cxn>
                </a:cxnLst>
                <a:rect l="0" t="0" r="r" b="b"/>
                <a:pathLst>
                  <a:path w="55" h="48">
                    <a:moveTo>
                      <a:pt x="54" y="1"/>
                    </a:moveTo>
                    <a:cubicBezTo>
                      <a:pt x="53" y="1"/>
                      <a:pt x="51" y="0"/>
                      <a:pt x="49" y="0"/>
                    </a:cubicBezTo>
                    <a:cubicBezTo>
                      <a:pt x="48" y="0"/>
                      <a:pt x="46" y="1"/>
                      <a:pt x="45" y="2"/>
                    </a:cubicBezTo>
                    <a:cubicBezTo>
                      <a:pt x="43" y="2"/>
                      <a:pt x="42" y="4"/>
                      <a:pt x="42" y="6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1"/>
                      <a:pt x="42" y="12"/>
                      <a:pt x="44" y="14"/>
                    </a:cubicBezTo>
                    <a:cubicBezTo>
                      <a:pt x="45" y="16"/>
                      <a:pt x="46" y="17"/>
                      <a:pt x="47" y="19"/>
                    </a:cubicBezTo>
                    <a:cubicBezTo>
                      <a:pt x="47" y="20"/>
                      <a:pt x="47" y="21"/>
                      <a:pt x="47" y="22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3" y="27"/>
                      <a:pt x="41" y="27"/>
                      <a:pt x="38" y="27"/>
                    </a:cubicBezTo>
                    <a:cubicBezTo>
                      <a:pt x="37" y="27"/>
                      <a:pt x="37" y="27"/>
                      <a:pt x="36" y="27"/>
                    </a:cubicBezTo>
                    <a:cubicBezTo>
                      <a:pt x="31" y="26"/>
                      <a:pt x="24" y="25"/>
                      <a:pt x="19" y="25"/>
                    </a:cubicBezTo>
                    <a:cubicBezTo>
                      <a:pt x="17" y="25"/>
                      <a:pt x="15" y="25"/>
                      <a:pt x="14" y="26"/>
                    </a:cubicBezTo>
                    <a:cubicBezTo>
                      <a:pt x="12" y="26"/>
                      <a:pt x="11" y="27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8"/>
                      <a:pt x="6" y="30"/>
                      <a:pt x="4" y="33"/>
                    </a:cubicBezTo>
                    <a:cubicBezTo>
                      <a:pt x="4" y="33"/>
                      <a:pt x="5" y="34"/>
                      <a:pt x="6" y="35"/>
                    </a:cubicBezTo>
                    <a:cubicBezTo>
                      <a:pt x="6" y="35"/>
                      <a:pt x="7" y="36"/>
                      <a:pt x="7" y="36"/>
                    </a:cubicBezTo>
                    <a:cubicBezTo>
                      <a:pt x="8" y="36"/>
                      <a:pt x="8" y="34"/>
                      <a:pt x="9" y="33"/>
                    </a:cubicBezTo>
                    <a:cubicBezTo>
                      <a:pt x="10" y="32"/>
                      <a:pt x="11" y="30"/>
                      <a:pt x="11" y="29"/>
                    </a:cubicBezTo>
                    <a:cubicBezTo>
                      <a:pt x="11" y="29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1" y="31"/>
                      <a:pt x="11" y="32"/>
                      <a:pt x="10" y="33"/>
                    </a:cubicBezTo>
                    <a:cubicBezTo>
                      <a:pt x="9" y="35"/>
                      <a:pt x="8" y="36"/>
                      <a:pt x="8" y="36"/>
                    </a:cubicBezTo>
                    <a:cubicBezTo>
                      <a:pt x="9" y="37"/>
                      <a:pt x="11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4"/>
                      <a:pt x="13" y="31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6" y="26"/>
                      <a:pt x="17" y="26"/>
                      <a:pt x="19" y="26"/>
                    </a:cubicBezTo>
                    <a:cubicBezTo>
                      <a:pt x="24" y="26"/>
                      <a:pt x="31" y="27"/>
                      <a:pt x="36" y="28"/>
                    </a:cubicBezTo>
                    <a:cubicBezTo>
                      <a:pt x="37" y="28"/>
                      <a:pt x="37" y="28"/>
                      <a:pt x="38" y="28"/>
                    </a:cubicBezTo>
                    <a:cubicBezTo>
                      <a:pt x="41" y="28"/>
                      <a:pt x="43" y="28"/>
                      <a:pt x="45" y="27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21"/>
                      <a:pt x="48" y="20"/>
                      <a:pt x="48" y="19"/>
                    </a:cubicBezTo>
                    <a:cubicBezTo>
                      <a:pt x="47" y="17"/>
                      <a:pt x="46" y="15"/>
                      <a:pt x="44" y="13"/>
                    </a:cubicBezTo>
                    <a:cubicBezTo>
                      <a:pt x="43" y="12"/>
                      <a:pt x="42" y="10"/>
                      <a:pt x="42" y="9"/>
                    </a:cubicBezTo>
                    <a:cubicBezTo>
                      <a:pt x="42" y="8"/>
                      <a:pt x="42" y="7"/>
                      <a:pt x="43" y="6"/>
                    </a:cubicBezTo>
                    <a:cubicBezTo>
                      <a:pt x="43" y="4"/>
                      <a:pt x="44" y="3"/>
                      <a:pt x="45" y="2"/>
                    </a:cubicBezTo>
                    <a:cubicBezTo>
                      <a:pt x="47" y="2"/>
                      <a:pt x="48" y="1"/>
                      <a:pt x="49" y="1"/>
                    </a:cubicBezTo>
                    <a:cubicBezTo>
                      <a:pt x="51" y="1"/>
                      <a:pt x="52" y="2"/>
                      <a:pt x="54" y="2"/>
                    </a:cubicBezTo>
                    <a:cubicBezTo>
                      <a:pt x="54" y="2"/>
                      <a:pt x="55" y="2"/>
                      <a:pt x="55" y="2"/>
                    </a:cubicBezTo>
                    <a:cubicBezTo>
                      <a:pt x="55" y="1"/>
                      <a:pt x="54" y="1"/>
                      <a:pt x="54" y="1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4" y="34"/>
                      <a:pt x="4" y="33"/>
                    </a:cubicBezTo>
                    <a:cubicBezTo>
                      <a:pt x="3" y="34"/>
                      <a:pt x="3" y="35"/>
                      <a:pt x="2" y="36"/>
                    </a:cubicBezTo>
                    <a:cubicBezTo>
                      <a:pt x="0" y="41"/>
                      <a:pt x="1" y="45"/>
                      <a:pt x="4" y="46"/>
                    </a:cubicBezTo>
                    <a:cubicBezTo>
                      <a:pt x="7" y="48"/>
                      <a:pt x="11" y="45"/>
                      <a:pt x="13" y="40"/>
                    </a:cubicBezTo>
                    <a:cubicBezTo>
                      <a:pt x="13" y="39"/>
                      <a:pt x="13" y="39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0" y="38"/>
                      <a:pt x="7" y="37"/>
                      <a:pt x="5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1" name="TextBox 212">
              <a:extLst>
                <a:ext uri="{FF2B5EF4-FFF2-40B4-BE49-F238E27FC236}">
                  <a16:creationId xmlns:a16="http://schemas.microsoft.com/office/drawing/2014/main" id="{6ABC11DF-F4D7-4113-9559-4BC47538C4DF}"/>
                </a:ext>
              </a:extLst>
            </p:cNvPr>
            <p:cNvSpPr txBox="1"/>
            <p:nvPr/>
          </p:nvSpPr>
          <p:spPr>
            <a:xfrm rot="16200000">
              <a:off x="4906745" y="2192921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vi-V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Ý  KIẾN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213">
              <a:extLst>
                <a:ext uri="{FF2B5EF4-FFF2-40B4-BE49-F238E27FC236}">
                  <a16:creationId xmlns:a16="http://schemas.microsoft.com/office/drawing/2014/main" id="{779B0B86-6F03-47AA-B4FF-47C8D3054C49}"/>
                </a:ext>
              </a:extLst>
            </p:cNvPr>
            <p:cNvSpPr txBox="1"/>
            <p:nvPr/>
          </p:nvSpPr>
          <p:spPr>
            <a:xfrm rot="16200000">
              <a:off x="4962153" y="3847137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vi-V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 LẼ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TextBox 214">
              <a:extLst>
                <a:ext uri="{FF2B5EF4-FFF2-40B4-BE49-F238E27FC236}">
                  <a16:creationId xmlns:a16="http://schemas.microsoft.com/office/drawing/2014/main" id="{57EF0AE5-418B-4584-913D-77DA68C3DA59}"/>
                </a:ext>
              </a:extLst>
            </p:cNvPr>
            <p:cNvSpPr txBox="1"/>
            <p:nvPr/>
          </p:nvSpPr>
          <p:spPr>
            <a:xfrm rot="16200000">
              <a:off x="5941059" y="2767725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vi-VN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 CHỨNG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D8A99D7-8220-CB4B-B6C3-0870F8043A2C}"/>
              </a:ext>
            </a:extLst>
          </p:cNvPr>
          <p:cNvSpPr/>
          <p:nvPr/>
        </p:nvSpPr>
        <p:spPr>
          <a:xfrm>
            <a:off x="1299744" y="1961466"/>
            <a:ext cx="430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kiến thường là một nhận xét mang tính khẳng định hoặc phủ định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nêu ở nhan đề hoặc mở đầu bài viết.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693DF-C128-5049-806A-71B6A6F3B976}"/>
              </a:ext>
            </a:extLst>
          </p:cNvPr>
          <p:cNvSpPr/>
          <p:nvPr/>
        </p:nvSpPr>
        <p:spPr>
          <a:xfrm>
            <a:off x="1995377" y="3983520"/>
            <a:ext cx="3555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lẽ thường tập trung nêu nguyên nhân, trả lời các câu hỏi: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Vì sao? Do đâu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8BC8D-7BD9-3149-A5DA-8B6E7522EEF1}"/>
              </a:ext>
            </a:extLst>
          </p:cNvPr>
          <p:cNvSpPr/>
          <p:nvPr/>
        </p:nvSpPr>
        <p:spPr>
          <a:xfrm>
            <a:off x="7018203" y="2044528"/>
            <a:ext cx="2859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chứng (dẫn chứng) thường là các hiện tượng, số liệu cụ thể nhằm minh hoạ, làm sáng tỏ cho lí lẽ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F34585-4797-A347-9702-6E4EA153C1DF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5" grpId="0" animBg="1"/>
      <p:bldP spid="76" grpId="0" animBg="1"/>
      <p:bldP spid="77" grpId="0" animBg="1"/>
      <p:bldP spid="78" grpId="0" animBg="1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6000" b="1" spc="300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6484" y="3214764"/>
            <a:ext cx="11039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500" b="1" spc="600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KHI ĐỌC VBNL</a:t>
            </a:r>
            <a:endParaRPr lang="zh-CN" altLang="en-US" sz="4500" b="1" spc="600" dirty="0">
              <a:solidFill>
                <a:srgbClr val="688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4E1C543-9A02-9D44-A99E-EF7B5B13B7B5}"/>
              </a:ext>
            </a:extLst>
          </p:cNvPr>
          <p:cNvSpPr/>
          <p:nvPr/>
        </p:nvSpPr>
        <p:spPr>
          <a:xfrm>
            <a:off x="3075850" y="-1453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387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433"/>
  <p:tag name="MH_SECTIONID" val="434,435,436,437,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绿色淡雅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方正启体简体"/>
        <a:cs typeface=""/>
      </a:majorFont>
      <a:minorFont>
        <a:latin typeface="Arial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rgbClr val="E4E6EA"/>
          </a:fgClr>
          <a:bgClr>
            <a:srgbClr val="ADB5BF"/>
          </a:bgClr>
        </a:patt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1688</Words>
  <Application>Microsoft Office PowerPoint</Application>
  <PresentationFormat>Widescreen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Calibri</vt:lpstr>
      <vt:lpstr>等线</vt:lpstr>
      <vt:lpstr>Times New Roman</vt:lpstr>
      <vt:lpstr>思源黑体 CN Bold</vt:lpstr>
      <vt:lpstr>方正启体简体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23</cp:revision>
  <dcterms:created xsi:type="dcterms:W3CDTF">2017-05-12T01:42:55Z</dcterms:created>
  <dcterms:modified xsi:type="dcterms:W3CDTF">2023-11-12T13:33:38Z</dcterms:modified>
</cp:coreProperties>
</file>