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41"/>
  </p:notesMasterIdLst>
  <p:sldIdLst>
    <p:sldId id="256" r:id="rId2"/>
    <p:sldId id="327" r:id="rId3"/>
    <p:sldId id="280" r:id="rId4"/>
    <p:sldId id="263" r:id="rId5"/>
    <p:sldId id="328" r:id="rId6"/>
    <p:sldId id="287" r:id="rId7"/>
    <p:sldId id="288" r:id="rId8"/>
    <p:sldId id="329" r:id="rId9"/>
    <p:sldId id="330" r:id="rId10"/>
    <p:sldId id="331" r:id="rId11"/>
    <p:sldId id="290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13" r:id="rId22"/>
    <p:sldId id="314" r:id="rId23"/>
    <p:sldId id="319" r:id="rId24"/>
    <p:sldId id="325" r:id="rId25"/>
    <p:sldId id="321" r:id="rId26"/>
    <p:sldId id="341" r:id="rId27"/>
    <p:sldId id="347" r:id="rId28"/>
    <p:sldId id="342" r:id="rId29"/>
    <p:sldId id="343" r:id="rId30"/>
    <p:sldId id="315" r:id="rId31"/>
    <p:sldId id="316" r:id="rId32"/>
    <p:sldId id="317" r:id="rId33"/>
    <p:sldId id="289" r:id="rId34"/>
    <p:sldId id="318" r:id="rId35"/>
    <p:sldId id="320" r:id="rId36"/>
    <p:sldId id="326" r:id="rId37"/>
    <p:sldId id="264" r:id="rId38"/>
    <p:sldId id="269" r:id="rId39"/>
    <p:sldId id="267" r:id="rId40"/>
  </p:sldIdLst>
  <p:sldSz cx="9144000" cy="5143500" type="screen16x9"/>
  <p:notesSz cx="6858000" cy="9144000"/>
  <p:embeddedFontLst>
    <p:embeddedFont>
      <p:font typeface="#9Slide05 SVNAnthem" panose="020B0604020202020204" charset="0"/>
      <p:regular r:id="rId42"/>
    </p:embeddedFont>
    <p:embeddedFont>
      <p:font typeface="Catamaran" panose="020B0604020202020204" charset="0"/>
      <p:regular r:id="rId43"/>
      <p:bold r:id="rId44"/>
    </p:embeddedFont>
    <p:embeddedFont>
      <p:font typeface="Mouse Memoirs" panose="020B0604020202020204" charset="0"/>
      <p:regular r:id="rId45"/>
    </p:embeddedFont>
    <p:embeddedFont>
      <p:font typeface="Patrick Hand" panose="00000500000000000000" pitchFamily="2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27AA28-F561-483F-BFC7-0E76C9974BC7}">
  <a:tblStyle styleId="{7427AA28-F561-483F-BFC7-0E76C9974B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c062ea4f8e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c062ea4f8e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198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762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755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925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bfe78c4662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bfe78c4662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698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401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c062ea4f8e_0_3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c062ea4f8e_0_3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208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412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814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95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c062ea4f8e_0_3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c062ea4f8e_0_3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760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836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231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64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762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c062ea4f8e_0_3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c062ea4f8e_0_3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270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85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741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217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4" name="Google Shape;3474;gbfe78c4662_0_16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5" name="Google Shape;3475;gbfe78c4662_0_16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27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" name="Google Shape;2674;gbfe78c4662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5" name="Google Shape;2675;gbfe78c4662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848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950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c062ea4f8e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c062ea4f8e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bfe78c4662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bfe78c4662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gbfe78c466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1" name="Google Shape;1911;gbfe78c466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c03ec87245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c03ec87245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" name="Google Shape;2674;gbfe78c4662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5" name="Google Shape;2675;gbfe78c4662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39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" name="Google Shape;3185;gc062ea4f8e_0_3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6" name="Google Shape;3186;gc062ea4f8e_0_3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652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c062ea4f8e_0_3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c062ea4f8e_0_3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0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67309" y="3025548"/>
            <a:ext cx="9144057" cy="2384862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070850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070850" y="35416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3547350" y="2741625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3547350" y="3227350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6002687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6002687" y="35416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2288583" y="3206553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800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2288585" y="3676350"/>
            <a:ext cx="2155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6036308" y="3206555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800">
                <a:solidFill>
                  <a:schemeClr val="dk2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6036310" y="3676353"/>
            <a:ext cx="2155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2288583" y="1525050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8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2288585" y="1994847"/>
            <a:ext cx="2155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6036308" y="1525050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800">
                <a:solidFill>
                  <a:schemeClr val="accent3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6036310" y="1994848"/>
            <a:ext cx="2155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340459" y="3213363"/>
            <a:ext cx="1401294" cy="1941805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19062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7380358" y="3213363"/>
            <a:ext cx="1401294" cy="1941805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7916200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5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428645" y="428518"/>
            <a:ext cx="10172697" cy="5201210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6478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57586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15056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8"/>
          <p:cNvGrpSpPr/>
          <p:nvPr/>
        </p:nvGrpSpPr>
        <p:grpSpPr>
          <a:xfrm>
            <a:off x="-638633" y="-1079700"/>
            <a:ext cx="10365957" cy="7336831"/>
            <a:chOff x="-638633" y="-1041600"/>
            <a:chExt cx="10365957" cy="7336831"/>
          </a:xfrm>
        </p:grpSpPr>
        <p:sp>
          <p:nvSpPr>
            <p:cNvPr id="124" name="Google Shape;124;p8"/>
            <p:cNvSpPr/>
            <p:nvPr/>
          </p:nvSpPr>
          <p:spPr>
            <a:xfrm>
              <a:off x="824400" y="4387602"/>
              <a:ext cx="7336788" cy="571746"/>
            </a:xfrm>
            <a:custGeom>
              <a:avLst/>
              <a:gdLst/>
              <a:ahLst/>
              <a:cxnLst/>
              <a:rect l="l" t="t" r="r" b="b"/>
              <a:pathLst>
                <a:path w="166537" h="12978" extrusionOk="0">
                  <a:moveTo>
                    <a:pt x="0" y="1"/>
                  </a:moveTo>
                  <a:lnTo>
                    <a:pt x="0" y="12977"/>
                  </a:lnTo>
                  <a:lnTo>
                    <a:pt x="166537" y="12977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rgbClr val="C1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20050" y="4548450"/>
              <a:ext cx="9024224" cy="1746781"/>
            </a:xfrm>
            <a:custGeom>
              <a:avLst/>
              <a:gdLst/>
              <a:ahLst/>
              <a:cxnLst/>
              <a:rect l="l" t="t" r="r" b="b"/>
              <a:pathLst>
                <a:path w="166537" h="39650" extrusionOk="0">
                  <a:moveTo>
                    <a:pt x="0" y="0"/>
                  </a:moveTo>
                  <a:lnTo>
                    <a:pt x="0" y="39649"/>
                  </a:lnTo>
                  <a:lnTo>
                    <a:pt x="166537" y="39649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824400" y="5604930"/>
              <a:ext cx="7336788" cy="58725"/>
            </a:xfrm>
            <a:custGeom>
              <a:avLst/>
              <a:gdLst/>
              <a:ahLst/>
              <a:cxnLst/>
              <a:rect l="l" t="t" r="r" b="b"/>
              <a:pathLst>
                <a:path w="166537" h="1333" extrusionOk="0">
                  <a:moveTo>
                    <a:pt x="0" y="0"/>
                  </a:moveTo>
                  <a:lnTo>
                    <a:pt x="0" y="1333"/>
                  </a:lnTo>
                  <a:lnTo>
                    <a:pt x="166537" y="1333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824400" y="4548447"/>
              <a:ext cx="7336788" cy="29385"/>
            </a:xfrm>
            <a:custGeom>
              <a:avLst/>
              <a:gdLst/>
              <a:ahLst/>
              <a:cxnLst/>
              <a:rect l="l" t="t" r="r" b="b"/>
              <a:pathLst>
                <a:path w="166537" h="667" extrusionOk="0">
                  <a:moveTo>
                    <a:pt x="0" y="0"/>
                  </a:moveTo>
                  <a:lnTo>
                    <a:pt x="0" y="666"/>
                  </a:lnTo>
                  <a:lnTo>
                    <a:pt x="166537" y="666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A7A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864587" y="5805645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071205" y="5838510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1"/>
                  </a:moveTo>
                  <a:cubicBezTo>
                    <a:pt x="347" y="1"/>
                    <a:pt x="1" y="187"/>
                    <a:pt x="1" y="401"/>
                  </a:cubicBezTo>
                  <a:cubicBezTo>
                    <a:pt x="1" y="587"/>
                    <a:pt x="347" y="774"/>
                    <a:pt x="800" y="774"/>
                  </a:cubicBezTo>
                  <a:cubicBezTo>
                    <a:pt x="1226" y="774"/>
                    <a:pt x="1599" y="587"/>
                    <a:pt x="1599" y="401"/>
                  </a:cubicBezTo>
                  <a:cubicBezTo>
                    <a:pt x="1599" y="187"/>
                    <a:pt x="1226" y="1"/>
                    <a:pt x="8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777755" y="5978208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1"/>
                  </a:moveTo>
                  <a:cubicBezTo>
                    <a:pt x="746" y="1"/>
                    <a:pt x="0" y="187"/>
                    <a:pt x="0" y="427"/>
                  </a:cubicBezTo>
                  <a:cubicBezTo>
                    <a:pt x="0" y="667"/>
                    <a:pt x="746" y="827"/>
                    <a:pt x="1679" y="827"/>
                  </a:cubicBezTo>
                  <a:cubicBezTo>
                    <a:pt x="2585" y="827"/>
                    <a:pt x="3331" y="667"/>
                    <a:pt x="3331" y="427"/>
                  </a:cubicBezTo>
                  <a:cubicBezTo>
                    <a:pt x="3331" y="187"/>
                    <a:pt x="2585" y="1"/>
                    <a:pt x="167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657551" y="5844413"/>
              <a:ext cx="120975" cy="32909"/>
            </a:xfrm>
            <a:custGeom>
              <a:avLst/>
              <a:gdLst/>
              <a:ahLst/>
              <a:cxnLst/>
              <a:rect l="l" t="t" r="r" b="b"/>
              <a:pathLst>
                <a:path w="2746" h="747" extrusionOk="0">
                  <a:moveTo>
                    <a:pt x="1360" y="0"/>
                  </a:moveTo>
                  <a:cubicBezTo>
                    <a:pt x="614" y="0"/>
                    <a:pt x="1" y="160"/>
                    <a:pt x="1" y="373"/>
                  </a:cubicBezTo>
                  <a:cubicBezTo>
                    <a:pt x="1" y="586"/>
                    <a:pt x="614" y="746"/>
                    <a:pt x="1360" y="746"/>
                  </a:cubicBezTo>
                  <a:cubicBezTo>
                    <a:pt x="2132" y="746"/>
                    <a:pt x="2745" y="586"/>
                    <a:pt x="2745" y="373"/>
                  </a:cubicBezTo>
                  <a:cubicBezTo>
                    <a:pt x="2745" y="160"/>
                    <a:pt x="2132" y="0"/>
                    <a:pt x="136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864169" y="5877278"/>
              <a:ext cx="70488" cy="32909"/>
            </a:xfrm>
            <a:custGeom>
              <a:avLst/>
              <a:gdLst/>
              <a:ahLst/>
              <a:cxnLst/>
              <a:rect l="l" t="t" r="r" b="b"/>
              <a:pathLst>
                <a:path w="1600" h="747" extrusionOk="0">
                  <a:moveTo>
                    <a:pt x="800" y="0"/>
                  </a:moveTo>
                  <a:cubicBezTo>
                    <a:pt x="347" y="0"/>
                    <a:pt x="0" y="160"/>
                    <a:pt x="0" y="373"/>
                  </a:cubicBezTo>
                  <a:cubicBezTo>
                    <a:pt x="0" y="586"/>
                    <a:pt x="347" y="746"/>
                    <a:pt x="800" y="746"/>
                  </a:cubicBezTo>
                  <a:cubicBezTo>
                    <a:pt x="1226" y="746"/>
                    <a:pt x="1599" y="586"/>
                    <a:pt x="1599" y="373"/>
                  </a:cubicBezTo>
                  <a:cubicBezTo>
                    <a:pt x="1599" y="160"/>
                    <a:pt x="1226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571864" y="6016976"/>
              <a:ext cx="145602" cy="36433"/>
            </a:xfrm>
            <a:custGeom>
              <a:avLst/>
              <a:gdLst/>
              <a:ahLst/>
              <a:cxnLst/>
              <a:rect l="l" t="t" r="r" b="b"/>
              <a:pathLst>
                <a:path w="3305" h="827" extrusionOk="0">
                  <a:moveTo>
                    <a:pt x="1653" y="0"/>
                  </a:moveTo>
                  <a:cubicBezTo>
                    <a:pt x="720" y="0"/>
                    <a:pt x="1" y="187"/>
                    <a:pt x="1" y="400"/>
                  </a:cubicBezTo>
                  <a:cubicBezTo>
                    <a:pt x="1" y="640"/>
                    <a:pt x="720" y="826"/>
                    <a:pt x="1653" y="826"/>
                  </a:cubicBezTo>
                  <a:cubicBezTo>
                    <a:pt x="2559" y="826"/>
                    <a:pt x="3305" y="640"/>
                    <a:pt x="3305" y="400"/>
                  </a:cubicBezTo>
                  <a:cubicBezTo>
                    <a:pt x="3305" y="187"/>
                    <a:pt x="2559" y="0"/>
                    <a:pt x="16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4148835" y="4661140"/>
              <a:ext cx="117407" cy="21146"/>
            </a:xfrm>
            <a:custGeom>
              <a:avLst/>
              <a:gdLst/>
              <a:ahLst/>
              <a:cxnLst/>
              <a:rect l="l" t="t" r="r" b="b"/>
              <a:pathLst>
                <a:path w="2665" h="480" extrusionOk="0">
                  <a:moveTo>
                    <a:pt x="1333" y="0"/>
                  </a:moveTo>
                  <a:cubicBezTo>
                    <a:pt x="587" y="0"/>
                    <a:pt x="0" y="107"/>
                    <a:pt x="0" y="240"/>
                  </a:cubicBezTo>
                  <a:cubicBezTo>
                    <a:pt x="0" y="373"/>
                    <a:pt x="587" y="480"/>
                    <a:pt x="1333" y="480"/>
                  </a:cubicBezTo>
                  <a:cubicBezTo>
                    <a:pt x="2052" y="480"/>
                    <a:pt x="2665" y="373"/>
                    <a:pt x="2665" y="240"/>
                  </a:cubicBezTo>
                  <a:cubicBezTo>
                    <a:pt x="2665" y="107"/>
                    <a:pt x="2052" y="0"/>
                    <a:pt x="133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012661" y="4722156"/>
              <a:ext cx="69299" cy="32909"/>
            </a:xfrm>
            <a:custGeom>
              <a:avLst/>
              <a:gdLst/>
              <a:ahLst/>
              <a:cxnLst/>
              <a:rect l="l" t="t" r="r" b="b"/>
              <a:pathLst>
                <a:path w="1573" h="747" extrusionOk="0">
                  <a:moveTo>
                    <a:pt x="773" y="1"/>
                  </a:moveTo>
                  <a:cubicBezTo>
                    <a:pt x="347" y="1"/>
                    <a:pt x="0" y="161"/>
                    <a:pt x="0" y="374"/>
                  </a:cubicBezTo>
                  <a:cubicBezTo>
                    <a:pt x="0" y="587"/>
                    <a:pt x="347" y="747"/>
                    <a:pt x="773" y="747"/>
                  </a:cubicBezTo>
                  <a:cubicBezTo>
                    <a:pt x="1226" y="747"/>
                    <a:pt x="1573" y="587"/>
                    <a:pt x="1573" y="374"/>
                  </a:cubicBezTo>
                  <a:cubicBezTo>
                    <a:pt x="1573" y="161"/>
                    <a:pt x="1226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266197" y="4750351"/>
              <a:ext cx="89299" cy="10617"/>
            </a:xfrm>
            <a:custGeom>
              <a:avLst/>
              <a:gdLst/>
              <a:ahLst/>
              <a:cxnLst/>
              <a:rect l="l" t="t" r="r" b="b"/>
              <a:pathLst>
                <a:path w="2027" h="241" extrusionOk="0">
                  <a:moveTo>
                    <a:pt x="1014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40"/>
                    <a:pt x="1014" y="240"/>
                  </a:cubicBezTo>
                  <a:cubicBezTo>
                    <a:pt x="1573" y="240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015868" y="4705723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301124" y="4839563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0"/>
                  </a:moveTo>
                  <a:cubicBezTo>
                    <a:pt x="347" y="0"/>
                    <a:pt x="1" y="187"/>
                    <a:pt x="1" y="373"/>
                  </a:cubicBezTo>
                  <a:cubicBezTo>
                    <a:pt x="1" y="587"/>
                    <a:pt x="347" y="773"/>
                    <a:pt x="800" y="773"/>
                  </a:cubicBezTo>
                  <a:cubicBezTo>
                    <a:pt x="1227" y="773"/>
                    <a:pt x="1600" y="587"/>
                    <a:pt x="1600" y="373"/>
                  </a:cubicBezTo>
                  <a:cubicBezTo>
                    <a:pt x="1600" y="187"/>
                    <a:pt x="1227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001814" y="4906482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0"/>
                  </a:moveTo>
                  <a:cubicBezTo>
                    <a:pt x="746" y="0"/>
                    <a:pt x="0" y="187"/>
                    <a:pt x="0" y="400"/>
                  </a:cubicBezTo>
                  <a:cubicBezTo>
                    <a:pt x="0" y="640"/>
                    <a:pt x="746" y="826"/>
                    <a:pt x="1679" y="826"/>
                  </a:cubicBezTo>
                  <a:cubicBezTo>
                    <a:pt x="2585" y="826"/>
                    <a:pt x="3331" y="640"/>
                    <a:pt x="3331" y="400"/>
                  </a:cubicBezTo>
                  <a:cubicBezTo>
                    <a:pt x="3331" y="187"/>
                    <a:pt x="2585" y="0"/>
                    <a:pt x="1679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025296" y="5324388"/>
              <a:ext cx="68109" cy="20001"/>
            </a:xfrm>
            <a:custGeom>
              <a:avLst/>
              <a:gdLst/>
              <a:ahLst/>
              <a:cxnLst/>
              <a:rect l="l" t="t" r="r" b="b"/>
              <a:pathLst>
                <a:path w="1546" h="454" extrusionOk="0">
                  <a:moveTo>
                    <a:pt x="773" y="0"/>
                  </a:moveTo>
                  <a:cubicBezTo>
                    <a:pt x="346" y="0"/>
                    <a:pt x="0" y="107"/>
                    <a:pt x="0" y="240"/>
                  </a:cubicBezTo>
                  <a:cubicBezTo>
                    <a:pt x="0" y="373"/>
                    <a:pt x="346" y="453"/>
                    <a:pt x="773" y="453"/>
                  </a:cubicBezTo>
                  <a:cubicBezTo>
                    <a:pt x="1199" y="453"/>
                    <a:pt x="1546" y="373"/>
                    <a:pt x="1546" y="240"/>
                  </a:cubicBezTo>
                  <a:cubicBezTo>
                    <a:pt x="1546" y="107"/>
                    <a:pt x="1199" y="0"/>
                    <a:pt x="77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144993" y="5344345"/>
              <a:ext cx="128024" cy="54011"/>
            </a:xfrm>
            <a:custGeom>
              <a:avLst/>
              <a:gdLst/>
              <a:ahLst/>
              <a:cxnLst/>
              <a:rect l="l" t="t" r="r" b="b"/>
              <a:pathLst>
                <a:path w="2906" h="1226" extrusionOk="0">
                  <a:moveTo>
                    <a:pt x="1440" y="0"/>
                  </a:moveTo>
                  <a:cubicBezTo>
                    <a:pt x="667" y="0"/>
                    <a:pt x="1" y="293"/>
                    <a:pt x="1" y="613"/>
                  </a:cubicBezTo>
                  <a:cubicBezTo>
                    <a:pt x="1" y="933"/>
                    <a:pt x="667" y="1226"/>
                    <a:pt x="1440" y="1226"/>
                  </a:cubicBezTo>
                  <a:cubicBezTo>
                    <a:pt x="2239" y="1226"/>
                    <a:pt x="2905" y="933"/>
                    <a:pt x="2905" y="613"/>
                  </a:cubicBezTo>
                  <a:cubicBezTo>
                    <a:pt x="2905" y="293"/>
                    <a:pt x="2239" y="0"/>
                    <a:pt x="144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072214" y="5424128"/>
              <a:ext cx="45861" cy="14142"/>
            </a:xfrm>
            <a:custGeom>
              <a:avLst/>
              <a:gdLst/>
              <a:ahLst/>
              <a:cxnLst/>
              <a:rect l="l" t="t" r="r" b="b"/>
              <a:pathLst>
                <a:path w="1041" h="321" extrusionOk="0">
                  <a:moveTo>
                    <a:pt x="534" y="1"/>
                  </a:moveTo>
                  <a:cubicBezTo>
                    <a:pt x="241" y="1"/>
                    <a:pt x="1" y="81"/>
                    <a:pt x="1" y="161"/>
                  </a:cubicBezTo>
                  <a:cubicBezTo>
                    <a:pt x="1" y="241"/>
                    <a:pt x="241" y="321"/>
                    <a:pt x="534" y="321"/>
                  </a:cubicBezTo>
                  <a:cubicBezTo>
                    <a:pt x="800" y="321"/>
                    <a:pt x="1040" y="241"/>
                    <a:pt x="1040" y="161"/>
                  </a:cubicBezTo>
                  <a:cubicBezTo>
                    <a:pt x="1040" y="81"/>
                    <a:pt x="800" y="1"/>
                    <a:pt x="53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534748" y="5474615"/>
              <a:ext cx="54055" cy="20001"/>
            </a:xfrm>
            <a:custGeom>
              <a:avLst/>
              <a:gdLst/>
              <a:ahLst/>
              <a:cxnLst/>
              <a:rect l="l" t="t" r="r" b="b"/>
              <a:pathLst>
                <a:path w="1227" h="454" extrusionOk="0">
                  <a:moveTo>
                    <a:pt x="613" y="1"/>
                  </a:moveTo>
                  <a:cubicBezTo>
                    <a:pt x="267" y="1"/>
                    <a:pt x="0" y="107"/>
                    <a:pt x="0" y="241"/>
                  </a:cubicBezTo>
                  <a:cubicBezTo>
                    <a:pt x="0" y="374"/>
                    <a:pt x="267" y="454"/>
                    <a:pt x="613" y="454"/>
                  </a:cubicBezTo>
                  <a:cubicBezTo>
                    <a:pt x="960" y="454"/>
                    <a:pt x="1226" y="374"/>
                    <a:pt x="1226" y="241"/>
                  </a:cubicBezTo>
                  <a:cubicBezTo>
                    <a:pt x="1226" y="107"/>
                    <a:pt x="960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230543" y="4976882"/>
              <a:ext cx="117451" cy="21190"/>
            </a:xfrm>
            <a:custGeom>
              <a:avLst/>
              <a:gdLst/>
              <a:ahLst/>
              <a:cxnLst/>
              <a:rect l="l" t="t" r="r" b="b"/>
              <a:pathLst>
                <a:path w="2666" h="481" extrusionOk="0">
                  <a:moveTo>
                    <a:pt x="1333" y="1"/>
                  </a:moveTo>
                  <a:cubicBezTo>
                    <a:pt x="587" y="1"/>
                    <a:pt x="1" y="108"/>
                    <a:pt x="1" y="241"/>
                  </a:cubicBezTo>
                  <a:cubicBezTo>
                    <a:pt x="1" y="374"/>
                    <a:pt x="587" y="481"/>
                    <a:pt x="1333" y="481"/>
                  </a:cubicBezTo>
                  <a:cubicBezTo>
                    <a:pt x="2079" y="481"/>
                    <a:pt x="2665" y="374"/>
                    <a:pt x="2665" y="241"/>
                  </a:cubicBezTo>
                  <a:cubicBezTo>
                    <a:pt x="2665" y="108"/>
                    <a:pt x="2079" y="1"/>
                    <a:pt x="133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373766" y="5030893"/>
              <a:ext cx="69299" cy="34099"/>
            </a:xfrm>
            <a:custGeom>
              <a:avLst/>
              <a:gdLst/>
              <a:ahLst/>
              <a:cxnLst/>
              <a:rect l="l" t="t" r="r" b="b"/>
              <a:pathLst>
                <a:path w="1573" h="774" extrusionOk="0">
                  <a:moveTo>
                    <a:pt x="773" y="1"/>
                  </a:moveTo>
                  <a:cubicBezTo>
                    <a:pt x="347" y="1"/>
                    <a:pt x="1" y="187"/>
                    <a:pt x="1" y="400"/>
                  </a:cubicBezTo>
                  <a:cubicBezTo>
                    <a:pt x="1" y="587"/>
                    <a:pt x="347" y="773"/>
                    <a:pt x="773" y="773"/>
                  </a:cubicBezTo>
                  <a:cubicBezTo>
                    <a:pt x="1200" y="773"/>
                    <a:pt x="1573" y="587"/>
                    <a:pt x="1573" y="400"/>
                  </a:cubicBezTo>
                  <a:cubicBezTo>
                    <a:pt x="1573" y="18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230543" y="5283285"/>
              <a:ext cx="89255" cy="9428"/>
            </a:xfrm>
            <a:custGeom>
              <a:avLst/>
              <a:gdLst/>
              <a:ahLst/>
              <a:cxnLst/>
              <a:rect l="l" t="t" r="r" b="b"/>
              <a:pathLst>
                <a:path w="2026" h="214" extrusionOk="0">
                  <a:moveTo>
                    <a:pt x="1013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14"/>
                    <a:pt x="1013" y="214"/>
                  </a:cubicBezTo>
                  <a:cubicBezTo>
                    <a:pt x="1573" y="214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669595" y="6069798"/>
              <a:ext cx="93969" cy="41103"/>
            </a:xfrm>
            <a:custGeom>
              <a:avLst/>
              <a:gdLst/>
              <a:ahLst/>
              <a:cxnLst/>
              <a:rect l="l" t="t" r="r" b="b"/>
              <a:pathLst>
                <a:path w="2133" h="933" extrusionOk="0">
                  <a:moveTo>
                    <a:pt x="1066" y="0"/>
                  </a:moveTo>
                  <a:cubicBezTo>
                    <a:pt x="480" y="0"/>
                    <a:pt x="0" y="213"/>
                    <a:pt x="0" y="453"/>
                  </a:cubicBezTo>
                  <a:cubicBezTo>
                    <a:pt x="0" y="720"/>
                    <a:pt x="480" y="933"/>
                    <a:pt x="1066" y="933"/>
                  </a:cubicBezTo>
                  <a:cubicBezTo>
                    <a:pt x="1652" y="933"/>
                    <a:pt x="2132" y="720"/>
                    <a:pt x="2132" y="453"/>
                  </a:cubicBezTo>
                  <a:cubicBezTo>
                    <a:pt x="2132" y="213"/>
                    <a:pt x="1652" y="0"/>
                    <a:pt x="106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940155" y="574577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4" y="1"/>
                  </a:moveTo>
                  <a:cubicBezTo>
                    <a:pt x="347" y="1"/>
                    <a:pt x="1" y="108"/>
                    <a:pt x="1" y="214"/>
                  </a:cubicBezTo>
                  <a:cubicBezTo>
                    <a:pt x="1" y="347"/>
                    <a:pt x="347" y="454"/>
                    <a:pt x="774" y="454"/>
                  </a:cubicBezTo>
                  <a:cubicBezTo>
                    <a:pt x="1200" y="454"/>
                    <a:pt x="1546" y="347"/>
                    <a:pt x="1546" y="214"/>
                  </a:cubicBezTo>
                  <a:cubicBezTo>
                    <a:pt x="1546" y="108"/>
                    <a:pt x="1200" y="1"/>
                    <a:pt x="77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761732" y="5765731"/>
              <a:ext cx="126834" cy="52866"/>
            </a:xfrm>
            <a:custGeom>
              <a:avLst/>
              <a:gdLst/>
              <a:ahLst/>
              <a:cxnLst/>
              <a:rect l="l" t="t" r="r" b="b"/>
              <a:pathLst>
                <a:path w="2879" h="1200" extrusionOk="0">
                  <a:moveTo>
                    <a:pt x="1440" y="1"/>
                  </a:moveTo>
                  <a:cubicBezTo>
                    <a:pt x="640" y="1"/>
                    <a:pt x="1" y="267"/>
                    <a:pt x="1" y="614"/>
                  </a:cubicBezTo>
                  <a:cubicBezTo>
                    <a:pt x="1" y="934"/>
                    <a:pt x="640" y="1200"/>
                    <a:pt x="1440" y="1200"/>
                  </a:cubicBezTo>
                  <a:cubicBezTo>
                    <a:pt x="2239" y="1200"/>
                    <a:pt x="2879" y="934"/>
                    <a:pt x="2879" y="614"/>
                  </a:cubicBezTo>
                  <a:cubicBezTo>
                    <a:pt x="2879" y="267"/>
                    <a:pt x="2239" y="1"/>
                    <a:pt x="144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915528" y="5845558"/>
              <a:ext cx="45817" cy="12952"/>
            </a:xfrm>
            <a:custGeom>
              <a:avLst/>
              <a:gdLst/>
              <a:ahLst/>
              <a:cxnLst/>
              <a:rect l="l" t="t" r="r" b="b"/>
              <a:pathLst>
                <a:path w="1040" h="294" extrusionOk="0">
                  <a:moveTo>
                    <a:pt x="507" y="1"/>
                  </a:moveTo>
                  <a:cubicBezTo>
                    <a:pt x="240" y="1"/>
                    <a:pt x="0" y="54"/>
                    <a:pt x="0" y="134"/>
                  </a:cubicBezTo>
                  <a:cubicBezTo>
                    <a:pt x="0" y="241"/>
                    <a:pt x="240" y="294"/>
                    <a:pt x="507" y="294"/>
                  </a:cubicBezTo>
                  <a:cubicBezTo>
                    <a:pt x="800" y="294"/>
                    <a:pt x="1040" y="241"/>
                    <a:pt x="1040" y="134"/>
                  </a:cubicBezTo>
                  <a:cubicBezTo>
                    <a:pt x="1040" y="54"/>
                    <a:pt x="800" y="1"/>
                    <a:pt x="50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538726" y="5745774"/>
              <a:ext cx="55201" cy="20001"/>
            </a:xfrm>
            <a:custGeom>
              <a:avLst/>
              <a:gdLst/>
              <a:ahLst/>
              <a:cxnLst/>
              <a:rect l="l" t="t" r="r" b="b"/>
              <a:pathLst>
                <a:path w="1253" h="454" extrusionOk="0">
                  <a:moveTo>
                    <a:pt x="613" y="1"/>
                  </a:moveTo>
                  <a:cubicBezTo>
                    <a:pt x="293" y="1"/>
                    <a:pt x="0" y="108"/>
                    <a:pt x="0" y="214"/>
                  </a:cubicBezTo>
                  <a:cubicBezTo>
                    <a:pt x="0" y="347"/>
                    <a:pt x="293" y="454"/>
                    <a:pt x="613" y="454"/>
                  </a:cubicBezTo>
                  <a:cubicBezTo>
                    <a:pt x="959" y="454"/>
                    <a:pt x="1252" y="347"/>
                    <a:pt x="1252" y="214"/>
                  </a:cubicBezTo>
                  <a:cubicBezTo>
                    <a:pt x="1252" y="108"/>
                    <a:pt x="959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145764" y="5292668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1"/>
                  </a:moveTo>
                  <a:cubicBezTo>
                    <a:pt x="560" y="1"/>
                    <a:pt x="0" y="187"/>
                    <a:pt x="0" y="400"/>
                  </a:cubicBezTo>
                  <a:cubicBezTo>
                    <a:pt x="0" y="614"/>
                    <a:pt x="560" y="773"/>
                    <a:pt x="1253" y="773"/>
                  </a:cubicBezTo>
                  <a:cubicBezTo>
                    <a:pt x="1972" y="773"/>
                    <a:pt x="2532" y="614"/>
                    <a:pt x="2532" y="400"/>
                  </a:cubicBezTo>
                  <a:cubicBezTo>
                    <a:pt x="2532" y="187"/>
                    <a:pt x="1972" y="1"/>
                    <a:pt x="125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386393" y="5371306"/>
              <a:ext cx="59915" cy="10617"/>
            </a:xfrm>
            <a:custGeom>
              <a:avLst/>
              <a:gdLst/>
              <a:ahLst/>
              <a:cxnLst/>
              <a:rect l="l" t="t" r="r" b="b"/>
              <a:pathLst>
                <a:path w="1360" h="241" extrusionOk="0">
                  <a:moveTo>
                    <a:pt x="693" y="1"/>
                  </a:moveTo>
                  <a:cubicBezTo>
                    <a:pt x="294" y="1"/>
                    <a:pt x="1" y="54"/>
                    <a:pt x="1" y="108"/>
                  </a:cubicBezTo>
                  <a:cubicBezTo>
                    <a:pt x="1" y="187"/>
                    <a:pt x="294" y="241"/>
                    <a:pt x="693" y="241"/>
                  </a:cubicBezTo>
                  <a:cubicBezTo>
                    <a:pt x="1066" y="241"/>
                    <a:pt x="1360" y="187"/>
                    <a:pt x="1360" y="108"/>
                  </a:cubicBezTo>
                  <a:cubicBezTo>
                    <a:pt x="1360" y="54"/>
                    <a:pt x="1066" y="1"/>
                    <a:pt x="69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056235" y="492758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3" y="1"/>
                  </a:moveTo>
                  <a:cubicBezTo>
                    <a:pt x="347" y="1"/>
                    <a:pt x="1" y="107"/>
                    <a:pt x="1" y="241"/>
                  </a:cubicBezTo>
                  <a:cubicBezTo>
                    <a:pt x="1" y="374"/>
                    <a:pt x="347" y="454"/>
                    <a:pt x="773" y="454"/>
                  </a:cubicBezTo>
                  <a:cubicBezTo>
                    <a:pt x="1200" y="454"/>
                    <a:pt x="1546" y="374"/>
                    <a:pt x="1546" y="241"/>
                  </a:cubicBezTo>
                  <a:cubicBezTo>
                    <a:pt x="1546" y="10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877813" y="4947541"/>
              <a:ext cx="126834" cy="54055"/>
            </a:xfrm>
            <a:custGeom>
              <a:avLst/>
              <a:gdLst/>
              <a:ahLst/>
              <a:cxnLst/>
              <a:rect l="l" t="t" r="r" b="b"/>
              <a:pathLst>
                <a:path w="2879" h="1227" extrusionOk="0">
                  <a:moveTo>
                    <a:pt x="1439" y="1"/>
                  </a:moveTo>
                  <a:cubicBezTo>
                    <a:pt x="640" y="1"/>
                    <a:pt x="0" y="294"/>
                    <a:pt x="0" y="614"/>
                  </a:cubicBezTo>
                  <a:cubicBezTo>
                    <a:pt x="0" y="933"/>
                    <a:pt x="640" y="1227"/>
                    <a:pt x="1439" y="1227"/>
                  </a:cubicBezTo>
                  <a:cubicBezTo>
                    <a:pt x="2239" y="1227"/>
                    <a:pt x="2878" y="933"/>
                    <a:pt x="2878" y="614"/>
                  </a:cubicBezTo>
                  <a:cubicBezTo>
                    <a:pt x="2878" y="294"/>
                    <a:pt x="2239" y="1"/>
                    <a:pt x="143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031609" y="5027369"/>
              <a:ext cx="45817" cy="14142"/>
            </a:xfrm>
            <a:custGeom>
              <a:avLst/>
              <a:gdLst/>
              <a:ahLst/>
              <a:cxnLst/>
              <a:rect l="l" t="t" r="r" b="b"/>
              <a:pathLst>
                <a:path w="1040" h="321" extrusionOk="0">
                  <a:moveTo>
                    <a:pt x="506" y="1"/>
                  </a:moveTo>
                  <a:cubicBezTo>
                    <a:pt x="240" y="1"/>
                    <a:pt x="0" y="81"/>
                    <a:pt x="0" y="161"/>
                  </a:cubicBezTo>
                  <a:cubicBezTo>
                    <a:pt x="0" y="241"/>
                    <a:pt x="240" y="320"/>
                    <a:pt x="506" y="320"/>
                  </a:cubicBezTo>
                  <a:cubicBezTo>
                    <a:pt x="799" y="320"/>
                    <a:pt x="1039" y="241"/>
                    <a:pt x="1039" y="161"/>
                  </a:cubicBezTo>
                  <a:cubicBezTo>
                    <a:pt x="1039" y="81"/>
                    <a:pt x="799" y="1"/>
                    <a:pt x="50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784341" y="4634134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0"/>
                  </a:moveTo>
                  <a:cubicBezTo>
                    <a:pt x="560" y="0"/>
                    <a:pt x="1" y="160"/>
                    <a:pt x="1" y="373"/>
                  </a:cubicBezTo>
                  <a:cubicBezTo>
                    <a:pt x="1" y="587"/>
                    <a:pt x="560" y="773"/>
                    <a:pt x="1253" y="773"/>
                  </a:cubicBezTo>
                  <a:cubicBezTo>
                    <a:pt x="1972" y="773"/>
                    <a:pt x="2532" y="587"/>
                    <a:pt x="2532" y="373"/>
                  </a:cubicBezTo>
                  <a:cubicBezTo>
                    <a:pt x="2532" y="160"/>
                    <a:pt x="1972" y="0"/>
                    <a:pt x="12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8024970" y="4712772"/>
              <a:ext cx="59915" cy="9428"/>
            </a:xfrm>
            <a:custGeom>
              <a:avLst/>
              <a:gdLst/>
              <a:ahLst/>
              <a:cxnLst/>
              <a:rect l="l" t="t" r="r" b="b"/>
              <a:pathLst>
                <a:path w="1360" h="214" extrusionOk="0">
                  <a:moveTo>
                    <a:pt x="667" y="1"/>
                  </a:moveTo>
                  <a:cubicBezTo>
                    <a:pt x="294" y="1"/>
                    <a:pt x="1" y="54"/>
                    <a:pt x="1" y="107"/>
                  </a:cubicBezTo>
                  <a:cubicBezTo>
                    <a:pt x="1" y="161"/>
                    <a:pt x="294" y="214"/>
                    <a:pt x="667" y="214"/>
                  </a:cubicBezTo>
                  <a:cubicBezTo>
                    <a:pt x="1067" y="214"/>
                    <a:pt x="1360" y="161"/>
                    <a:pt x="1360" y="107"/>
                  </a:cubicBezTo>
                  <a:cubicBezTo>
                    <a:pt x="1360" y="54"/>
                    <a:pt x="1067" y="1"/>
                    <a:pt x="66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20049" y="5062613"/>
              <a:ext cx="8514246" cy="413236"/>
            </a:xfrm>
            <a:custGeom>
              <a:avLst/>
              <a:gdLst/>
              <a:ahLst/>
              <a:cxnLst/>
              <a:rect l="l" t="t" r="r" b="b"/>
              <a:pathLst>
                <a:path w="193264" h="9380" extrusionOk="0">
                  <a:moveTo>
                    <a:pt x="96645" y="0"/>
                  </a:moveTo>
                  <a:cubicBezTo>
                    <a:pt x="43274" y="0"/>
                    <a:pt x="1" y="2078"/>
                    <a:pt x="1" y="4690"/>
                  </a:cubicBezTo>
                  <a:cubicBezTo>
                    <a:pt x="1" y="7274"/>
                    <a:pt x="43274" y="9379"/>
                    <a:pt x="96645" y="9379"/>
                  </a:cubicBezTo>
                  <a:cubicBezTo>
                    <a:pt x="150017" y="9379"/>
                    <a:pt x="193263" y="7274"/>
                    <a:pt x="193263" y="4690"/>
                  </a:cubicBezTo>
                  <a:cubicBezTo>
                    <a:pt x="193263" y="2078"/>
                    <a:pt x="150017" y="0"/>
                    <a:pt x="96645" y="0"/>
                  </a:cubicBezTo>
                  <a:close/>
                </a:path>
              </a:pathLst>
            </a:custGeom>
            <a:solidFill>
              <a:srgbClr val="3B3B3B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24400" y="4387602"/>
              <a:ext cx="7336788" cy="44"/>
            </a:xfrm>
            <a:custGeom>
              <a:avLst/>
              <a:gdLst/>
              <a:ahLst/>
              <a:cxnLst/>
              <a:rect l="l" t="t" r="r" b="b"/>
              <a:pathLst>
                <a:path w="166537" h="1" extrusionOk="0">
                  <a:moveTo>
                    <a:pt x="0" y="1"/>
                  </a:moveTo>
                  <a:lnTo>
                    <a:pt x="166537" y="1"/>
                  </a:lnTo>
                </a:path>
              </a:pathLst>
            </a:custGeom>
            <a:solidFill>
              <a:srgbClr val="D2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24400" y="3173843"/>
              <a:ext cx="7336788" cy="1580077"/>
            </a:xfrm>
            <a:custGeom>
              <a:avLst/>
              <a:gdLst/>
              <a:ahLst/>
              <a:cxnLst/>
              <a:rect l="l" t="t" r="r" b="b"/>
              <a:pathLst>
                <a:path w="166537" h="35866" extrusionOk="0">
                  <a:moveTo>
                    <a:pt x="0" y="0"/>
                  </a:moveTo>
                  <a:lnTo>
                    <a:pt x="0" y="35865"/>
                  </a:lnTo>
                  <a:lnTo>
                    <a:pt x="166537" y="35865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2B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-638633" y="3683295"/>
              <a:ext cx="1632943" cy="1632899"/>
            </a:xfrm>
            <a:custGeom>
              <a:avLst/>
              <a:gdLst/>
              <a:ahLst/>
              <a:cxnLst/>
              <a:rect l="l" t="t" r="r" b="b"/>
              <a:pathLst>
                <a:path w="37066" h="37065" extrusionOk="0">
                  <a:moveTo>
                    <a:pt x="18546" y="0"/>
                  </a:moveTo>
                  <a:cubicBezTo>
                    <a:pt x="8314" y="0"/>
                    <a:pt x="1" y="8287"/>
                    <a:pt x="1" y="18519"/>
                  </a:cubicBezTo>
                  <a:cubicBezTo>
                    <a:pt x="1" y="28751"/>
                    <a:pt x="8314" y="37065"/>
                    <a:pt x="18546" y="37065"/>
                  </a:cubicBezTo>
                  <a:cubicBezTo>
                    <a:pt x="28778" y="37065"/>
                    <a:pt x="37065" y="28751"/>
                    <a:pt x="37065" y="18519"/>
                  </a:cubicBezTo>
                  <a:cubicBezTo>
                    <a:pt x="37065" y="8287"/>
                    <a:pt x="28778" y="0"/>
                    <a:pt x="18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-306414" y="4015514"/>
              <a:ext cx="968505" cy="967316"/>
            </a:xfrm>
            <a:custGeom>
              <a:avLst/>
              <a:gdLst/>
              <a:ahLst/>
              <a:cxnLst/>
              <a:rect l="l" t="t" r="r" b="b"/>
              <a:pathLst>
                <a:path w="21984" h="21957" extrusionOk="0">
                  <a:moveTo>
                    <a:pt x="11005" y="0"/>
                  </a:moveTo>
                  <a:cubicBezTo>
                    <a:pt x="4930" y="0"/>
                    <a:pt x="1" y="4903"/>
                    <a:pt x="1" y="10978"/>
                  </a:cubicBezTo>
                  <a:cubicBezTo>
                    <a:pt x="1" y="17053"/>
                    <a:pt x="4930" y="21956"/>
                    <a:pt x="11005" y="21956"/>
                  </a:cubicBezTo>
                  <a:cubicBezTo>
                    <a:pt x="17081" y="21956"/>
                    <a:pt x="21983" y="17053"/>
                    <a:pt x="21983" y="10978"/>
                  </a:cubicBezTo>
                  <a:cubicBezTo>
                    <a:pt x="21983" y="4903"/>
                    <a:pt x="17081" y="0"/>
                    <a:pt x="1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-129137" y="4191558"/>
              <a:ext cx="615140" cy="615184"/>
            </a:xfrm>
            <a:custGeom>
              <a:avLst/>
              <a:gdLst/>
              <a:ahLst/>
              <a:cxnLst/>
              <a:rect l="l" t="t" r="r" b="b"/>
              <a:pathLst>
                <a:path w="13963" h="13964" extrusionOk="0">
                  <a:moveTo>
                    <a:pt x="6981" y="1"/>
                  </a:moveTo>
                  <a:cubicBezTo>
                    <a:pt x="3118" y="1"/>
                    <a:pt x="0" y="3118"/>
                    <a:pt x="0" y="6982"/>
                  </a:cubicBezTo>
                  <a:cubicBezTo>
                    <a:pt x="0" y="10846"/>
                    <a:pt x="3118" y="13963"/>
                    <a:pt x="6981" y="13963"/>
                  </a:cubicBezTo>
                  <a:cubicBezTo>
                    <a:pt x="10845" y="13963"/>
                    <a:pt x="13963" y="10846"/>
                    <a:pt x="13963" y="6982"/>
                  </a:cubicBezTo>
                  <a:cubicBezTo>
                    <a:pt x="13963" y="3118"/>
                    <a:pt x="10845" y="1"/>
                    <a:pt x="698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057992" y="3646906"/>
              <a:ext cx="1669332" cy="1669288"/>
            </a:xfrm>
            <a:custGeom>
              <a:avLst/>
              <a:gdLst/>
              <a:ahLst/>
              <a:cxnLst/>
              <a:rect l="l" t="t" r="r" b="b"/>
              <a:pathLst>
                <a:path w="37892" h="37891" extrusionOk="0">
                  <a:moveTo>
                    <a:pt x="18946" y="0"/>
                  </a:moveTo>
                  <a:cubicBezTo>
                    <a:pt x="8474" y="0"/>
                    <a:pt x="1" y="8474"/>
                    <a:pt x="1" y="18945"/>
                  </a:cubicBezTo>
                  <a:cubicBezTo>
                    <a:pt x="1" y="29391"/>
                    <a:pt x="8474" y="37891"/>
                    <a:pt x="18946" y="37891"/>
                  </a:cubicBezTo>
                  <a:cubicBezTo>
                    <a:pt x="29418" y="37891"/>
                    <a:pt x="37891" y="29391"/>
                    <a:pt x="37891" y="18945"/>
                  </a:cubicBezTo>
                  <a:cubicBezTo>
                    <a:pt x="37891" y="8474"/>
                    <a:pt x="29418" y="0"/>
                    <a:pt x="18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397259" y="3986129"/>
              <a:ext cx="990797" cy="989652"/>
            </a:xfrm>
            <a:custGeom>
              <a:avLst/>
              <a:gdLst/>
              <a:ahLst/>
              <a:cxnLst/>
              <a:rect l="l" t="t" r="r" b="b"/>
              <a:pathLst>
                <a:path w="22490" h="22464" extrusionOk="0">
                  <a:moveTo>
                    <a:pt x="11245" y="1"/>
                  </a:moveTo>
                  <a:cubicBezTo>
                    <a:pt x="5037" y="1"/>
                    <a:pt x="1" y="5037"/>
                    <a:pt x="1" y="11245"/>
                  </a:cubicBezTo>
                  <a:cubicBezTo>
                    <a:pt x="1" y="17427"/>
                    <a:pt x="5037" y="22463"/>
                    <a:pt x="11245" y="22463"/>
                  </a:cubicBezTo>
                  <a:cubicBezTo>
                    <a:pt x="17454" y="22463"/>
                    <a:pt x="22490" y="17427"/>
                    <a:pt x="22490" y="11245"/>
                  </a:cubicBezTo>
                  <a:cubicBezTo>
                    <a:pt x="22490" y="5037"/>
                    <a:pt x="17454" y="1"/>
                    <a:pt x="11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578061" y="4165741"/>
              <a:ext cx="629238" cy="630427"/>
            </a:xfrm>
            <a:custGeom>
              <a:avLst/>
              <a:gdLst/>
              <a:ahLst/>
              <a:cxnLst/>
              <a:rect l="l" t="t" r="r" b="b"/>
              <a:pathLst>
                <a:path w="14283" h="14310" extrusionOk="0">
                  <a:moveTo>
                    <a:pt x="7141" y="1"/>
                  </a:moveTo>
                  <a:cubicBezTo>
                    <a:pt x="3198" y="1"/>
                    <a:pt x="0" y="3198"/>
                    <a:pt x="0" y="7168"/>
                  </a:cubicBezTo>
                  <a:cubicBezTo>
                    <a:pt x="0" y="11112"/>
                    <a:pt x="3198" y="14309"/>
                    <a:pt x="7141" y="14309"/>
                  </a:cubicBezTo>
                  <a:cubicBezTo>
                    <a:pt x="11085" y="14309"/>
                    <a:pt x="14282" y="11112"/>
                    <a:pt x="14282" y="7168"/>
                  </a:cubicBezTo>
                  <a:cubicBezTo>
                    <a:pt x="14282" y="3198"/>
                    <a:pt x="11085" y="1"/>
                    <a:pt x="714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00" y="-1041600"/>
              <a:ext cx="9143947" cy="5928173"/>
            </a:xfrm>
            <a:custGeom>
              <a:avLst/>
              <a:gdLst/>
              <a:ahLst/>
              <a:cxnLst/>
              <a:rect l="l" t="t" r="r" b="b"/>
              <a:pathLst>
                <a:path w="166564" h="134563" extrusionOk="0">
                  <a:moveTo>
                    <a:pt x="166537" y="1"/>
                  </a:moveTo>
                  <a:lnTo>
                    <a:pt x="0" y="1"/>
                  </a:lnTo>
                  <a:lnTo>
                    <a:pt x="0" y="106931"/>
                  </a:lnTo>
                  <a:cubicBezTo>
                    <a:pt x="5836" y="106744"/>
                    <a:pt x="9699" y="108529"/>
                    <a:pt x="13004" y="112446"/>
                  </a:cubicBezTo>
                  <a:cubicBezTo>
                    <a:pt x="16494" y="116576"/>
                    <a:pt x="17986" y="123451"/>
                    <a:pt x="17826" y="128887"/>
                  </a:cubicBezTo>
                  <a:cubicBezTo>
                    <a:pt x="17720" y="132750"/>
                    <a:pt x="18652" y="134242"/>
                    <a:pt x="20837" y="134429"/>
                  </a:cubicBezTo>
                  <a:cubicBezTo>
                    <a:pt x="22090" y="134536"/>
                    <a:pt x="64403" y="134562"/>
                    <a:pt x="75035" y="134562"/>
                  </a:cubicBezTo>
                  <a:lnTo>
                    <a:pt x="135601" y="134562"/>
                  </a:lnTo>
                  <a:cubicBezTo>
                    <a:pt x="138479" y="134562"/>
                    <a:pt x="144234" y="134562"/>
                    <a:pt x="145753" y="134429"/>
                  </a:cubicBezTo>
                  <a:cubicBezTo>
                    <a:pt x="147911" y="134242"/>
                    <a:pt x="148844" y="132777"/>
                    <a:pt x="148737" y="128887"/>
                  </a:cubicBezTo>
                  <a:cubicBezTo>
                    <a:pt x="148578" y="123451"/>
                    <a:pt x="150070" y="116576"/>
                    <a:pt x="153560" y="112446"/>
                  </a:cubicBezTo>
                  <a:cubicBezTo>
                    <a:pt x="156891" y="108529"/>
                    <a:pt x="160728" y="106771"/>
                    <a:pt x="166564" y="10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679296" y="986865"/>
              <a:ext cx="132694" cy="93969"/>
            </a:xfrm>
            <a:custGeom>
              <a:avLst/>
              <a:gdLst/>
              <a:ahLst/>
              <a:cxnLst/>
              <a:rect l="l" t="t" r="r" b="b"/>
              <a:pathLst>
                <a:path w="3012" h="2133" extrusionOk="0">
                  <a:moveTo>
                    <a:pt x="3011" y="1"/>
                  </a:moveTo>
                  <a:lnTo>
                    <a:pt x="3011" y="1"/>
                  </a:lnTo>
                  <a:cubicBezTo>
                    <a:pt x="2825" y="54"/>
                    <a:pt x="2638" y="107"/>
                    <a:pt x="2451" y="187"/>
                  </a:cubicBezTo>
                  <a:lnTo>
                    <a:pt x="2185" y="294"/>
                  </a:lnTo>
                  <a:cubicBezTo>
                    <a:pt x="2105" y="347"/>
                    <a:pt x="1999" y="401"/>
                    <a:pt x="1919" y="454"/>
                  </a:cubicBezTo>
                  <a:cubicBezTo>
                    <a:pt x="1732" y="560"/>
                    <a:pt x="1519" y="694"/>
                    <a:pt x="1332" y="827"/>
                  </a:cubicBezTo>
                  <a:cubicBezTo>
                    <a:pt x="986" y="1067"/>
                    <a:pt x="666" y="1360"/>
                    <a:pt x="400" y="1680"/>
                  </a:cubicBezTo>
                  <a:cubicBezTo>
                    <a:pt x="240" y="1839"/>
                    <a:pt x="133" y="1973"/>
                    <a:pt x="0" y="2133"/>
                  </a:cubicBezTo>
                  <a:cubicBezTo>
                    <a:pt x="187" y="2026"/>
                    <a:pt x="346" y="1919"/>
                    <a:pt x="506" y="1813"/>
                  </a:cubicBezTo>
                  <a:lnTo>
                    <a:pt x="986" y="1466"/>
                  </a:lnTo>
                  <a:cubicBezTo>
                    <a:pt x="1172" y="1333"/>
                    <a:pt x="1332" y="1200"/>
                    <a:pt x="1519" y="1067"/>
                  </a:cubicBezTo>
                  <a:cubicBezTo>
                    <a:pt x="1705" y="933"/>
                    <a:pt x="1892" y="800"/>
                    <a:pt x="2078" y="667"/>
                  </a:cubicBezTo>
                  <a:cubicBezTo>
                    <a:pt x="2158" y="614"/>
                    <a:pt x="2238" y="534"/>
                    <a:pt x="2318" y="481"/>
                  </a:cubicBezTo>
                  <a:cubicBezTo>
                    <a:pt x="2398" y="454"/>
                    <a:pt x="2478" y="401"/>
                    <a:pt x="2558" y="347"/>
                  </a:cubicBezTo>
                  <a:cubicBezTo>
                    <a:pt x="2718" y="241"/>
                    <a:pt x="2878" y="134"/>
                    <a:pt x="3011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769653" y="1009201"/>
              <a:ext cx="93969" cy="170229"/>
            </a:xfrm>
            <a:custGeom>
              <a:avLst/>
              <a:gdLst/>
              <a:ahLst/>
              <a:cxnLst/>
              <a:rect l="l" t="t" r="r" b="b"/>
              <a:pathLst>
                <a:path w="2133" h="3864" extrusionOk="0">
                  <a:moveTo>
                    <a:pt x="2132" y="0"/>
                  </a:moveTo>
                  <a:lnTo>
                    <a:pt x="2132" y="0"/>
                  </a:lnTo>
                  <a:cubicBezTo>
                    <a:pt x="2053" y="80"/>
                    <a:pt x="1999" y="187"/>
                    <a:pt x="1946" y="267"/>
                  </a:cubicBezTo>
                  <a:cubicBezTo>
                    <a:pt x="1893" y="347"/>
                    <a:pt x="1813" y="453"/>
                    <a:pt x="1786" y="533"/>
                  </a:cubicBezTo>
                  <a:cubicBezTo>
                    <a:pt x="1733" y="640"/>
                    <a:pt x="1706" y="746"/>
                    <a:pt x="1653" y="826"/>
                  </a:cubicBezTo>
                  <a:cubicBezTo>
                    <a:pt x="1626" y="879"/>
                    <a:pt x="1626" y="933"/>
                    <a:pt x="1626" y="1013"/>
                  </a:cubicBezTo>
                  <a:lnTo>
                    <a:pt x="1612" y="1056"/>
                  </a:lnTo>
                  <a:lnTo>
                    <a:pt x="1612" y="1056"/>
                  </a:lnTo>
                  <a:lnTo>
                    <a:pt x="1466" y="1093"/>
                  </a:lnTo>
                  <a:lnTo>
                    <a:pt x="1253" y="1119"/>
                  </a:lnTo>
                  <a:cubicBezTo>
                    <a:pt x="1147" y="1146"/>
                    <a:pt x="1067" y="1173"/>
                    <a:pt x="987" y="1199"/>
                  </a:cubicBezTo>
                  <a:cubicBezTo>
                    <a:pt x="907" y="1226"/>
                    <a:pt x="853" y="1253"/>
                    <a:pt x="774" y="1279"/>
                  </a:cubicBezTo>
                  <a:lnTo>
                    <a:pt x="720" y="1279"/>
                  </a:lnTo>
                  <a:lnTo>
                    <a:pt x="667" y="1332"/>
                  </a:lnTo>
                  <a:lnTo>
                    <a:pt x="587" y="1412"/>
                  </a:lnTo>
                  <a:cubicBezTo>
                    <a:pt x="534" y="1466"/>
                    <a:pt x="480" y="1546"/>
                    <a:pt x="427" y="1599"/>
                  </a:cubicBezTo>
                  <a:lnTo>
                    <a:pt x="294" y="1812"/>
                  </a:lnTo>
                  <a:lnTo>
                    <a:pt x="214" y="2025"/>
                  </a:lnTo>
                  <a:cubicBezTo>
                    <a:pt x="134" y="2185"/>
                    <a:pt x="81" y="2318"/>
                    <a:pt x="54" y="2478"/>
                  </a:cubicBezTo>
                  <a:cubicBezTo>
                    <a:pt x="54" y="2558"/>
                    <a:pt x="27" y="2638"/>
                    <a:pt x="27" y="2718"/>
                  </a:cubicBezTo>
                  <a:cubicBezTo>
                    <a:pt x="1" y="2798"/>
                    <a:pt x="1" y="2878"/>
                    <a:pt x="1" y="2958"/>
                  </a:cubicBezTo>
                  <a:lnTo>
                    <a:pt x="1" y="3171"/>
                  </a:lnTo>
                  <a:cubicBezTo>
                    <a:pt x="1" y="3251"/>
                    <a:pt x="1" y="3331"/>
                    <a:pt x="1" y="3411"/>
                  </a:cubicBezTo>
                  <a:cubicBezTo>
                    <a:pt x="1" y="3571"/>
                    <a:pt x="27" y="3704"/>
                    <a:pt x="81" y="3864"/>
                  </a:cubicBezTo>
                  <a:lnTo>
                    <a:pt x="81" y="3624"/>
                  </a:lnTo>
                  <a:cubicBezTo>
                    <a:pt x="81" y="3544"/>
                    <a:pt x="81" y="3464"/>
                    <a:pt x="107" y="3411"/>
                  </a:cubicBezTo>
                  <a:cubicBezTo>
                    <a:pt x="134" y="3278"/>
                    <a:pt x="161" y="3144"/>
                    <a:pt x="214" y="3011"/>
                  </a:cubicBezTo>
                  <a:cubicBezTo>
                    <a:pt x="241" y="2878"/>
                    <a:pt x="294" y="2718"/>
                    <a:pt x="321" y="2585"/>
                  </a:cubicBezTo>
                  <a:cubicBezTo>
                    <a:pt x="374" y="2452"/>
                    <a:pt x="427" y="2318"/>
                    <a:pt x="507" y="2185"/>
                  </a:cubicBezTo>
                  <a:lnTo>
                    <a:pt x="587" y="1999"/>
                  </a:lnTo>
                  <a:lnTo>
                    <a:pt x="694" y="1839"/>
                  </a:lnTo>
                  <a:lnTo>
                    <a:pt x="774" y="1759"/>
                  </a:lnTo>
                  <a:lnTo>
                    <a:pt x="827" y="1679"/>
                  </a:lnTo>
                  <a:lnTo>
                    <a:pt x="907" y="1599"/>
                  </a:lnTo>
                  <a:lnTo>
                    <a:pt x="933" y="1572"/>
                  </a:lnTo>
                  <a:cubicBezTo>
                    <a:pt x="987" y="1546"/>
                    <a:pt x="1067" y="1492"/>
                    <a:pt x="1147" y="1466"/>
                  </a:cubicBezTo>
                  <a:cubicBezTo>
                    <a:pt x="1200" y="1466"/>
                    <a:pt x="1253" y="1439"/>
                    <a:pt x="1306" y="1439"/>
                  </a:cubicBezTo>
                  <a:cubicBezTo>
                    <a:pt x="1466" y="1386"/>
                    <a:pt x="1626" y="1359"/>
                    <a:pt x="1759" y="1306"/>
                  </a:cubicBezTo>
                  <a:lnTo>
                    <a:pt x="1839" y="1279"/>
                  </a:lnTo>
                  <a:lnTo>
                    <a:pt x="1839" y="1173"/>
                  </a:lnTo>
                  <a:cubicBezTo>
                    <a:pt x="1866" y="1093"/>
                    <a:pt x="1839" y="986"/>
                    <a:pt x="1866" y="879"/>
                  </a:cubicBezTo>
                  <a:cubicBezTo>
                    <a:pt x="1893" y="800"/>
                    <a:pt x="1919" y="693"/>
                    <a:pt x="1946" y="586"/>
                  </a:cubicBezTo>
                  <a:cubicBezTo>
                    <a:pt x="1999" y="400"/>
                    <a:pt x="2053" y="213"/>
                    <a:pt x="2132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24400" y="-476951"/>
              <a:ext cx="7336788" cy="72823"/>
            </a:xfrm>
            <a:custGeom>
              <a:avLst/>
              <a:gdLst/>
              <a:ahLst/>
              <a:cxnLst/>
              <a:rect l="l" t="t" r="r" b="b"/>
              <a:pathLst>
                <a:path w="166537" h="1653" extrusionOk="0">
                  <a:moveTo>
                    <a:pt x="0" y="1"/>
                  </a:moveTo>
                  <a:lnTo>
                    <a:pt x="0" y="1653"/>
                  </a:lnTo>
                  <a:lnTo>
                    <a:pt x="166537" y="1653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24400" y="-695287"/>
              <a:ext cx="7336788" cy="82207"/>
            </a:xfrm>
            <a:custGeom>
              <a:avLst/>
              <a:gdLst/>
              <a:ahLst/>
              <a:cxnLst/>
              <a:rect l="l" t="t" r="r" b="b"/>
              <a:pathLst>
                <a:path w="166537" h="1866" extrusionOk="0">
                  <a:moveTo>
                    <a:pt x="0" y="0"/>
                  </a:moveTo>
                  <a:lnTo>
                    <a:pt x="0" y="1866"/>
                  </a:lnTo>
                  <a:lnTo>
                    <a:pt x="166537" y="1866"/>
                  </a:lnTo>
                  <a:lnTo>
                    <a:pt x="16653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03175" y="3519550"/>
              <a:ext cx="8514347" cy="1024235"/>
            </a:xfrm>
            <a:custGeom>
              <a:avLst/>
              <a:gdLst/>
              <a:ahLst/>
              <a:cxnLst/>
              <a:rect l="l" t="t" r="r" b="b"/>
              <a:pathLst>
                <a:path w="170988" h="23249" extrusionOk="0">
                  <a:moveTo>
                    <a:pt x="3628" y="0"/>
                  </a:moveTo>
                  <a:cubicBezTo>
                    <a:pt x="3225" y="0"/>
                    <a:pt x="2825" y="14"/>
                    <a:pt x="2426" y="40"/>
                  </a:cubicBezTo>
                  <a:cubicBezTo>
                    <a:pt x="1600" y="67"/>
                    <a:pt x="800" y="173"/>
                    <a:pt x="1" y="307"/>
                  </a:cubicBezTo>
                  <a:cubicBezTo>
                    <a:pt x="663" y="218"/>
                    <a:pt x="1344" y="167"/>
                    <a:pt x="2012" y="167"/>
                  </a:cubicBezTo>
                  <a:cubicBezTo>
                    <a:pt x="2150" y="167"/>
                    <a:pt x="2288" y="169"/>
                    <a:pt x="2426" y="173"/>
                  </a:cubicBezTo>
                  <a:cubicBezTo>
                    <a:pt x="2572" y="168"/>
                    <a:pt x="2719" y="166"/>
                    <a:pt x="2866" y="166"/>
                  </a:cubicBezTo>
                  <a:cubicBezTo>
                    <a:pt x="3518" y="166"/>
                    <a:pt x="4171" y="210"/>
                    <a:pt x="4824" y="253"/>
                  </a:cubicBezTo>
                  <a:cubicBezTo>
                    <a:pt x="5623" y="307"/>
                    <a:pt x="6422" y="413"/>
                    <a:pt x="7222" y="546"/>
                  </a:cubicBezTo>
                  <a:cubicBezTo>
                    <a:pt x="7622" y="600"/>
                    <a:pt x="7995" y="680"/>
                    <a:pt x="8394" y="760"/>
                  </a:cubicBezTo>
                  <a:lnTo>
                    <a:pt x="9567" y="1053"/>
                  </a:lnTo>
                  <a:cubicBezTo>
                    <a:pt x="9940" y="1159"/>
                    <a:pt x="10339" y="1239"/>
                    <a:pt x="10712" y="1372"/>
                  </a:cubicBezTo>
                  <a:cubicBezTo>
                    <a:pt x="11085" y="1532"/>
                    <a:pt x="11459" y="1639"/>
                    <a:pt x="11832" y="1799"/>
                  </a:cubicBezTo>
                  <a:lnTo>
                    <a:pt x="12924" y="2252"/>
                  </a:lnTo>
                  <a:lnTo>
                    <a:pt x="13990" y="2785"/>
                  </a:lnTo>
                  <a:lnTo>
                    <a:pt x="15056" y="3371"/>
                  </a:lnTo>
                  <a:cubicBezTo>
                    <a:pt x="15375" y="3611"/>
                    <a:pt x="15722" y="3824"/>
                    <a:pt x="16042" y="4037"/>
                  </a:cubicBezTo>
                  <a:cubicBezTo>
                    <a:pt x="16388" y="4250"/>
                    <a:pt x="16654" y="4517"/>
                    <a:pt x="17001" y="4756"/>
                  </a:cubicBezTo>
                  <a:cubicBezTo>
                    <a:pt x="17294" y="4996"/>
                    <a:pt x="17614" y="5263"/>
                    <a:pt x="17880" y="5556"/>
                  </a:cubicBezTo>
                  <a:lnTo>
                    <a:pt x="18333" y="5956"/>
                  </a:lnTo>
                  <a:cubicBezTo>
                    <a:pt x="18466" y="6089"/>
                    <a:pt x="18600" y="6222"/>
                    <a:pt x="18733" y="6382"/>
                  </a:cubicBezTo>
                  <a:lnTo>
                    <a:pt x="19159" y="6808"/>
                  </a:lnTo>
                  <a:cubicBezTo>
                    <a:pt x="19292" y="6941"/>
                    <a:pt x="19426" y="7101"/>
                    <a:pt x="19532" y="7261"/>
                  </a:cubicBezTo>
                  <a:lnTo>
                    <a:pt x="20278" y="8167"/>
                  </a:lnTo>
                  <a:lnTo>
                    <a:pt x="20944" y="9153"/>
                  </a:lnTo>
                  <a:cubicBezTo>
                    <a:pt x="21184" y="9473"/>
                    <a:pt x="21397" y="9793"/>
                    <a:pt x="21584" y="10139"/>
                  </a:cubicBezTo>
                  <a:lnTo>
                    <a:pt x="21904" y="10645"/>
                  </a:lnTo>
                  <a:cubicBezTo>
                    <a:pt x="22010" y="10805"/>
                    <a:pt x="22090" y="10992"/>
                    <a:pt x="22170" y="11178"/>
                  </a:cubicBezTo>
                  <a:lnTo>
                    <a:pt x="22703" y="12244"/>
                  </a:lnTo>
                  <a:cubicBezTo>
                    <a:pt x="22890" y="12590"/>
                    <a:pt x="23049" y="12963"/>
                    <a:pt x="23183" y="13310"/>
                  </a:cubicBezTo>
                  <a:cubicBezTo>
                    <a:pt x="23316" y="13683"/>
                    <a:pt x="23502" y="14056"/>
                    <a:pt x="23609" y="14429"/>
                  </a:cubicBezTo>
                  <a:lnTo>
                    <a:pt x="23982" y="15548"/>
                  </a:lnTo>
                  <a:cubicBezTo>
                    <a:pt x="24062" y="15735"/>
                    <a:pt x="24115" y="15921"/>
                    <a:pt x="24169" y="16108"/>
                  </a:cubicBezTo>
                  <a:lnTo>
                    <a:pt x="24328" y="16694"/>
                  </a:lnTo>
                  <a:lnTo>
                    <a:pt x="24622" y="17840"/>
                  </a:lnTo>
                  <a:cubicBezTo>
                    <a:pt x="24808" y="18612"/>
                    <a:pt x="24941" y="19385"/>
                    <a:pt x="25101" y="20158"/>
                  </a:cubicBezTo>
                  <a:lnTo>
                    <a:pt x="25421" y="22529"/>
                  </a:lnTo>
                  <a:cubicBezTo>
                    <a:pt x="25474" y="22822"/>
                    <a:pt x="25714" y="23035"/>
                    <a:pt x="25980" y="23035"/>
                  </a:cubicBezTo>
                  <a:lnTo>
                    <a:pt x="41035" y="23089"/>
                  </a:lnTo>
                  <a:lnTo>
                    <a:pt x="56064" y="23169"/>
                  </a:lnTo>
                  <a:cubicBezTo>
                    <a:pt x="61073" y="23195"/>
                    <a:pt x="66082" y="23222"/>
                    <a:pt x="71065" y="23222"/>
                  </a:cubicBezTo>
                  <a:lnTo>
                    <a:pt x="86094" y="23249"/>
                  </a:lnTo>
                  <a:lnTo>
                    <a:pt x="101122" y="23222"/>
                  </a:lnTo>
                  <a:lnTo>
                    <a:pt x="108636" y="23222"/>
                  </a:lnTo>
                  <a:lnTo>
                    <a:pt x="116150" y="23169"/>
                  </a:lnTo>
                  <a:lnTo>
                    <a:pt x="131152" y="23089"/>
                  </a:lnTo>
                  <a:lnTo>
                    <a:pt x="146180" y="22956"/>
                  </a:lnTo>
                  <a:cubicBezTo>
                    <a:pt x="146473" y="22956"/>
                    <a:pt x="146686" y="22742"/>
                    <a:pt x="146713" y="22449"/>
                  </a:cubicBezTo>
                  <a:cubicBezTo>
                    <a:pt x="146766" y="21730"/>
                    <a:pt x="146873" y="20957"/>
                    <a:pt x="147006" y="20184"/>
                  </a:cubicBezTo>
                  <a:cubicBezTo>
                    <a:pt x="147139" y="19438"/>
                    <a:pt x="147272" y="18692"/>
                    <a:pt x="147486" y="17946"/>
                  </a:cubicBezTo>
                  <a:cubicBezTo>
                    <a:pt x="147672" y="17200"/>
                    <a:pt x="147859" y="16454"/>
                    <a:pt x="148098" y="15735"/>
                  </a:cubicBezTo>
                  <a:cubicBezTo>
                    <a:pt x="148232" y="15361"/>
                    <a:pt x="148365" y="15015"/>
                    <a:pt x="148498" y="14642"/>
                  </a:cubicBezTo>
                  <a:cubicBezTo>
                    <a:pt x="148631" y="14296"/>
                    <a:pt x="148765" y="13923"/>
                    <a:pt x="148924" y="13576"/>
                  </a:cubicBezTo>
                  <a:lnTo>
                    <a:pt x="149138" y="13043"/>
                  </a:lnTo>
                  <a:lnTo>
                    <a:pt x="149377" y="12510"/>
                  </a:lnTo>
                  <a:cubicBezTo>
                    <a:pt x="149537" y="12164"/>
                    <a:pt x="149724" y="11818"/>
                    <a:pt x="149884" y="11498"/>
                  </a:cubicBezTo>
                  <a:cubicBezTo>
                    <a:pt x="150070" y="11151"/>
                    <a:pt x="150257" y="10805"/>
                    <a:pt x="150443" y="10485"/>
                  </a:cubicBezTo>
                  <a:cubicBezTo>
                    <a:pt x="150630" y="10166"/>
                    <a:pt x="150816" y="9819"/>
                    <a:pt x="151029" y="9499"/>
                  </a:cubicBezTo>
                  <a:cubicBezTo>
                    <a:pt x="151456" y="8860"/>
                    <a:pt x="151909" y="8247"/>
                    <a:pt x="152362" y="7634"/>
                  </a:cubicBezTo>
                  <a:lnTo>
                    <a:pt x="153108" y="6755"/>
                  </a:lnTo>
                  <a:lnTo>
                    <a:pt x="153907" y="5929"/>
                  </a:lnTo>
                  <a:cubicBezTo>
                    <a:pt x="154174" y="5662"/>
                    <a:pt x="154493" y="5423"/>
                    <a:pt x="154760" y="5156"/>
                  </a:cubicBezTo>
                  <a:cubicBezTo>
                    <a:pt x="155053" y="4890"/>
                    <a:pt x="155346" y="4650"/>
                    <a:pt x="155639" y="4410"/>
                  </a:cubicBezTo>
                  <a:cubicBezTo>
                    <a:pt x="155959" y="4197"/>
                    <a:pt x="156252" y="3957"/>
                    <a:pt x="156572" y="3744"/>
                  </a:cubicBezTo>
                  <a:cubicBezTo>
                    <a:pt x="156918" y="3557"/>
                    <a:pt x="157211" y="3318"/>
                    <a:pt x="157558" y="3131"/>
                  </a:cubicBezTo>
                  <a:lnTo>
                    <a:pt x="158544" y="2572"/>
                  </a:lnTo>
                  <a:cubicBezTo>
                    <a:pt x="158890" y="2385"/>
                    <a:pt x="159263" y="2252"/>
                    <a:pt x="159609" y="2092"/>
                  </a:cubicBezTo>
                  <a:lnTo>
                    <a:pt x="160116" y="1852"/>
                  </a:lnTo>
                  <a:lnTo>
                    <a:pt x="160675" y="1666"/>
                  </a:lnTo>
                  <a:cubicBezTo>
                    <a:pt x="161048" y="1532"/>
                    <a:pt x="161395" y="1372"/>
                    <a:pt x="161768" y="1266"/>
                  </a:cubicBezTo>
                  <a:cubicBezTo>
                    <a:pt x="162514" y="1053"/>
                    <a:pt x="163260" y="866"/>
                    <a:pt x="164033" y="733"/>
                  </a:cubicBezTo>
                  <a:cubicBezTo>
                    <a:pt x="164406" y="653"/>
                    <a:pt x="164779" y="573"/>
                    <a:pt x="165178" y="520"/>
                  </a:cubicBezTo>
                  <a:lnTo>
                    <a:pt x="166324" y="387"/>
                  </a:lnTo>
                  <a:lnTo>
                    <a:pt x="166910" y="307"/>
                  </a:lnTo>
                  <a:lnTo>
                    <a:pt x="167497" y="280"/>
                  </a:lnTo>
                  <a:lnTo>
                    <a:pt x="168642" y="227"/>
                  </a:lnTo>
                  <a:cubicBezTo>
                    <a:pt x="169415" y="227"/>
                    <a:pt x="170214" y="280"/>
                    <a:pt x="170987" y="280"/>
                  </a:cubicBezTo>
                  <a:cubicBezTo>
                    <a:pt x="170214" y="227"/>
                    <a:pt x="169442" y="173"/>
                    <a:pt x="168642" y="147"/>
                  </a:cubicBezTo>
                  <a:lnTo>
                    <a:pt x="166884" y="147"/>
                  </a:lnTo>
                  <a:lnTo>
                    <a:pt x="166297" y="173"/>
                  </a:lnTo>
                  <a:lnTo>
                    <a:pt x="165125" y="280"/>
                  </a:lnTo>
                  <a:cubicBezTo>
                    <a:pt x="164752" y="307"/>
                    <a:pt x="164352" y="387"/>
                    <a:pt x="163979" y="440"/>
                  </a:cubicBezTo>
                  <a:cubicBezTo>
                    <a:pt x="163207" y="573"/>
                    <a:pt x="162434" y="733"/>
                    <a:pt x="161661" y="946"/>
                  </a:cubicBezTo>
                  <a:cubicBezTo>
                    <a:pt x="161288" y="1026"/>
                    <a:pt x="160915" y="1159"/>
                    <a:pt x="160542" y="1293"/>
                  </a:cubicBezTo>
                  <a:lnTo>
                    <a:pt x="159982" y="1479"/>
                  </a:lnTo>
                  <a:lnTo>
                    <a:pt x="159423" y="1692"/>
                  </a:lnTo>
                  <a:cubicBezTo>
                    <a:pt x="159076" y="1852"/>
                    <a:pt x="158703" y="1985"/>
                    <a:pt x="158357" y="2172"/>
                  </a:cubicBezTo>
                  <a:lnTo>
                    <a:pt x="157291" y="2705"/>
                  </a:lnTo>
                  <a:cubicBezTo>
                    <a:pt x="156945" y="2891"/>
                    <a:pt x="156625" y="3104"/>
                    <a:pt x="156279" y="3318"/>
                  </a:cubicBezTo>
                  <a:cubicBezTo>
                    <a:pt x="155932" y="3504"/>
                    <a:pt x="155613" y="3744"/>
                    <a:pt x="155293" y="3984"/>
                  </a:cubicBezTo>
                  <a:cubicBezTo>
                    <a:pt x="154973" y="4197"/>
                    <a:pt x="154653" y="4437"/>
                    <a:pt x="154360" y="4703"/>
                  </a:cubicBezTo>
                  <a:cubicBezTo>
                    <a:pt x="154067" y="4970"/>
                    <a:pt x="153747" y="5209"/>
                    <a:pt x="153454" y="5476"/>
                  </a:cubicBezTo>
                  <a:lnTo>
                    <a:pt x="152628" y="6302"/>
                  </a:lnTo>
                  <a:lnTo>
                    <a:pt x="151829" y="7208"/>
                  </a:lnTo>
                  <a:cubicBezTo>
                    <a:pt x="151323" y="7794"/>
                    <a:pt x="150816" y="8407"/>
                    <a:pt x="150363" y="9073"/>
                  </a:cubicBezTo>
                  <a:cubicBezTo>
                    <a:pt x="150123" y="9419"/>
                    <a:pt x="149937" y="9739"/>
                    <a:pt x="149697" y="10086"/>
                  </a:cubicBezTo>
                  <a:cubicBezTo>
                    <a:pt x="149484" y="10405"/>
                    <a:pt x="149297" y="10752"/>
                    <a:pt x="149111" y="11098"/>
                  </a:cubicBezTo>
                  <a:cubicBezTo>
                    <a:pt x="148924" y="11445"/>
                    <a:pt x="148738" y="11818"/>
                    <a:pt x="148551" y="12164"/>
                  </a:cubicBezTo>
                  <a:lnTo>
                    <a:pt x="148285" y="12697"/>
                  </a:lnTo>
                  <a:lnTo>
                    <a:pt x="148045" y="13230"/>
                  </a:lnTo>
                  <a:cubicBezTo>
                    <a:pt x="147885" y="13603"/>
                    <a:pt x="147752" y="13976"/>
                    <a:pt x="147592" y="14322"/>
                  </a:cubicBezTo>
                  <a:cubicBezTo>
                    <a:pt x="147432" y="14695"/>
                    <a:pt x="147299" y="15068"/>
                    <a:pt x="147192" y="15441"/>
                  </a:cubicBezTo>
                  <a:cubicBezTo>
                    <a:pt x="146926" y="16188"/>
                    <a:pt x="146686" y="16934"/>
                    <a:pt x="146473" y="17706"/>
                  </a:cubicBezTo>
                  <a:cubicBezTo>
                    <a:pt x="146260" y="18506"/>
                    <a:pt x="146073" y="19252"/>
                    <a:pt x="145940" y="20051"/>
                  </a:cubicBezTo>
                  <a:cubicBezTo>
                    <a:pt x="145814" y="20663"/>
                    <a:pt x="145720" y="21274"/>
                    <a:pt x="145647" y="21912"/>
                  </a:cubicBezTo>
                  <a:lnTo>
                    <a:pt x="145647" y="21912"/>
                  </a:lnTo>
                  <a:lnTo>
                    <a:pt x="131125" y="21783"/>
                  </a:lnTo>
                  <a:lnTo>
                    <a:pt x="116097" y="21703"/>
                  </a:lnTo>
                  <a:lnTo>
                    <a:pt x="108583" y="21650"/>
                  </a:lnTo>
                  <a:lnTo>
                    <a:pt x="71039" y="21650"/>
                  </a:lnTo>
                  <a:cubicBezTo>
                    <a:pt x="66029" y="21650"/>
                    <a:pt x="61046" y="21677"/>
                    <a:pt x="56037" y="21703"/>
                  </a:cubicBezTo>
                  <a:lnTo>
                    <a:pt x="41009" y="21783"/>
                  </a:lnTo>
                  <a:lnTo>
                    <a:pt x="26488" y="21912"/>
                  </a:lnTo>
                  <a:lnTo>
                    <a:pt x="26488" y="21912"/>
                  </a:lnTo>
                  <a:lnTo>
                    <a:pt x="26194" y="19998"/>
                  </a:lnTo>
                  <a:cubicBezTo>
                    <a:pt x="26007" y="19198"/>
                    <a:pt x="25847" y="18399"/>
                    <a:pt x="25634" y="17600"/>
                  </a:cubicBezTo>
                  <a:lnTo>
                    <a:pt x="25314" y="16427"/>
                  </a:lnTo>
                  <a:lnTo>
                    <a:pt x="25154" y="15841"/>
                  </a:lnTo>
                  <a:cubicBezTo>
                    <a:pt x="25075" y="15628"/>
                    <a:pt x="25021" y="15441"/>
                    <a:pt x="24941" y="15255"/>
                  </a:cubicBezTo>
                  <a:lnTo>
                    <a:pt x="24542" y="14109"/>
                  </a:lnTo>
                  <a:cubicBezTo>
                    <a:pt x="24382" y="13709"/>
                    <a:pt x="24222" y="13336"/>
                    <a:pt x="24062" y="12963"/>
                  </a:cubicBezTo>
                  <a:cubicBezTo>
                    <a:pt x="23875" y="12590"/>
                    <a:pt x="23742" y="12217"/>
                    <a:pt x="23529" y="11844"/>
                  </a:cubicBezTo>
                  <a:lnTo>
                    <a:pt x="22970" y="10752"/>
                  </a:lnTo>
                  <a:cubicBezTo>
                    <a:pt x="22863" y="10565"/>
                    <a:pt x="22783" y="10405"/>
                    <a:pt x="22650" y="10219"/>
                  </a:cubicBezTo>
                  <a:lnTo>
                    <a:pt x="22330" y="9713"/>
                  </a:lnTo>
                  <a:cubicBezTo>
                    <a:pt x="22117" y="9340"/>
                    <a:pt x="21877" y="9020"/>
                    <a:pt x="21637" y="8673"/>
                  </a:cubicBezTo>
                  <a:lnTo>
                    <a:pt x="20891" y="7688"/>
                  </a:lnTo>
                  <a:lnTo>
                    <a:pt x="20092" y="6755"/>
                  </a:lnTo>
                  <a:cubicBezTo>
                    <a:pt x="19959" y="6595"/>
                    <a:pt x="19825" y="6435"/>
                    <a:pt x="19665" y="6302"/>
                  </a:cubicBezTo>
                  <a:lnTo>
                    <a:pt x="19239" y="5876"/>
                  </a:lnTo>
                  <a:cubicBezTo>
                    <a:pt x="19106" y="5716"/>
                    <a:pt x="18946" y="5582"/>
                    <a:pt x="18813" y="5449"/>
                  </a:cubicBezTo>
                  <a:lnTo>
                    <a:pt x="18333" y="5050"/>
                  </a:lnTo>
                  <a:cubicBezTo>
                    <a:pt x="17987" y="4783"/>
                    <a:pt x="17720" y="4517"/>
                    <a:pt x="17374" y="4277"/>
                  </a:cubicBezTo>
                  <a:cubicBezTo>
                    <a:pt x="17054" y="4037"/>
                    <a:pt x="16734" y="3771"/>
                    <a:pt x="16388" y="3557"/>
                  </a:cubicBezTo>
                  <a:cubicBezTo>
                    <a:pt x="16015" y="3344"/>
                    <a:pt x="15695" y="3131"/>
                    <a:pt x="15322" y="2918"/>
                  </a:cubicBezTo>
                  <a:lnTo>
                    <a:pt x="14230" y="2358"/>
                  </a:lnTo>
                  <a:lnTo>
                    <a:pt x="13111" y="1852"/>
                  </a:lnTo>
                  <a:lnTo>
                    <a:pt x="11991" y="1426"/>
                  </a:lnTo>
                  <a:cubicBezTo>
                    <a:pt x="11592" y="1293"/>
                    <a:pt x="11219" y="1159"/>
                    <a:pt x="10819" y="1026"/>
                  </a:cubicBezTo>
                  <a:cubicBezTo>
                    <a:pt x="10446" y="919"/>
                    <a:pt x="10046" y="813"/>
                    <a:pt x="9647" y="706"/>
                  </a:cubicBezTo>
                  <a:lnTo>
                    <a:pt x="8448" y="440"/>
                  </a:lnTo>
                  <a:cubicBezTo>
                    <a:pt x="8048" y="387"/>
                    <a:pt x="7648" y="307"/>
                    <a:pt x="7248" y="253"/>
                  </a:cubicBezTo>
                  <a:cubicBezTo>
                    <a:pt x="6449" y="147"/>
                    <a:pt x="5650" y="67"/>
                    <a:pt x="4850" y="40"/>
                  </a:cubicBezTo>
                  <a:cubicBezTo>
                    <a:pt x="4437" y="14"/>
                    <a:pt x="4031" y="0"/>
                    <a:pt x="3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36078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31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67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733531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34" y="1662"/>
                    <a:pt x="36079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82" y="54581"/>
                  </a:cubicBezTo>
                  <a:cubicBezTo>
                    <a:pt x="31763" y="54581"/>
                    <a:pt x="30643" y="54501"/>
                    <a:pt x="29551" y="54421"/>
                  </a:cubicBezTo>
                  <a:cubicBezTo>
                    <a:pt x="28512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47" y="54314"/>
                    <a:pt x="8288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1" y="54341"/>
                    <a:pt x="3705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324" y="1716"/>
                  </a:cubicBezTo>
                  <a:cubicBezTo>
                    <a:pt x="31070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5" y="93"/>
                  </a:cubicBezTo>
                  <a:cubicBezTo>
                    <a:pt x="7231" y="93"/>
                    <a:pt x="6547" y="99"/>
                    <a:pt x="5863" y="117"/>
                  </a:cubicBezTo>
                  <a:cubicBezTo>
                    <a:pt x="3305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3" y="55967"/>
                    <a:pt x="9886" y="55967"/>
                  </a:cubicBezTo>
                  <a:lnTo>
                    <a:pt x="26647" y="55967"/>
                  </a:lnTo>
                  <a:cubicBezTo>
                    <a:pt x="28452" y="55967"/>
                    <a:pt x="30713" y="56240"/>
                    <a:pt x="32911" y="56240"/>
                  </a:cubicBezTo>
                  <a:cubicBezTo>
                    <a:pt x="34997" y="56240"/>
                    <a:pt x="37027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804720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37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23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rgbClr val="A8D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553793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96" y="51267"/>
                  </a:moveTo>
                  <a:cubicBezTo>
                    <a:pt x="39197" y="52226"/>
                    <a:pt x="38530" y="53026"/>
                    <a:pt x="37305" y="53772"/>
                  </a:cubicBezTo>
                  <a:cubicBezTo>
                    <a:pt x="34267" y="55690"/>
                    <a:pt x="29178" y="54704"/>
                    <a:pt x="25767" y="54704"/>
                  </a:cubicBezTo>
                  <a:lnTo>
                    <a:pt x="9566" y="54704"/>
                  </a:lnTo>
                  <a:cubicBezTo>
                    <a:pt x="7461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6" y="667"/>
                    <a:pt x="11618" y="667"/>
                  </a:cubicBezTo>
                  <a:lnTo>
                    <a:pt x="27126" y="667"/>
                  </a:lnTo>
                  <a:cubicBezTo>
                    <a:pt x="30643" y="667"/>
                    <a:pt x="34214" y="0"/>
                    <a:pt x="37411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29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76" y="48922"/>
                    <a:pt x="40023" y="50201"/>
                    <a:pt x="39596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032805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51" y="54704"/>
                    <a:pt x="25767" y="54704"/>
                  </a:cubicBezTo>
                  <a:lnTo>
                    <a:pt x="9513" y="54704"/>
                  </a:lnTo>
                  <a:cubicBezTo>
                    <a:pt x="7435" y="54704"/>
                    <a:pt x="4637" y="55157"/>
                    <a:pt x="2745" y="54038"/>
                  </a:cubicBezTo>
                  <a:cubicBezTo>
                    <a:pt x="1" y="52386"/>
                    <a:pt x="187" y="48496"/>
                    <a:pt x="187" y="45751"/>
                  </a:cubicBezTo>
                  <a:lnTo>
                    <a:pt x="187" y="7888"/>
                  </a:lnTo>
                  <a:lnTo>
                    <a:pt x="187" y="5276"/>
                  </a:lnTo>
                  <a:cubicBezTo>
                    <a:pt x="241" y="2505"/>
                    <a:pt x="3198" y="720"/>
                    <a:pt x="5650" y="667"/>
                  </a:cubicBezTo>
                  <a:cubicBezTo>
                    <a:pt x="7648" y="613"/>
                    <a:pt x="9620" y="667"/>
                    <a:pt x="11618" y="667"/>
                  </a:cubicBezTo>
                  <a:lnTo>
                    <a:pt x="27126" y="667"/>
                  </a:lnTo>
                  <a:cubicBezTo>
                    <a:pt x="30617" y="667"/>
                    <a:pt x="34187" y="0"/>
                    <a:pt x="37412" y="1919"/>
                  </a:cubicBezTo>
                  <a:cubicBezTo>
                    <a:pt x="39623" y="3251"/>
                    <a:pt x="39996" y="5276"/>
                    <a:pt x="40050" y="7728"/>
                  </a:cubicBezTo>
                  <a:cubicBezTo>
                    <a:pt x="40129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202107" y="1566391"/>
              <a:ext cx="744877" cy="879596"/>
            </a:xfrm>
            <a:custGeom>
              <a:avLst/>
              <a:gdLst/>
              <a:ahLst/>
              <a:cxnLst/>
              <a:rect l="l" t="t" r="r" b="b"/>
              <a:pathLst>
                <a:path w="19479" h="23002" extrusionOk="0">
                  <a:moveTo>
                    <a:pt x="8585" y="0"/>
                  </a:moveTo>
                  <a:cubicBezTo>
                    <a:pt x="6201" y="0"/>
                    <a:pt x="3903" y="809"/>
                    <a:pt x="2639" y="3097"/>
                  </a:cubicBezTo>
                  <a:cubicBezTo>
                    <a:pt x="1706" y="4829"/>
                    <a:pt x="1" y="19618"/>
                    <a:pt x="1013" y="20790"/>
                  </a:cubicBezTo>
                  <a:cubicBezTo>
                    <a:pt x="1418" y="21290"/>
                    <a:pt x="2483" y="22301"/>
                    <a:pt x="3256" y="22301"/>
                  </a:cubicBezTo>
                  <a:cubicBezTo>
                    <a:pt x="3348" y="22301"/>
                    <a:pt x="3436" y="22287"/>
                    <a:pt x="3518" y="22256"/>
                  </a:cubicBezTo>
                  <a:lnTo>
                    <a:pt x="9753" y="22922"/>
                  </a:lnTo>
                  <a:cubicBezTo>
                    <a:pt x="12151" y="22682"/>
                    <a:pt x="16201" y="23002"/>
                    <a:pt x="18120" y="21270"/>
                  </a:cubicBezTo>
                  <a:cubicBezTo>
                    <a:pt x="19479" y="20018"/>
                    <a:pt x="19479" y="4030"/>
                    <a:pt x="18306" y="2618"/>
                  </a:cubicBezTo>
                  <a:cubicBezTo>
                    <a:pt x="17427" y="1525"/>
                    <a:pt x="16841" y="1366"/>
                    <a:pt x="15535" y="1179"/>
                  </a:cubicBezTo>
                  <a:cubicBezTo>
                    <a:pt x="13750" y="859"/>
                    <a:pt x="12018" y="326"/>
                    <a:pt x="10180" y="113"/>
                  </a:cubicBezTo>
                  <a:cubicBezTo>
                    <a:pt x="9651" y="40"/>
                    <a:pt x="9116" y="0"/>
                    <a:pt x="8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4090026" y="738653"/>
              <a:ext cx="1048273" cy="1132822"/>
            </a:xfrm>
            <a:custGeom>
              <a:avLst/>
              <a:gdLst/>
              <a:ahLst/>
              <a:cxnLst/>
              <a:rect l="l" t="t" r="r" b="b"/>
              <a:pathLst>
                <a:path w="27413" h="29624" extrusionOk="0">
                  <a:moveTo>
                    <a:pt x="14072" y="0"/>
                  </a:moveTo>
                  <a:cubicBezTo>
                    <a:pt x="13783" y="0"/>
                    <a:pt x="13506" y="6"/>
                    <a:pt x="13244" y="16"/>
                  </a:cubicBezTo>
                  <a:cubicBezTo>
                    <a:pt x="10126" y="149"/>
                    <a:pt x="6236" y="762"/>
                    <a:pt x="4371" y="3640"/>
                  </a:cubicBezTo>
                  <a:cubicBezTo>
                    <a:pt x="3012" y="5665"/>
                    <a:pt x="1839" y="7903"/>
                    <a:pt x="2052" y="10355"/>
                  </a:cubicBezTo>
                  <a:cubicBezTo>
                    <a:pt x="2212" y="11820"/>
                    <a:pt x="2186" y="13446"/>
                    <a:pt x="2692" y="14805"/>
                  </a:cubicBezTo>
                  <a:cubicBezTo>
                    <a:pt x="2245" y="14703"/>
                    <a:pt x="1799" y="14370"/>
                    <a:pt x="1376" y="14370"/>
                  </a:cubicBezTo>
                  <a:cubicBezTo>
                    <a:pt x="1244" y="14370"/>
                    <a:pt x="1114" y="14402"/>
                    <a:pt x="987" y="14485"/>
                  </a:cubicBezTo>
                  <a:cubicBezTo>
                    <a:pt x="267" y="14938"/>
                    <a:pt x="1" y="15524"/>
                    <a:pt x="161" y="16164"/>
                  </a:cubicBezTo>
                  <a:cubicBezTo>
                    <a:pt x="853" y="18375"/>
                    <a:pt x="2292" y="18722"/>
                    <a:pt x="4237" y="18775"/>
                  </a:cubicBezTo>
                  <a:cubicBezTo>
                    <a:pt x="4291" y="18775"/>
                    <a:pt x="5170" y="20693"/>
                    <a:pt x="5303" y="20880"/>
                  </a:cubicBezTo>
                  <a:cubicBezTo>
                    <a:pt x="5783" y="21493"/>
                    <a:pt x="6342" y="22052"/>
                    <a:pt x="6982" y="22505"/>
                  </a:cubicBezTo>
                  <a:cubicBezTo>
                    <a:pt x="8447" y="23571"/>
                    <a:pt x="10153" y="24317"/>
                    <a:pt x="11965" y="24637"/>
                  </a:cubicBezTo>
                  <a:cubicBezTo>
                    <a:pt x="11858" y="26049"/>
                    <a:pt x="12098" y="26529"/>
                    <a:pt x="11725" y="27301"/>
                  </a:cubicBezTo>
                  <a:cubicBezTo>
                    <a:pt x="11512" y="27754"/>
                    <a:pt x="10979" y="27861"/>
                    <a:pt x="10766" y="28341"/>
                  </a:cubicBezTo>
                  <a:cubicBezTo>
                    <a:pt x="10526" y="28874"/>
                    <a:pt x="11219" y="29273"/>
                    <a:pt x="11805" y="29460"/>
                  </a:cubicBezTo>
                  <a:cubicBezTo>
                    <a:pt x="12102" y="29573"/>
                    <a:pt x="12493" y="29623"/>
                    <a:pt x="12912" y="29623"/>
                  </a:cubicBezTo>
                  <a:cubicBezTo>
                    <a:pt x="14374" y="29623"/>
                    <a:pt x="16162" y="29006"/>
                    <a:pt x="15375" y="28261"/>
                  </a:cubicBezTo>
                  <a:cubicBezTo>
                    <a:pt x="14683" y="27595"/>
                    <a:pt x="14203" y="25996"/>
                    <a:pt x="14629" y="24770"/>
                  </a:cubicBezTo>
                  <a:cubicBezTo>
                    <a:pt x="16921" y="24530"/>
                    <a:pt x="17694" y="24530"/>
                    <a:pt x="19053" y="24077"/>
                  </a:cubicBezTo>
                  <a:cubicBezTo>
                    <a:pt x="19825" y="23784"/>
                    <a:pt x="19932" y="23731"/>
                    <a:pt x="20731" y="23438"/>
                  </a:cubicBezTo>
                  <a:cubicBezTo>
                    <a:pt x="21344" y="23145"/>
                    <a:pt x="21957" y="22772"/>
                    <a:pt x="22543" y="22372"/>
                  </a:cubicBezTo>
                  <a:cubicBezTo>
                    <a:pt x="22682" y="22467"/>
                    <a:pt x="22934" y="22515"/>
                    <a:pt x="23251" y="22515"/>
                  </a:cubicBezTo>
                  <a:cubicBezTo>
                    <a:pt x="24275" y="22515"/>
                    <a:pt x="25980" y="22011"/>
                    <a:pt x="26753" y="20933"/>
                  </a:cubicBezTo>
                  <a:cubicBezTo>
                    <a:pt x="27413" y="19955"/>
                    <a:pt x="27218" y="18238"/>
                    <a:pt x="26003" y="18238"/>
                  </a:cubicBezTo>
                  <a:cubicBezTo>
                    <a:pt x="25794" y="18238"/>
                    <a:pt x="25556" y="18289"/>
                    <a:pt x="25288" y="18402"/>
                  </a:cubicBezTo>
                  <a:cubicBezTo>
                    <a:pt x="25474" y="16750"/>
                    <a:pt x="25741" y="15098"/>
                    <a:pt x="25821" y="13419"/>
                  </a:cubicBezTo>
                  <a:cubicBezTo>
                    <a:pt x="25954" y="11501"/>
                    <a:pt x="25714" y="9555"/>
                    <a:pt x="25501" y="7637"/>
                  </a:cubicBezTo>
                  <a:cubicBezTo>
                    <a:pt x="25261" y="5745"/>
                    <a:pt x="23769" y="2974"/>
                    <a:pt x="21850" y="2468"/>
                  </a:cubicBezTo>
                  <a:lnTo>
                    <a:pt x="20065" y="1455"/>
                  </a:lnTo>
                  <a:cubicBezTo>
                    <a:pt x="18665" y="289"/>
                    <a:pt x="16101" y="0"/>
                    <a:pt x="14072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740974" y="791004"/>
              <a:ext cx="1366009" cy="1548338"/>
            </a:xfrm>
            <a:custGeom>
              <a:avLst/>
              <a:gdLst/>
              <a:ahLst/>
              <a:cxnLst/>
              <a:rect l="l" t="t" r="r" b="b"/>
              <a:pathLst>
                <a:path w="35722" h="40490" extrusionOk="0">
                  <a:moveTo>
                    <a:pt x="5900" y="1"/>
                  </a:moveTo>
                  <a:cubicBezTo>
                    <a:pt x="4689" y="1"/>
                    <a:pt x="4916" y="3378"/>
                    <a:pt x="4785" y="5175"/>
                  </a:cubicBezTo>
                  <a:cubicBezTo>
                    <a:pt x="4626" y="4056"/>
                    <a:pt x="4386" y="3017"/>
                    <a:pt x="4226" y="1925"/>
                  </a:cubicBezTo>
                  <a:cubicBezTo>
                    <a:pt x="4163" y="1421"/>
                    <a:pt x="3951" y="106"/>
                    <a:pt x="3447" y="106"/>
                  </a:cubicBezTo>
                  <a:cubicBezTo>
                    <a:pt x="3311" y="106"/>
                    <a:pt x="3154" y="201"/>
                    <a:pt x="2974" y="432"/>
                  </a:cubicBezTo>
                  <a:cubicBezTo>
                    <a:pt x="2414" y="1205"/>
                    <a:pt x="3453" y="5255"/>
                    <a:pt x="3533" y="5762"/>
                  </a:cubicBezTo>
                  <a:cubicBezTo>
                    <a:pt x="3480" y="5442"/>
                    <a:pt x="2494" y="3150"/>
                    <a:pt x="2068" y="2298"/>
                  </a:cubicBezTo>
                  <a:cubicBezTo>
                    <a:pt x="1859" y="1828"/>
                    <a:pt x="1492" y="1268"/>
                    <a:pt x="1232" y="1268"/>
                  </a:cubicBezTo>
                  <a:cubicBezTo>
                    <a:pt x="1094" y="1268"/>
                    <a:pt x="986" y="1428"/>
                    <a:pt x="948" y="1845"/>
                  </a:cubicBezTo>
                  <a:cubicBezTo>
                    <a:pt x="815" y="3390"/>
                    <a:pt x="1828" y="5016"/>
                    <a:pt x="2414" y="6348"/>
                  </a:cubicBezTo>
                  <a:cubicBezTo>
                    <a:pt x="2094" y="5735"/>
                    <a:pt x="1188" y="4909"/>
                    <a:pt x="815" y="4536"/>
                  </a:cubicBezTo>
                  <a:cubicBezTo>
                    <a:pt x="653" y="4369"/>
                    <a:pt x="524" y="4299"/>
                    <a:pt x="424" y="4299"/>
                  </a:cubicBezTo>
                  <a:cubicBezTo>
                    <a:pt x="0" y="4299"/>
                    <a:pt x="117" y="5565"/>
                    <a:pt x="549" y="5975"/>
                  </a:cubicBezTo>
                  <a:lnTo>
                    <a:pt x="2068" y="7574"/>
                  </a:lnTo>
                  <a:cubicBezTo>
                    <a:pt x="2521" y="8906"/>
                    <a:pt x="1934" y="9758"/>
                    <a:pt x="3453" y="10664"/>
                  </a:cubicBezTo>
                  <a:cubicBezTo>
                    <a:pt x="4253" y="11064"/>
                    <a:pt x="4199" y="11171"/>
                    <a:pt x="4466" y="12157"/>
                  </a:cubicBezTo>
                  <a:cubicBezTo>
                    <a:pt x="4706" y="13142"/>
                    <a:pt x="4785" y="14262"/>
                    <a:pt x="5132" y="15248"/>
                  </a:cubicBezTo>
                  <a:cubicBezTo>
                    <a:pt x="6358" y="19218"/>
                    <a:pt x="9049" y="23934"/>
                    <a:pt x="12912" y="25479"/>
                  </a:cubicBezTo>
                  <a:cubicBezTo>
                    <a:pt x="14591" y="26172"/>
                    <a:pt x="16350" y="26732"/>
                    <a:pt x="18135" y="27132"/>
                  </a:cubicBezTo>
                  <a:cubicBezTo>
                    <a:pt x="17389" y="30782"/>
                    <a:pt x="16856" y="38403"/>
                    <a:pt x="16909" y="39096"/>
                  </a:cubicBezTo>
                  <a:cubicBezTo>
                    <a:pt x="16940" y="39578"/>
                    <a:pt x="16912" y="39716"/>
                    <a:pt x="16927" y="39716"/>
                  </a:cubicBezTo>
                  <a:cubicBezTo>
                    <a:pt x="16949" y="39716"/>
                    <a:pt x="17050" y="39466"/>
                    <a:pt x="17484" y="39466"/>
                  </a:cubicBezTo>
                  <a:cubicBezTo>
                    <a:pt x="17565" y="39466"/>
                    <a:pt x="17657" y="39475"/>
                    <a:pt x="17762" y="39495"/>
                  </a:cubicBezTo>
                  <a:cubicBezTo>
                    <a:pt x="19442" y="39869"/>
                    <a:pt x="23125" y="40324"/>
                    <a:pt x="25338" y="40324"/>
                  </a:cubicBezTo>
                  <a:cubicBezTo>
                    <a:pt x="25652" y="40324"/>
                    <a:pt x="25937" y="40314"/>
                    <a:pt x="26182" y="40295"/>
                  </a:cubicBezTo>
                  <a:cubicBezTo>
                    <a:pt x="26475" y="38962"/>
                    <a:pt x="26369" y="29903"/>
                    <a:pt x="26369" y="29903"/>
                  </a:cubicBezTo>
                  <a:lnTo>
                    <a:pt x="26369" y="29903"/>
                  </a:lnTo>
                  <a:cubicBezTo>
                    <a:pt x="27701" y="32141"/>
                    <a:pt x="33750" y="40428"/>
                    <a:pt x="34123" y="40481"/>
                  </a:cubicBezTo>
                  <a:cubicBezTo>
                    <a:pt x="34148" y="40487"/>
                    <a:pt x="34175" y="40490"/>
                    <a:pt x="34206" y="40490"/>
                  </a:cubicBezTo>
                  <a:cubicBezTo>
                    <a:pt x="34593" y="40490"/>
                    <a:pt x="35375" y="40041"/>
                    <a:pt x="35721" y="39868"/>
                  </a:cubicBezTo>
                  <a:cubicBezTo>
                    <a:pt x="34043" y="37124"/>
                    <a:pt x="29460" y="31262"/>
                    <a:pt x="27754" y="28517"/>
                  </a:cubicBezTo>
                  <a:cubicBezTo>
                    <a:pt x="27088" y="27398"/>
                    <a:pt x="26395" y="26359"/>
                    <a:pt x="24983" y="26172"/>
                  </a:cubicBezTo>
                  <a:cubicBezTo>
                    <a:pt x="24887" y="26163"/>
                    <a:pt x="24804" y="26158"/>
                    <a:pt x="24731" y="26158"/>
                  </a:cubicBezTo>
                  <a:cubicBezTo>
                    <a:pt x="24191" y="26158"/>
                    <a:pt x="24171" y="26407"/>
                    <a:pt x="23491" y="26758"/>
                  </a:cubicBezTo>
                  <a:cubicBezTo>
                    <a:pt x="22873" y="27055"/>
                    <a:pt x="22208" y="27214"/>
                    <a:pt x="21519" y="27214"/>
                  </a:cubicBezTo>
                  <a:cubicBezTo>
                    <a:pt x="21466" y="27214"/>
                    <a:pt x="21413" y="27213"/>
                    <a:pt x="21359" y="27211"/>
                  </a:cubicBezTo>
                  <a:cubicBezTo>
                    <a:pt x="20240" y="27025"/>
                    <a:pt x="19814" y="26119"/>
                    <a:pt x="19174" y="25400"/>
                  </a:cubicBezTo>
                  <a:cubicBezTo>
                    <a:pt x="19174" y="25266"/>
                    <a:pt x="19174" y="25160"/>
                    <a:pt x="19148" y="25080"/>
                  </a:cubicBezTo>
                  <a:cubicBezTo>
                    <a:pt x="15550" y="24813"/>
                    <a:pt x="12646" y="23081"/>
                    <a:pt x="9955" y="20310"/>
                  </a:cubicBezTo>
                  <a:cubicBezTo>
                    <a:pt x="8463" y="18765"/>
                    <a:pt x="7397" y="16527"/>
                    <a:pt x="6917" y="14501"/>
                  </a:cubicBezTo>
                  <a:cubicBezTo>
                    <a:pt x="6571" y="12929"/>
                    <a:pt x="6038" y="11224"/>
                    <a:pt x="5905" y="9625"/>
                  </a:cubicBezTo>
                  <a:cubicBezTo>
                    <a:pt x="5691" y="6561"/>
                    <a:pt x="6571" y="299"/>
                    <a:pt x="5985" y="6"/>
                  </a:cubicBezTo>
                  <a:cubicBezTo>
                    <a:pt x="5955" y="3"/>
                    <a:pt x="5927" y="1"/>
                    <a:pt x="5900" y="1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907661" y="930426"/>
              <a:ext cx="154872" cy="252919"/>
            </a:xfrm>
            <a:custGeom>
              <a:avLst/>
              <a:gdLst/>
              <a:ahLst/>
              <a:cxnLst/>
              <a:rect l="l" t="t" r="r" b="b"/>
              <a:pathLst>
                <a:path w="4050" h="6614" extrusionOk="0">
                  <a:moveTo>
                    <a:pt x="3516" y="0"/>
                  </a:moveTo>
                  <a:cubicBezTo>
                    <a:pt x="3492" y="0"/>
                    <a:pt x="3466" y="4"/>
                    <a:pt x="3437" y="11"/>
                  </a:cubicBezTo>
                  <a:cubicBezTo>
                    <a:pt x="3011" y="144"/>
                    <a:pt x="2638" y="970"/>
                    <a:pt x="2452" y="1316"/>
                  </a:cubicBezTo>
                  <a:cubicBezTo>
                    <a:pt x="2185" y="1796"/>
                    <a:pt x="1785" y="2409"/>
                    <a:pt x="1759" y="2968"/>
                  </a:cubicBezTo>
                  <a:cubicBezTo>
                    <a:pt x="1439" y="3075"/>
                    <a:pt x="1119" y="3075"/>
                    <a:pt x="853" y="3261"/>
                  </a:cubicBezTo>
                  <a:cubicBezTo>
                    <a:pt x="240" y="3741"/>
                    <a:pt x="0" y="4993"/>
                    <a:pt x="107" y="5713"/>
                  </a:cubicBezTo>
                  <a:lnTo>
                    <a:pt x="453" y="6486"/>
                  </a:lnTo>
                  <a:cubicBezTo>
                    <a:pt x="570" y="6564"/>
                    <a:pt x="701" y="6613"/>
                    <a:pt x="837" y="6613"/>
                  </a:cubicBezTo>
                  <a:cubicBezTo>
                    <a:pt x="886" y="6613"/>
                    <a:pt x="936" y="6606"/>
                    <a:pt x="986" y="6592"/>
                  </a:cubicBezTo>
                  <a:cubicBezTo>
                    <a:pt x="1919" y="6512"/>
                    <a:pt x="2638" y="5233"/>
                    <a:pt x="2984" y="4487"/>
                  </a:cubicBezTo>
                  <a:cubicBezTo>
                    <a:pt x="3384" y="3661"/>
                    <a:pt x="3624" y="2808"/>
                    <a:pt x="3731" y="1902"/>
                  </a:cubicBezTo>
                  <a:cubicBezTo>
                    <a:pt x="3756" y="1597"/>
                    <a:pt x="4049" y="0"/>
                    <a:pt x="3516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200080" y="1666464"/>
              <a:ext cx="704113" cy="702086"/>
            </a:xfrm>
            <a:custGeom>
              <a:avLst/>
              <a:gdLst/>
              <a:ahLst/>
              <a:cxnLst/>
              <a:rect l="l" t="t" r="r" b="b"/>
              <a:pathLst>
                <a:path w="18413" h="18360" extrusionOk="0">
                  <a:moveTo>
                    <a:pt x="1573" y="1"/>
                  </a:moveTo>
                  <a:cubicBezTo>
                    <a:pt x="1359" y="187"/>
                    <a:pt x="986" y="1333"/>
                    <a:pt x="880" y="1600"/>
                  </a:cubicBezTo>
                  <a:cubicBezTo>
                    <a:pt x="587" y="2426"/>
                    <a:pt x="267" y="2932"/>
                    <a:pt x="1" y="3785"/>
                  </a:cubicBezTo>
                  <a:cubicBezTo>
                    <a:pt x="1093" y="4531"/>
                    <a:pt x="4877" y="5250"/>
                    <a:pt x="5010" y="5650"/>
                  </a:cubicBezTo>
                  <a:cubicBezTo>
                    <a:pt x="5010" y="5650"/>
                    <a:pt x="4211" y="14496"/>
                    <a:pt x="3731" y="17267"/>
                  </a:cubicBezTo>
                  <a:cubicBezTo>
                    <a:pt x="6422" y="18173"/>
                    <a:pt x="8501" y="18307"/>
                    <a:pt x="11325" y="18360"/>
                  </a:cubicBezTo>
                  <a:cubicBezTo>
                    <a:pt x="12204" y="18360"/>
                    <a:pt x="13110" y="18173"/>
                    <a:pt x="13990" y="18173"/>
                  </a:cubicBezTo>
                  <a:cubicBezTo>
                    <a:pt x="14332" y="18173"/>
                    <a:pt x="14675" y="18241"/>
                    <a:pt x="15008" y="18241"/>
                  </a:cubicBezTo>
                  <a:cubicBezTo>
                    <a:pt x="15141" y="18241"/>
                    <a:pt x="15272" y="18230"/>
                    <a:pt x="15402" y="18200"/>
                  </a:cubicBezTo>
                  <a:cubicBezTo>
                    <a:pt x="15482" y="15242"/>
                    <a:pt x="14869" y="11379"/>
                    <a:pt x="14869" y="8421"/>
                  </a:cubicBezTo>
                  <a:lnTo>
                    <a:pt x="14869" y="8421"/>
                  </a:lnTo>
                  <a:cubicBezTo>
                    <a:pt x="15135" y="8847"/>
                    <a:pt x="15855" y="10393"/>
                    <a:pt x="15855" y="10393"/>
                  </a:cubicBezTo>
                  <a:cubicBezTo>
                    <a:pt x="15872" y="10395"/>
                    <a:pt x="15891" y="10397"/>
                    <a:pt x="15911" y="10397"/>
                  </a:cubicBezTo>
                  <a:cubicBezTo>
                    <a:pt x="16294" y="10397"/>
                    <a:pt x="17171" y="9929"/>
                    <a:pt x="17374" y="9727"/>
                  </a:cubicBezTo>
                  <a:cubicBezTo>
                    <a:pt x="17827" y="9300"/>
                    <a:pt x="18173" y="8794"/>
                    <a:pt x="18386" y="8234"/>
                  </a:cubicBezTo>
                  <a:cubicBezTo>
                    <a:pt x="18413" y="8048"/>
                    <a:pt x="17800" y="7568"/>
                    <a:pt x="17374" y="7035"/>
                  </a:cubicBezTo>
                  <a:cubicBezTo>
                    <a:pt x="16408" y="5740"/>
                    <a:pt x="14935" y="2992"/>
                    <a:pt x="12952" y="2992"/>
                  </a:cubicBezTo>
                  <a:cubicBezTo>
                    <a:pt x="12855" y="2992"/>
                    <a:pt x="12757" y="2998"/>
                    <a:pt x="12657" y="3012"/>
                  </a:cubicBezTo>
                  <a:cubicBezTo>
                    <a:pt x="12231" y="3118"/>
                    <a:pt x="12178" y="3385"/>
                    <a:pt x="11805" y="3625"/>
                  </a:cubicBezTo>
                  <a:cubicBezTo>
                    <a:pt x="11432" y="3838"/>
                    <a:pt x="11005" y="3944"/>
                    <a:pt x="10552" y="3971"/>
                  </a:cubicBezTo>
                  <a:cubicBezTo>
                    <a:pt x="10325" y="3995"/>
                    <a:pt x="10109" y="4012"/>
                    <a:pt x="9904" y="4012"/>
                  </a:cubicBezTo>
                  <a:cubicBezTo>
                    <a:pt x="9193" y="4012"/>
                    <a:pt x="8615" y="3806"/>
                    <a:pt x="8181" y="2959"/>
                  </a:cubicBezTo>
                  <a:lnTo>
                    <a:pt x="7648" y="2212"/>
                  </a:lnTo>
                  <a:cubicBezTo>
                    <a:pt x="5996" y="1893"/>
                    <a:pt x="4584" y="1200"/>
                    <a:pt x="2878" y="587"/>
                  </a:cubicBezTo>
                  <a:cubicBezTo>
                    <a:pt x="2479" y="427"/>
                    <a:pt x="1573" y="1"/>
                    <a:pt x="1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45774" y="1707534"/>
              <a:ext cx="117244" cy="300337"/>
            </a:xfrm>
            <a:custGeom>
              <a:avLst/>
              <a:gdLst/>
              <a:ahLst/>
              <a:cxnLst/>
              <a:rect l="l" t="t" r="r" b="b"/>
              <a:pathLst>
                <a:path w="3066" h="7854" extrusionOk="0">
                  <a:moveTo>
                    <a:pt x="1715" y="1"/>
                  </a:moveTo>
                  <a:cubicBezTo>
                    <a:pt x="1644" y="1"/>
                    <a:pt x="1579" y="15"/>
                    <a:pt x="1520" y="46"/>
                  </a:cubicBezTo>
                  <a:cubicBezTo>
                    <a:pt x="694" y="499"/>
                    <a:pt x="294" y="1751"/>
                    <a:pt x="187" y="2604"/>
                  </a:cubicBezTo>
                  <a:cubicBezTo>
                    <a:pt x="54" y="3590"/>
                    <a:pt x="1" y="4576"/>
                    <a:pt x="81" y="5562"/>
                  </a:cubicBezTo>
                  <a:cubicBezTo>
                    <a:pt x="107" y="6228"/>
                    <a:pt x="134" y="7374"/>
                    <a:pt x="720" y="7853"/>
                  </a:cubicBezTo>
                  <a:cubicBezTo>
                    <a:pt x="1040" y="6574"/>
                    <a:pt x="1067" y="5295"/>
                    <a:pt x="1573" y="4016"/>
                  </a:cubicBezTo>
                  <a:cubicBezTo>
                    <a:pt x="1999" y="2844"/>
                    <a:pt x="2266" y="1991"/>
                    <a:pt x="3038" y="952"/>
                  </a:cubicBezTo>
                  <a:lnTo>
                    <a:pt x="3065" y="952"/>
                  </a:lnTo>
                  <a:cubicBezTo>
                    <a:pt x="2857" y="627"/>
                    <a:pt x="2184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694252" y="1761796"/>
              <a:ext cx="97856" cy="337774"/>
            </a:xfrm>
            <a:custGeom>
              <a:avLst/>
              <a:gdLst/>
              <a:ahLst/>
              <a:cxnLst/>
              <a:rect l="l" t="t" r="r" b="b"/>
              <a:pathLst>
                <a:path w="2559" h="8833" extrusionOk="0">
                  <a:moveTo>
                    <a:pt x="477" y="0"/>
                  </a:moveTo>
                  <a:cubicBezTo>
                    <a:pt x="347" y="0"/>
                    <a:pt x="242" y="26"/>
                    <a:pt x="187" y="92"/>
                  </a:cubicBezTo>
                  <a:cubicBezTo>
                    <a:pt x="1" y="812"/>
                    <a:pt x="1599" y="7766"/>
                    <a:pt x="2266" y="8832"/>
                  </a:cubicBezTo>
                  <a:cubicBezTo>
                    <a:pt x="2505" y="8806"/>
                    <a:pt x="2559" y="519"/>
                    <a:pt x="1866" y="386"/>
                  </a:cubicBezTo>
                  <a:cubicBezTo>
                    <a:pt x="1866" y="386"/>
                    <a:pt x="978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32387" y="1717247"/>
              <a:ext cx="139652" cy="152042"/>
            </a:xfrm>
            <a:custGeom>
              <a:avLst/>
              <a:gdLst/>
              <a:ahLst/>
              <a:cxnLst/>
              <a:rect l="l" t="t" r="r" b="b"/>
              <a:pathLst>
                <a:path w="3652" h="3976" extrusionOk="0">
                  <a:moveTo>
                    <a:pt x="2272" y="0"/>
                  </a:moveTo>
                  <a:cubicBezTo>
                    <a:pt x="1719" y="0"/>
                    <a:pt x="959" y="299"/>
                    <a:pt x="747" y="725"/>
                  </a:cubicBezTo>
                  <a:cubicBezTo>
                    <a:pt x="1" y="2057"/>
                    <a:pt x="1226" y="3389"/>
                    <a:pt x="2372" y="3975"/>
                  </a:cubicBezTo>
                  <a:cubicBezTo>
                    <a:pt x="2745" y="3496"/>
                    <a:pt x="3172" y="3069"/>
                    <a:pt x="3651" y="2696"/>
                  </a:cubicBezTo>
                  <a:cubicBezTo>
                    <a:pt x="3385" y="2483"/>
                    <a:pt x="2052" y="1231"/>
                    <a:pt x="2825" y="1071"/>
                  </a:cubicBezTo>
                  <a:lnTo>
                    <a:pt x="2772" y="138"/>
                  </a:lnTo>
                  <a:cubicBezTo>
                    <a:pt x="2662" y="43"/>
                    <a:pt x="2482" y="0"/>
                    <a:pt x="2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572994" y="1726577"/>
              <a:ext cx="164088" cy="168180"/>
            </a:xfrm>
            <a:custGeom>
              <a:avLst/>
              <a:gdLst/>
              <a:ahLst/>
              <a:cxnLst/>
              <a:rect l="l" t="t" r="r" b="b"/>
              <a:pathLst>
                <a:path w="4291" h="4398" extrusionOk="0">
                  <a:moveTo>
                    <a:pt x="1973" y="1"/>
                  </a:moveTo>
                  <a:lnTo>
                    <a:pt x="2026" y="81"/>
                  </a:lnTo>
                  <a:cubicBezTo>
                    <a:pt x="1999" y="1253"/>
                    <a:pt x="1173" y="2239"/>
                    <a:pt x="1" y="2452"/>
                  </a:cubicBezTo>
                  <a:cubicBezTo>
                    <a:pt x="241" y="2825"/>
                    <a:pt x="960" y="4344"/>
                    <a:pt x="1386" y="4398"/>
                  </a:cubicBezTo>
                  <a:cubicBezTo>
                    <a:pt x="1391" y="4398"/>
                    <a:pt x="1395" y="4398"/>
                    <a:pt x="1399" y="4398"/>
                  </a:cubicBezTo>
                  <a:cubicBezTo>
                    <a:pt x="1808" y="4398"/>
                    <a:pt x="2854" y="3143"/>
                    <a:pt x="3065" y="2932"/>
                  </a:cubicBezTo>
                  <a:cubicBezTo>
                    <a:pt x="3598" y="2346"/>
                    <a:pt x="4291" y="1653"/>
                    <a:pt x="3651" y="934"/>
                  </a:cubicBezTo>
                  <a:cubicBezTo>
                    <a:pt x="3198" y="481"/>
                    <a:pt x="2612" y="134"/>
                    <a:pt x="1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32817" y="1331255"/>
              <a:ext cx="80533" cy="73383"/>
            </a:xfrm>
            <a:custGeom>
              <a:avLst/>
              <a:gdLst/>
              <a:ahLst/>
              <a:cxnLst/>
              <a:rect l="l" t="t" r="r" b="b"/>
              <a:pathLst>
                <a:path w="2106" h="1919" extrusionOk="0">
                  <a:moveTo>
                    <a:pt x="454" y="0"/>
                  </a:moveTo>
                  <a:cubicBezTo>
                    <a:pt x="374" y="0"/>
                    <a:pt x="321" y="0"/>
                    <a:pt x="241" y="27"/>
                  </a:cubicBezTo>
                  <a:cubicBezTo>
                    <a:pt x="187" y="27"/>
                    <a:pt x="134" y="54"/>
                    <a:pt x="107" y="107"/>
                  </a:cubicBezTo>
                  <a:lnTo>
                    <a:pt x="1" y="187"/>
                  </a:lnTo>
                  <a:lnTo>
                    <a:pt x="134" y="134"/>
                  </a:lnTo>
                  <a:lnTo>
                    <a:pt x="267" y="134"/>
                  </a:lnTo>
                  <a:cubicBezTo>
                    <a:pt x="321" y="134"/>
                    <a:pt x="374" y="187"/>
                    <a:pt x="427" y="187"/>
                  </a:cubicBezTo>
                  <a:cubicBezTo>
                    <a:pt x="481" y="214"/>
                    <a:pt x="534" y="240"/>
                    <a:pt x="614" y="267"/>
                  </a:cubicBezTo>
                  <a:cubicBezTo>
                    <a:pt x="667" y="320"/>
                    <a:pt x="720" y="373"/>
                    <a:pt x="774" y="427"/>
                  </a:cubicBezTo>
                  <a:cubicBezTo>
                    <a:pt x="827" y="480"/>
                    <a:pt x="907" y="533"/>
                    <a:pt x="960" y="613"/>
                  </a:cubicBezTo>
                  <a:cubicBezTo>
                    <a:pt x="1013" y="667"/>
                    <a:pt x="1067" y="746"/>
                    <a:pt x="1120" y="800"/>
                  </a:cubicBezTo>
                  <a:cubicBezTo>
                    <a:pt x="1360" y="1093"/>
                    <a:pt x="1573" y="1386"/>
                    <a:pt x="1760" y="1599"/>
                  </a:cubicBezTo>
                  <a:cubicBezTo>
                    <a:pt x="1866" y="1706"/>
                    <a:pt x="1973" y="1812"/>
                    <a:pt x="2106" y="1919"/>
                  </a:cubicBezTo>
                  <a:cubicBezTo>
                    <a:pt x="2106" y="1919"/>
                    <a:pt x="2026" y="1732"/>
                    <a:pt x="1919" y="1493"/>
                  </a:cubicBezTo>
                  <a:cubicBezTo>
                    <a:pt x="1760" y="1173"/>
                    <a:pt x="1573" y="880"/>
                    <a:pt x="1360" y="613"/>
                  </a:cubicBezTo>
                  <a:cubicBezTo>
                    <a:pt x="1253" y="453"/>
                    <a:pt x="1093" y="320"/>
                    <a:pt x="960" y="214"/>
                  </a:cubicBezTo>
                  <a:cubicBezTo>
                    <a:pt x="880" y="160"/>
                    <a:pt x="800" y="107"/>
                    <a:pt x="720" y="80"/>
                  </a:cubicBezTo>
                  <a:cubicBezTo>
                    <a:pt x="640" y="27"/>
                    <a:pt x="534" y="0"/>
                    <a:pt x="454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644350" y="1281314"/>
              <a:ext cx="80533" cy="116632"/>
            </a:xfrm>
            <a:custGeom>
              <a:avLst/>
              <a:gdLst/>
              <a:ahLst/>
              <a:cxnLst/>
              <a:rect l="l" t="t" r="r" b="b"/>
              <a:pathLst>
                <a:path w="2106" h="3050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14"/>
                    <a:pt x="0" y="400"/>
                    <a:pt x="0" y="640"/>
                  </a:cubicBezTo>
                  <a:cubicBezTo>
                    <a:pt x="0" y="773"/>
                    <a:pt x="27" y="880"/>
                    <a:pt x="53" y="987"/>
                  </a:cubicBezTo>
                  <a:cubicBezTo>
                    <a:pt x="53" y="1040"/>
                    <a:pt x="80" y="1120"/>
                    <a:pt x="107" y="1173"/>
                  </a:cubicBezTo>
                  <a:lnTo>
                    <a:pt x="133" y="1200"/>
                  </a:lnTo>
                  <a:lnTo>
                    <a:pt x="160" y="1253"/>
                  </a:lnTo>
                  <a:cubicBezTo>
                    <a:pt x="187" y="1280"/>
                    <a:pt x="213" y="1306"/>
                    <a:pt x="240" y="1306"/>
                  </a:cubicBezTo>
                  <a:cubicBezTo>
                    <a:pt x="267" y="1360"/>
                    <a:pt x="346" y="1386"/>
                    <a:pt x="400" y="1413"/>
                  </a:cubicBezTo>
                  <a:cubicBezTo>
                    <a:pt x="453" y="1440"/>
                    <a:pt x="506" y="1466"/>
                    <a:pt x="586" y="1493"/>
                  </a:cubicBezTo>
                  <a:cubicBezTo>
                    <a:pt x="693" y="1493"/>
                    <a:pt x="799" y="1520"/>
                    <a:pt x="906" y="1520"/>
                  </a:cubicBezTo>
                  <a:cubicBezTo>
                    <a:pt x="1013" y="1546"/>
                    <a:pt x="1119" y="1546"/>
                    <a:pt x="1199" y="1573"/>
                  </a:cubicBezTo>
                  <a:cubicBezTo>
                    <a:pt x="1252" y="1573"/>
                    <a:pt x="1279" y="1599"/>
                    <a:pt x="1332" y="1626"/>
                  </a:cubicBezTo>
                  <a:cubicBezTo>
                    <a:pt x="1359" y="1626"/>
                    <a:pt x="1386" y="1653"/>
                    <a:pt x="1412" y="1679"/>
                  </a:cubicBezTo>
                  <a:cubicBezTo>
                    <a:pt x="1492" y="1733"/>
                    <a:pt x="1572" y="1813"/>
                    <a:pt x="1652" y="1893"/>
                  </a:cubicBezTo>
                  <a:cubicBezTo>
                    <a:pt x="1679" y="1919"/>
                    <a:pt x="1705" y="1973"/>
                    <a:pt x="1732" y="2026"/>
                  </a:cubicBezTo>
                  <a:cubicBezTo>
                    <a:pt x="1759" y="2052"/>
                    <a:pt x="1785" y="2106"/>
                    <a:pt x="1785" y="2132"/>
                  </a:cubicBezTo>
                  <a:cubicBezTo>
                    <a:pt x="1785" y="2159"/>
                    <a:pt x="1785" y="2159"/>
                    <a:pt x="1785" y="2186"/>
                  </a:cubicBezTo>
                  <a:cubicBezTo>
                    <a:pt x="1785" y="2212"/>
                    <a:pt x="1785" y="2212"/>
                    <a:pt x="1785" y="2239"/>
                  </a:cubicBezTo>
                  <a:cubicBezTo>
                    <a:pt x="1785" y="2266"/>
                    <a:pt x="1732" y="2319"/>
                    <a:pt x="1732" y="2346"/>
                  </a:cubicBezTo>
                  <a:cubicBezTo>
                    <a:pt x="1705" y="2372"/>
                    <a:pt x="1679" y="2426"/>
                    <a:pt x="1652" y="2452"/>
                  </a:cubicBezTo>
                  <a:cubicBezTo>
                    <a:pt x="1599" y="2479"/>
                    <a:pt x="1572" y="2505"/>
                    <a:pt x="1519" y="2559"/>
                  </a:cubicBezTo>
                  <a:cubicBezTo>
                    <a:pt x="1439" y="2612"/>
                    <a:pt x="1332" y="2665"/>
                    <a:pt x="1252" y="2719"/>
                  </a:cubicBezTo>
                  <a:cubicBezTo>
                    <a:pt x="1146" y="2745"/>
                    <a:pt x="1039" y="2799"/>
                    <a:pt x="933" y="2825"/>
                  </a:cubicBezTo>
                  <a:cubicBezTo>
                    <a:pt x="720" y="2905"/>
                    <a:pt x="480" y="2985"/>
                    <a:pt x="267" y="3038"/>
                  </a:cubicBezTo>
                  <a:cubicBezTo>
                    <a:pt x="337" y="3046"/>
                    <a:pt x="407" y="3049"/>
                    <a:pt x="477" y="3049"/>
                  </a:cubicBezTo>
                  <a:cubicBezTo>
                    <a:pt x="647" y="3049"/>
                    <a:pt x="816" y="3031"/>
                    <a:pt x="986" y="3012"/>
                  </a:cubicBezTo>
                  <a:cubicBezTo>
                    <a:pt x="1226" y="2958"/>
                    <a:pt x="1439" y="2878"/>
                    <a:pt x="1679" y="2772"/>
                  </a:cubicBezTo>
                  <a:cubicBezTo>
                    <a:pt x="1732" y="2745"/>
                    <a:pt x="1785" y="2719"/>
                    <a:pt x="1839" y="2665"/>
                  </a:cubicBezTo>
                  <a:cubicBezTo>
                    <a:pt x="1892" y="2612"/>
                    <a:pt x="1945" y="2559"/>
                    <a:pt x="1999" y="2505"/>
                  </a:cubicBezTo>
                  <a:cubicBezTo>
                    <a:pt x="2025" y="2452"/>
                    <a:pt x="2052" y="2372"/>
                    <a:pt x="2078" y="2292"/>
                  </a:cubicBezTo>
                  <a:lnTo>
                    <a:pt x="2105" y="2186"/>
                  </a:lnTo>
                  <a:lnTo>
                    <a:pt x="2105" y="2079"/>
                  </a:lnTo>
                  <a:cubicBezTo>
                    <a:pt x="2078" y="1999"/>
                    <a:pt x="2052" y="1919"/>
                    <a:pt x="2025" y="1866"/>
                  </a:cubicBezTo>
                  <a:cubicBezTo>
                    <a:pt x="1999" y="1786"/>
                    <a:pt x="1945" y="1733"/>
                    <a:pt x="1919" y="1706"/>
                  </a:cubicBezTo>
                  <a:cubicBezTo>
                    <a:pt x="1812" y="1599"/>
                    <a:pt x="1732" y="1493"/>
                    <a:pt x="1625" y="1413"/>
                  </a:cubicBezTo>
                  <a:cubicBezTo>
                    <a:pt x="1572" y="1386"/>
                    <a:pt x="1519" y="1333"/>
                    <a:pt x="1466" y="1306"/>
                  </a:cubicBezTo>
                  <a:cubicBezTo>
                    <a:pt x="1386" y="1280"/>
                    <a:pt x="1332" y="1253"/>
                    <a:pt x="1279" y="1253"/>
                  </a:cubicBezTo>
                  <a:cubicBezTo>
                    <a:pt x="1173" y="1226"/>
                    <a:pt x="1039" y="1200"/>
                    <a:pt x="933" y="1200"/>
                  </a:cubicBezTo>
                  <a:lnTo>
                    <a:pt x="640" y="1200"/>
                  </a:lnTo>
                  <a:cubicBezTo>
                    <a:pt x="586" y="1173"/>
                    <a:pt x="533" y="1173"/>
                    <a:pt x="506" y="1173"/>
                  </a:cubicBezTo>
                  <a:cubicBezTo>
                    <a:pt x="453" y="1147"/>
                    <a:pt x="426" y="1147"/>
                    <a:pt x="400" y="1120"/>
                  </a:cubicBezTo>
                  <a:cubicBezTo>
                    <a:pt x="373" y="1120"/>
                    <a:pt x="346" y="1093"/>
                    <a:pt x="346" y="1067"/>
                  </a:cubicBezTo>
                  <a:lnTo>
                    <a:pt x="320" y="1067"/>
                  </a:lnTo>
                  <a:lnTo>
                    <a:pt x="320" y="1040"/>
                  </a:lnTo>
                  <a:cubicBezTo>
                    <a:pt x="293" y="987"/>
                    <a:pt x="267" y="960"/>
                    <a:pt x="267" y="907"/>
                  </a:cubicBezTo>
                  <a:cubicBezTo>
                    <a:pt x="213" y="827"/>
                    <a:pt x="187" y="720"/>
                    <a:pt x="187" y="614"/>
                  </a:cubicBezTo>
                  <a:cubicBezTo>
                    <a:pt x="133" y="400"/>
                    <a:pt x="80" y="187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408296" y="1016962"/>
              <a:ext cx="60878" cy="44358"/>
            </a:xfrm>
            <a:custGeom>
              <a:avLst/>
              <a:gdLst/>
              <a:ahLst/>
              <a:cxnLst/>
              <a:rect l="l" t="t" r="r" b="b"/>
              <a:pathLst>
                <a:path w="1592" h="1160" extrusionOk="0">
                  <a:moveTo>
                    <a:pt x="1244" y="1"/>
                  </a:moveTo>
                  <a:cubicBezTo>
                    <a:pt x="807" y="1"/>
                    <a:pt x="1" y="477"/>
                    <a:pt x="71" y="918"/>
                  </a:cubicBezTo>
                  <a:cubicBezTo>
                    <a:pt x="93" y="1092"/>
                    <a:pt x="193" y="1160"/>
                    <a:pt x="331" y="1160"/>
                  </a:cubicBezTo>
                  <a:cubicBezTo>
                    <a:pt x="700" y="1160"/>
                    <a:pt x="1340" y="672"/>
                    <a:pt x="1457" y="439"/>
                  </a:cubicBezTo>
                  <a:cubicBezTo>
                    <a:pt x="1592" y="124"/>
                    <a:pt x="1466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861016" y="1095966"/>
              <a:ext cx="54416" cy="53727"/>
            </a:xfrm>
            <a:custGeom>
              <a:avLst/>
              <a:gdLst/>
              <a:ahLst/>
              <a:cxnLst/>
              <a:rect l="l" t="t" r="r" b="b"/>
              <a:pathLst>
                <a:path w="1423" h="1405" extrusionOk="0">
                  <a:moveTo>
                    <a:pt x="234" y="1"/>
                  </a:moveTo>
                  <a:cubicBezTo>
                    <a:pt x="90" y="1"/>
                    <a:pt x="0" y="106"/>
                    <a:pt x="36" y="371"/>
                  </a:cubicBezTo>
                  <a:cubicBezTo>
                    <a:pt x="79" y="645"/>
                    <a:pt x="605" y="1404"/>
                    <a:pt x="968" y="1404"/>
                  </a:cubicBezTo>
                  <a:cubicBezTo>
                    <a:pt x="1064" y="1404"/>
                    <a:pt x="1148" y="1352"/>
                    <a:pt x="1209" y="1224"/>
                  </a:cubicBezTo>
                  <a:cubicBezTo>
                    <a:pt x="1423" y="776"/>
                    <a:pt x="62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431392" y="1228084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702" y="0"/>
                  </a:moveTo>
                  <a:cubicBezTo>
                    <a:pt x="672" y="0"/>
                    <a:pt x="643" y="3"/>
                    <a:pt x="613" y="7"/>
                  </a:cubicBezTo>
                  <a:cubicBezTo>
                    <a:pt x="240" y="34"/>
                    <a:pt x="0" y="354"/>
                    <a:pt x="27" y="700"/>
                  </a:cubicBezTo>
                  <a:cubicBezTo>
                    <a:pt x="77" y="1054"/>
                    <a:pt x="368" y="1288"/>
                    <a:pt x="694" y="1288"/>
                  </a:cubicBezTo>
                  <a:cubicBezTo>
                    <a:pt x="711" y="1288"/>
                    <a:pt x="729" y="1288"/>
                    <a:pt x="746" y="1286"/>
                  </a:cubicBezTo>
                  <a:cubicBezTo>
                    <a:pt x="1093" y="1260"/>
                    <a:pt x="1359" y="940"/>
                    <a:pt x="1306" y="567"/>
                  </a:cubicBezTo>
                  <a:cubicBezTo>
                    <a:pt x="1281" y="250"/>
                    <a:pt x="1012" y="0"/>
                    <a:pt x="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4800215" y="1275119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670" y="1"/>
                  </a:moveTo>
                  <a:cubicBezTo>
                    <a:pt x="651" y="1"/>
                    <a:pt x="633" y="2"/>
                    <a:pt x="614" y="3"/>
                  </a:cubicBezTo>
                  <a:cubicBezTo>
                    <a:pt x="267" y="30"/>
                    <a:pt x="1" y="349"/>
                    <a:pt x="54" y="722"/>
                  </a:cubicBezTo>
                  <a:cubicBezTo>
                    <a:pt x="79" y="1039"/>
                    <a:pt x="348" y="1289"/>
                    <a:pt x="679" y="1289"/>
                  </a:cubicBezTo>
                  <a:cubicBezTo>
                    <a:pt x="710" y="1289"/>
                    <a:pt x="742" y="1286"/>
                    <a:pt x="774" y="1282"/>
                  </a:cubicBezTo>
                  <a:cubicBezTo>
                    <a:pt x="1120" y="1255"/>
                    <a:pt x="1360" y="935"/>
                    <a:pt x="1333" y="589"/>
                  </a:cubicBezTo>
                  <a:cubicBezTo>
                    <a:pt x="1308" y="235"/>
                    <a:pt x="1018" y="1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452768" y="1498171"/>
              <a:ext cx="261906" cy="98315"/>
            </a:xfrm>
            <a:custGeom>
              <a:avLst/>
              <a:gdLst/>
              <a:ahLst/>
              <a:cxnLst/>
              <a:rect l="l" t="t" r="r" b="b"/>
              <a:pathLst>
                <a:path w="6849" h="2571" extrusionOk="0">
                  <a:moveTo>
                    <a:pt x="1984" y="1"/>
                  </a:moveTo>
                  <a:cubicBezTo>
                    <a:pt x="1287" y="1"/>
                    <a:pt x="608" y="78"/>
                    <a:pt x="1" y="218"/>
                  </a:cubicBezTo>
                  <a:cubicBezTo>
                    <a:pt x="614" y="1364"/>
                    <a:pt x="1972" y="2244"/>
                    <a:pt x="3518" y="2537"/>
                  </a:cubicBezTo>
                  <a:cubicBezTo>
                    <a:pt x="3666" y="2559"/>
                    <a:pt x="3828" y="2570"/>
                    <a:pt x="4000" y="2570"/>
                  </a:cubicBezTo>
                  <a:cubicBezTo>
                    <a:pt x="4848" y="2570"/>
                    <a:pt x="5940" y="2300"/>
                    <a:pt x="6849" y="1791"/>
                  </a:cubicBezTo>
                  <a:cubicBezTo>
                    <a:pt x="5733" y="521"/>
                    <a:pt x="3797" y="1"/>
                    <a:pt x="1984" y="1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46" y="1417868"/>
              <a:ext cx="346493" cy="148792"/>
            </a:xfrm>
            <a:custGeom>
              <a:avLst/>
              <a:gdLst/>
              <a:ahLst/>
              <a:cxnLst/>
              <a:rect l="l" t="t" r="r" b="b"/>
              <a:pathLst>
                <a:path w="9061" h="3891" extrusionOk="0">
                  <a:moveTo>
                    <a:pt x="294" y="0"/>
                  </a:moveTo>
                  <a:cubicBezTo>
                    <a:pt x="1" y="746"/>
                    <a:pt x="54" y="1599"/>
                    <a:pt x="454" y="2318"/>
                  </a:cubicBezTo>
                  <a:cubicBezTo>
                    <a:pt x="1081" y="2167"/>
                    <a:pt x="1779" y="2085"/>
                    <a:pt x="2492" y="2085"/>
                  </a:cubicBezTo>
                  <a:cubicBezTo>
                    <a:pt x="4292" y="2085"/>
                    <a:pt x="6187" y="2612"/>
                    <a:pt x="7275" y="3891"/>
                  </a:cubicBezTo>
                  <a:cubicBezTo>
                    <a:pt x="8288" y="3331"/>
                    <a:pt x="9060" y="2452"/>
                    <a:pt x="8980" y="1359"/>
                  </a:cubicBezTo>
                  <a:lnTo>
                    <a:pt x="8980" y="1359"/>
                  </a:lnTo>
                  <a:lnTo>
                    <a:pt x="8501" y="1386"/>
                  </a:lnTo>
                  <a:cubicBezTo>
                    <a:pt x="8067" y="2164"/>
                    <a:pt x="7375" y="2328"/>
                    <a:pt x="6541" y="2328"/>
                  </a:cubicBezTo>
                  <a:cubicBezTo>
                    <a:pt x="6147" y="2328"/>
                    <a:pt x="5722" y="2291"/>
                    <a:pt x="5277" y="2265"/>
                  </a:cubicBezTo>
                  <a:cubicBezTo>
                    <a:pt x="4024" y="2185"/>
                    <a:pt x="1493" y="1919"/>
                    <a:pt x="640" y="933"/>
                  </a:cubicBezTo>
                  <a:lnTo>
                    <a:pt x="587" y="933"/>
                  </a:lnTo>
                  <a:cubicBezTo>
                    <a:pt x="507" y="666"/>
                    <a:pt x="480" y="400"/>
                    <a:pt x="507" y="134"/>
                  </a:cubicBezTo>
                  <a:cubicBezTo>
                    <a:pt x="427" y="80"/>
                    <a:pt x="374" y="54"/>
                    <a:pt x="294" y="0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53801" y="1423986"/>
              <a:ext cx="306723" cy="83172"/>
            </a:xfrm>
            <a:custGeom>
              <a:avLst/>
              <a:gdLst/>
              <a:ahLst/>
              <a:cxnLst/>
              <a:rect l="l" t="t" r="r" b="b"/>
              <a:pathLst>
                <a:path w="8021" h="2175" extrusionOk="0">
                  <a:moveTo>
                    <a:pt x="27" y="0"/>
                  </a:moveTo>
                  <a:cubicBezTo>
                    <a:pt x="0" y="267"/>
                    <a:pt x="27" y="533"/>
                    <a:pt x="107" y="773"/>
                  </a:cubicBezTo>
                  <a:lnTo>
                    <a:pt x="160" y="773"/>
                  </a:lnTo>
                  <a:cubicBezTo>
                    <a:pt x="1040" y="1759"/>
                    <a:pt x="3544" y="2052"/>
                    <a:pt x="4823" y="2105"/>
                  </a:cubicBezTo>
                  <a:cubicBezTo>
                    <a:pt x="5291" y="2132"/>
                    <a:pt x="5737" y="2174"/>
                    <a:pt x="6147" y="2174"/>
                  </a:cubicBezTo>
                  <a:cubicBezTo>
                    <a:pt x="6951" y="2174"/>
                    <a:pt x="7615" y="2012"/>
                    <a:pt x="8021" y="1253"/>
                  </a:cubicBezTo>
                  <a:lnTo>
                    <a:pt x="8021" y="1253"/>
                  </a:lnTo>
                  <a:cubicBezTo>
                    <a:pt x="7391" y="1305"/>
                    <a:pt x="6682" y="1347"/>
                    <a:pt x="5932" y="1347"/>
                  </a:cubicBezTo>
                  <a:cubicBezTo>
                    <a:pt x="4014" y="1347"/>
                    <a:pt x="1828" y="1073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107349" y="561336"/>
              <a:ext cx="1098865" cy="916116"/>
            </a:xfrm>
            <a:custGeom>
              <a:avLst/>
              <a:gdLst/>
              <a:ahLst/>
              <a:cxnLst/>
              <a:rect l="l" t="t" r="r" b="b"/>
              <a:pathLst>
                <a:path w="28736" h="23957" extrusionOk="0">
                  <a:moveTo>
                    <a:pt x="17859" y="0"/>
                  </a:moveTo>
                  <a:cubicBezTo>
                    <a:pt x="16143" y="0"/>
                    <a:pt x="14295" y="945"/>
                    <a:pt x="13617" y="2495"/>
                  </a:cubicBezTo>
                  <a:cubicBezTo>
                    <a:pt x="12694" y="2085"/>
                    <a:pt x="11709" y="1880"/>
                    <a:pt x="10709" y="1880"/>
                  </a:cubicBezTo>
                  <a:cubicBezTo>
                    <a:pt x="10409" y="1880"/>
                    <a:pt x="10108" y="1898"/>
                    <a:pt x="9806" y="1935"/>
                  </a:cubicBezTo>
                  <a:cubicBezTo>
                    <a:pt x="8927" y="2069"/>
                    <a:pt x="6342" y="3161"/>
                    <a:pt x="6902" y="4467"/>
                  </a:cubicBezTo>
                  <a:cubicBezTo>
                    <a:pt x="6795" y="4461"/>
                    <a:pt x="6689" y="4458"/>
                    <a:pt x="6583" y="4458"/>
                  </a:cubicBezTo>
                  <a:cubicBezTo>
                    <a:pt x="5282" y="4458"/>
                    <a:pt x="4022" y="4908"/>
                    <a:pt x="3012" y="5746"/>
                  </a:cubicBezTo>
                  <a:cubicBezTo>
                    <a:pt x="2505" y="6199"/>
                    <a:pt x="1973" y="6865"/>
                    <a:pt x="1973" y="7638"/>
                  </a:cubicBezTo>
                  <a:cubicBezTo>
                    <a:pt x="1946" y="8437"/>
                    <a:pt x="2212" y="8197"/>
                    <a:pt x="1733" y="8810"/>
                  </a:cubicBezTo>
                  <a:cubicBezTo>
                    <a:pt x="1013" y="9609"/>
                    <a:pt x="214" y="10142"/>
                    <a:pt x="187" y="11315"/>
                  </a:cubicBezTo>
                  <a:cubicBezTo>
                    <a:pt x="187" y="12167"/>
                    <a:pt x="454" y="13766"/>
                    <a:pt x="1173" y="14352"/>
                  </a:cubicBezTo>
                  <a:cubicBezTo>
                    <a:pt x="880" y="14832"/>
                    <a:pt x="347" y="15098"/>
                    <a:pt x="214" y="15711"/>
                  </a:cubicBezTo>
                  <a:cubicBezTo>
                    <a:pt x="1" y="16431"/>
                    <a:pt x="294" y="17363"/>
                    <a:pt x="614" y="18029"/>
                  </a:cubicBezTo>
                  <a:cubicBezTo>
                    <a:pt x="853" y="18562"/>
                    <a:pt x="1306" y="19175"/>
                    <a:pt x="1866" y="19282"/>
                  </a:cubicBezTo>
                  <a:lnTo>
                    <a:pt x="2292" y="19628"/>
                  </a:lnTo>
                  <a:cubicBezTo>
                    <a:pt x="2696" y="20184"/>
                    <a:pt x="3113" y="20446"/>
                    <a:pt x="3431" y="20446"/>
                  </a:cubicBezTo>
                  <a:cubicBezTo>
                    <a:pt x="3892" y="20446"/>
                    <a:pt x="4148" y="19900"/>
                    <a:pt x="3864" y="18909"/>
                  </a:cubicBezTo>
                  <a:cubicBezTo>
                    <a:pt x="3625" y="17976"/>
                    <a:pt x="3731" y="18163"/>
                    <a:pt x="3971" y="17390"/>
                  </a:cubicBezTo>
                  <a:cubicBezTo>
                    <a:pt x="4264" y="16564"/>
                    <a:pt x="3998" y="15631"/>
                    <a:pt x="3305" y="15072"/>
                  </a:cubicBezTo>
                  <a:cubicBezTo>
                    <a:pt x="4877" y="14139"/>
                    <a:pt x="5357" y="11714"/>
                    <a:pt x="4397" y="10302"/>
                  </a:cubicBezTo>
                  <a:cubicBezTo>
                    <a:pt x="6156" y="10275"/>
                    <a:pt x="7968" y="9050"/>
                    <a:pt x="7755" y="7158"/>
                  </a:cubicBezTo>
                  <a:lnTo>
                    <a:pt x="7755" y="7158"/>
                  </a:lnTo>
                  <a:cubicBezTo>
                    <a:pt x="8670" y="7571"/>
                    <a:pt x="9764" y="7927"/>
                    <a:pt x="10808" y="7927"/>
                  </a:cubicBezTo>
                  <a:cubicBezTo>
                    <a:pt x="11649" y="7927"/>
                    <a:pt x="12457" y="7696"/>
                    <a:pt x="13110" y="7078"/>
                  </a:cubicBezTo>
                  <a:cubicBezTo>
                    <a:pt x="13556" y="7800"/>
                    <a:pt x="14273" y="8403"/>
                    <a:pt x="15084" y="8403"/>
                  </a:cubicBezTo>
                  <a:cubicBezTo>
                    <a:pt x="15292" y="8403"/>
                    <a:pt x="15505" y="8364"/>
                    <a:pt x="15722" y="8277"/>
                  </a:cubicBezTo>
                  <a:lnTo>
                    <a:pt x="15722" y="8277"/>
                  </a:lnTo>
                  <a:cubicBezTo>
                    <a:pt x="15189" y="9050"/>
                    <a:pt x="15029" y="9902"/>
                    <a:pt x="15828" y="10648"/>
                  </a:cubicBezTo>
                  <a:cubicBezTo>
                    <a:pt x="16112" y="10875"/>
                    <a:pt x="16660" y="11030"/>
                    <a:pt x="17166" y="11030"/>
                  </a:cubicBezTo>
                  <a:cubicBezTo>
                    <a:pt x="17850" y="11030"/>
                    <a:pt x="18456" y="10748"/>
                    <a:pt x="18226" y="9982"/>
                  </a:cubicBezTo>
                  <a:lnTo>
                    <a:pt x="18226" y="9982"/>
                  </a:lnTo>
                  <a:cubicBezTo>
                    <a:pt x="18367" y="10280"/>
                    <a:pt x="18664" y="10439"/>
                    <a:pt x="18967" y="10439"/>
                  </a:cubicBezTo>
                  <a:cubicBezTo>
                    <a:pt x="19179" y="10439"/>
                    <a:pt x="19394" y="10360"/>
                    <a:pt x="19559" y="10196"/>
                  </a:cubicBezTo>
                  <a:cubicBezTo>
                    <a:pt x="20118" y="9663"/>
                    <a:pt x="19879" y="8837"/>
                    <a:pt x="19559" y="8250"/>
                  </a:cubicBezTo>
                  <a:lnTo>
                    <a:pt x="19559" y="8250"/>
                  </a:lnTo>
                  <a:cubicBezTo>
                    <a:pt x="19895" y="8705"/>
                    <a:pt x="20381" y="8989"/>
                    <a:pt x="20888" y="8989"/>
                  </a:cubicBezTo>
                  <a:cubicBezTo>
                    <a:pt x="21183" y="8989"/>
                    <a:pt x="21486" y="8893"/>
                    <a:pt x="21770" y="8677"/>
                  </a:cubicBezTo>
                  <a:cubicBezTo>
                    <a:pt x="21957" y="10329"/>
                    <a:pt x="22650" y="12380"/>
                    <a:pt x="24515" y="12487"/>
                  </a:cubicBezTo>
                  <a:cubicBezTo>
                    <a:pt x="23023" y="13580"/>
                    <a:pt x="23476" y="15924"/>
                    <a:pt x="25154" y="16564"/>
                  </a:cubicBezTo>
                  <a:cubicBezTo>
                    <a:pt x="24382" y="17257"/>
                    <a:pt x="23396" y="17656"/>
                    <a:pt x="23289" y="18935"/>
                  </a:cubicBezTo>
                  <a:cubicBezTo>
                    <a:pt x="23263" y="19655"/>
                    <a:pt x="23662" y="21067"/>
                    <a:pt x="24595" y="21067"/>
                  </a:cubicBezTo>
                  <a:cubicBezTo>
                    <a:pt x="24222" y="21573"/>
                    <a:pt x="23129" y="23012"/>
                    <a:pt x="23396" y="23625"/>
                  </a:cubicBezTo>
                  <a:cubicBezTo>
                    <a:pt x="23480" y="23862"/>
                    <a:pt x="23651" y="23956"/>
                    <a:pt x="23854" y="23956"/>
                  </a:cubicBezTo>
                  <a:cubicBezTo>
                    <a:pt x="24358" y="23956"/>
                    <a:pt x="25055" y="23370"/>
                    <a:pt x="25074" y="22932"/>
                  </a:cubicBezTo>
                  <a:cubicBezTo>
                    <a:pt x="25980" y="22932"/>
                    <a:pt x="26327" y="21786"/>
                    <a:pt x="26753" y="21040"/>
                  </a:cubicBezTo>
                  <a:cubicBezTo>
                    <a:pt x="27286" y="20028"/>
                    <a:pt x="26993" y="19575"/>
                    <a:pt x="26780" y="18562"/>
                  </a:cubicBezTo>
                  <a:lnTo>
                    <a:pt x="26780" y="18562"/>
                  </a:lnTo>
                  <a:cubicBezTo>
                    <a:pt x="26840" y="18569"/>
                    <a:pt x="26899" y="18572"/>
                    <a:pt x="26956" y="18572"/>
                  </a:cubicBezTo>
                  <a:cubicBezTo>
                    <a:pt x="28727" y="18572"/>
                    <a:pt x="28736" y="15446"/>
                    <a:pt x="27419" y="14645"/>
                  </a:cubicBezTo>
                  <a:cubicBezTo>
                    <a:pt x="28512" y="13873"/>
                    <a:pt x="28725" y="12700"/>
                    <a:pt x="28405" y="11475"/>
                  </a:cubicBezTo>
                  <a:cubicBezTo>
                    <a:pt x="28112" y="10275"/>
                    <a:pt x="27286" y="10009"/>
                    <a:pt x="26194" y="9822"/>
                  </a:cubicBezTo>
                  <a:cubicBezTo>
                    <a:pt x="26700" y="8863"/>
                    <a:pt x="27046" y="7771"/>
                    <a:pt x="26327" y="6838"/>
                  </a:cubicBezTo>
                  <a:cubicBezTo>
                    <a:pt x="25561" y="5817"/>
                    <a:pt x="24310" y="5342"/>
                    <a:pt x="23067" y="5342"/>
                  </a:cubicBezTo>
                  <a:cubicBezTo>
                    <a:pt x="22883" y="5342"/>
                    <a:pt x="22699" y="5352"/>
                    <a:pt x="22516" y="5373"/>
                  </a:cubicBezTo>
                  <a:cubicBezTo>
                    <a:pt x="22748" y="4468"/>
                    <a:pt x="22294" y="3866"/>
                    <a:pt x="21522" y="3866"/>
                  </a:cubicBezTo>
                  <a:cubicBezTo>
                    <a:pt x="21407" y="3866"/>
                    <a:pt x="21285" y="3880"/>
                    <a:pt x="21158" y="3907"/>
                  </a:cubicBezTo>
                  <a:cubicBezTo>
                    <a:pt x="21344" y="2415"/>
                    <a:pt x="21051" y="1163"/>
                    <a:pt x="19665" y="417"/>
                  </a:cubicBezTo>
                  <a:cubicBezTo>
                    <a:pt x="19128" y="133"/>
                    <a:pt x="18503" y="0"/>
                    <a:pt x="17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000973" y="1496336"/>
              <a:ext cx="96824" cy="42829"/>
            </a:xfrm>
            <a:custGeom>
              <a:avLst/>
              <a:gdLst/>
              <a:ahLst/>
              <a:cxnLst/>
              <a:rect l="l" t="t" r="r" b="b"/>
              <a:pathLst>
                <a:path w="2532" h="1120" extrusionOk="0">
                  <a:moveTo>
                    <a:pt x="2079" y="0"/>
                  </a:moveTo>
                  <a:cubicBezTo>
                    <a:pt x="1919" y="0"/>
                    <a:pt x="1785" y="27"/>
                    <a:pt x="1626" y="53"/>
                  </a:cubicBezTo>
                  <a:cubicBezTo>
                    <a:pt x="1546" y="53"/>
                    <a:pt x="1439" y="80"/>
                    <a:pt x="1359" y="107"/>
                  </a:cubicBezTo>
                  <a:lnTo>
                    <a:pt x="1119" y="187"/>
                  </a:lnTo>
                  <a:lnTo>
                    <a:pt x="853" y="293"/>
                  </a:lnTo>
                  <a:cubicBezTo>
                    <a:pt x="773" y="346"/>
                    <a:pt x="693" y="373"/>
                    <a:pt x="640" y="426"/>
                  </a:cubicBezTo>
                  <a:cubicBezTo>
                    <a:pt x="560" y="480"/>
                    <a:pt x="480" y="533"/>
                    <a:pt x="426" y="586"/>
                  </a:cubicBezTo>
                  <a:cubicBezTo>
                    <a:pt x="373" y="640"/>
                    <a:pt x="320" y="693"/>
                    <a:pt x="267" y="746"/>
                  </a:cubicBezTo>
                  <a:cubicBezTo>
                    <a:pt x="187" y="826"/>
                    <a:pt x="133" y="906"/>
                    <a:pt x="80" y="1013"/>
                  </a:cubicBezTo>
                  <a:cubicBezTo>
                    <a:pt x="27" y="1066"/>
                    <a:pt x="0" y="1119"/>
                    <a:pt x="0" y="1119"/>
                  </a:cubicBezTo>
                  <a:lnTo>
                    <a:pt x="133" y="1039"/>
                  </a:lnTo>
                  <a:cubicBezTo>
                    <a:pt x="187" y="1013"/>
                    <a:pt x="293" y="933"/>
                    <a:pt x="400" y="879"/>
                  </a:cubicBezTo>
                  <a:cubicBezTo>
                    <a:pt x="453" y="853"/>
                    <a:pt x="506" y="826"/>
                    <a:pt x="586" y="773"/>
                  </a:cubicBezTo>
                  <a:cubicBezTo>
                    <a:pt x="640" y="746"/>
                    <a:pt x="720" y="719"/>
                    <a:pt x="773" y="693"/>
                  </a:cubicBezTo>
                  <a:cubicBezTo>
                    <a:pt x="906" y="613"/>
                    <a:pt x="1066" y="533"/>
                    <a:pt x="1226" y="480"/>
                  </a:cubicBezTo>
                  <a:cubicBezTo>
                    <a:pt x="1386" y="426"/>
                    <a:pt x="1546" y="373"/>
                    <a:pt x="1705" y="320"/>
                  </a:cubicBezTo>
                  <a:lnTo>
                    <a:pt x="2105" y="187"/>
                  </a:lnTo>
                  <a:cubicBezTo>
                    <a:pt x="2372" y="107"/>
                    <a:pt x="2531" y="27"/>
                    <a:pt x="2531" y="27"/>
                  </a:cubicBezTo>
                  <a:cubicBezTo>
                    <a:pt x="2372" y="0"/>
                    <a:pt x="2238" y="0"/>
                    <a:pt x="2079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72888" y="648561"/>
              <a:ext cx="302670" cy="330164"/>
            </a:xfrm>
            <a:custGeom>
              <a:avLst/>
              <a:gdLst/>
              <a:ahLst/>
              <a:cxnLst/>
              <a:rect l="l" t="t" r="r" b="b"/>
              <a:pathLst>
                <a:path w="7915" h="8634" extrusionOk="0">
                  <a:moveTo>
                    <a:pt x="7141" y="1"/>
                  </a:moveTo>
                  <a:cubicBezTo>
                    <a:pt x="6635" y="427"/>
                    <a:pt x="6076" y="800"/>
                    <a:pt x="5516" y="1146"/>
                  </a:cubicBezTo>
                  <a:cubicBezTo>
                    <a:pt x="4583" y="1706"/>
                    <a:pt x="3491" y="1919"/>
                    <a:pt x="2585" y="2479"/>
                  </a:cubicBezTo>
                  <a:cubicBezTo>
                    <a:pt x="1492" y="3172"/>
                    <a:pt x="293" y="4504"/>
                    <a:pt x="0" y="5756"/>
                  </a:cubicBezTo>
                  <a:lnTo>
                    <a:pt x="1386" y="8634"/>
                  </a:lnTo>
                  <a:cubicBezTo>
                    <a:pt x="2638" y="8501"/>
                    <a:pt x="3891" y="8527"/>
                    <a:pt x="5036" y="7755"/>
                  </a:cubicBezTo>
                  <a:cubicBezTo>
                    <a:pt x="6129" y="6982"/>
                    <a:pt x="7914" y="5063"/>
                    <a:pt x="7328" y="3598"/>
                  </a:cubicBezTo>
                  <a:lnTo>
                    <a:pt x="7328" y="3598"/>
                  </a:lnTo>
                  <a:cubicBezTo>
                    <a:pt x="7035" y="3758"/>
                    <a:pt x="6688" y="3864"/>
                    <a:pt x="6369" y="3944"/>
                  </a:cubicBezTo>
                  <a:cubicBezTo>
                    <a:pt x="6928" y="3118"/>
                    <a:pt x="7514" y="1919"/>
                    <a:pt x="7301" y="880"/>
                  </a:cubicBezTo>
                  <a:lnTo>
                    <a:pt x="7301" y="880"/>
                  </a:lnTo>
                  <a:cubicBezTo>
                    <a:pt x="7088" y="1013"/>
                    <a:pt x="6902" y="1200"/>
                    <a:pt x="6715" y="1333"/>
                  </a:cubicBezTo>
                  <a:cubicBezTo>
                    <a:pt x="6902" y="933"/>
                    <a:pt x="7221" y="454"/>
                    <a:pt x="7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03442" y="812609"/>
              <a:ext cx="99883" cy="93803"/>
            </a:xfrm>
            <a:custGeom>
              <a:avLst/>
              <a:gdLst/>
              <a:ahLst/>
              <a:cxnLst/>
              <a:rect l="l" t="t" r="r" b="b"/>
              <a:pathLst>
                <a:path w="2612" h="2453" extrusionOk="0">
                  <a:moveTo>
                    <a:pt x="2612" y="1"/>
                  </a:moveTo>
                  <a:lnTo>
                    <a:pt x="2452" y="27"/>
                  </a:lnTo>
                  <a:cubicBezTo>
                    <a:pt x="2319" y="54"/>
                    <a:pt x="2159" y="81"/>
                    <a:pt x="2026" y="134"/>
                  </a:cubicBezTo>
                  <a:cubicBezTo>
                    <a:pt x="1839" y="187"/>
                    <a:pt x="1653" y="294"/>
                    <a:pt x="1466" y="400"/>
                  </a:cubicBezTo>
                  <a:cubicBezTo>
                    <a:pt x="1280" y="507"/>
                    <a:pt x="1066" y="640"/>
                    <a:pt x="880" y="800"/>
                  </a:cubicBezTo>
                  <a:cubicBezTo>
                    <a:pt x="800" y="880"/>
                    <a:pt x="720" y="960"/>
                    <a:pt x="640" y="1040"/>
                  </a:cubicBezTo>
                  <a:cubicBezTo>
                    <a:pt x="560" y="1146"/>
                    <a:pt x="480" y="1226"/>
                    <a:pt x="400" y="1333"/>
                  </a:cubicBezTo>
                  <a:cubicBezTo>
                    <a:pt x="267" y="1493"/>
                    <a:pt x="187" y="1679"/>
                    <a:pt x="107" y="1866"/>
                  </a:cubicBezTo>
                  <a:cubicBezTo>
                    <a:pt x="54" y="1999"/>
                    <a:pt x="1" y="2159"/>
                    <a:pt x="1" y="2292"/>
                  </a:cubicBezTo>
                  <a:lnTo>
                    <a:pt x="1" y="2452"/>
                  </a:lnTo>
                  <a:cubicBezTo>
                    <a:pt x="1" y="2452"/>
                    <a:pt x="1" y="2399"/>
                    <a:pt x="54" y="2319"/>
                  </a:cubicBezTo>
                  <a:cubicBezTo>
                    <a:pt x="107" y="2186"/>
                    <a:pt x="187" y="2079"/>
                    <a:pt x="267" y="1972"/>
                  </a:cubicBezTo>
                  <a:cubicBezTo>
                    <a:pt x="374" y="1813"/>
                    <a:pt x="507" y="1653"/>
                    <a:pt x="640" y="1519"/>
                  </a:cubicBezTo>
                  <a:cubicBezTo>
                    <a:pt x="693" y="1440"/>
                    <a:pt x="773" y="1360"/>
                    <a:pt x="853" y="1280"/>
                  </a:cubicBezTo>
                  <a:cubicBezTo>
                    <a:pt x="933" y="1200"/>
                    <a:pt x="1040" y="1120"/>
                    <a:pt x="1120" y="1040"/>
                  </a:cubicBezTo>
                  <a:cubicBezTo>
                    <a:pt x="1280" y="907"/>
                    <a:pt x="1466" y="773"/>
                    <a:pt x="1626" y="640"/>
                  </a:cubicBezTo>
                  <a:cubicBezTo>
                    <a:pt x="1813" y="507"/>
                    <a:pt x="1972" y="400"/>
                    <a:pt x="2132" y="294"/>
                  </a:cubicBezTo>
                  <a:lnTo>
                    <a:pt x="2479" y="8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20764" y="863544"/>
              <a:ext cx="72388" cy="41835"/>
            </a:xfrm>
            <a:custGeom>
              <a:avLst/>
              <a:gdLst/>
              <a:ahLst/>
              <a:cxnLst/>
              <a:rect l="l" t="t" r="r" b="b"/>
              <a:pathLst>
                <a:path w="1893" h="1094" extrusionOk="0">
                  <a:moveTo>
                    <a:pt x="1892" y="1"/>
                  </a:moveTo>
                  <a:cubicBezTo>
                    <a:pt x="1759" y="28"/>
                    <a:pt x="1653" y="54"/>
                    <a:pt x="1546" y="108"/>
                  </a:cubicBezTo>
                  <a:cubicBezTo>
                    <a:pt x="1333" y="187"/>
                    <a:pt x="1093" y="294"/>
                    <a:pt x="880" y="427"/>
                  </a:cubicBezTo>
                  <a:cubicBezTo>
                    <a:pt x="773" y="507"/>
                    <a:pt x="613" y="614"/>
                    <a:pt x="560" y="640"/>
                  </a:cubicBezTo>
                  <a:cubicBezTo>
                    <a:pt x="507" y="694"/>
                    <a:pt x="454" y="720"/>
                    <a:pt x="400" y="747"/>
                  </a:cubicBezTo>
                  <a:cubicBezTo>
                    <a:pt x="347" y="800"/>
                    <a:pt x="320" y="827"/>
                    <a:pt x="267" y="854"/>
                  </a:cubicBezTo>
                  <a:cubicBezTo>
                    <a:pt x="160" y="934"/>
                    <a:pt x="81" y="1014"/>
                    <a:pt x="1" y="1093"/>
                  </a:cubicBezTo>
                  <a:cubicBezTo>
                    <a:pt x="107" y="1093"/>
                    <a:pt x="240" y="1067"/>
                    <a:pt x="347" y="1040"/>
                  </a:cubicBezTo>
                  <a:cubicBezTo>
                    <a:pt x="454" y="1014"/>
                    <a:pt x="560" y="987"/>
                    <a:pt x="667" y="934"/>
                  </a:cubicBezTo>
                  <a:cubicBezTo>
                    <a:pt x="800" y="880"/>
                    <a:pt x="933" y="800"/>
                    <a:pt x="1040" y="747"/>
                  </a:cubicBezTo>
                  <a:cubicBezTo>
                    <a:pt x="1253" y="587"/>
                    <a:pt x="1466" y="454"/>
                    <a:pt x="1653" y="267"/>
                  </a:cubicBezTo>
                  <a:cubicBezTo>
                    <a:pt x="1733" y="187"/>
                    <a:pt x="1813" y="81"/>
                    <a:pt x="1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834034" y="903314"/>
              <a:ext cx="98850" cy="32619"/>
            </a:xfrm>
            <a:custGeom>
              <a:avLst/>
              <a:gdLst/>
              <a:ahLst/>
              <a:cxnLst/>
              <a:rect l="l" t="t" r="r" b="b"/>
              <a:pathLst>
                <a:path w="2585" h="853" extrusionOk="0">
                  <a:moveTo>
                    <a:pt x="2585" y="0"/>
                  </a:moveTo>
                  <a:lnTo>
                    <a:pt x="2585" y="0"/>
                  </a:lnTo>
                  <a:cubicBezTo>
                    <a:pt x="2451" y="27"/>
                    <a:pt x="2292" y="53"/>
                    <a:pt x="2158" y="107"/>
                  </a:cubicBezTo>
                  <a:lnTo>
                    <a:pt x="1306" y="426"/>
                  </a:lnTo>
                  <a:cubicBezTo>
                    <a:pt x="1146" y="453"/>
                    <a:pt x="986" y="506"/>
                    <a:pt x="853" y="533"/>
                  </a:cubicBezTo>
                  <a:cubicBezTo>
                    <a:pt x="773" y="560"/>
                    <a:pt x="693" y="586"/>
                    <a:pt x="640" y="586"/>
                  </a:cubicBezTo>
                  <a:lnTo>
                    <a:pt x="426" y="640"/>
                  </a:lnTo>
                  <a:cubicBezTo>
                    <a:pt x="346" y="640"/>
                    <a:pt x="240" y="640"/>
                    <a:pt x="133" y="666"/>
                  </a:cubicBezTo>
                  <a:lnTo>
                    <a:pt x="0" y="666"/>
                  </a:lnTo>
                  <a:lnTo>
                    <a:pt x="107" y="720"/>
                  </a:lnTo>
                  <a:cubicBezTo>
                    <a:pt x="213" y="773"/>
                    <a:pt x="320" y="800"/>
                    <a:pt x="426" y="800"/>
                  </a:cubicBezTo>
                  <a:cubicBezTo>
                    <a:pt x="480" y="853"/>
                    <a:pt x="560" y="853"/>
                    <a:pt x="640" y="853"/>
                  </a:cubicBezTo>
                  <a:cubicBezTo>
                    <a:pt x="799" y="853"/>
                    <a:pt x="986" y="826"/>
                    <a:pt x="1146" y="800"/>
                  </a:cubicBezTo>
                  <a:lnTo>
                    <a:pt x="1412" y="720"/>
                  </a:lnTo>
                  <a:lnTo>
                    <a:pt x="1652" y="640"/>
                  </a:lnTo>
                  <a:cubicBezTo>
                    <a:pt x="1732" y="613"/>
                    <a:pt x="1812" y="560"/>
                    <a:pt x="1865" y="533"/>
                  </a:cubicBezTo>
                  <a:cubicBezTo>
                    <a:pt x="1998" y="453"/>
                    <a:pt x="2132" y="373"/>
                    <a:pt x="2238" y="293"/>
                  </a:cubicBezTo>
                  <a:cubicBezTo>
                    <a:pt x="2371" y="187"/>
                    <a:pt x="2478" y="107"/>
                    <a:pt x="2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614339" y="639383"/>
              <a:ext cx="333262" cy="267298"/>
            </a:xfrm>
            <a:custGeom>
              <a:avLst/>
              <a:gdLst/>
              <a:ahLst/>
              <a:cxnLst/>
              <a:rect l="l" t="t" r="r" b="b"/>
              <a:pathLst>
                <a:path w="8715" h="6990" extrusionOk="0">
                  <a:moveTo>
                    <a:pt x="427" y="1"/>
                  </a:moveTo>
                  <a:lnTo>
                    <a:pt x="427" y="1"/>
                  </a:lnTo>
                  <a:cubicBezTo>
                    <a:pt x="454" y="827"/>
                    <a:pt x="667" y="1626"/>
                    <a:pt x="1067" y="2372"/>
                  </a:cubicBezTo>
                  <a:cubicBezTo>
                    <a:pt x="903" y="2372"/>
                    <a:pt x="692" y="2451"/>
                    <a:pt x="506" y="2451"/>
                  </a:cubicBezTo>
                  <a:cubicBezTo>
                    <a:pt x="450" y="2451"/>
                    <a:pt x="397" y="2444"/>
                    <a:pt x="347" y="2426"/>
                  </a:cubicBezTo>
                  <a:lnTo>
                    <a:pt x="347" y="2426"/>
                  </a:lnTo>
                  <a:cubicBezTo>
                    <a:pt x="214" y="2985"/>
                    <a:pt x="321" y="3598"/>
                    <a:pt x="640" y="4078"/>
                  </a:cubicBezTo>
                  <a:cubicBezTo>
                    <a:pt x="1" y="4930"/>
                    <a:pt x="1706" y="6156"/>
                    <a:pt x="2426" y="6502"/>
                  </a:cubicBezTo>
                  <a:cubicBezTo>
                    <a:pt x="3100" y="6840"/>
                    <a:pt x="3833" y="6989"/>
                    <a:pt x="4565" y="6989"/>
                  </a:cubicBezTo>
                  <a:cubicBezTo>
                    <a:pt x="5683" y="6989"/>
                    <a:pt x="6800" y="6640"/>
                    <a:pt x="7702" y="6076"/>
                  </a:cubicBezTo>
                  <a:lnTo>
                    <a:pt x="7702" y="6209"/>
                  </a:lnTo>
                  <a:cubicBezTo>
                    <a:pt x="8714" y="4078"/>
                    <a:pt x="7222" y="1653"/>
                    <a:pt x="5144" y="854"/>
                  </a:cubicBezTo>
                  <a:cubicBezTo>
                    <a:pt x="3625" y="294"/>
                    <a:pt x="1919" y="294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751925" y="831958"/>
              <a:ext cx="151851" cy="55830"/>
            </a:xfrm>
            <a:custGeom>
              <a:avLst/>
              <a:gdLst/>
              <a:ahLst/>
              <a:cxnLst/>
              <a:rect l="l" t="t" r="r" b="b"/>
              <a:pathLst>
                <a:path w="3971" h="1460" extrusionOk="0">
                  <a:moveTo>
                    <a:pt x="0" y="1"/>
                  </a:moveTo>
                  <a:lnTo>
                    <a:pt x="107" y="187"/>
                  </a:lnTo>
                  <a:cubicBezTo>
                    <a:pt x="133" y="241"/>
                    <a:pt x="187" y="294"/>
                    <a:pt x="240" y="374"/>
                  </a:cubicBezTo>
                  <a:cubicBezTo>
                    <a:pt x="293" y="427"/>
                    <a:pt x="373" y="507"/>
                    <a:pt x="453" y="561"/>
                  </a:cubicBezTo>
                  <a:cubicBezTo>
                    <a:pt x="533" y="640"/>
                    <a:pt x="613" y="694"/>
                    <a:pt x="720" y="774"/>
                  </a:cubicBezTo>
                  <a:cubicBezTo>
                    <a:pt x="826" y="827"/>
                    <a:pt x="933" y="907"/>
                    <a:pt x="1039" y="960"/>
                  </a:cubicBezTo>
                  <a:cubicBezTo>
                    <a:pt x="1173" y="1040"/>
                    <a:pt x="1279" y="1093"/>
                    <a:pt x="1412" y="1147"/>
                  </a:cubicBezTo>
                  <a:cubicBezTo>
                    <a:pt x="1546" y="1200"/>
                    <a:pt x="1679" y="1253"/>
                    <a:pt x="1812" y="1280"/>
                  </a:cubicBezTo>
                  <a:cubicBezTo>
                    <a:pt x="2079" y="1360"/>
                    <a:pt x="2345" y="1413"/>
                    <a:pt x="2611" y="1440"/>
                  </a:cubicBezTo>
                  <a:cubicBezTo>
                    <a:pt x="2678" y="1453"/>
                    <a:pt x="2745" y="1460"/>
                    <a:pt x="2808" y="1460"/>
                  </a:cubicBezTo>
                  <a:cubicBezTo>
                    <a:pt x="2871" y="1460"/>
                    <a:pt x="2931" y="1453"/>
                    <a:pt x="2984" y="1440"/>
                  </a:cubicBezTo>
                  <a:cubicBezTo>
                    <a:pt x="3118" y="1440"/>
                    <a:pt x="3224" y="1440"/>
                    <a:pt x="3331" y="1413"/>
                  </a:cubicBezTo>
                  <a:cubicBezTo>
                    <a:pt x="3411" y="1387"/>
                    <a:pt x="3517" y="1360"/>
                    <a:pt x="3597" y="1333"/>
                  </a:cubicBezTo>
                  <a:cubicBezTo>
                    <a:pt x="3677" y="1307"/>
                    <a:pt x="3757" y="1280"/>
                    <a:pt x="3810" y="1227"/>
                  </a:cubicBezTo>
                  <a:lnTo>
                    <a:pt x="3970" y="1120"/>
                  </a:lnTo>
                  <a:lnTo>
                    <a:pt x="3784" y="1173"/>
                  </a:lnTo>
                  <a:cubicBezTo>
                    <a:pt x="3731" y="1200"/>
                    <a:pt x="3651" y="1200"/>
                    <a:pt x="3571" y="1200"/>
                  </a:cubicBezTo>
                  <a:lnTo>
                    <a:pt x="3304" y="1200"/>
                  </a:lnTo>
                  <a:cubicBezTo>
                    <a:pt x="3091" y="1200"/>
                    <a:pt x="2851" y="1173"/>
                    <a:pt x="2638" y="1147"/>
                  </a:cubicBezTo>
                  <a:cubicBezTo>
                    <a:pt x="2531" y="1120"/>
                    <a:pt x="2398" y="1067"/>
                    <a:pt x="2265" y="1040"/>
                  </a:cubicBezTo>
                  <a:cubicBezTo>
                    <a:pt x="2158" y="1040"/>
                    <a:pt x="2025" y="987"/>
                    <a:pt x="1892" y="960"/>
                  </a:cubicBezTo>
                  <a:cubicBezTo>
                    <a:pt x="1652" y="880"/>
                    <a:pt x="1412" y="774"/>
                    <a:pt x="1173" y="667"/>
                  </a:cubicBezTo>
                  <a:cubicBezTo>
                    <a:pt x="959" y="587"/>
                    <a:pt x="773" y="481"/>
                    <a:pt x="560" y="374"/>
                  </a:cubicBezTo>
                  <a:cubicBezTo>
                    <a:pt x="480" y="321"/>
                    <a:pt x="400" y="294"/>
                    <a:pt x="320" y="241"/>
                  </a:cubicBezTo>
                  <a:cubicBezTo>
                    <a:pt x="267" y="187"/>
                    <a:pt x="187" y="161"/>
                    <a:pt x="160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84506" y="791233"/>
              <a:ext cx="111125" cy="68297"/>
            </a:xfrm>
            <a:custGeom>
              <a:avLst/>
              <a:gdLst/>
              <a:ahLst/>
              <a:cxnLst/>
              <a:rect l="l" t="t" r="r" b="b"/>
              <a:pathLst>
                <a:path w="2906" h="1786" extrusionOk="0">
                  <a:moveTo>
                    <a:pt x="1" y="0"/>
                  </a:moveTo>
                  <a:cubicBezTo>
                    <a:pt x="161" y="107"/>
                    <a:pt x="321" y="213"/>
                    <a:pt x="480" y="293"/>
                  </a:cubicBezTo>
                  <a:cubicBezTo>
                    <a:pt x="534" y="320"/>
                    <a:pt x="614" y="373"/>
                    <a:pt x="694" y="426"/>
                  </a:cubicBezTo>
                  <a:cubicBezTo>
                    <a:pt x="774" y="480"/>
                    <a:pt x="853" y="533"/>
                    <a:pt x="933" y="586"/>
                  </a:cubicBezTo>
                  <a:cubicBezTo>
                    <a:pt x="1093" y="693"/>
                    <a:pt x="1253" y="799"/>
                    <a:pt x="1440" y="906"/>
                  </a:cubicBezTo>
                  <a:cubicBezTo>
                    <a:pt x="1626" y="1013"/>
                    <a:pt x="1813" y="1146"/>
                    <a:pt x="1973" y="1252"/>
                  </a:cubicBezTo>
                  <a:cubicBezTo>
                    <a:pt x="2053" y="1306"/>
                    <a:pt x="2132" y="1332"/>
                    <a:pt x="2212" y="1386"/>
                  </a:cubicBezTo>
                  <a:cubicBezTo>
                    <a:pt x="2292" y="1439"/>
                    <a:pt x="2372" y="1492"/>
                    <a:pt x="2426" y="1519"/>
                  </a:cubicBezTo>
                  <a:cubicBezTo>
                    <a:pt x="2585" y="1626"/>
                    <a:pt x="2745" y="1705"/>
                    <a:pt x="2905" y="1785"/>
                  </a:cubicBezTo>
                  <a:cubicBezTo>
                    <a:pt x="2799" y="1652"/>
                    <a:pt x="2692" y="1492"/>
                    <a:pt x="2559" y="1386"/>
                  </a:cubicBezTo>
                  <a:cubicBezTo>
                    <a:pt x="2426" y="1226"/>
                    <a:pt x="2292" y="1119"/>
                    <a:pt x="2132" y="1013"/>
                  </a:cubicBezTo>
                  <a:cubicBezTo>
                    <a:pt x="1973" y="879"/>
                    <a:pt x="1813" y="746"/>
                    <a:pt x="1626" y="613"/>
                  </a:cubicBezTo>
                  <a:cubicBezTo>
                    <a:pt x="1440" y="506"/>
                    <a:pt x="1253" y="400"/>
                    <a:pt x="1067" y="320"/>
                  </a:cubicBezTo>
                  <a:cubicBezTo>
                    <a:pt x="880" y="240"/>
                    <a:pt x="720" y="160"/>
                    <a:pt x="534" y="133"/>
                  </a:cubicBezTo>
                  <a:cubicBezTo>
                    <a:pt x="374" y="80"/>
                    <a:pt x="187" y="2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836473" y="761674"/>
              <a:ext cx="67302" cy="88679"/>
            </a:xfrm>
            <a:custGeom>
              <a:avLst/>
              <a:gdLst/>
              <a:ahLst/>
              <a:cxnLst/>
              <a:rect l="l" t="t" r="r" b="b"/>
              <a:pathLst>
                <a:path w="1760" h="2319" extrusionOk="0">
                  <a:moveTo>
                    <a:pt x="1" y="0"/>
                  </a:moveTo>
                  <a:lnTo>
                    <a:pt x="107" y="80"/>
                  </a:lnTo>
                  <a:cubicBezTo>
                    <a:pt x="214" y="134"/>
                    <a:pt x="294" y="214"/>
                    <a:pt x="374" y="293"/>
                  </a:cubicBezTo>
                  <a:cubicBezTo>
                    <a:pt x="480" y="400"/>
                    <a:pt x="587" y="507"/>
                    <a:pt x="667" y="613"/>
                  </a:cubicBezTo>
                  <a:cubicBezTo>
                    <a:pt x="773" y="746"/>
                    <a:pt x="880" y="906"/>
                    <a:pt x="987" y="1040"/>
                  </a:cubicBezTo>
                  <a:cubicBezTo>
                    <a:pt x="1067" y="1199"/>
                    <a:pt x="1173" y="1359"/>
                    <a:pt x="1253" y="1493"/>
                  </a:cubicBezTo>
                  <a:lnTo>
                    <a:pt x="1493" y="1919"/>
                  </a:lnTo>
                  <a:cubicBezTo>
                    <a:pt x="1653" y="2159"/>
                    <a:pt x="1759" y="2319"/>
                    <a:pt x="1759" y="2319"/>
                  </a:cubicBezTo>
                  <a:cubicBezTo>
                    <a:pt x="1759" y="2159"/>
                    <a:pt x="1733" y="1999"/>
                    <a:pt x="1679" y="1839"/>
                  </a:cubicBezTo>
                  <a:cubicBezTo>
                    <a:pt x="1599" y="1493"/>
                    <a:pt x="1440" y="1173"/>
                    <a:pt x="1253" y="880"/>
                  </a:cubicBezTo>
                  <a:cubicBezTo>
                    <a:pt x="1147" y="693"/>
                    <a:pt x="1040" y="560"/>
                    <a:pt x="880" y="427"/>
                  </a:cubicBezTo>
                  <a:cubicBezTo>
                    <a:pt x="773" y="293"/>
                    <a:pt x="640" y="214"/>
                    <a:pt x="480" y="134"/>
                  </a:cubicBezTo>
                  <a:cubicBezTo>
                    <a:pt x="374" y="54"/>
                    <a:pt x="267" y="27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5806952" y="796013"/>
              <a:ext cx="207873" cy="174489"/>
            </a:xfrm>
            <a:custGeom>
              <a:avLst/>
              <a:gdLst/>
              <a:ahLst/>
              <a:cxnLst/>
              <a:rect l="l" t="t" r="r" b="b"/>
              <a:pathLst>
                <a:path w="5436" h="4563" extrusionOk="0">
                  <a:moveTo>
                    <a:pt x="3630" y="0"/>
                  </a:moveTo>
                  <a:cubicBezTo>
                    <a:pt x="3105" y="0"/>
                    <a:pt x="2677" y="348"/>
                    <a:pt x="2238" y="888"/>
                  </a:cubicBezTo>
                  <a:cubicBezTo>
                    <a:pt x="1652" y="1687"/>
                    <a:pt x="0" y="3179"/>
                    <a:pt x="719" y="4112"/>
                  </a:cubicBezTo>
                  <a:cubicBezTo>
                    <a:pt x="971" y="4429"/>
                    <a:pt x="1233" y="4563"/>
                    <a:pt x="1501" y="4563"/>
                  </a:cubicBezTo>
                  <a:cubicBezTo>
                    <a:pt x="2856" y="4563"/>
                    <a:pt x="4368" y="1164"/>
                    <a:pt x="5436" y="808"/>
                  </a:cubicBezTo>
                  <a:lnTo>
                    <a:pt x="4663" y="381"/>
                  </a:lnTo>
                  <a:cubicBezTo>
                    <a:pt x="4272" y="117"/>
                    <a:pt x="3934" y="0"/>
                    <a:pt x="3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5885382" y="826873"/>
              <a:ext cx="69329" cy="68297"/>
            </a:xfrm>
            <a:custGeom>
              <a:avLst/>
              <a:gdLst/>
              <a:ahLst/>
              <a:cxnLst/>
              <a:rect l="l" t="t" r="r" b="b"/>
              <a:pathLst>
                <a:path w="1813" h="178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679" y="81"/>
                    <a:pt x="1573" y="134"/>
                    <a:pt x="1440" y="214"/>
                  </a:cubicBezTo>
                  <a:cubicBezTo>
                    <a:pt x="1200" y="400"/>
                    <a:pt x="987" y="587"/>
                    <a:pt x="773" y="773"/>
                  </a:cubicBezTo>
                  <a:cubicBezTo>
                    <a:pt x="587" y="987"/>
                    <a:pt x="400" y="1200"/>
                    <a:pt x="214" y="1440"/>
                  </a:cubicBezTo>
                  <a:cubicBezTo>
                    <a:pt x="134" y="1546"/>
                    <a:pt x="81" y="1679"/>
                    <a:pt x="1" y="1786"/>
                  </a:cubicBezTo>
                  <a:cubicBezTo>
                    <a:pt x="134" y="1733"/>
                    <a:pt x="241" y="1653"/>
                    <a:pt x="347" y="1573"/>
                  </a:cubicBezTo>
                  <a:cubicBezTo>
                    <a:pt x="587" y="1413"/>
                    <a:pt x="800" y="1226"/>
                    <a:pt x="1013" y="1013"/>
                  </a:cubicBezTo>
                  <a:cubicBezTo>
                    <a:pt x="1147" y="907"/>
                    <a:pt x="1253" y="800"/>
                    <a:pt x="1333" y="667"/>
                  </a:cubicBezTo>
                  <a:cubicBezTo>
                    <a:pt x="1440" y="560"/>
                    <a:pt x="1520" y="454"/>
                    <a:pt x="1599" y="347"/>
                  </a:cubicBezTo>
                  <a:cubicBezTo>
                    <a:pt x="1679" y="241"/>
                    <a:pt x="1759" y="134"/>
                    <a:pt x="1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6696447" y="835400"/>
              <a:ext cx="174298" cy="204966"/>
            </a:xfrm>
            <a:custGeom>
              <a:avLst/>
              <a:gdLst/>
              <a:ahLst/>
              <a:cxnLst/>
              <a:rect l="l" t="t" r="r" b="b"/>
              <a:pathLst>
                <a:path w="4558" h="5360" extrusionOk="0">
                  <a:moveTo>
                    <a:pt x="1831" y="0"/>
                  </a:moveTo>
                  <a:cubicBezTo>
                    <a:pt x="1613" y="0"/>
                    <a:pt x="1340" y="71"/>
                    <a:pt x="987" y="231"/>
                  </a:cubicBezTo>
                  <a:cubicBezTo>
                    <a:pt x="614" y="444"/>
                    <a:pt x="294" y="710"/>
                    <a:pt x="1" y="1003"/>
                  </a:cubicBezTo>
                  <a:lnTo>
                    <a:pt x="2506" y="5134"/>
                  </a:lnTo>
                  <a:cubicBezTo>
                    <a:pt x="2752" y="5288"/>
                    <a:pt x="3026" y="5359"/>
                    <a:pt x="3290" y="5359"/>
                  </a:cubicBezTo>
                  <a:cubicBezTo>
                    <a:pt x="3939" y="5359"/>
                    <a:pt x="4531" y="4928"/>
                    <a:pt x="4531" y="4228"/>
                  </a:cubicBezTo>
                  <a:cubicBezTo>
                    <a:pt x="4557" y="3268"/>
                    <a:pt x="3385" y="2149"/>
                    <a:pt x="3012" y="1323"/>
                  </a:cubicBezTo>
                  <a:cubicBezTo>
                    <a:pt x="2637" y="574"/>
                    <a:pt x="2452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47421" y="865609"/>
              <a:ext cx="88679" cy="123324"/>
            </a:xfrm>
            <a:custGeom>
              <a:avLst/>
              <a:gdLst/>
              <a:ahLst/>
              <a:cxnLst/>
              <a:rect l="l" t="t" r="r" b="b"/>
              <a:pathLst>
                <a:path w="2319" h="3225" extrusionOk="0">
                  <a:moveTo>
                    <a:pt x="0" y="0"/>
                  </a:moveTo>
                  <a:lnTo>
                    <a:pt x="0" y="0"/>
                  </a:lnTo>
                  <a:cubicBezTo>
                    <a:pt x="80" y="187"/>
                    <a:pt x="160" y="373"/>
                    <a:pt x="267" y="560"/>
                  </a:cubicBezTo>
                  <a:cubicBezTo>
                    <a:pt x="347" y="746"/>
                    <a:pt x="453" y="933"/>
                    <a:pt x="586" y="1119"/>
                  </a:cubicBezTo>
                  <a:cubicBezTo>
                    <a:pt x="720" y="1306"/>
                    <a:pt x="853" y="1519"/>
                    <a:pt x="1013" y="1706"/>
                  </a:cubicBezTo>
                  <a:cubicBezTo>
                    <a:pt x="1173" y="1919"/>
                    <a:pt x="1332" y="2105"/>
                    <a:pt x="1466" y="2292"/>
                  </a:cubicBezTo>
                  <a:lnTo>
                    <a:pt x="1892" y="2771"/>
                  </a:lnTo>
                  <a:cubicBezTo>
                    <a:pt x="2025" y="2931"/>
                    <a:pt x="2158" y="3091"/>
                    <a:pt x="2318" y="3224"/>
                  </a:cubicBezTo>
                  <a:cubicBezTo>
                    <a:pt x="2238" y="3038"/>
                    <a:pt x="2132" y="2851"/>
                    <a:pt x="2025" y="2665"/>
                  </a:cubicBezTo>
                  <a:cubicBezTo>
                    <a:pt x="1945" y="2478"/>
                    <a:pt x="1812" y="2292"/>
                    <a:pt x="1705" y="2132"/>
                  </a:cubicBezTo>
                  <a:cubicBezTo>
                    <a:pt x="1572" y="1919"/>
                    <a:pt x="1412" y="1732"/>
                    <a:pt x="1279" y="1519"/>
                  </a:cubicBezTo>
                  <a:cubicBezTo>
                    <a:pt x="1119" y="1333"/>
                    <a:pt x="986" y="1146"/>
                    <a:pt x="826" y="960"/>
                  </a:cubicBezTo>
                  <a:cubicBezTo>
                    <a:pt x="746" y="880"/>
                    <a:pt x="666" y="800"/>
                    <a:pt x="613" y="720"/>
                  </a:cubicBezTo>
                  <a:cubicBezTo>
                    <a:pt x="560" y="613"/>
                    <a:pt x="480" y="533"/>
                    <a:pt x="426" y="480"/>
                  </a:cubicBezTo>
                  <a:cubicBezTo>
                    <a:pt x="293" y="293"/>
                    <a:pt x="160" y="16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927178" y="1669523"/>
              <a:ext cx="695968" cy="669506"/>
            </a:xfrm>
            <a:custGeom>
              <a:avLst/>
              <a:gdLst/>
              <a:ahLst/>
              <a:cxnLst/>
              <a:rect l="l" t="t" r="r" b="b"/>
              <a:pathLst>
                <a:path w="18200" h="17508" extrusionOk="0">
                  <a:moveTo>
                    <a:pt x="9240" y="1"/>
                  </a:moveTo>
                  <a:cubicBezTo>
                    <a:pt x="7887" y="1"/>
                    <a:pt x="6528" y="67"/>
                    <a:pt x="5196" y="107"/>
                  </a:cubicBezTo>
                  <a:cubicBezTo>
                    <a:pt x="4157" y="134"/>
                    <a:pt x="2825" y="214"/>
                    <a:pt x="1945" y="907"/>
                  </a:cubicBezTo>
                  <a:cubicBezTo>
                    <a:pt x="1039" y="1626"/>
                    <a:pt x="933" y="2879"/>
                    <a:pt x="746" y="3864"/>
                  </a:cubicBezTo>
                  <a:cubicBezTo>
                    <a:pt x="533" y="5410"/>
                    <a:pt x="400" y="6982"/>
                    <a:pt x="347" y="8527"/>
                  </a:cubicBezTo>
                  <a:cubicBezTo>
                    <a:pt x="320" y="9913"/>
                    <a:pt x="347" y="11565"/>
                    <a:pt x="0" y="12871"/>
                  </a:cubicBezTo>
                  <a:lnTo>
                    <a:pt x="3837" y="17374"/>
                  </a:lnTo>
                  <a:cubicBezTo>
                    <a:pt x="4020" y="17372"/>
                    <a:pt x="4202" y="17371"/>
                    <a:pt x="4384" y="17371"/>
                  </a:cubicBezTo>
                  <a:cubicBezTo>
                    <a:pt x="6569" y="17371"/>
                    <a:pt x="8732" y="17507"/>
                    <a:pt x="10872" y="17507"/>
                  </a:cubicBezTo>
                  <a:cubicBezTo>
                    <a:pt x="12657" y="17480"/>
                    <a:pt x="14842" y="17454"/>
                    <a:pt x="16201" y="16148"/>
                  </a:cubicBezTo>
                  <a:cubicBezTo>
                    <a:pt x="17320" y="15029"/>
                    <a:pt x="18013" y="13537"/>
                    <a:pt x="18093" y="11938"/>
                  </a:cubicBezTo>
                  <a:cubicBezTo>
                    <a:pt x="18199" y="10100"/>
                    <a:pt x="18013" y="8234"/>
                    <a:pt x="17906" y="6396"/>
                  </a:cubicBezTo>
                  <a:cubicBezTo>
                    <a:pt x="17826" y="5143"/>
                    <a:pt x="17906" y="3651"/>
                    <a:pt x="17453" y="2479"/>
                  </a:cubicBezTo>
                  <a:cubicBezTo>
                    <a:pt x="16787" y="720"/>
                    <a:pt x="14842" y="560"/>
                    <a:pt x="13243" y="294"/>
                  </a:cubicBezTo>
                  <a:cubicBezTo>
                    <a:pt x="11938" y="67"/>
                    <a:pt x="10592" y="1"/>
                    <a:pt x="9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770931" y="803317"/>
              <a:ext cx="1073397" cy="1046629"/>
            </a:xfrm>
            <a:custGeom>
              <a:avLst/>
              <a:gdLst/>
              <a:ahLst/>
              <a:cxnLst/>
              <a:rect l="l" t="t" r="r" b="b"/>
              <a:pathLst>
                <a:path w="28070" h="27370" extrusionOk="0">
                  <a:moveTo>
                    <a:pt x="16580" y="1"/>
                  </a:moveTo>
                  <a:cubicBezTo>
                    <a:pt x="13202" y="1"/>
                    <a:pt x="9749" y="925"/>
                    <a:pt x="6964" y="2695"/>
                  </a:cubicBezTo>
                  <a:cubicBezTo>
                    <a:pt x="3100" y="5200"/>
                    <a:pt x="1955" y="9063"/>
                    <a:pt x="2514" y="13513"/>
                  </a:cubicBezTo>
                  <a:cubicBezTo>
                    <a:pt x="0" y="13513"/>
                    <a:pt x="62" y="17731"/>
                    <a:pt x="3587" y="17731"/>
                  </a:cubicBezTo>
                  <a:cubicBezTo>
                    <a:pt x="3872" y="17731"/>
                    <a:pt x="4181" y="17703"/>
                    <a:pt x="4513" y="17643"/>
                  </a:cubicBezTo>
                  <a:cubicBezTo>
                    <a:pt x="6005" y="20654"/>
                    <a:pt x="10002" y="22013"/>
                    <a:pt x="12187" y="22093"/>
                  </a:cubicBezTo>
                  <a:lnTo>
                    <a:pt x="12187" y="22546"/>
                  </a:lnTo>
                  <a:cubicBezTo>
                    <a:pt x="12187" y="22546"/>
                    <a:pt x="11973" y="24944"/>
                    <a:pt x="11334" y="25371"/>
                  </a:cubicBezTo>
                  <a:lnTo>
                    <a:pt x="13119" y="27369"/>
                  </a:lnTo>
                  <a:cubicBezTo>
                    <a:pt x="14824" y="27236"/>
                    <a:pt x="14958" y="27156"/>
                    <a:pt x="14904" y="25584"/>
                  </a:cubicBezTo>
                  <a:cubicBezTo>
                    <a:pt x="14824" y="24811"/>
                    <a:pt x="15144" y="22493"/>
                    <a:pt x="15144" y="22493"/>
                  </a:cubicBezTo>
                  <a:cubicBezTo>
                    <a:pt x="15144" y="22493"/>
                    <a:pt x="16103" y="22386"/>
                    <a:pt x="16930" y="22333"/>
                  </a:cubicBezTo>
                  <a:cubicBezTo>
                    <a:pt x="17756" y="22253"/>
                    <a:pt x="18555" y="22040"/>
                    <a:pt x="19328" y="21720"/>
                  </a:cubicBezTo>
                  <a:cubicBezTo>
                    <a:pt x="21006" y="21107"/>
                    <a:pt x="22472" y="20042"/>
                    <a:pt x="23618" y="18709"/>
                  </a:cubicBezTo>
                  <a:cubicBezTo>
                    <a:pt x="23828" y="18821"/>
                    <a:pt x="24056" y="18871"/>
                    <a:pt x="24292" y="18871"/>
                  </a:cubicBezTo>
                  <a:cubicBezTo>
                    <a:pt x="25972" y="18871"/>
                    <a:pt x="28069" y="16314"/>
                    <a:pt x="27135" y="15005"/>
                  </a:cubicBezTo>
                  <a:cubicBezTo>
                    <a:pt x="26762" y="14497"/>
                    <a:pt x="26368" y="14301"/>
                    <a:pt x="25918" y="14301"/>
                  </a:cubicBezTo>
                  <a:cubicBezTo>
                    <a:pt x="25660" y="14301"/>
                    <a:pt x="25384" y="14366"/>
                    <a:pt x="25083" y="14473"/>
                  </a:cubicBezTo>
                  <a:cubicBezTo>
                    <a:pt x="25083" y="14473"/>
                    <a:pt x="25856" y="12368"/>
                    <a:pt x="26069" y="11701"/>
                  </a:cubicBezTo>
                  <a:cubicBezTo>
                    <a:pt x="26575" y="10076"/>
                    <a:pt x="27268" y="7625"/>
                    <a:pt x="26762" y="5919"/>
                  </a:cubicBezTo>
                  <a:cubicBezTo>
                    <a:pt x="26415" y="4773"/>
                    <a:pt x="24923" y="3761"/>
                    <a:pt x="24124" y="2855"/>
                  </a:cubicBezTo>
                  <a:cubicBezTo>
                    <a:pt x="23085" y="1549"/>
                    <a:pt x="21619" y="643"/>
                    <a:pt x="19967" y="324"/>
                  </a:cubicBezTo>
                  <a:cubicBezTo>
                    <a:pt x="18866" y="107"/>
                    <a:pt x="17727" y="1"/>
                    <a:pt x="16580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695453" y="1415803"/>
              <a:ext cx="75409" cy="66270"/>
            </a:xfrm>
            <a:custGeom>
              <a:avLst/>
              <a:gdLst/>
              <a:ahLst/>
              <a:cxnLst/>
              <a:rect l="l" t="t" r="r" b="b"/>
              <a:pathLst>
                <a:path w="1972" h="1733" extrusionOk="0">
                  <a:moveTo>
                    <a:pt x="1492" y="1"/>
                  </a:moveTo>
                  <a:lnTo>
                    <a:pt x="1279" y="54"/>
                  </a:lnTo>
                  <a:cubicBezTo>
                    <a:pt x="1199" y="81"/>
                    <a:pt x="1119" y="108"/>
                    <a:pt x="1039" y="134"/>
                  </a:cubicBezTo>
                  <a:cubicBezTo>
                    <a:pt x="959" y="161"/>
                    <a:pt x="879" y="188"/>
                    <a:pt x="800" y="241"/>
                  </a:cubicBezTo>
                  <a:lnTo>
                    <a:pt x="586" y="401"/>
                  </a:lnTo>
                  <a:lnTo>
                    <a:pt x="373" y="614"/>
                  </a:lnTo>
                  <a:cubicBezTo>
                    <a:pt x="320" y="694"/>
                    <a:pt x="267" y="747"/>
                    <a:pt x="240" y="827"/>
                  </a:cubicBezTo>
                  <a:cubicBezTo>
                    <a:pt x="187" y="907"/>
                    <a:pt x="133" y="987"/>
                    <a:pt x="107" y="1067"/>
                  </a:cubicBezTo>
                  <a:cubicBezTo>
                    <a:pt x="80" y="1147"/>
                    <a:pt x="53" y="1227"/>
                    <a:pt x="53" y="1280"/>
                  </a:cubicBezTo>
                  <a:cubicBezTo>
                    <a:pt x="27" y="1387"/>
                    <a:pt x="0" y="1493"/>
                    <a:pt x="27" y="1626"/>
                  </a:cubicBezTo>
                  <a:lnTo>
                    <a:pt x="27" y="1733"/>
                  </a:lnTo>
                  <a:cubicBezTo>
                    <a:pt x="27" y="1733"/>
                    <a:pt x="53" y="1706"/>
                    <a:pt x="80" y="1600"/>
                  </a:cubicBezTo>
                  <a:cubicBezTo>
                    <a:pt x="133" y="1520"/>
                    <a:pt x="160" y="1413"/>
                    <a:pt x="240" y="1333"/>
                  </a:cubicBezTo>
                  <a:cubicBezTo>
                    <a:pt x="267" y="1280"/>
                    <a:pt x="293" y="1227"/>
                    <a:pt x="347" y="1147"/>
                  </a:cubicBezTo>
                  <a:cubicBezTo>
                    <a:pt x="373" y="1093"/>
                    <a:pt x="427" y="1040"/>
                    <a:pt x="453" y="987"/>
                  </a:cubicBezTo>
                  <a:cubicBezTo>
                    <a:pt x="506" y="934"/>
                    <a:pt x="560" y="854"/>
                    <a:pt x="613" y="800"/>
                  </a:cubicBezTo>
                  <a:lnTo>
                    <a:pt x="800" y="640"/>
                  </a:lnTo>
                  <a:cubicBezTo>
                    <a:pt x="906" y="561"/>
                    <a:pt x="1039" y="454"/>
                    <a:pt x="1173" y="374"/>
                  </a:cubicBezTo>
                  <a:cubicBezTo>
                    <a:pt x="1226" y="347"/>
                    <a:pt x="1306" y="294"/>
                    <a:pt x="1359" y="267"/>
                  </a:cubicBezTo>
                  <a:lnTo>
                    <a:pt x="1546" y="188"/>
                  </a:lnTo>
                  <a:cubicBezTo>
                    <a:pt x="1679" y="134"/>
                    <a:pt x="1759" y="108"/>
                    <a:pt x="1839" y="81"/>
                  </a:cubicBezTo>
                  <a:lnTo>
                    <a:pt x="1972" y="28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830355" y="1364867"/>
              <a:ext cx="74415" cy="75448"/>
            </a:xfrm>
            <a:custGeom>
              <a:avLst/>
              <a:gdLst/>
              <a:ahLst/>
              <a:cxnLst/>
              <a:rect l="l" t="t" r="r" b="b"/>
              <a:pathLst>
                <a:path w="1946" h="1973" extrusionOk="0">
                  <a:moveTo>
                    <a:pt x="1" y="1"/>
                  </a:moveTo>
                  <a:lnTo>
                    <a:pt x="134" y="54"/>
                  </a:lnTo>
                  <a:lnTo>
                    <a:pt x="267" y="107"/>
                  </a:lnTo>
                  <a:cubicBezTo>
                    <a:pt x="321" y="134"/>
                    <a:pt x="374" y="161"/>
                    <a:pt x="427" y="214"/>
                  </a:cubicBezTo>
                  <a:cubicBezTo>
                    <a:pt x="480" y="241"/>
                    <a:pt x="534" y="294"/>
                    <a:pt x="587" y="320"/>
                  </a:cubicBezTo>
                  <a:cubicBezTo>
                    <a:pt x="640" y="374"/>
                    <a:pt x="720" y="400"/>
                    <a:pt x="747" y="454"/>
                  </a:cubicBezTo>
                  <a:cubicBezTo>
                    <a:pt x="827" y="507"/>
                    <a:pt x="880" y="560"/>
                    <a:pt x="933" y="640"/>
                  </a:cubicBezTo>
                  <a:lnTo>
                    <a:pt x="1093" y="827"/>
                  </a:lnTo>
                  <a:cubicBezTo>
                    <a:pt x="1200" y="960"/>
                    <a:pt x="1307" y="1093"/>
                    <a:pt x="1413" y="1226"/>
                  </a:cubicBezTo>
                  <a:cubicBezTo>
                    <a:pt x="1440" y="1306"/>
                    <a:pt x="1493" y="1360"/>
                    <a:pt x="1546" y="1413"/>
                  </a:cubicBezTo>
                  <a:cubicBezTo>
                    <a:pt x="1573" y="1493"/>
                    <a:pt x="1626" y="1546"/>
                    <a:pt x="1653" y="1599"/>
                  </a:cubicBezTo>
                  <a:cubicBezTo>
                    <a:pt x="1759" y="1733"/>
                    <a:pt x="1839" y="1839"/>
                    <a:pt x="1946" y="1972"/>
                  </a:cubicBezTo>
                  <a:cubicBezTo>
                    <a:pt x="1919" y="1813"/>
                    <a:pt x="1893" y="1653"/>
                    <a:pt x="1839" y="1520"/>
                  </a:cubicBezTo>
                  <a:cubicBezTo>
                    <a:pt x="1786" y="1360"/>
                    <a:pt x="1733" y="1226"/>
                    <a:pt x="1653" y="1093"/>
                  </a:cubicBezTo>
                  <a:cubicBezTo>
                    <a:pt x="1600" y="987"/>
                    <a:pt x="1573" y="907"/>
                    <a:pt x="1520" y="853"/>
                  </a:cubicBezTo>
                  <a:lnTo>
                    <a:pt x="1360" y="614"/>
                  </a:lnTo>
                  <a:cubicBezTo>
                    <a:pt x="1280" y="534"/>
                    <a:pt x="1227" y="480"/>
                    <a:pt x="1147" y="400"/>
                  </a:cubicBezTo>
                  <a:cubicBezTo>
                    <a:pt x="1093" y="347"/>
                    <a:pt x="1013" y="267"/>
                    <a:pt x="933" y="241"/>
                  </a:cubicBezTo>
                  <a:cubicBezTo>
                    <a:pt x="854" y="187"/>
                    <a:pt x="774" y="134"/>
                    <a:pt x="694" y="107"/>
                  </a:cubicBezTo>
                  <a:cubicBezTo>
                    <a:pt x="614" y="81"/>
                    <a:pt x="534" y="54"/>
                    <a:pt x="480" y="27"/>
                  </a:cubicBezTo>
                  <a:cubicBezTo>
                    <a:pt x="401" y="1"/>
                    <a:pt x="347" y="1"/>
                    <a:pt x="294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01828" y="737621"/>
              <a:ext cx="1020014" cy="661323"/>
            </a:xfrm>
            <a:custGeom>
              <a:avLst/>
              <a:gdLst/>
              <a:ahLst/>
              <a:cxnLst/>
              <a:rect l="l" t="t" r="r" b="b"/>
              <a:pathLst>
                <a:path w="26674" h="17294" extrusionOk="0">
                  <a:moveTo>
                    <a:pt x="12837" y="1"/>
                  </a:moveTo>
                  <a:cubicBezTo>
                    <a:pt x="12060" y="1"/>
                    <a:pt x="11276" y="90"/>
                    <a:pt x="10526" y="283"/>
                  </a:cubicBezTo>
                  <a:cubicBezTo>
                    <a:pt x="8341" y="869"/>
                    <a:pt x="6769" y="1189"/>
                    <a:pt x="4877" y="2361"/>
                  </a:cubicBezTo>
                  <a:cubicBezTo>
                    <a:pt x="3385" y="3294"/>
                    <a:pt x="2186" y="4600"/>
                    <a:pt x="1360" y="6172"/>
                  </a:cubicBezTo>
                  <a:cubicBezTo>
                    <a:pt x="427" y="7984"/>
                    <a:pt x="1" y="10062"/>
                    <a:pt x="161" y="12114"/>
                  </a:cubicBezTo>
                  <a:cubicBezTo>
                    <a:pt x="267" y="13206"/>
                    <a:pt x="560" y="14299"/>
                    <a:pt x="1040" y="15285"/>
                  </a:cubicBezTo>
                  <a:cubicBezTo>
                    <a:pt x="1062" y="15329"/>
                    <a:pt x="1341" y="15868"/>
                    <a:pt x="1694" y="15868"/>
                  </a:cubicBezTo>
                  <a:cubicBezTo>
                    <a:pt x="1766" y="15868"/>
                    <a:pt x="1842" y="15845"/>
                    <a:pt x="1919" y="15791"/>
                  </a:cubicBezTo>
                  <a:cubicBezTo>
                    <a:pt x="2319" y="15524"/>
                    <a:pt x="2479" y="13712"/>
                    <a:pt x="2079" y="12886"/>
                  </a:cubicBezTo>
                  <a:cubicBezTo>
                    <a:pt x="3518" y="12620"/>
                    <a:pt x="4211" y="11288"/>
                    <a:pt x="4611" y="10009"/>
                  </a:cubicBezTo>
                  <a:cubicBezTo>
                    <a:pt x="4904" y="8970"/>
                    <a:pt x="5330" y="8010"/>
                    <a:pt x="5570" y="6971"/>
                  </a:cubicBezTo>
                  <a:cubicBezTo>
                    <a:pt x="5756" y="6412"/>
                    <a:pt x="5730" y="5852"/>
                    <a:pt x="5836" y="5292"/>
                  </a:cubicBezTo>
                  <a:cubicBezTo>
                    <a:pt x="7542" y="5292"/>
                    <a:pt x="9593" y="5159"/>
                    <a:pt x="11219" y="4653"/>
                  </a:cubicBezTo>
                  <a:cubicBezTo>
                    <a:pt x="11991" y="4440"/>
                    <a:pt x="12711" y="4173"/>
                    <a:pt x="13404" y="3827"/>
                  </a:cubicBezTo>
                  <a:cubicBezTo>
                    <a:pt x="13937" y="3534"/>
                    <a:pt x="15029" y="2868"/>
                    <a:pt x="15349" y="2335"/>
                  </a:cubicBezTo>
                  <a:cubicBezTo>
                    <a:pt x="15748" y="2868"/>
                    <a:pt x="16201" y="3374"/>
                    <a:pt x="16708" y="3827"/>
                  </a:cubicBezTo>
                  <a:cubicBezTo>
                    <a:pt x="17640" y="4680"/>
                    <a:pt x="18626" y="5452"/>
                    <a:pt x="19692" y="6118"/>
                  </a:cubicBezTo>
                  <a:cubicBezTo>
                    <a:pt x="20571" y="6651"/>
                    <a:pt x="23343" y="7344"/>
                    <a:pt x="23369" y="7371"/>
                  </a:cubicBezTo>
                  <a:cubicBezTo>
                    <a:pt x="23396" y="7397"/>
                    <a:pt x="23449" y="10408"/>
                    <a:pt x="23556" y="11687"/>
                  </a:cubicBezTo>
                  <a:cubicBezTo>
                    <a:pt x="23609" y="12380"/>
                    <a:pt x="23689" y="13073"/>
                    <a:pt x="23822" y="13739"/>
                  </a:cubicBezTo>
                  <a:cubicBezTo>
                    <a:pt x="23982" y="14165"/>
                    <a:pt x="24115" y="14645"/>
                    <a:pt x="24195" y="15098"/>
                  </a:cubicBezTo>
                  <a:cubicBezTo>
                    <a:pt x="24195" y="15418"/>
                    <a:pt x="22943" y="17096"/>
                    <a:pt x="23822" y="17283"/>
                  </a:cubicBezTo>
                  <a:cubicBezTo>
                    <a:pt x="23852" y="17290"/>
                    <a:pt x="23880" y="17293"/>
                    <a:pt x="23907" y="17293"/>
                  </a:cubicBezTo>
                  <a:cubicBezTo>
                    <a:pt x="24280" y="17293"/>
                    <a:pt x="24321" y="16631"/>
                    <a:pt x="24595" y="16457"/>
                  </a:cubicBezTo>
                  <a:cubicBezTo>
                    <a:pt x="24941" y="16324"/>
                    <a:pt x="25261" y="16217"/>
                    <a:pt x="25634" y="16137"/>
                  </a:cubicBezTo>
                  <a:cubicBezTo>
                    <a:pt x="25927" y="15897"/>
                    <a:pt x="26194" y="14459"/>
                    <a:pt x="26300" y="14032"/>
                  </a:cubicBezTo>
                  <a:cubicBezTo>
                    <a:pt x="26673" y="12727"/>
                    <a:pt x="26673" y="12727"/>
                    <a:pt x="26673" y="11581"/>
                  </a:cubicBezTo>
                  <a:cubicBezTo>
                    <a:pt x="26673" y="9316"/>
                    <a:pt x="26513" y="7024"/>
                    <a:pt x="25234" y="5079"/>
                  </a:cubicBezTo>
                  <a:cubicBezTo>
                    <a:pt x="23902" y="3081"/>
                    <a:pt x="22090" y="2228"/>
                    <a:pt x="19932" y="1322"/>
                  </a:cubicBezTo>
                  <a:cubicBezTo>
                    <a:pt x="18786" y="896"/>
                    <a:pt x="17880" y="470"/>
                    <a:pt x="16654" y="470"/>
                  </a:cubicBezTo>
                  <a:cubicBezTo>
                    <a:pt x="16293" y="470"/>
                    <a:pt x="15768" y="537"/>
                    <a:pt x="15313" y="537"/>
                  </a:cubicBezTo>
                  <a:cubicBezTo>
                    <a:pt x="15131" y="537"/>
                    <a:pt x="14961" y="527"/>
                    <a:pt x="14816" y="496"/>
                  </a:cubicBezTo>
                  <a:cubicBezTo>
                    <a:pt x="14336" y="390"/>
                    <a:pt x="13963" y="43"/>
                    <a:pt x="13404" y="17"/>
                  </a:cubicBezTo>
                  <a:cubicBezTo>
                    <a:pt x="13215" y="6"/>
                    <a:pt x="13026" y="1"/>
                    <a:pt x="12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323533" y="1200819"/>
              <a:ext cx="63211" cy="137358"/>
            </a:xfrm>
            <a:custGeom>
              <a:avLst/>
              <a:gdLst/>
              <a:ahLst/>
              <a:cxnLst/>
              <a:rect l="l" t="t" r="r" b="b"/>
              <a:pathLst>
                <a:path w="1653" h="3592" extrusionOk="0">
                  <a:moveTo>
                    <a:pt x="373" y="1"/>
                  </a:moveTo>
                  <a:cubicBezTo>
                    <a:pt x="373" y="134"/>
                    <a:pt x="373" y="267"/>
                    <a:pt x="347" y="374"/>
                  </a:cubicBezTo>
                  <a:lnTo>
                    <a:pt x="214" y="773"/>
                  </a:lnTo>
                  <a:cubicBezTo>
                    <a:pt x="187" y="907"/>
                    <a:pt x="134" y="1067"/>
                    <a:pt x="107" y="1200"/>
                  </a:cubicBezTo>
                  <a:lnTo>
                    <a:pt x="80" y="1413"/>
                  </a:lnTo>
                  <a:lnTo>
                    <a:pt x="80" y="1653"/>
                  </a:lnTo>
                  <a:cubicBezTo>
                    <a:pt x="134" y="1733"/>
                    <a:pt x="160" y="1839"/>
                    <a:pt x="187" y="1919"/>
                  </a:cubicBezTo>
                  <a:cubicBezTo>
                    <a:pt x="240" y="1999"/>
                    <a:pt x="294" y="2079"/>
                    <a:pt x="400" y="2159"/>
                  </a:cubicBezTo>
                  <a:cubicBezTo>
                    <a:pt x="427" y="2186"/>
                    <a:pt x="480" y="2212"/>
                    <a:pt x="533" y="2239"/>
                  </a:cubicBezTo>
                  <a:cubicBezTo>
                    <a:pt x="587" y="2239"/>
                    <a:pt x="640" y="2266"/>
                    <a:pt x="693" y="2266"/>
                  </a:cubicBezTo>
                  <a:cubicBezTo>
                    <a:pt x="773" y="2292"/>
                    <a:pt x="853" y="2292"/>
                    <a:pt x="933" y="2292"/>
                  </a:cubicBezTo>
                  <a:lnTo>
                    <a:pt x="1040" y="2319"/>
                  </a:lnTo>
                  <a:lnTo>
                    <a:pt x="1120" y="2346"/>
                  </a:lnTo>
                  <a:lnTo>
                    <a:pt x="1173" y="2399"/>
                  </a:lnTo>
                  <a:cubicBezTo>
                    <a:pt x="1200" y="2399"/>
                    <a:pt x="1226" y="2425"/>
                    <a:pt x="1253" y="2452"/>
                  </a:cubicBezTo>
                  <a:cubicBezTo>
                    <a:pt x="1253" y="2479"/>
                    <a:pt x="1279" y="2479"/>
                    <a:pt x="1279" y="2505"/>
                  </a:cubicBezTo>
                  <a:cubicBezTo>
                    <a:pt x="1306" y="2532"/>
                    <a:pt x="1333" y="2559"/>
                    <a:pt x="1333" y="2612"/>
                  </a:cubicBezTo>
                  <a:cubicBezTo>
                    <a:pt x="1359" y="2665"/>
                    <a:pt x="1386" y="2719"/>
                    <a:pt x="1386" y="2799"/>
                  </a:cubicBezTo>
                  <a:cubicBezTo>
                    <a:pt x="1386" y="2852"/>
                    <a:pt x="1386" y="2932"/>
                    <a:pt x="1359" y="2985"/>
                  </a:cubicBezTo>
                  <a:cubicBezTo>
                    <a:pt x="1359" y="3012"/>
                    <a:pt x="1359" y="3038"/>
                    <a:pt x="1333" y="3065"/>
                  </a:cubicBezTo>
                  <a:lnTo>
                    <a:pt x="1306" y="3118"/>
                  </a:lnTo>
                  <a:lnTo>
                    <a:pt x="1306" y="3145"/>
                  </a:lnTo>
                  <a:lnTo>
                    <a:pt x="1200" y="3225"/>
                  </a:lnTo>
                  <a:cubicBezTo>
                    <a:pt x="1173" y="3252"/>
                    <a:pt x="1173" y="3278"/>
                    <a:pt x="1146" y="3278"/>
                  </a:cubicBezTo>
                  <a:cubicBezTo>
                    <a:pt x="1066" y="3331"/>
                    <a:pt x="1013" y="3358"/>
                    <a:pt x="933" y="3385"/>
                  </a:cubicBezTo>
                  <a:cubicBezTo>
                    <a:pt x="800" y="3438"/>
                    <a:pt x="640" y="3465"/>
                    <a:pt x="480" y="3465"/>
                  </a:cubicBezTo>
                  <a:cubicBezTo>
                    <a:pt x="400" y="3478"/>
                    <a:pt x="320" y="3485"/>
                    <a:pt x="240" y="3485"/>
                  </a:cubicBezTo>
                  <a:cubicBezTo>
                    <a:pt x="160" y="3485"/>
                    <a:pt x="80" y="3478"/>
                    <a:pt x="0" y="3465"/>
                  </a:cubicBezTo>
                  <a:lnTo>
                    <a:pt x="0" y="3465"/>
                  </a:lnTo>
                  <a:cubicBezTo>
                    <a:pt x="80" y="3491"/>
                    <a:pt x="160" y="3518"/>
                    <a:pt x="240" y="3545"/>
                  </a:cubicBezTo>
                  <a:cubicBezTo>
                    <a:pt x="320" y="3545"/>
                    <a:pt x="400" y="3571"/>
                    <a:pt x="480" y="3571"/>
                  </a:cubicBezTo>
                  <a:cubicBezTo>
                    <a:pt x="573" y="3585"/>
                    <a:pt x="660" y="3591"/>
                    <a:pt x="747" y="3591"/>
                  </a:cubicBezTo>
                  <a:cubicBezTo>
                    <a:pt x="833" y="3591"/>
                    <a:pt x="920" y="3585"/>
                    <a:pt x="1013" y="3571"/>
                  </a:cubicBezTo>
                  <a:cubicBezTo>
                    <a:pt x="1093" y="3571"/>
                    <a:pt x="1173" y="3545"/>
                    <a:pt x="1279" y="3491"/>
                  </a:cubicBezTo>
                  <a:cubicBezTo>
                    <a:pt x="1306" y="3465"/>
                    <a:pt x="1359" y="3438"/>
                    <a:pt x="1386" y="3411"/>
                  </a:cubicBezTo>
                  <a:lnTo>
                    <a:pt x="1493" y="3331"/>
                  </a:lnTo>
                  <a:lnTo>
                    <a:pt x="1519" y="3305"/>
                  </a:lnTo>
                  <a:lnTo>
                    <a:pt x="1519" y="3278"/>
                  </a:lnTo>
                  <a:lnTo>
                    <a:pt x="1546" y="3225"/>
                  </a:lnTo>
                  <a:cubicBezTo>
                    <a:pt x="1573" y="3172"/>
                    <a:pt x="1599" y="3145"/>
                    <a:pt x="1626" y="3092"/>
                  </a:cubicBezTo>
                  <a:cubicBezTo>
                    <a:pt x="1652" y="2985"/>
                    <a:pt x="1652" y="2905"/>
                    <a:pt x="1652" y="2799"/>
                  </a:cubicBezTo>
                  <a:cubicBezTo>
                    <a:pt x="1652" y="2692"/>
                    <a:pt x="1626" y="2585"/>
                    <a:pt x="1599" y="2505"/>
                  </a:cubicBezTo>
                  <a:cubicBezTo>
                    <a:pt x="1573" y="2399"/>
                    <a:pt x="1519" y="2319"/>
                    <a:pt x="1439" y="2239"/>
                  </a:cubicBezTo>
                  <a:cubicBezTo>
                    <a:pt x="1413" y="2186"/>
                    <a:pt x="1386" y="2159"/>
                    <a:pt x="1333" y="2132"/>
                  </a:cubicBezTo>
                  <a:lnTo>
                    <a:pt x="1279" y="2106"/>
                  </a:lnTo>
                  <a:lnTo>
                    <a:pt x="1226" y="2106"/>
                  </a:lnTo>
                  <a:lnTo>
                    <a:pt x="1093" y="2052"/>
                  </a:lnTo>
                  <a:lnTo>
                    <a:pt x="960" y="2026"/>
                  </a:lnTo>
                  <a:lnTo>
                    <a:pt x="720" y="1999"/>
                  </a:lnTo>
                  <a:cubicBezTo>
                    <a:pt x="667" y="1999"/>
                    <a:pt x="640" y="1999"/>
                    <a:pt x="613" y="1973"/>
                  </a:cubicBezTo>
                  <a:cubicBezTo>
                    <a:pt x="587" y="1973"/>
                    <a:pt x="560" y="1973"/>
                    <a:pt x="560" y="1946"/>
                  </a:cubicBezTo>
                  <a:cubicBezTo>
                    <a:pt x="507" y="1919"/>
                    <a:pt x="480" y="1866"/>
                    <a:pt x="427" y="1813"/>
                  </a:cubicBezTo>
                  <a:lnTo>
                    <a:pt x="347" y="1626"/>
                  </a:lnTo>
                  <a:lnTo>
                    <a:pt x="320" y="1440"/>
                  </a:lnTo>
                  <a:lnTo>
                    <a:pt x="320" y="1226"/>
                  </a:lnTo>
                  <a:cubicBezTo>
                    <a:pt x="320" y="1093"/>
                    <a:pt x="347" y="960"/>
                    <a:pt x="347" y="827"/>
                  </a:cubicBezTo>
                  <a:cubicBezTo>
                    <a:pt x="373" y="694"/>
                    <a:pt x="400" y="560"/>
                    <a:pt x="400" y="427"/>
                  </a:cubicBezTo>
                  <a:lnTo>
                    <a:pt x="400" y="214"/>
                  </a:lnTo>
                  <a:cubicBezTo>
                    <a:pt x="400" y="134"/>
                    <a:pt x="373" y="54"/>
                    <a:pt x="373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115662" y="1171030"/>
              <a:ext cx="48947" cy="47226"/>
            </a:xfrm>
            <a:custGeom>
              <a:avLst/>
              <a:gdLst/>
              <a:ahLst/>
              <a:cxnLst/>
              <a:rect l="l" t="t" r="r" b="b"/>
              <a:pathLst>
                <a:path w="1280" h="1235" extrusionOk="0">
                  <a:moveTo>
                    <a:pt x="669" y="0"/>
                  </a:moveTo>
                  <a:cubicBezTo>
                    <a:pt x="642" y="0"/>
                    <a:pt x="615" y="2"/>
                    <a:pt x="587" y="7"/>
                  </a:cubicBezTo>
                  <a:cubicBezTo>
                    <a:pt x="241" y="34"/>
                    <a:pt x="1" y="353"/>
                    <a:pt x="27" y="673"/>
                  </a:cubicBezTo>
                  <a:cubicBezTo>
                    <a:pt x="53" y="1002"/>
                    <a:pt x="342" y="1235"/>
                    <a:pt x="645" y="1235"/>
                  </a:cubicBezTo>
                  <a:cubicBezTo>
                    <a:pt x="661" y="1235"/>
                    <a:pt x="677" y="1234"/>
                    <a:pt x="693" y="1233"/>
                  </a:cubicBezTo>
                  <a:cubicBezTo>
                    <a:pt x="1040" y="1179"/>
                    <a:pt x="1280" y="886"/>
                    <a:pt x="1253" y="540"/>
                  </a:cubicBezTo>
                  <a:cubicBezTo>
                    <a:pt x="1204" y="248"/>
                    <a:pt x="956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497753" y="1216038"/>
              <a:ext cx="48947" cy="47073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36" y="0"/>
                  </a:moveTo>
                  <a:cubicBezTo>
                    <a:pt x="620" y="0"/>
                    <a:pt x="603" y="1"/>
                    <a:pt x="587" y="2"/>
                  </a:cubicBezTo>
                  <a:cubicBezTo>
                    <a:pt x="241" y="56"/>
                    <a:pt x="1" y="349"/>
                    <a:pt x="28" y="695"/>
                  </a:cubicBezTo>
                  <a:cubicBezTo>
                    <a:pt x="78" y="999"/>
                    <a:pt x="345" y="1230"/>
                    <a:pt x="668" y="1230"/>
                  </a:cubicBezTo>
                  <a:cubicBezTo>
                    <a:pt x="685" y="1230"/>
                    <a:pt x="703" y="1229"/>
                    <a:pt x="720" y="1228"/>
                  </a:cubicBezTo>
                  <a:cubicBezTo>
                    <a:pt x="1040" y="1201"/>
                    <a:pt x="1280" y="882"/>
                    <a:pt x="1253" y="562"/>
                  </a:cubicBezTo>
                  <a:cubicBezTo>
                    <a:pt x="1228" y="233"/>
                    <a:pt x="93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125872" y="1375077"/>
              <a:ext cx="279228" cy="146115"/>
            </a:xfrm>
            <a:custGeom>
              <a:avLst/>
              <a:gdLst/>
              <a:ahLst/>
              <a:cxnLst/>
              <a:rect l="l" t="t" r="r" b="b"/>
              <a:pathLst>
                <a:path w="7302" h="3821" extrusionOk="0">
                  <a:moveTo>
                    <a:pt x="533" y="0"/>
                  </a:moveTo>
                  <a:cubicBezTo>
                    <a:pt x="0" y="1972"/>
                    <a:pt x="1999" y="3118"/>
                    <a:pt x="3464" y="3624"/>
                  </a:cubicBezTo>
                  <a:cubicBezTo>
                    <a:pt x="3925" y="3756"/>
                    <a:pt x="4393" y="3821"/>
                    <a:pt x="4857" y="3821"/>
                  </a:cubicBezTo>
                  <a:cubicBezTo>
                    <a:pt x="5706" y="3821"/>
                    <a:pt x="6543" y="3602"/>
                    <a:pt x="7301" y="3171"/>
                  </a:cubicBezTo>
                  <a:cubicBezTo>
                    <a:pt x="7115" y="2691"/>
                    <a:pt x="6821" y="2265"/>
                    <a:pt x="6475" y="1892"/>
                  </a:cubicBezTo>
                  <a:cubicBezTo>
                    <a:pt x="6075" y="1865"/>
                    <a:pt x="5676" y="1839"/>
                    <a:pt x="5249" y="1812"/>
                  </a:cubicBezTo>
                  <a:cubicBezTo>
                    <a:pt x="4557" y="1732"/>
                    <a:pt x="3837" y="1705"/>
                    <a:pt x="3144" y="1599"/>
                  </a:cubicBezTo>
                  <a:cubicBezTo>
                    <a:pt x="2452" y="1466"/>
                    <a:pt x="1759" y="1306"/>
                    <a:pt x="1066" y="1093"/>
                  </a:cubicBezTo>
                  <a:cubicBezTo>
                    <a:pt x="933" y="773"/>
                    <a:pt x="853" y="426"/>
                    <a:pt x="773" y="80"/>
                  </a:cubicBezTo>
                  <a:lnTo>
                    <a:pt x="533" y="0"/>
                  </a:ln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373474" y="1418862"/>
              <a:ext cx="92732" cy="77512"/>
            </a:xfrm>
            <a:custGeom>
              <a:avLst/>
              <a:gdLst/>
              <a:ahLst/>
              <a:cxnLst/>
              <a:rect l="l" t="t" r="r" b="b"/>
              <a:pathLst>
                <a:path w="2425" h="2027" extrusionOk="0">
                  <a:moveTo>
                    <a:pt x="1919" y="1"/>
                  </a:moveTo>
                  <a:cubicBezTo>
                    <a:pt x="1865" y="134"/>
                    <a:pt x="1785" y="267"/>
                    <a:pt x="1705" y="374"/>
                  </a:cubicBezTo>
                  <a:cubicBezTo>
                    <a:pt x="1469" y="753"/>
                    <a:pt x="1358" y="774"/>
                    <a:pt x="981" y="774"/>
                  </a:cubicBezTo>
                  <a:cubicBezTo>
                    <a:pt x="934" y="774"/>
                    <a:pt x="882" y="774"/>
                    <a:pt x="826" y="774"/>
                  </a:cubicBezTo>
                  <a:cubicBezTo>
                    <a:pt x="560" y="774"/>
                    <a:pt x="267" y="774"/>
                    <a:pt x="0" y="747"/>
                  </a:cubicBezTo>
                  <a:lnTo>
                    <a:pt x="0" y="747"/>
                  </a:lnTo>
                  <a:cubicBezTo>
                    <a:pt x="346" y="1120"/>
                    <a:pt x="640" y="1546"/>
                    <a:pt x="826" y="2026"/>
                  </a:cubicBezTo>
                  <a:cubicBezTo>
                    <a:pt x="1599" y="1600"/>
                    <a:pt x="2185" y="880"/>
                    <a:pt x="2425" y="28"/>
                  </a:cubicBezTo>
                  <a:lnTo>
                    <a:pt x="1919" y="1"/>
                  </a:ln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155393" y="1378137"/>
              <a:ext cx="291465" cy="70323"/>
            </a:xfrm>
            <a:custGeom>
              <a:avLst/>
              <a:gdLst/>
              <a:ahLst/>
              <a:cxnLst/>
              <a:rect l="l" t="t" r="r" b="b"/>
              <a:pathLst>
                <a:path w="7622" h="1839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346"/>
                    <a:pt x="161" y="693"/>
                    <a:pt x="294" y="1013"/>
                  </a:cubicBezTo>
                  <a:cubicBezTo>
                    <a:pt x="987" y="1226"/>
                    <a:pt x="1680" y="1386"/>
                    <a:pt x="2372" y="1519"/>
                  </a:cubicBezTo>
                  <a:cubicBezTo>
                    <a:pt x="3039" y="1625"/>
                    <a:pt x="3785" y="1652"/>
                    <a:pt x="4477" y="1732"/>
                  </a:cubicBezTo>
                  <a:cubicBezTo>
                    <a:pt x="5170" y="1785"/>
                    <a:pt x="5836" y="1839"/>
                    <a:pt x="6529" y="1839"/>
                  </a:cubicBezTo>
                  <a:cubicBezTo>
                    <a:pt x="6585" y="1839"/>
                    <a:pt x="6637" y="1839"/>
                    <a:pt x="6684" y="1839"/>
                  </a:cubicBezTo>
                  <a:cubicBezTo>
                    <a:pt x="7061" y="1839"/>
                    <a:pt x="7172" y="1818"/>
                    <a:pt x="7408" y="1439"/>
                  </a:cubicBezTo>
                  <a:cubicBezTo>
                    <a:pt x="7488" y="1306"/>
                    <a:pt x="7568" y="1199"/>
                    <a:pt x="7622" y="1066"/>
                  </a:cubicBezTo>
                  <a:cubicBezTo>
                    <a:pt x="6476" y="1013"/>
                    <a:pt x="5277" y="1013"/>
                    <a:pt x="3865" y="853"/>
                  </a:cubicBezTo>
                  <a:cubicBezTo>
                    <a:pt x="2559" y="720"/>
                    <a:pt x="1253" y="4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964883" y="1265406"/>
              <a:ext cx="131469" cy="56633"/>
            </a:xfrm>
            <a:custGeom>
              <a:avLst/>
              <a:gdLst/>
              <a:ahLst/>
              <a:cxnLst/>
              <a:rect l="l" t="t" r="r" b="b"/>
              <a:pathLst>
                <a:path w="3438" h="1481" extrusionOk="0">
                  <a:moveTo>
                    <a:pt x="1196" y="0"/>
                  </a:moveTo>
                  <a:cubicBezTo>
                    <a:pt x="661" y="0"/>
                    <a:pt x="129" y="171"/>
                    <a:pt x="0" y="657"/>
                  </a:cubicBezTo>
                  <a:lnTo>
                    <a:pt x="0" y="843"/>
                  </a:lnTo>
                  <a:cubicBezTo>
                    <a:pt x="206" y="1303"/>
                    <a:pt x="923" y="1480"/>
                    <a:pt x="1605" y="1480"/>
                  </a:cubicBezTo>
                  <a:cubicBezTo>
                    <a:pt x="2067" y="1480"/>
                    <a:pt x="2513" y="1399"/>
                    <a:pt x="2771" y="1269"/>
                  </a:cubicBezTo>
                  <a:cubicBezTo>
                    <a:pt x="3437" y="950"/>
                    <a:pt x="2611" y="390"/>
                    <a:pt x="2132" y="177"/>
                  </a:cubicBezTo>
                  <a:cubicBezTo>
                    <a:pt x="1891" y="72"/>
                    <a:pt x="1543" y="0"/>
                    <a:pt x="1196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503222" y="1310299"/>
              <a:ext cx="123974" cy="55677"/>
            </a:xfrm>
            <a:custGeom>
              <a:avLst/>
              <a:gdLst/>
              <a:ahLst/>
              <a:cxnLst/>
              <a:rect l="l" t="t" r="r" b="b"/>
              <a:pathLst>
                <a:path w="3242" h="1456" extrusionOk="0">
                  <a:moveTo>
                    <a:pt x="1061" y="0"/>
                  </a:moveTo>
                  <a:cubicBezTo>
                    <a:pt x="722" y="0"/>
                    <a:pt x="419" y="102"/>
                    <a:pt x="311" y="362"/>
                  </a:cubicBezTo>
                  <a:cubicBezTo>
                    <a:pt x="1" y="1034"/>
                    <a:pt x="1221" y="1456"/>
                    <a:pt x="1732" y="1456"/>
                  </a:cubicBezTo>
                  <a:cubicBezTo>
                    <a:pt x="1747" y="1456"/>
                    <a:pt x="1762" y="1455"/>
                    <a:pt x="1776" y="1454"/>
                  </a:cubicBezTo>
                  <a:cubicBezTo>
                    <a:pt x="2549" y="1401"/>
                    <a:pt x="3242" y="868"/>
                    <a:pt x="2309" y="309"/>
                  </a:cubicBezTo>
                  <a:cubicBezTo>
                    <a:pt x="1990" y="149"/>
                    <a:pt x="1643" y="42"/>
                    <a:pt x="1297" y="15"/>
                  </a:cubicBezTo>
                  <a:cubicBezTo>
                    <a:pt x="1217" y="6"/>
                    <a:pt x="1138" y="0"/>
                    <a:pt x="1061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869092" y="1720191"/>
              <a:ext cx="802964" cy="646753"/>
            </a:xfrm>
            <a:custGeom>
              <a:avLst/>
              <a:gdLst/>
              <a:ahLst/>
              <a:cxnLst/>
              <a:rect l="l" t="t" r="r" b="b"/>
              <a:pathLst>
                <a:path w="20998" h="16913" extrusionOk="0">
                  <a:moveTo>
                    <a:pt x="13647" y="1"/>
                  </a:moveTo>
                  <a:cubicBezTo>
                    <a:pt x="13573" y="1"/>
                    <a:pt x="13501" y="11"/>
                    <a:pt x="13430" y="35"/>
                  </a:cubicBezTo>
                  <a:cubicBezTo>
                    <a:pt x="13243" y="115"/>
                    <a:pt x="13297" y="168"/>
                    <a:pt x="13190" y="328"/>
                  </a:cubicBezTo>
                  <a:cubicBezTo>
                    <a:pt x="12764" y="1074"/>
                    <a:pt x="11538" y="1927"/>
                    <a:pt x="10605" y="2033"/>
                  </a:cubicBezTo>
                  <a:cubicBezTo>
                    <a:pt x="10517" y="2045"/>
                    <a:pt x="10434" y="2051"/>
                    <a:pt x="10355" y="2051"/>
                  </a:cubicBezTo>
                  <a:cubicBezTo>
                    <a:pt x="9564" y="2051"/>
                    <a:pt x="9264" y="1465"/>
                    <a:pt x="8634" y="834"/>
                  </a:cubicBezTo>
                  <a:cubicBezTo>
                    <a:pt x="8357" y="534"/>
                    <a:pt x="8260" y="195"/>
                    <a:pt x="7859" y="195"/>
                  </a:cubicBezTo>
                  <a:cubicBezTo>
                    <a:pt x="7797" y="195"/>
                    <a:pt x="7727" y="203"/>
                    <a:pt x="7648" y="221"/>
                  </a:cubicBezTo>
                  <a:cubicBezTo>
                    <a:pt x="6582" y="434"/>
                    <a:pt x="5410" y="674"/>
                    <a:pt x="4610" y="1340"/>
                  </a:cubicBezTo>
                  <a:lnTo>
                    <a:pt x="4077" y="1607"/>
                  </a:lnTo>
                  <a:cubicBezTo>
                    <a:pt x="3784" y="1793"/>
                    <a:pt x="3518" y="2007"/>
                    <a:pt x="3251" y="2220"/>
                  </a:cubicBezTo>
                  <a:cubicBezTo>
                    <a:pt x="2665" y="2699"/>
                    <a:pt x="2212" y="3312"/>
                    <a:pt x="1892" y="3978"/>
                  </a:cubicBezTo>
                  <a:cubicBezTo>
                    <a:pt x="1306" y="5097"/>
                    <a:pt x="427" y="6696"/>
                    <a:pt x="0" y="7869"/>
                  </a:cubicBezTo>
                  <a:cubicBezTo>
                    <a:pt x="480" y="8055"/>
                    <a:pt x="906" y="8348"/>
                    <a:pt x="1413" y="8535"/>
                  </a:cubicBezTo>
                  <a:cubicBezTo>
                    <a:pt x="2025" y="8828"/>
                    <a:pt x="2025" y="8748"/>
                    <a:pt x="2079" y="9441"/>
                  </a:cubicBezTo>
                  <a:cubicBezTo>
                    <a:pt x="2185" y="10693"/>
                    <a:pt x="2185" y="11972"/>
                    <a:pt x="2132" y="13251"/>
                  </a:cubicBezTo>
                  <a:cubicBezTo>
                    <a:pt x="2105" y="13944"/>
                    <a:pt x="2105" y="14610"/>
                    <a:pt x="2185" y="15303"/>
                  </a:cubicBezTo>
                  <a:cubicBezTo>
                    <a:pt x="2265" y="15942"/>
                    <a:pt x="2185" y="16182"/>
                    <a:pt x="2825" y="16369"/>
                  </a:cubicBezTo>
                  <a:cubicBezTo>
                    <a:pt x="4443" y="16844"/>
                    <a:pt x="6183" y="16912"/>
                    <a:pt x="7890" y="16912"/>
                  </a:cubicBezTo>
                  <a:cubicBezTo>
                    <a:pt x="8573" y="16912"/>
                    <a:pt x="9250" y="16902"/>
                    <a:pt x="9913" y="16902"/>
                  </a:cubicBezTo>
                  <a:cubicBezTo>
                    <a:pt x="11405" y="16902"/>
                    <a:pt x="12924" y="16875"/>
                    <a:pt x="14416" y="16715"/>
                  </a:cubicBezTo>
                  <a:cubicBezTo>
                    <a:pt x="15695" y="16715"/>
                    <a:pt x="16947" y="16528"/>
                    <a:pt x="18173" y="16182"/>
                  </a:cubicBezTo>
                  <a:cubicBezTo>
                    <a:pt x="18812" y="16022"/>
                    <a:pt x="18732" y="15756"/>
                    <a:pt x="18812" y="15116"/>
                  </a:cubicBezTo>
                  <a:cubicBezTo>
                    <a:pt x="18892" y="14450"/>
                    <a:pt x="18919" y="13757"/>
                    <a:pt x="18866" y="13091"/>
                  </a:cubicBezTo>
                  <a:cubicBezTo>
                    <a:pt x="18812" y="11812"/>
                    <a:pt x="18839" y="10533"/>
                    <a:pt x="18919" y="9254"/>
                  </a:cubicBezTo>
                  <a:cubicBezTo>
                    <a:pt x="18972" y="8588"/>
                    <a:pt x="18972" y="8641"/>
                    <a:pt x="19585" y="8348"/>
                  </a:cubicBezTo>
                  <a:cubicBezTo>
                    <a:pt x="20065" y="8135"/>
                    <a:pt x="20518" y="7869"/>
                    <a:pt x="20997" y="7682"/>
                  </a:cubicBezTo>
                  <a:cubicBezTo>
                    <a:pt x="20624" y="6510"/>
                    <a:pt x="19718" y="4911"/>
                    <a:pt x="19159" y="3818"/>
                  </a:cubicBezTo>
                  <a:cubicBezTo>
                    <a:pt x="18812" y="3126"/>
                    <a:pt x="18359" y="2513"/>
                    <a:pt x="17800" y="2033"/>
                  </a:cubicBezTo>
                  <a:cubicBezTo>
                    <a:pt x="17533" y="1820"/>
                    <a:pt x="17240" y="1607"/>
                    <a:pt x="16974" y="1420"/>
                  </a:cubicBezTo>
                  <a:lnTo>
                    <a:pt x="16441" y="1154"/>
                  </a:lnTo>
                  <a:cubicBezTo>
                    <a:pt x="15961" y="834"/>
                    <a:pt x="15428" y="594"/>
                    <a:pt x="14895" y="434"/>
                  </a:cubicBezTo>
                  <a:cubicBezTo>
                    <a:pt x="14532" y="344"/>
                    <a:pt x="14072" y="1"/>
                    <a:pt x="13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118721" y="1701109"/>
              <a:ext cx="155943" cy="153687"/>
            </a:xfrm>
            <a:custGeom>
              <a:avLst/>
              <a:gdLst/>
              <a:ahLst/>
              <a:cxnLst/>
              <a:rect l="l" t="t" r="r" b="b"/>
              <a:pathLst>
                <a:path w="4078" h="4019" extrusionOk="0">
                  <a:moveTo>
                    <a:pt x="2798" y="1"/>
                  </a:moveTo>
                  <a:cubicBezTo>
                    <a:pt x="2625" y="54"/>
                    <a:pt x="2379" y="54"/>
                    <a:pt x="2116" y="54"/>
                  </a:cubicBezTo>
                  <a:cubicBezTo>
                    <a:pt x="1853" y="54"/>
                    <a:pt x="1573" y="54"/>
                    <a:pt x="1333" y="107"/>
                  </a:cubicBezTo>
                  <a:cubicBezTo>
                    <a:pt x="267" y="321"/>
                    <a:pt x="161" y="774"/>
                    <a:pt x="81" y="1786"/>
                  </a:cubicBezTo>
                  <a:cubicBezTo>
                    <a:pt x="1" y="2772"/>
                    <a:pt x="1" y="3731"/>
                    <a:pt x="1200" y="3998"/>
                  </a:cubicBezTo>
                  <a:cubicBezTo>
                    <a:pt x="1285" y="4012"/>
                    <a:pt x="1367" y="4019"/>
                    <a:pt x="1447" y="4019"/>
                  </a:cubicBezTo>
                  <a:cubicBezTo>
                    <a:pt x="2269" y="4019"/>
                    <a:pt x="2840" y="3320"/>
                    <a:pt x="3545" y="2932"/>
                  </a:cubicBezTo>
                  <a:cubicBezTo>
                    <a:pt x="3758" y="2772"/>
                    <a:pt x="3944" y="2772"/>
                    <a:pt x="4077" y="2532"/>
                  </a:cubicBezTo>
                  <a:cubicBezTo>
                    <a:pt x="2932" y="1866"/>
                    <a:pt x="2692" y="1493"/>
                    <a:pt x="2932" y="161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273592" y="1700115"/>
              <a:ext cx="176325" cy="159499"/>
            </a:xfrm>
            <a:custGeom>
              <a:avLst/>
              <a:gdLst/>
              <a:ahLst/>
              <a:cxnLst/>
              <a:rect l="l" t="t" r="r" b="b"/>
              <a:pathLst>
                <a:path w="4611" h="4171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2079" y="1199"/>
                    <a:pt x="1280" y="2505"/>
                    <a:pt x="1" y="2611"/>
                  </a:cubicBezTo>
                  <a:cubicBezTo>
                    <a:pt x="774" y="2958"/>
                    <a:pt x="1333" y="3811"/>
                    <a:pt x="2159" y="4104"/>
                  </a:cubicBezTo>
                  <a:cubicBezTo>
                    <a:pt x="2297" y="4150"/>
                    <a:pt x="2423" y="4171"/>
                    <a:pt x="2538" y="4171"/>
                  </a:cubicBezTo>
                  <a:cubicBezTo>
                    <a:pt x="3156" y="4171"/>
                    <a:pt x="3474" y="3564"/>
                    <a:pt x="3811" y="2958"/>
                  </a:cubicBezTo>
                  <a:cubicBezTo>
                    <a:pt x="4237" y="2238"/>
                    <a:pt x="4611" y="1359"/>
                    <a:pt x="3918" y="720"/>
                  </a:cubicBezTo>
                  <a:cubicBezTo>
                    <a:pt x="3411" y="293"/>
                    <a:pt x="2772" y="53"/>
                    <a:pt x="2132" y="53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40582" y="2028212"/>
              <a:ext cx="128984" cy="337124"/>
            </a:xfrm>
            <a:custGeom>
              <a:avLst/>
              <a:gdLst/>
              <a:ahLst/>
              <a:cxnLst/>
              <a:rect l="l" t="t" r="r" b="b"/>
              <a:pathLst>
                <a:path w="3373" h="8816" extrusionOk="0">
                  <a:moveTo>
                    <a:pt x="2371" y="0"/>
                  </a:moveTo>
                  <a:cubicBezTo>
                    <a:pt x="2265" y="213"/>
                    <a:pt x="133" y="613"/>
                    <a:pt x="133" y="613"/>
                  </a:cubicBezTo>
                  <a:cubicBezTo>
                    <a:pt x="0" y="1919"/>
                    <a:pt x="373" y="4477"/>
                    <a:pt x="640" y="5756"/>
                  </a:cubicBezTo>
                  <a:cubicBezTo>
                    <a:pt x="853" y="6768"/>
                    <a:pt x="799" y="7647"/>
                    <a:pt x="1572" y="8420"/>
                  </a:cubicBezTo>
                  <a:cubicBezTo>
                    <a:pt x="1834" y="8699"/>
                    <a:pt x="2067" y="8815"/>
                    <a:pt x="2271" y="8815"/>
                  </a:cubicBezTo>
                  <a:cubicBezTo>
                    <a:pt x="3019" y="8815"/>
                    <a:pt x="3373" y="7250"/>
                    <a:pt x="3331" y="6475"/>
                  </a:cubicBezTo>
                  <a:cubicBezTo>
                    <a:pt x="3304" y="5809"/>
                    <a:pt x="3118" y="2984"/>
                    <a:pt x="2798" y="2105"/>
                  </a:cubicBezTo>
                  <a:lnTo>
                    <a:pt x="2371" y="0"/>
                  </a:ln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843624" y="2014943"/>
              <a:ext cx="147759" cy="386453"/>
            </a:xfrm>
            <a:custGeom>
              <a:avLst/>
              <a:gdLst/>
              <a:ahLst/>
              <a:cxnLst/>
              <a:rect l="l" t="t" r="r" b="b"/>
              <a:pathLst>
                <a:path w="3864" h="10106" extrusionOk="0">
                  <a:moveTo>
                    <a:pt x="2745" y="1"/>
                  </a:moveTo>
                  <a:lnTo>
                    <a:pt x="2105" y="81"/>
                  </a:lnTo>
                  <a:cubicBezTo>
                    <a:pt x="2398" y="773"/>
                    <a:pt x="2025" y="1999"/>
                    <a:pt x="1839" y="2745"/>
                  </a:cubicBezTo>
                  <a:cubicBezTo>
                    <a:pt x="1626" y="3598"/>
                    <a:pt x="1173" y="4477"/>
                    <a:pt x="1039" y="5357"/>
                  </a:cubicBezTo>
                  <a:cubicBezTo>
                    <a:pt x="853" y="6636"/>
                    <a:pt x="0" y="9273"/>
                    <a:pt x="1386" y="9966"/>
                  </a:cubicBezTo>
                  <a:cubicBezTo>
                    <a:pt x="1577" y="10062"/>
                    <a:pt x="1753" y="10105"/>
                    <a:pt x="1915" y="10105"/>
                  </a:cubicBezTo>
                  <a:cubicBezTo>
                    <a:pt x="3149" y="10105"/>
                    <a:pt x="3550" y="7590"/>
                    <a:pt x="3597" y="6742"/>
                  </a:cubicBezTo>
                  <a:cubicBezTo>
                    <a:pt x="3704" y="4930"/>
                    <a:pt x="3864" y="2559"/>
                    <a:pt x="3864" y="747"/>
                  </a:cubicBezTo>
                  <a:cubicBezTo>
                    <a:pt x="3864" y="27"/>
                    <a:pt x="3597" y="214"/>
                    <a:pt x="2745" y="1"/>
                  </a:cubicBez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975054" y="1731319"/>
              <a:ext cx="129442" cy="392113"/>
            </a:xfrm>
            <a:custGeom>
              <a:avLst/>
              <a:gdLst/>
              <a:ahLst/>
              <a:cxnLst/>
              <a:rect l="l" t="t" r="r" b="b"/>
              <a:pathLst>
                <a:path w="3385" h="10254" extrusionOk="0">
                  <a:moveTo>
                    <a:pt x="2538" y="1"/>
                  </a:moveTo>
                  <a:cubicBezTo>
                    <a:pt x="2030" y="1"/>
                    <a:pt x="1439" y="421"/>
                    <a:pt x="1120" y="863"/>
                  </a:cubicBezTo>
                  <a:cubicBezTo>
                    <a:pt x="853" y="1236"/>
                    <a:pt x="107" y="4247"/>
                    <a:pt x="267" y="6085"/>
                  </a:cubicBezTo>
                  <a:cubicBezTo>
                    <a:pt x="400" y="7524"/>
                    <a:pt x="1" y="8404"/>
                    <a:pt x="427" y="9763"/>
                  </a:cubicBezTo>
                  <a:cubicBezTo>
                    <a:pt x="536" y="10113"/>
                    <a:pt x="680" y="10254"/>
                    <a:pt x="840" y="10254"/>
                  </a:cubicBezTo>
                  <a:cubicBezTo>
                    <a:pt x="1421" y="10254"/>
                    <a:pt x="2214" y="8384"/>
                    <a:pt x="2319" y="7924"/>
                  </a:cubicBezTo>
                  <a:cubicBezTo>
                    <a:pt x="2852" y="5952"/>
                    <a:pt x="2985" y="3794"/>
                    <a:pt x="3171" y="1742"/>
                  </a:cubicBezTo>
                  <a:cubicBezTo>
                    <a:pt x="3225" y="1103"/>
                    <a:pt x="3385" y="250"/>
                    <a:pt x="2825" y="37"/>
                  </a:cubicBezTo>
                  <a:cubicBezTo>
                    <a:pt x="2772" y="10"/>
                    <a:pt x="2718" y="10"/>
                    <a:pt x="2665" y="10"/>
                  </a:cubicBezTo>
                  <a:cubicBezTo>
                    <a:pt x="2624" y="4"/>
                    <a:pt x="2581" y="1"/>
                    <a:pt x="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437640" y="1724244"/>
              <a:ext cx="130475" cy="400182"/>
            </a:xfrm>
            <a:custGeom>
              <a:avLst/>
              <a:gdLst/>
              <a:ahLst/>
              <a:cxnLst/>
              <a:rect l="l" t="t" r="r" b="b"/>
              <a:pathLst>
                <a:path w="3412" h="10465" extrusionOk="0">
                  <a:moveTo>
                    <a:pt x="861" y="0"/>
                  </a:moveTo>
                  <a:cubicBezTo>
                    <a:pt x="823" y="0"/>
                    <a:pt x="785" y="3"/>
                    <a:pt x="747" y="9"/>
                  </a:cubicBezTo>
                  <a:cubicBezTo>
                    <a:pt x="694" y="9"/>
                    <a:pt x="640" y="9"/>
                    <a:pt x="587" y="35"/>
                  </a:cubicBezTo>
                  <a:cubicBezTo>
                    <a:pt x="1" y="248"/>
                    <a:pt x="187" y="1128"/>
                    <a:pt x="241" y="1741"/>
                  </a:cubicBezTo>
                  <a:cubicBezTo>
                    <a:pt x="427" y="3792"/>
                    <a:pt x="560" y="5951"/>
                    <a:pt x="1093" y="7896"/>
                  </a:cubicBezTo>
                  <a:cubicBezTo>
                    <a:pt x="1199" y="8384"/>
                    <a:pt x="2017" y="10465"/>
                    <a:pt x="2601" y="10465"/>
                  </a:cubicBezTo>
                  <a:cubicBezTo>
                    <a:pt x="2749" y="10465"/>
                    <a:pt x="2882" y="10330"/>
                    <a:pt x="2985" y="10001"/>
                  </a:cubicBezTo>
                  <a:cubicBezTo>
                    <a:pt x="3411" y="8669"/>
                    <a:pt x="2825" y="6350"/>
                    <a:pt x="2932" y="4938"/>
                  </a:cubicBezTo>
                  <a:cubicBezTo>
                    <a:pt x="2985" y="3632"/>
                    <a:pt x="3145" y="1794"/>
                    <a:pt x="2292" y="888"/>
                  </a:cubicBezTo>
                  <a:cubicBezTo>
                    <a:pt x="1921" y="467"/>
                    <a:pt x="1366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438673" y="1868217"/>
              <a:ext cx="269018" cy="497732"/>
            </a:xfrm>
            <a:custGeom>
              <a:avLst/>
              <a:gdLst/>
              <a:ahLst/>
              <a:cxnLst/>
              <a:rect l="l" t="t" r="r" b="b"/>
              <a:pathLst>
                <a:path w="7035" h="13016" extrusionOk="0">
                  <a:moveTo>
                    <a:pt x="3118" y="1"/>
                  </a:moveTo>
                  <a:cubicBezTo>
                    <a:pt x="2425" y="1"/>
                    <a:pt x="960" y="81"/>
                    <a:pt x="667" y="400"/>
                  </a:cubicBezTo>
                  <a:cubicBezTo>
                    <a:pt x="267" y="827"/>
                    <a:pt x="0" y="1386"/>
                    <a:pt x="347" y="1440"/>
                  </a:cubicBezTo>
                  <a:cubicBezTo>
                    <a:pt x="294" y="1520"/>
                    <a:pt x="267" y="1573"/>
                    <a:pt x="240" y="1653"/>
                  </a:cubicBezTo>
                  <a:cubicBezTo>
                    <a:pt x="187" y="1866"/>
                    <a:pt x="27" y="2425"/>
                    <a:pt x="294" y="2585"/>
                  </a:cubicBezTo>
                  <a:cubicBezTo>
                    <a:pt x="160" y="2825"/>
                    <a:pt x="134" y="3065"/>
                    <a:pt x="160" y="3331"/>
                  </a:cubicBezTo>
                  <a:cubicBezTo>
                    <a:pt x="228" y="3738"/>
                    <a:pt x="392" y="3877"/>
                    <a:pt x="587" y="3877"/>
                  </a:cubicBezTo>
                  <a:cubicBezTo>
                    <a:pt x="621" y="3877"/>
                    <a:pt x="657" y="3872"/>
                    <a:pt x="693" y="3864"/>
                  </a:cubicBezTo>
                  <a:cubicBezTo>
                    <a:pt x="800" y="4157"/>
                    <a:pt x="986" y="4451"/>
                    <a:pt x="1093" y="4690"/>
                  </a:cubicBezTo>
                  <a:cubicBezTo>
                    <a:pt x="1066" y="4531"/>
                    <a:pt x="1066" y="4344"/>
                    <a:pt x="1093" y="4184"/>
                  </a:cubicBezTo>
                  <a:cubicBezTo>
                    <a:pt x="1679" y="4291"/>
                    <a:pt x="2265" y="4477"/>
                    <a:pt x="2772" y="4797"/>
                  </a:cubicBezTo>
                  <a:cubicBezTo>
                    <a:pt x="2772" y="5396"/>
                    <a:pt x="2959" y="6978"/>
                    <a:pt x="3727" y="6978"/>
                  </a:cubicBezTo>
                  <a:cubicBezTo>
                    <a:pt x="3779" y="6978"/>
                    <a:pt x="3834" y="6970"/>
                    <a:pt x="3891" y="6955"/>
                  </a:cubicBezTo>
                  <a:lnTo>
                    <a:pt x="4131" y="7994"/>
                  </a:lnTo>
                  <a:cubicBezTo>
                    <a:pt x="4237" y="8874"/>
                    <a:pt x="4370" y="9700"/>
                    <a:pt x="4450" y="10579"/>
                  </a:cubicBezTo>
                  <a:cubicBezTo>
                    <a:pt x="4477" y="11192"/>
                    <a:pt x="4530" y="12684"/>
                    <a:pt x="5143" y="12977"/>
                  </a:cubicBezTo>
                  <a:cubicBezTo>
                    <a:pt x="5204" y="13004"/>
                    <a:pt x="5273" y="13016"/>
                    <a:pt x="5347" y="13016"/>
                  </a:cubicBezTo>
                  <a:cubicBezTo>
                    <a:pt x="5800" y="13016"/>
                    <a:pt x="6460" y="12578"/>
                    <a:pt x="6689" y="12258"/>
                  </a:cubicBezTo>
                  <a:cubicBezTo>
                    <a:pt x="7035" y="11725"/>
                    <a:pt x="6715" y="11192"/>
                    <a:pt x="6582" y="10579"/>
                  </a:cubicBezTo>
                  <a:cubicBezTo>
                    <a:pt x="6262" y="9194"/>
                    <a:pt x="5809" y="7835"/>
                    <a:pt x="5250" y="6529"/>
                  </a:cubicBezTo>
                  <a:cubicBezTo>
                    <a:pt x="4797" y="5543"/>
                    <a:pt x="5116" y="4797"/>
                    <a:pt x="5223" y="3758"/>
                  </a:cubicBezTo>
                  <a:cubicBezTo>
                    <a:pt x="5382" y="2248"/>
                    <a:pt x="4804" y="27"/>
                    <a:pt x="3148" y="27"/>
                  </a:cubicBezTo>
                  <a:cubicBezTo>
                    <a:pt x="3138" y="27"/>
                    <a:pt x="3128" y="27"/>
                    <a:pt x="3118" y="27"/>
                  </a:cubicBezTo>
                  <a:lnTo>
                    <a:pt x="3118" y="1"/>
                  </a:ln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461081" y="1973185"/>
              <a:ext cx="98889" cy="43861"/>
            </a:xfrm>
            <a:custGeom>
              <a:avLst/>
              <a:gdLst/>
              <a:ahLst/>
              <a:cxnLst/>
              <a:rect l="l" t="t" r="r" b="b"/>
              <a:pathLst>
                <a:path w="2586" h="1147" extrusionOk="0">
                  <a:moveTo>
                    <a:pt x="987" y="0"/>
                  </a:moveTo>
                  <a:cubicBezTo>
                    <a:pt x="773" y="27"/>
                    <a:pt x="560" y="54"/>
                    <a:pt x="347" y="160"/>
                  </a:cubicBezTo>
                  <a:cubicBezTo>
                    <a:pt x="240" y="213"/>
                    <a:pt x="161" y="267"/>
                    <a:pt x="107" y="373"/>
                  </a:cubicBezTo>
                  <a:cubicBezTo>
                    <a:pt x="27" y="453"/>
                    <a:pt x="1" y="533"/>
                    <a:pt x="1" y="640"/>
                  </a:cubicBezTo>
                  <a:cubicBezTo>
                    <a:pt x="1" y="720"/>
                    <a:pt x="1" y="800"/>
                    <a:pt x="27" y="880"/>
                  </a:cubicBezTo>
                  <a:cubicBezTo>
                    <a:pt x="54" y="933"/>
                    <a:pt x="81" y="986"/>
                    <a:pt x="107" y="1039"/>
                  </a:cubicBezTo>
                  <a:cubicBezTo>
                    <a:pt x="161" y="1119"/>
                    <a:pt x="187" y="1146"/>
                    <a:pt x="187" y="1146"/>
                  </a:cubicBezTo>
                  <a:lnTo>
                    <a:pt x="161" y="1013"/>
                  </a:lnTo>
                  <a:cubicBezTo>
                    <a:pt x="161" y="959"/>
                    <a:pt x="161" y="906"/>
                    <a:pt x="161" y="853"/>
                  </a:cubicBezTo>
                  <a:cubicBezTo>
                    <a:pt x="161" y="773"/>
                    <a:pt x="161" y="720"/>
                    <a:pt x="187" y="666"/>
                  </a:cubicBezTo>
                  <a:cubicBezTo>
                    <a:pt x="240" y="533"/>
                    <a:pt x="347" y="453"/>
                    <a:pt x="480" y="427"/>
                  </a:cubicBezTo>
                  <a:cubicBezTo>
                    <a:pt x="640" y="373"/>
                    <a:pt x="827" y="347"/>
                    <a:pt x="1013" y="320"/>
                  </a:cubicBezTo>
                  <a:lnTo>
                    <a:pt x="2585" y="320"/>
                  </a:lnTo>
                  <a:cubicBezTo>
                    <a:pt x="2425" y="240"/>
                    <a:pt x="2266" y="187"/>
                    <a:pt x="2106" y="133"/>
                  </a:cubicBezTo>
                  <a:cubicBezTo>
                    <a:pt x="1733" y="27"/>
                    <a:pt x="1360" y="0"/>
                    <a:pt x="987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450910" y="1941179"/>
              <a:ext cx="110055" cy="27953"/>
            </a:xfrm>
            <a:custGeom>
              <a:avLst/>
              <a:gdLst/>
              <a:ahLst/>
              <a:cxnLst/>
              <a:rect l="l" t="t" r="r" b="b"/>
              <a:pathLst>
                <a:path w="2878" h="731" extrusionOk="0">
                  <a:moveTo>
                    <a:pt x="1616" y="1"/>
                  </a:moveTo>
                  <a:cubicBezTo>
                    <a:pt x="1520" y="1"/>
                    <a:pt x="1425" y="4"/>
                    <a:pt x="1332" y="11"/>
                  </a:cubicBezTo>
                  <a:cubicBezTo>
                    <a:pt x="1146" y="38"/>
                    <a:pt x="933" y="65"/>
                    <a:pt x="746" y="118"/>
                  </a:cubicBezTo>
                  <a:cubicBezTo>
                    <a:pt x="586" y="144"/>
                    <a:pt x="427" y="224"/>
                    <a:pt x="267" y="331"/>
                  </a:cubicBezTo>
                  <a:cubicBezTo>
                    <a:pt x="213" y="358"/>
                    <a:pt x="160" y="411"/>
                    <a:pt x="107" y="464"/>
                  </a:cubicBezTo>
                  <a:cubicBezTo>
                    <a:pt x="80" y="491"/>
                    <a:pt x="53" y="544"/>
                    <a:pt x="27" y="597"/>
                  </a:cubicBezTo>
                  <a:cubicBezTo>
                    <a:pt x="0" y="651"/>
                    <a:pt x="0" y="677"/>
                    <a:pt x="0" y="731"/>
                  </a:cubicBezTo>
                  <a:lnTo>
                    <a:pt x="80" y="624"/>
                  </a:lnTo>
                  <a:cubicBezTo>
                    <a:pt x="107" y="597"/>
                    <a:pt x="133" y="571"/>
                    <a:pt x="187" y="544"/>
                  </a:cubicBezTo>
                  <a:cubicBezTo>
                    <a:pt x="240" y="544"/>
                    <a:pt x="293" y="517"/>
                    <a:pt x="373" y="491"/>
                  </a:cubicBezTo>
                  <a:cubicBezTo>
                    <a:pt x="506" y="438"/>
                    <a:pt x="666" y="411"/>
                    <a:pt x="826" y="411"/>
                  </a:cubicBezTo>
                  <a:cubicBezTo>
                    <a:pt x="986" y="384"/>
                    <a:pt x="1173" y="358"/>
                    <a:pt x="1359" y="358"/>
                  </a:cubicBezTo>
                  <a:lnTo>
                    <a:pt x="1919" y="304"/>
                  </a:lnTo>
                  <a:cubicBezTo>
                    <a:pt x="2079" y="278"/>
                    <a:pt x="2238" y="278"/>
                    <a:pt x="2398" y="251"/>
                  </a:cubicBezTo>
                  <a:cubicBezTo>
                    <a:pt x="2558" y="224"/>
                    <a:pt x="2718" y="198"/>
                    <a:pt x="2878" y="171"/>
                  </a:cubicBezTo>
                  <a:cubicBezTo>
                    <a:pt x="2718" y="118"/>
                    <a:pt x="2558" y="91"/>
                    <a:pt x="2398" y="65"/>
                  </a:cubicBezTo>
                  <a:cubicBezTo>
                    <a:pt x="2145" y="26"/>
                    <a:pt x="1877" y="1"/>
                    <a:pt x="161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449877" y="1901868"/>
              <a:ext cx="111087" cy="21414"/>
            </a:xfrm>
            <a:custGeom>
              <a:avLst/>
              <a:gdLst/>
              <a:ahLst/>
              <a:cxnLst/>
              <a:rect l="l" t="t" r="r" b="b"/>
              <a:pathLst>
                <a:path w="2905" h="560" extrusionOk="0">
                  <a:moveTo>
                    <a:pt x="1386" y="0"/>
                  </a:moveTo>
                  <a:cubicBezTo>
                    <a:pt x="1013" y="0"/>
                    <a:pt x="667" y="53"/>
                    <a:pt x="320" y="213"/>
                  </a:cubicBezTo>
                  <a:cubicBezTo>
                    <a:pt x="214" y="240"/>
                    <a:pt x="107" y="320"/>
                    <a:pt x="27" y="426"/>
                  </a:cubicBezTo>
                  <a:cubicBezTo>
                    <a:pt x="27" y="453"/>
                    <a:pt x="1" y="480"/>
                    <a:pt x="1" y="506"/>
                  </a:cubicBezTo>
                  <a:lnTo>
                    <a:pt x="1" y="560"/>
                  </a:lnTo>
                  <a:cubicBezTo>
                    <a:pt x="27" y="506"/>
                    <a:pt x="54" y="480"/>
                    <a:pt x="107" y="480"/>
                  </a:cubicBezTo>
                  <a:cubicBezTo>
                    <a:pt x="187" y="426"/>
                    <a:pt x="294" y="400"/>
                    <a:pt x="400" y="373"/>
                  </a:cubicBezTo>
                  <a:cubicBezTo>
                    <a:pt x="720" y="346"/>
                    <a:pt x="1066" y="320"/>
                    <a:pt x="1413" y="320"/>
                  </a:cubicBezTo>
                  <a:cubicBezTo>
                    <a:pt x="1759" y="320"/>
                    <a:pt x="2132" y="320"/>
                    <a:pt x="2425" y="293"/>
                  </a:cubicBezTo>
                  <a:cubicBezTo>
                    <a:pt x="2692" y="293"/>
                    <a:pt x="2905" y="266"/>
                    <a:pt x="2905" y="266"/>
                  </a:cubicBezTo>
                  <a:cubicBezTo>
                    <a:pt x="2745" y="187"/>
                    <a:pt x="2585" y="160"/>
                    <a:pt x="2425" y="107"/>
                  </a:cubicBezTo>
                  <a:cubicBezTo>
                    <a:pt x="2079" y="27"/>
                    <a:pt x="1733" y="0"/>
                    <a:pt x="1386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835479" y="1875368"/>
              <a:ext cx="267986" cy="530542"/>
            </a:xfrm>
            <a:custGeom>
              <a:avLst/>
              <a:gdLst/>
              <a:ahLst/>
              <a:cxnLst/>
              <a:rect l="l" t="t" r="r" b="b"/>
              <a:pathLst>
                <a:path w="7008" h="13874" extrusionOk="0">
                  <a:moveTo>
                    <a:pt x="3917" y="0"/>
                  </a:moveTo>
                  <a:lnTo>
                    <a:pt x="3917" y="27"/>
                  </a:lnTo>
                  <a:cubicBezTo>
                    <a:pt x="3907" y="27"/>
                    <a:pt x="3897" y="27"/>
                    <a:pt x="3887" y="27"/>
                  </a:cubicBezTo>
                  <a:cubicBezTo>
                    <a:pt x="2231" y="27"/>
                    <a:pt x="1653" y="2247"/>
                    <a:pt x="1812" y="3757"/>
                  </a:cubicBezTo>
                  <a:cubicBezTo>
                    <a:pt x="1892" y="4796"/>
                    <a:pt x="2212" y="5543"/>
                    <a:pt x="1785" y="6502"/>
                  </a:cubicBezTo>
                  <a:cubicBezTo>
                    <a:pt x="1226" y="7834"/>
                    <a:pt x="773" y="9193"/>
                    <a:pt x="453" y="10579"/>
                  </a:cubicBezTo>
                  <a:cubicBezTo>
                    <a:pt x="320" y="11165"/>
                    <a:pt x="0" y="11724"/>
                    <a:pt x="346" y="12257"/>
                  </a:cubicBezTo>
                  <a:cubicBezTo>
                    <a:pt x="571" y="12632"/>
                    <a:pt x="1288" y="13873"/>
                    <a:pt x="1728" y="13873"/>
                  </a:cubicBezTo>
                  <a:cubicBezTo>
                    <a:pt x="1757" y="13873"/>
                    <a:pt x="1785" y="13868"/>
                    <a:pt x="1812" y="13856"/>
                  </a:cubicBezTo>
                  <a:cubicBezTo>
                    <a:pt x="2425" y="13563"/>
                    <a:pt x="2531" y="11191"/>
                    <a:pt x="2585" y="10579"/>
                  </a:cubicBezTo>
                  <a:cubicBezTo>
                    <a:pt x="2638" y="9699"/>
                    <a:pt x="2771" y="8873"/>
                    <a:pt x="2904" y="7994"/>
                  </a:cubicBezTo>
                  <a:lnTo>
                    <a:pt x="3144" y="6955"/>
                  </a:lnTo>
                  <a:cubicBezTo>
                    <a:pt x="3201" y="6970"/>
                    <a:pt x="3256" y="6977"/>
                    <a:pt x="3307" y="6977"/>
                  </a:cubicBezTo>
                  <a:cubicBezTo>
                    <a:pt x="4073" y="6977"/>
                    <a:pt x="4237" y="5396"/>
                    <a:pt x="4237" y="4796"/>
                  </a:cubicBezTo>
                  <a:cubicBezTo>
                    <a:pt x="4770" y="4477"/>
                    <a:pt x="5329" y="4290"/>
                    <a:pt x="5942" y="4184"/>
                  </a:cubicBezTo>
                  <a:cubicBezTo>
                    <a:pt x="5942" y="4344"/>
                    <a:pt x="5942" y="4530"/>
                    <a:pt x="5942" y="4690"/>
                  </a:cubicBezTo>
                  <a:cubicBezTo>
                    <a:pt x="6049" y="4450"/>
                    <a:pt x="6235" y="4157"/>
                    <a:pt x="6342" y="3864"/>
                  </a:cubicBezTo>
                  <a:cubicBezTo>
                    <a:pt x="6378" y="3872"/>
                    <a:pt x="6414" y="3876"/>
                    <a:pt x="6448" y="3876"/>
     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       <a:pt x="6901" y="3065"/>
                    <a:pt x="6875" y="2825"/>
                    <a:pt x="6741" y="2585"/>
                  </a:cubicBezTo>
                  <a:cubicBezTo>
                    <a:pt x="6981" y="2425"/>
                    <a:pt x="6848" y="1865"/>
                    <a:pt x="6768" y="1626"/>
                  </a:cubicBezTo>
                  <a:cubicBezTo>
                    <a:pt x="6741" y="1572"/>
                    <a:pt x="6715" y="1492"/>
                    <a:pt x="6688" y="1439"/>
                  </a:cubicBezTo>
                  <a:cubicBezTo>
                    <a:pt x="7008" y="1386"/>
                    <a:pt x="6795" y="853"/>
                    <a:pt x="6395" y="453"/>
                  </a:cubicBezTo>
                  <a:cubicBezTo>
                    <a:pt x="6129" y="133"/>
                    <a:pt x="4610" y="0"/>
                    <a:pt x="39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991344" y="1979112"/>
              <a:ext cx="90744" cy="45047"/>
            </a:xfrm>
            <a:custGeom>
              <a:avLst/>
              <a:gdLst/>
              <a:ahLst/>
              <a:cxnLst/>
              <a:rect l="l" t="t" r="r" b="b"/>
              <a:pathLst>
                <a:path w="2373" h="1178" extrusionOk="0">
                  <a:moveTo>
                    <a:pt x="1332" y="0"/>
                  </a:moveTo>
                  <a:cubicBezTo>
                    <a:pt x="883" y="0"/>
                    <a:pt x="421" y="85"/>
                    <a:pt x="1" y="272"/>
                  </a:cubicBezTo>
                  <a:cubicBezTo>
                    <a:pt x="1" y="272"/>
                    <a:pt x="214" y="298"/>
                    <a:pt x="481" y="298"/>
                  </a:cubicBezTo>
                  <a:lnTo>
                    <a:pt x="960" y="298"/>
                  </a:lnTo>
                  <a:cubicBezTo>
                    <a:pt x="1053" y="312"/>
                    <a:pt x="1147" y="312"/>
                    <a:pt x="1237" y="312"/>
                  </a:cubicBezTo>
                  <a:cubicBezTo>
                    <a:pt x="1327" y="312"/>
                    <a:pt x="1413" y="312"/>
                    <a:pt x="1493" y="325"/>
                  </a:cubicBezTo>
                  <a:cubicBezTo>
                    <a:pt x="1573" y="325"/>
                    <a:pt x="1653" y="352"/>
                    <a:pt x="1760" y="378"/>
                  </a:cubicBezTo>
                  <a:cubicBezTo>
                    <a:pt x="1813" y="378"/>
                    <a:pt x="1893" y="405"/>
                    <a:pt x="1973" y="431"/>
                  </a:cubicBezTo>
                  <a:cubicBezTo>
                    <a:pt x="1999" y="458"/>
                    <a:pt x="2026" y="485"/>
                    <a:pt x="2053" y="485"/>
                  </a:cubicBezTo>
                  <a:cubicBezTo>
                    <a:pt x="2079" y="511"/>
                    <a:pt x="2079" y="538"/>
                    <a:pt x="2106" y="565"/>
                  </a:cubicBezTo>
                  <a:cubicBezTo>
                    <a:pt x="2133" y="618"/>
                    <a:pt x="2159" y="671"/>
                    <a:pt x="2186" y="725"/>
                  </a:cubicBezTo>
                  <a:lnTo>
                    <a:pt x="2186" y="884"/>
                  </a:lnTo>
                  <a:cubicBezTo>
                    <a:pt x="2186" y="938"/>
                    <a:pt x="2159" y="991"/>
                    <a:pt x="2159" y="1044"/>
                  </a:cubicBezTo>
                  <a:lnTo>
                    <a:pt x="2159" y="1178"/>
                  </a:lnTo>
                  <a:cubicBezTo>
                    <a:pt x="2159" y="1178"/>
                    <a:pt x="2186" y="1151"/>
                    <a:pt x="2239" y="1071"/>
                  </a:cubicBezTo>
                  <a:cubicBezTo>
                    <a:pt x="2266" y="1018"/>
                    <a:pt x="2292" y="991"/>
                    <a:pt x="2319" y="938"/>
                  </a:cubicBezTo>
                  <a:cubicBezTo>
                    <a:pt x="2346" y="858"/>
                    <a:pt x="2346" y="778"/>
                    <a:pt x="2372" y="725"/>
                  </a:cubicBezTo>
                  <a:cubicBezTo>
                    <a:pt x="2372" y="618"/>
                    <a:pt x="2372" y="538"/>
                    <a:pt x="2319" y="431"/>
                  </a:cubicBezTo>
                  <a:cubicBezTo>
                    <a:pt x="2319" y="378"/>
                    <a:pt x="2292" y="352"/>
                    <a:pt x="2239" y="298"/>
                  </a:cubicBezTo>
                  <a:cubicBezTo>
                    <a:pt x="2213" y="272"/>
                    <a:pt x="2159" y="218"/>
                    <a:pt x="2133" y="192"/>
                  </a:cubicBezTo>
                  <a:cubicBezTo>
                    <a:pt x="2026" y="138"/>
                    <a:pt x="1919" y="85"/>
                    <a:pt x="1839" y="58"/>
                  </a:cubicBezTo>
                  <a:cubicBezTo>
                    <a:pt x="1733" y="32"/>
                    <a:pt x="1626" y="5"/>
                    <a:pt x="1520" y="5"/>
                  </a:cubicBezTo>
                  <a:cubicBezTo>
                    <a:pt x="1457" y="2"/>
                    <a:pt x="1395" y="0"/>
                    <a:pt x="1332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982205" y="1947029"/>
              <a:ext cx="110055" cy="29254"/>
            </a:xfrm>
            <a:custGeom>
              <a:avLst/>
              <a:gdLst/>
              <a:ahLst/>
              <a:cxnLst/>
              <a:rect l="l" t="t" r="r" b="b"/>
              <a:pathLst>
                <a:path w="2878" h="765" extrusionOk="0">
                  <a:moveTo>
                    <a:pt x="1105" y="1"/>
                  </a:moveTo>
                  <a:cubicBezTo>
                    <a:pt x="895" y="1"/>
                    <a:pt x="683" y="14"/>
                    <a:pt x="480" y="45"/>
                  </a:cubicBezTo>
                  <a:cubicBezTo>
                    <a:pt x="320" y="71"/>
                    <a:pt x="160" y="98"/>
                    <a:pt x="0" y="151"/>
                  </a:cubicBezTo>
                  <a:cubicBezTo>
                    <a:pt x="160" y="178"/>
                    <a:pt x="320" y="231"/>
                    <a:pt x="480" y="231"/>
                  </a:cubicBezTo>
                  <a:cubicBezTo>
                    <a:pt x="640" y="258"/>
                    <a:pt x="799" y="285"/>
                    <a:pt x="959" y="285"/>
                  </a:cubicBezTo>
                  <a:lnTo>
                    <a:pt x="1519" y="338"/>
                  </a:lnTo>
                  <a:cubicBezTo>
                    <a:pt x="1705" y="364"/>
                    <a:pt x="1892" y="391"/>
                    <a:pt x="2052" y="391"/>
                  </a:cubicBezTo>
                  <a:cubicBezTo>
                    <a:pt x="2212" y="418"/>
                    <a:pt x="2345" y="471"/>
                    <a:pt x="2505" y="498"/>
                  </a:cubicBezTo>
                  <a:cubicBezTo>
                    <a:pt x="2558" y="524"/>
                    <a:pt x="2638" y="551"/>
                    <a:pt x="2665" y="578"/>
                  </a:cubicBezTo>
                  <a:cubicBezTo>
                    <a:pt x="2718" y="604"/>
                    <a:pt x="2745" y="631"/>
                    <a:pt x="2771" y="658"/>
                  </a:cubicBezTo>
                  <a:lnTo>
                    <a:pt x="2878" y="764"/>
                  </a:lnTo>
                  <a:cubicBezTo>
                    <a:pt x="2851" y="711"/>
                    <a:pt x="2851" y="658"/>
                    <a:pt x="2825" y="631"/>
                  </a:cubicBezTo>
                  <a:cubicBezTo>
                    <a:pt x="2771" y="498"/>
                    <a:pt x="2691" y="418"/>
                    <a:pt x="2585" y="338"/>
                  </a:cubicBezTo>
                  <a:cubicBezTo>
                    <a:pt x="2452" y="231"/>
                    <a:pt x="2292" y="178"/>
                    <a:pt x="2105" y="125"/>
                  </a:cubicBezTo>
                  <a:cubicBezTo>
                    <a:pt x="1919" y="71"/>
                    <a:pt x="1732" y="45"/>
                    <a:pt x="1546" y="18"/>
                  </a:cubicBezTo>
                  <a:cubicBezTo>
                    <a:pt x="1402" y="7"/>
                    <a:pt x="1254" y="1"/>
                    <a:pt x="1105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977081" y="1907948"/>
              <a:ext cx="116211" cy="21453"/>
            </a:xfrm>
            <a:custGeom>
              <a:avLst/>
              <a:gdLst/>
              <a:ahLst/>
              <a:cxnLst/>
              <a:rect l="l" t="t" r="r" b="b"/>
              <a:pathLst>
                <a:path w="3039" h="561" extrusionOk="0">
                  <a:moveTo>
                    <a:pt x="1546" y="1"/>
                  </a:moveTo>
                  <a:cubicBezTo>
                    <a:pt x="1200" y="1"/>
                    <a:pt x="827" y="28"/>
                    <a:pt x="480" y="81"/>
                  </a:cubicBezTo>
                  <a:cubicBezTo>
                    <a:pt x="321" y="107"/>
                    <a:pt x="161" y="161"/>
                    <a:pt x="1" y="187"/>
                  </a:cubicBezTo>
                  <a:cubicBezTo>
                    <a:pt x="161" y="241"/>
                    <a:pt x="321" y="267"/>
                    <a:pt x="507" y="294"/>
                  </a:cubicBezTo>
                  <a:cubicBezTo>
                    <a:pt x="640" y="321"/>
                    <a:pt x="827" y="347"/>
                    <a:pt x="987" y="347"/>
                  </a:cubicBezTo>
                  <a:lnTo>
                    <a:pt x="1546" y="347"/>
                  </a:lnTo>
                  <a:cubicBezTo>
                    <a:pt x="1600" y="334"/>
                    <a:pt x="1653" y="327"/>
                    <a:pt x="1703" y="327"/>
                  </a:cubicBezTo>
                  <a:cubicBezTo>
                    <a:pt x="1753" y="327"/>
                    <a:pt x="1799" y="334"/>
                    <a:pt x="1839" y="347"/>
                  </a:cubicBezTo>
                  <a:lnTo>
                    <a:pt x="2106" y="347"/>
                  </a:lnTo>
                  <a:cubicBezTo>
                    <a:pt x="2186" y="374"/>
                    <a:pt x="2266" y="401"/>
                    <a:pt x="2346" y="401"/>
                  </a:cubicBezTo>
                  <a:lnTo>
                    <a:pt x="2586" y="427"/>
                  </a:lnTo>
                  <a:cubicBezTo>
                    <a:pt x="2719" y="454"/>
                    <a:pt x="2825" y="507"/>
                    <a:pt x="2905" y="534"/>
                  </a:cubicBezTo>
                  <a:lnTo>
                    <a:pt x="3038" y="560"/>
                  </a:lnTo>
                  <a:lnTo>
                    <a:pt x="3038" y="560"/>
                  </a:lnTo>
                  <a:lnTo>
                    <a:pt x="2932" y="481"/>
                  </a:lnTo>
                  <a:cubicBezTo>
                    <a:pt x="2852" y="401"/>
                    <a:pt x="2745" y="321"/>
                    <a:pt x="2639" y="267"/>
                  </a:cubicBezTo>
                  <a:cubicBezTo>
                    <a:pt x="2559" y="241"/>
                    <a:pt x="2506" y="187"/>
                    <a:pt x="2426" y="161"/>
                  </a:cubicBezTo>
                  <a:cubicBezTo>
                    <a:pt x="2319" y="134"/>
                    <a:pt x="2239" y="81"/>
                    <a:pt x="2133" y="81"/>
                  </a:cubicBezTo>
                  <a:cubicBezTo>
                    <a:pt x="2053" y="54"/>
                    <a:pt x="1946" y="28"/>
                    <a:pt x="1866" y="28"/>
                  </a:cubicBezTo>
                  <a:cubicBezTo>
                    <a:pt x="1759" y="1"/>
                    <a:pt x="1653" y="1"/>
                    <a:pt x="154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104458" y="961018"/>
              <a:ext cx="72388" cy="36060"/>
            </a:xfrm>
            <a:custGeom>
              <a:avLst/>
              <a:gdLst/>
              <a:ahLst/>
              <a:cxnLst/>
              <a:rect l="l" t="t" r="r" b="b"/>
              <a:pathLst>
                <a:path w="1893" h="943" extrusionOk="0">
                  <a:moveTo>
                    <a:pt x="1467" y="0"/>
                  </a:moveTo>
                  <a:cubicBezTo>
                    <a:pt x="844" y="0"/>
                    <a:pt x="351" y="418"/>
                    <a:pt x="1" y="943"/>
                  </a:cubicBezTo>
                  <a:lnTo>
                    <a:pt x="1892" y="63"/>
                  </a:lnTo>
                  <a:cubicBezTo>
                    <a:pt x="1744" y="20"/>
                    <a:pt x="1602" y="0"/>
                    <a:pt x="1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507963" y="985835"/>
              <a:ext cx="57092" cy="64243"/>
            </a:xfrm>
            <a:custGeom>
              <a:avLst/>
              <a:gdLst/>
              <a:ahLst/>
              <a:cxnLst/>
              <a:rect l="l" t="t" r="r" b="b"/>
              <a:pathLst>
                <a:path w="1493" h="1680" extrusionOk="0">
                  <a:moveTo>
                    <a:pt x="0" y="0"/>
                  </a:moveTo>
                  <a:lnTo>
                    <a:pt x="1493" y="1679"/>
                  </a:lnTo>
                  <a:cubicBezTo>
                    <a:pt x="1359" y="906"/>
                    <a:pt x="853" y="1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343579" y="1615338"/>
              <a:ext cx="831491" cy="835773"/>
            </a:xfrm>
            <a:custGeom>
              <a:avLst/>
              <a:gdLst/>
              <a:ahLst/>
              <a:cxnLst/>
              <a:rect l="l" t="t" r="r" b="b"/>
              <a:pathLst>
                <a:path w="21744" h="21856" extrusionOk="0">
                  <a:moveTo>
                    <a:pt x="5918" y="1"/>
                  </a:moveTo>
                  <a:cubicBezTo>
                    <a:pt x="5864" y="1"/>
                    <a:pt x="5819" y="2"/>
                    <a:pt x="5783" y="6"/>
                  </a:cubicBezTo>
                  <a:cubicBezTo>
                    <a:pt x="4477" y="165"/>
                    <a:pt x="3038" y="645"/>
                    <a:pt x="2186" y="1658"/>
                  </a:cubicBezTo>
                  <a:cubicBezTo>
                    <a:pt x="1333" y="2644"/>
                    <a:pt x="1013" y="4029"/>
                    <a:pt x="853" y="5281"/>
                  </a:cubicBezTo>
                  <a:cubicBezTo>
                    <a:pt x="480" y="7813"/>
                    <a:pt x="587" y="10291"/>
                    <a:pt x="427" y="12822"/>
                  </a:cubicBezTo>
                  <a:cubicBezTo>
                    <a:pt x="347" y="14794"/>
                    <a:pt x="507" y="17139"/>
                    <a:pt x="1" y="19111"/>
                  </a:cubicBezTo>
                  <a:lnTo>
                    <a:pt x="18520" y="21855"/>
                  </a:lnTo>
                  <a:cubicBezTo>
                    <a:pt x="20358" y="21828"/>
                    <a:pt x="20811" y="20203"/>
                    <a:pt x="20944" y="18631"/>
                  </a:cubicBezTo>
                  <a:cubicBezTo>
                    <a:pt x="21211" y="15567"/>
                    <a:pt x="21238" y="7653"/>
                    <a:pt x="21317" y="6800"/>
                  </a:cubicBezTo>
                  <a:cubicBezTo>
                    <a:pt x="21477" y="5255"/>
                    <a:pt x="21744" y="3283"/>
                    <a:pt x="20332" y="2217"/>
                  </a:cubicBezTo>
                  <a:cubicBezTo>
                    <a:pt x="18786" y="1045"/>
                    <a:pt x="16761" y="1098"/>
                    <a:pt x="14922" y="965"/>
                  </a:cubicBezTo>
                  <a:cubicBezTo>
                    <a:pt x="12881" y="837"/>
                    <a:pt x="7147" y="1"/>
                    <a:pt x="5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55972" y="621487"/>
              <a:ext cx="1073970" cy="904185"/>
            </a:xfrm>
            <a:custGeom>
              <a:avLst/>
              <a:gdLst/>
              <a:ahLst/>
              <a:cxnLst/>
              <a:rect l="l" t="t" r="r" b="b"/>
              <a:pathLst>
                <a:path w="28085" h="23645" extrusionOk="0">
                  <a:moveTo>
                    <a:pt x="14135" y="1"/>
                  </a:moveTo>
                  <a:cubicBezTo>
                    <a:pt x="13358" y="1"/>
                    <a:pt x="12564" y="69"/>
                    <a:pt x="11751" y="202"/>
                  </a:cubicBezTo>
                  <a:cubicBezTo>
                    <a:pt x="10046" y="469"/>
                    <a:pt x="8687" y="1108"/>
                    <a:pt x="7568" y="2441"/>
                  </a:cubicBezTo>
                  <a:cubicBezTo>
                    <a:pt x="7061" y="2974"/>
                    <a:pt x="6608" y="3560"/>
                    <a:pt x="6262" y="4226"/>
                  </a:cubicBezTo>
                  <a:cubicBezTo>
                    <a:pt x="6102" y="4679"/>
                    <a:pt x="6235" y="4679"/>
                    <a:pt x="5916" y="4919"/>
                  </a:cubicBezTo>
                  <a:cubicBezTo>
                    <a:pt x="5249" y="5398"/>
                    <a:pt x="4157" y="5292"/>
                    <a:pt x="3438" y="5771"/>
                  </a:cubicBezTo>
                  <a:cubicBezTo>
                    <a:pt x="2292" y="6464"/>
                    <a:pt x="1706" y="7717"/>
                    <a:pt x="1199" y="8969"/>
                  </a:cubicBezTo>
                  <a:cubicBezTo>
                    <a:pt x="0" y="12033"/>
                    <a:pt x="267" y="15231"/>
                    <a:pt x="1546" y="18215"/>
                  </a:cubicBezTo>
                  <a:cubicBezTo>
                    <a:pt x="2079" y="19681"/>
                    <a:pt x="3171" y="22025"/>
                    <a:pt x="4823" y="22372"/>
                  </a:cubicBezTo>
                  <a:lnTo>
                    <a:pt x="16148" y="23624"/>
                  </a:lnTo>
                  <a:cubicBezTo>
                    <a:pt x="16361" y="23637"/>
                    <a:pt x="16574" y="23644"/>
                    <a:pt x="16787" y="23644"/>
                  </a:cubicBezTo>
                  <a:cubicBezTo>
                    <a:pt x="17000" y="23644"/>
                    <a:pt x="17213" y="23637"/>
                    <a:pt x="17427" y="23624"/>
                  </a:cubicBezTo>
                  <a:cubicBezTo>
                    <a:pt x="20944" y="23571"/>
                    <a:pt x="24355" y="23198"/>
                    <a:pt x="26486" y="20000"/>
                  </a:cubicBezTo>
                  <a:cubicBezTo>
                    <a:pt x="27419" y="18588"/>
                    <a:pt x="27925" y="16936"/>
                    <a:pt x="27978" y="15257"/>
                  </a:cubicBezTo>
                  <a:cubicBezTo>
                    <a:pt x="28085" y="12886"/>
                    <a:pt x="28085" y="9795"/>
                    <a:pt x="27046" y="7557"/>
                  </a:cubicBezTo>
                  <a:cubicBezTo>
                    <a:pt x="26486" y="6411"/>
                    <a:pt x="25634" y="5425"/>
                    <a:pt x="24568" y="4732"/>
                  </a:cubicBezTo>
                  <a:cubicBezTo>
                    <a:pt x="23289" y="3800"/>
                    <a:pt x="22063" y="2760"/>
                    <a:pt x="20704" y="1934"/>
                  </a:cubicBezTo>
                  <a:cubicBezTo>
                    <a:pt x="18646" y="615"/>
                    <a:pt x="16467" y="1"/>
                    <a:pt x="14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246794" y="1526889"/>
              <a:ext cx="1024067" cy="840821"/>
            </a:xfrm>
            <a:custGeom>
              <a:avLst/>
              <a:gdLst/>
              <a:ahLst/>
              <a:cxnLst/>
              <a:rect l="l" t="t" r="r" b="b"/>
              <a:pathLst>
                <a:path w="26780" h="21988" extrusionOk="0">
                  <a:moveTo>
                    <a:pt x="12817" y="0"/>
                  </a:move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ubicBezTo>
                    <a:pt x="12817" y="0"/>
                    <a:pt x="12817" y="0"/>
                    <a:pt x="12817" y="0"/>
                  </a:cubicBez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lose/>
                  <a:moveTo>
                    <a:pt x="12817" y="0"/>
                  </a:moveTo>
                  <a:lnTo>
                    <a:pt x="12817" y="0"/>
                  </a:lnTo>
                  <a:cubicBezTo>
                    <a:pt x="12821" y="27"/>
                    <a:pt x="13215" y="6093"/>
                    <a:pt x="12342" y="6093"/>
                  </a:cubicBezTo>
                  <a:cubicBezTo>
                    <a:pt x="12315" y="6093"/>
                    <a:pt x="12287" y="6088"/>
                    <a:pt x="12258" y="6076"/>
                  </a:cubicBezTo>
                  <a:cubicBezTo>
                    <a:pt x="12173" y="6071"/>
                    <a:pt x="12085" y="6069"/>
                    <a:pt x="11996" y="6069"/>
                  </a:cubicBezTo>
                  <a:cubicBezTo>
                    <a:pt x="10377" y="6069"/>
                    <a:pt x="8091" y="6750"/>
                    <a:pt x="6955" y="7861"/>
                  </a:cubicBezTo>
                  <a:cubicBezTo>
                    <a:pt x="5516" y="9220"/>
                    <a:pt x="4557" y="11458"/>
                    <a:pt x="3438" y="13110"/>
                  </a:cubicBezTo>
                  <a:cubicBezTo>
                    <a:pt x="2159" y="14975"/>
                    <a:pt x="1013" y="16894"/>
                    <a:pt x="0" y="18892"/>
                  </a:cubicBezTo>
                  <a:cubicBezTo>
                    <a:pt x="424" y="19160"/>
                    <a:pt x="1446" y="19615"/>
                    <a:pt x="2033" y="19615"/>
                  </a:cubicBezTo>
                  <a:cubicBezTo>
                    <a:pt x="2147" y="19615"/>
                    <a:pt x="2245" y="19597"/>
                    <a:pt x="2319" y="19558"/>
                  </a:cubicBezTo>
                  <a:cubicBezTo>
                    <a:pt x="2638" y="19399"/>
                    <a:pt x="4290" y="16734"/>
                    <a:pt x="4823" y="16121"/>
                  </a:cubicBezTo>
                  <a:cubicBezTo>
                    <a:pt x="5916" y="14629"/>
                    <a:pt x="6982" y="12737"/>
                    <a:pt x="8261" y="11405"/>
                  </a:cubicBezTo>
                  <a:lnTo>
                    <a:pt x="8261" y="11405"/>
                  </a:lnTo>
                  <a:cubicBezTo>
                    <a:pt x="8367" y="15908"/>
                    <a:pt x="8341" y="17000"/>
                    <a:pt x="7888" y="21557"/>
                  </a:cubicBezTo>
                  <a:cubicBezTo>
                    <a:pt x="9861" y="21895"/>
                    <a:pt x="12394" y="21987"/>
                    <a:pt x="14677" y="21987"/>
                  </a:cubicBezTo>
                  <a:cubicBezTo>
                    <a:pt x="16710" y="21987"/>
                    <a:pt x="18545" y="21914"/>
                    <a:pt x="19612" y="21877"/>
                  </a:cubicBezTo>
                  <a:cubicBezTo>
                    <a:pt x="18946" y="18493"/>
                    <a:pt x="18999" y="15482"/>
                    <a:pt x="18732" y="11751"/>
                  </a:cubicBezTo>
                  <a:lnTo>
                    <a:pt x="18732" y="11751"/>
                  </a:lnTo>
                  <a:cubicBezTo>
                    <a:pt x="19372" y="13083"/>
                    <a:pt x="23422" y="19612"/>
                    <a:pt x="24595" y="21663"/>
                  </a:cubicBezTo>
                  <a:cubicBezTo>
                    <a:pt x="25261" y="21237"/>
                    <a:pt x="26113" y="20837"/>
                    <a:pt x="26780" y="20438"/>
                  </a:cubicBezTo>
                  <a:cubicBezTo>
                    <a:pt x="25394" y="18333"/>
                    <a:pt x="24195" y="16121"/>
                    <a:pt x="23236" y="13830"/>
                  </a:cubicBezTo>
                  <a:cubicBezTo>
                    <a:pt x="22330" y="11778"/>
                    <a:pt x="21131" y="9859"/>
                    <a:pt x="19665" y="8181"/>
                  </a:cubicBezTo>
                  <a:cubicBezTo>
                    <a:pt x="19185" y="7594"/>
                    <a:pt x="18546" y="7141"/>
                    <a:pt x="17827" y="6928"/>
                  </a:cubicBezTo>
                  <a:cubicBezTo>
                    <a:pt x="17160" y="6688"/>
                    <a:pt x="16814" y="6742"/>
                    <a:pt x="16201" y="6395"/>
                  </a:cubicBezTo>
                  <a:cubicBezTo>
                    <a:pt x="15269" y="5729"/>
                    <a:pt x="16068" y="3731"/>
                    <a:pt x="15855" y="2665"/>
                  </a:cubicBezTo>
                  <a:cubicBezTo>
                    <a:pt x="15855" y="2505"/>
                    <a:pt x="15855" y="2505"/>
                    <a:pt x="16174" y="2212"/>
                  </a:cubicBezTo>
                  <a:cubicBezTo>
                    <a:pt x="15082" y="1439"/>
                    <a:pt x="14016" y="480"/>
                    <a:pt x="128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231498" y="781788"/>
              <a:ext cx="1131063" cy="898678"/>
            </a:xfrm>
            <a:custGeom>
              <a:avLst/>
              <a:gdLst/>
              <a:ahLst/>
              <a:cxnLst/>
              <a:rect l="l" t="t" r="r" b="b"/>
              <a:pathLst>
                <a:path w="29578" h="23501" extrusionOk="0">
                  <a:moveTo>
                    <a:pt x="16492" y="1"/>
                  </a:moveTo>
                  <a:cubicBezTo>
                    <a:pt x="15375" y="1"/>
                    <a:pt x="14289" y="150"/>
                    <a:pt x="13430" y="487"/>
                  </a:cubicBezTo>
                  <a:cubicBezTo>
                    <a:pt x="11911" y="1100"/>
                    <a:pt x="10473" y="1793"/>
                    <a:pt x="8927" y="2352"/>
                  </a:cubicBezTo>
                  <a:lnTo>
                    <a:pt x="6582" y="3152"/>
                  </a:lnTo>
                  <a:cubicBezTo>
                    <a:pt x="7062" y="5230"/>
                    <a:pt x="6449" y="6802"/>
                    <a:pt x="5543" y="8614"/>
                  </a:cubicBezTo>
                  <a:cubicBezTo>
                    <a:pt x="5197" y="9200"/>
                    <a:pt x="4184" y="10186"/>
                    <a:pt x="4051" y="10746"/>
                  </a:cubicBezTo>
                  <a:cubicBezTo>
                    <a:pt x="3944" y="11385"/>
                    <a:pt x="4531" y="12637"/>
                    <a:pt x="4610" y="13330"/>
                  </a:cubicBezTo>
                  <a:cubicBezTo>
                    <a:pt x="4744" y="13996"/>
                    <a:pt x="4637" y="14662"/>
                    <a:pt x="4291" y="15249"/>
                  </a:cubicBezTo>
                  <a:cubicBezTo>
                    <a:pt x="4088" y="15644"/>
                    <a:pt x="3966" y="15800"/>
                    <a:pt x="3864" y="15800"/>
                  </a:cubicBezTo>
                  <a:cubicBezTo>
                    <a:pt x="3726" y="15800"/>
                    <a:pt x="3626" y="15511"/>
                    <a:pt x="3411" y="15142"/>
                  </a:cubicBezTo>
                  <a:cubicBezTo>
                    <a:pt x="3139" y="14685"/>
                    <a:pt x="2592" y="14445"/>
                    <a:pt x="2038" y="14445"/>
                  </a:cubicBezTo>
                  <a:cubicBezTo>
                    <a:pt x="1398" y="14445"/>
                    <a:pt x="750" y="14764"/>
                    <a:pt x="507" y="15435"/>
                  </a:cubicBezTo>
                  <a:cubicBezTo>
                    <a:pt x="1" y="16927"/>
                    <a:pt x="1280" y="18446"/>
                    <a:pt x="2719" y="18739"/>
                  </a:cubicBezTo>
                  <a:cubicBezTo>
                    <a:pt x="2839" y="18762"/>
                    <a:pt x="2960" y="18770"/>
                    <a:pt x="3081" y="18770"/>
                  </a:cubicBezTo>
                  <a:cubicBezTo>
                    <a:pt x="3381" y="18770"/>
                    <a:pt x="3680" y="18721"/>
                    <a:pt x="3959" y="18721"/>
                  </a:cubicBezTo>
                  <a:cubicBezTo>
                    <a:pt x="4093" y="18721"/>
                    <a:pt x="4222" y="18732"/>
                    <a:pt x="4344" y="18766"/>
                  </a:cubicBezTo>
                  <a:cubicBezTo>
                    <a:pt x="5090" y="18926"/>
                    <a:pt x="5570" y="19778"/>
                    <a:pt x="6183" y="20311"/>
                  </a:cubicBezTo>
                  <a:cubicBezTo>
                    <a:pt x="8905" y="22600"/>
                    <a:pt x="12226" y="23501"/>
                    <a:pt x="15627" y="23501"/>
                  </a:cubicBezTo>
                  <a:cubicBezTo>
                    <a:pt x="16820" y="23501"/>
                    <a:pt x="18022" y="23390"/>
                    <a:pt x="19212" y="23189"/>
                  </a:cubicBezTo>
                  <a:cubicBezTo>
                    <a:pt x="20785" y="22923"/>
                    <a:pt x="22303" y="22390"/>
                    <a:pt x="23689" y="21617"/>
                  </a:cubicBezTo>
                  <a:cubicBezTo>
                    <a:pt x="24302" y="21244"/>
                    <a:pt x="24861" y="20471"/>
                    <a:pt x="25394" y="20018"/>
                  </a:cubicBezTo>
                  <a:cubicBezTo>
                    <a:pt x="25606" y="20089"/>
                    <a:pt x="25824" y="20123"/>
                    <a:pt x="26042" y="20123"/>
                  </a:cubicBezTo>
                  <a:cubicBezTo>
                    <a:pt x="26317" y="20123"/>
                    <a:pt x="26592" y="20069"/>
                    <a:pt x="26860" y="19965"/>
                  </a:cubicBezTo>
                  <a:cubicBezTo>
                    <a:pt x="27872" y="19565"/>
                    <a:pt x="29578" y="17567"/>
                    <a:pt x="28965" y="16208"/>
                  </a:cubicBezTo>
                  <a:cubicBezTo>
                    <a:pt x="28724" y="15586"/>
                    <a:pt x="28234" y="15387"/>
                    <a:pt x="27696" y="15387"/>
                  </a:cubicBezTo>
                  <a:cubicBezTo>
                    <a:pt x="27104" y="15387"/>
                    <a:pt x="26453" y="15627"/>
                    <a:pt x="26007" y="15808"/>
                  </a:cubicBezTo>
                  <a:cubicBezTo>
                    <a:pt x="25661" y="14103"/>
                    <a:pt x="26167" y="11891"/>
                    <a:pt x="26806" y="10293"/>
                  </a:cubicBezTo>
                  <a:cubicBezTo>
                    <a:pt x="25901" y="10239"/>
                    <a:pt x="25474" y="7708"/>
                    <a:pt x="25288" y="7068"/>
                  </a:cubicBezTo>
                  <a:cubicBezTo>
                    <a:pt x="24995" y="6136"/>
                    <a:pt x="24995" y="4963"/>
                    <a:pt x="24622" y="4137"/>
                  </a:cubicBezTo>
                  <a:cubicBezTo>
                    <a:pt x="23955" y="2699"/>
                    <a:pt x="22064" y="1153"/>
                    <a:pt x="20571" y="673"/>
                  </a:cubicBezTo>
                  <a:cubicBezTo>
                    <a:pt x="19443" y="252"/>
                    <a:pt x="17941" y="1"/>
                    <a:pt x="16492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267176" y="1392400"/>
              <a:ext cx="97856" cy="52006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234144" y="1422189"/>
              <a:ext cx="77474" cy="63976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843870" y="1281314"/>
              <a:ext cx="61184" cy="14577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582004" y="1017995"/>
              <a:ext cx="81566" cy="37169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021187" y="1044571"/>
              <a:ext cx="71356" cy="46232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54666" y="616860"/>
              <a:ext cx="996534" cy="459224"/>
            </a:xfrm>
            <a:custGeom>
              <a:avLst/>
              <a:gdLst/>
              <a:ahLst/>
              <a:cxnLst/>
              <a:rect l="l" t="t" r="r" b="b"/>
              <a:pathLst>
                <a:path w="26060" h="12009" extrusionOk="0">
                  <a:moveTo>
                    <a:pt x="9793" y="1"/>
                  </a:moveTo>
                  <a:cubicBezTo>
                    <a:pt x="7554" y="1"/>
                    <a:pt x="5326" y="337"/>
                    <a:pt x="3224" y="1203"/>
                  </a:cubicBezTo>
                  <a:cubicBezTo>
                    <a:pt x="1865" y="1736"/>
                    <a:pt x="0" y="2801"/>
                    <a:pt x="80" y="4533"/>
                  </a:cubicBezTo>
                  <a:lnTo>
                    <a:pt x="80" y="5573"/>
                  </a:lnTo>
                  <a:cubicBezTo>
                    <a:pt x="586" y="5200"/>
                    <a:pt x="533" y="5200"/>
                    <a:pt x="1173" y="5120"/>
                  </a:cubicBezTo>
                  <a:lnTo>
                    <a:pt x="1173" y="5120"/>
                  </a:lnTo>
                  <a:cubicBezTo>
                    <a:pt x="906" y="5519"/>
                    <a:pt x="1173" y="5120"/>
                    <a:pt x="1013" y="5573"/>
                  </a:cubicBezTo>
                  <a:lnTo>
                    <a:pt x="1013" y="5679"/>
                  </a:lnTo>
                  <a:cubicBezTo>
                    <a:pt x="506" y="6132"/>
                    <a:pt x="293" y="7225"/>
                    <a:pt x="533" y="7331"/>
                  </a:cubicBezTo>
                  <a:cubicBezTo>
                    <a:pt x="721" y="7436"/>
                    <a:pt x="949" y="7476"/>
                    <a:pt x="1196" y="7476"/>
                  </a:cubicBezTo>
                  <a:cubicBezTo>
                    <a:pt x="1896" y="7476"/>
                    <a:pt x="2753" y="7149"/>
                    <a:pt x="3304" y="7012"/>
                  </a:cubicBezTo>
                  <a:cubicBezTo>
                    <a:pt x="3817" y="6895"/>
                    <a:pt x="4345" y="6835"/>
                    <a:pt x="4874" y="6835"/>
                  </a:cubicBezTo>
                  <a:cubicBezTo>
                    <a:pt x="5556" y="6835"/>
                    <a:pt x="6242" y="6935"/>
                    <a:pt x="6901" y="7145"/>
                  </a:cubicBezTo>
                  <a:cubicBezTo>
                    <a:pt x="7941" y="7358"/>
                    <a:pt x="8927" y="7864"/>
                    <a:pt x="9726" y="8610"/>
                  </a:cubicBezTo>
                  <a:cubicBezTo>
                    <a:pt x="10339" y="9117"/>
                    <a:pt x="10898" y="9969"/>
                    <a:pt x="11804" y="10129"/>
                  </a:cubicBezTo>
                  <a:cubicBezTo>
                    <a:pt x="11891" y="10141"/>
                    <a:pt x="11970" y="10147"/>
                    <a:pt x="12042" y="10147"/>
                  </a:cubicBezTo>
                  <a:cubicBezTo>
                    <a:pt x="13525" y="10147"/>
                    <a:pt x="12068" y="7647"/>
                    <a:pt x="11458" y="7012"/>
                  </a:cubicBezTo>
                  <a:lnTo>
                    <a:pt x="11458" y="7012"/>
                  </a:lnTo>
                  <a:cubicBezTo>
                    <a:pt x="12764" y="7438"/>
                    <a:pt x="13883" y="9063"/>
                    <a:pt x="14949" y="9863"/>
                  </a:cubicBezTo>
                  <a:cubicBezTo>
                    <a:pt x="15922" y="10569"/>
                    <a:pt x="17674" y="12008"/>
                    <a:pt x="19046" y="12008"/>
                  </a:cubicBezTo>
                  <a:cubicBezTo>
                    <a:pt x="19176" y="12008"/>
                    <a:pt x="19303" y="11995"/>
                    <a:pt x="19425" y="11968"/>
                  </a:cubicBezTo>
                  <a:cubicBezTo>
                    <a:pt x="21184" y="11621"/>
                    <a:pt x="19159" y="8504"/>
                    <a:pt x="18679" y="7678"/>
                  </a:cubicBezTo>
                  <a:lnTo>
                    <a:pt x="18679" y="7678"/>
                  </a:lnTo>
                  <a:cubicBezTo>
                    <a:pt x="20411" y="8637"/>
                    <a:pt x="21743" y="10209"/>
                    <a:pt x="23662" y="11008"/>
                  </a:cubicBezTo>
                  <a:cubicBezTo>
                    <a:pt x="24000" y="11148"/>
                    <a:pt x="24591" y="11451"/>
                    <a:pt x="25068" y="11451"/>
                  </a:cubicBezTo>
                  <a:cubicBezTo>
                    <a:pt x="25230" y="11451"/>
                    <a:pt x="25379" y="11416"/>
                    <a:pt x="25500" y="11328"/>
                  </a:cubicBezTo>
                  <a:cubicBezTo>
                    <a:pt x="26060" y="10902"/>
                    <a:pt x="25767" y="9490"/>
                    <a:pt x="25580" y="8903"/>
                  </a:cubicBezTo>
                  <a:cubicBezTo>
                    <a:pt x="25047" y="6718"/>
                    <a:pt x="23315" y="5200"/>
                    <a:pt x="21610" y="3707"/>
                  </a:cubicBezTo>
                  <a:cubicBezTo>
                    <a:pt x="19558" y="1869"/>
                    <a:pt x="17373" y="990"/>
                    <a:pt x="14629" y="457"/>
                  </a:cubicBezTo>
                  <a:cubicBezTo>
                    <a:pt x="13040" y="177"/>
                    <a:pt x="11414" y="1"/>
                    <a:pt x="9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621773" y="1211985"/>
              <a:ext cx="52006" cy="50094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979391" y="1260932"/>
              <a:ext cx="52006" cy="51050"/>
            </a:xfrm>
            <a:custGeom>
              <a:avLst/>
              <a:gdLst/>
              <a:ahLst/>
              <a:cxnLst/>
              <a:rect l="l" t="t" r="r" b="b"/>
              <a:pathLst>
                <a:path w="1360" h="1335" extrusionOk="0">
                  <a:moveTo>
                    <a:pt x="667" y="1"/>
                  </a:moveTo>
                  <a:cubicBezTo>
                    <a:pt x="294" y="27"/>
                    <a:pt x="1" y="321"/>
                    <a:pt x="27" y="694"/>
                  </a:cubicBezTo>
                  <a:cubicBezTo>
                    <a:pt x="27" y="1051"/>
                    <a:pt x="321" y="1335"/>
                    <a:pt x="673" y="1335"/>
                  </a:cubicBezTo>
                  <a:cubicBezTo>
                    <a:pt x="689" y="1335"/>
                    <a:pt x="704" y="1334"/>
                    <a:pt x="720" y="1333"/>
                  </a:cubicBezTo>
                  <a:cubicBezTo>
                    <a:pt x="1093" y="1306"/>
                    <a:pt x="1360" y="1013"/>
                    <a:pt x="1360" y="640"/>
                  </a:cubicBezTo>
                  <a:cubicBezTo>
                    <a:pt x="1333" y="267"/>
                    <a:pt x="1013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70682" y="1438249"/>
              <a:ext cx="280223" cy="87646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493364" y="1308808"/>
              <a:ext cx="129442" cy="63287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030365" y="1359782"/>
              <a:ext cx="151851" cy="53689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358875" y="1754110"/>
              <a:ext cx="775431" cy="659181"/>
            </a:xfrm>
            <a:custGeom>
              <a:avLst/>
              <a:gdLst/>
              <a:ahLst/>
              <a:cxnLst/>
              <a:rect l="l" t="t" r="r" b="b"/>
              <a:pathLst>
                <a:path w="20278" h="17238" extrusionOk="0">
                  <a:moveTo>
                    <a:pt x="8900" y="0"/>
                  </a:moveTo>
                  <a:cubicBezTo>
                    <a:pt x="7355" y="320"/>
                    <a:pt x="5836" y="27"/>
                    <a:pt x="4344" y="986"/>
                  </a:cubicBezTo>
                  <a:cubicBezTo>
                    <a:pt x="2239" y="2319"/>
                    <a:pt x="1439" y="4717"/>
                    <a:pt x="0" y="6609"/>
                  </a:cubicBezTo>
                  <a:cubicBezTo>
                    <a:pt x="1120" y="7515"/>
                    <a:pt x="2239" y="8607"/>
                    <a:pt x="3491" y="9406"/>
                  </a:cubicBezTo>
                  <a:cubicBezTo>
                    <a:pt x="3944" y="8740"/>
                    <a:pt x="4450" y="8021"/>
                    <a:pt x="4877" y="7355"/>
                  </a:cubicBezTo>
                  <a:lnTo>
                    <a:pt x="4877" y="7355"/>
                  </a:lnTo>
                  <a:cubicBezTo>
                    <a:pt x="4983" y="8687"/>
                    <a:pt x="4663" y="15348"/>
                    <a:pt x="4264" y="17187"/>
                  </a:cubicBezTo>
                  <a:cubicBezTo>
                    <a:pt x="4504" y="17223"/>
                    <a:pt x="4721" y="17237"/>
                    <a:pt x="4924" y="17237"/>
                  </a:cubicBezTo>
                  <a:cubicBezTo>
                    <a:pt x="5623" y="17237"/>
                    <a:pt x="6174" y="17068"/>
                    <a:pt x="7062" y="17027"/>
                  </a:cubicBezTo>
                  <a:cubicBezTo>
                    <a:pt x="8506" y="17048"/>
                    <a:pt x="9966" y="17132"/>
                    <a:pt x="11417" y="17132"/>
                  </a:cubicBezTo>
                  <a:cubicBezTo>
                    <a:pt x="11841" y="17132"/>
                    <a:pt x="12263" y="17125"/>
                    <a:pt x="12684" y="17107"/>
                  </a:cubicBezTo>
                  <a:cubicBezTo>
                    <a:pt x="14096" y="17054"/>
                    <a:pt x="15482" y="17054"/>
                    <a:pt x="16814" y="16947"/>
                  </a:cubicBezTo>
                  <a:cubicBezTo>
                    <a:pt x="17001" y="15162"/>
                    <a:pt x="16361" y="8794"/>
                    <a:pt x="16414" y="7781"/>
                  </a:cubicBezTo>
                  <a:lnTo>
                    <a:pt x="16414" y="7781"/>
                  </a:lnTo>
                  <a:cubicBezTo>
                    <a:pt x="16734" y="8607"/>
                    <a:pt x="16707" y="9273"/>
                    <a:pt x="17027" y="9806"/>
                  </a:cubicBezTo>
                  <a:cubicBezTo>
                    <a:pt x="18413" y="9033"/>
                    <a:pt x="19185" y="8341"/>
                    <a:pt x="19878" y="7195"/>
                  </a:cubicBezTo>
                  <a:cubicBezTo>
                    <a:pt x="20278" y="6582"/>
                    <a:pt x="20278" y="6582"/>
                    <a:pt x="19825" y="5916"/>
                  </a:cubicBezTo>
                  <a:cubicBezTo>
                    <a:pt x="19425" y="5330"/>
                    <a:pt x="19132" y="4770"/>
                    <a:pt x="18733" y="4184"/>
                  </a:cubicBezTo>
                  <a:cubicBezTo>
                    <a:pt x="17347" y="1892"/>
                    <a:pt x="15855" y="667"/>
                    <a:pt x="13137" y="187"/>
                  </a:cubicBezTo>
                  <a:lnTo>
                    <a:pt x="13137" y="187"/>
                  </a:lnTo>
                  <a:cubicBezTo>
                    <a:pt x="13030" y="1439"/>
                    <a:pt x="13670" y="2638"/>
                    <a:pt x="12044" y="3038"/>
                  </a:cubicBezTo>
                  <a:cubicBezTo>
                    <a:pt x="11881" y="3069"/>
                    <a:pt x="11719" y="3085"/>
                    <a:pt x="11559" y="3085"/>
                  </a:cubicBezTo>
                  <a:cubicBezTo>
                    <a:pt x="10361" y="3085"/>
                    <a:pt x="9301" y="2235"/>
                    <a:pt x="9113" y="1013"/>
                  </a:cubicBezTo>
                  <a:lnTo>
                    <a:pt x="89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607510" y="1740879"/>
              <a:ext cx="179346" cy="170168"/>
            </a:xfrm>
            <a:custGeom>
              <a:avLst/>
              <a:gdLst/>
              <a:ahLst/>
              <a:cxnLst/>
              <a:rect l="l" t="t" r="r" b="b"/>
              <a:pathLst>
                <a:path w="4690" h="4450" extrusionOk="0">
                  <a:moveTo>
                    <a:pt x="3038" y="0"/>
                  </a:moveTo>
                  <a:lnTo>
                    <a:pt x="3038" y="0"/>
                  </a:lnTo>
                  <a:cubicBezTo>
                    <a:pt x="1705" y="160"/>
                    <a:pt x="400" y="160"/>
                    <a:pt x="213" y="1785"/>
                  </a:cubicBezTo>
                  <a:cubicBezTo>
                    <a:pt x="0" y="3411"/>
                    <a:pt x="1652" y="3970"/>
                    <a:pt x="2851" y="4450"/>
                  </a:cubicBezTo>
                  <a:cubicBezTo>
                    <a:pt x="3198" y="3837"/>
                    <a:pt x="4104" y="3650"/>
                    <a:pt x="4690" y="3304"/>
                  </a:cubicBezTo>
                  <a:cubicBezTo>
                    <a:pt x="3944" y="2132"/>
                    <a:pt x="3357" y="1306"/>
                    <a:pt x="2931" y="53"/>
                  </a:cubicBezTo>
                  <a:lnTo>
                    <a:pt x="3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784789" y="1740879"/>
              <a:ext cx="194642" cy="181372"/>
            </a:xfrm>
            <a:custGeom>
              <a:avLst/>
              <a:gdLst/>
              <a:ahLst/>
              <a:cxnLst/>
              <a:rect l="l" t="t" r="r" b="b"/>
              <a:pathLst>
                <a:path w="5090" h="4743" extrusionOk="0">
                  <a:moveTo>
                    <a:pt x="2319" y="0"/>
                  </a:moveTo>
                  <a:lnTo>
                    <a:pt x="1892" y="160"/>
                  </a:lnTo>
                  <a:cubicBezTo>
                    <a:pt x="1946" y="1412"/>
                    <a:pt x="1253" y="3038"/>
                    <a:pt x="0" y="3464"/>
                  </a:cubicBezTo>
                  <a:cubicBezTo>
                    <a:pt x="58" y="3455"/>
                    <a:pt x="117" y="3451"/>
                    <a:pt x="175" y="3451"/>
                  </a:cubicBezTo>
                  <a:cubicBezTo>
                    <a:pt x="1028" y="3451"/>
                    <a:pt x="1907" y="4319"/>
                    <a:pt x="2505" y="4743"/>
                  </a:cubicBezTo>
                  <a:cubicBezTo>
                    <a:pt x="3571" y="3091"/>
                    <a:pt x="5090" y="719"/>
                    <a:pt x="2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506633" y="1742905"/>
              <a:ext cx="102942" cy="340336"/>
            </a:xfrm>
            <a:custGeom>
              <a:avLst/>
              <a:gdLst/>
              <a:ahLst/>
              <a:cxnLst/>
              <a:rect l="l" t="t" r="r" b="b"/>
              <a:pathLst>
                <a:path w="2692" h="8900" extrusionOk="0">
                  <a:moveTo>
                    <a:pt x="1972" y="0"/>
                  </a:moveTo>
                  <a:cubicBezTo>
                    <a:pt x="1386" y="80"/>
                    <a:pt x="799" y="54"/>
                    <a:pt x="533" y="533"/>
                  </a:cubicBezTo>
                  <a:cubicBezTo>
                    <a:pt x="0" y="1359"/>
                    <a:pt x="373" y="3065"/>
                    <a:pt x="480" y="3971"/>
                  </a:cubicBezTo>
                  <a:cubicBezTo>
                    <a:pt x="613" y="5569"/>
                    <a:pt x="773" y="7275"/>
                    <a:pt x="853" y="8900"/>
                  </a:cubicBezTo>
                  <a:cubicBezTo>
                    <a:pt x="2238" y="7754"/>
                    <a:pt x="2691" y="1519"/>
                    <a:pt x="2372" y="347"/>
                  </a:cubicBez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909604" y="1760878"/>
              <a:ext cx="127913" cy="333606"/>
            </a:xfrm>
            <a:custGeom>
              <a:avLst/>
              <a:gdLst/>
              <a:ahLst/>
              <a:cxnLst/>
              <a:rect l="l" t="t" r="r" b="b"/>
              <a:pathLst>
                <a:path w="3345" h="8724" extrusionOk="0">
                  <a:moveTo>
                    <a:pt x="1198" y="0"/>
                  </a:moveTo>
                  <a:cubicBezTo>
                    <a:pt x="1" y="0"/>
                    <a:pt x="1031" y="3152"/>
                    <a:pt x="1186" y="3927"/>
                  </a:cubicBezTo>
                  <a:cubicBezTo>
                    <a:pt x="1399" y="5606"/>
                    <a:pt x="1906" y="7178"/>
                    <a:pt x="2225" y="8723"/>
                  </a:cubicBezTo>
                  <a:cubicBezTo>
                    <a:pt x="2279" y="7098"/>
                    <a:pt x="2812" y="5579"/>
                    <a:pt x="2838" y="3980"/>
                  </a:cubicBezTo>
                  <a:cubicBezTo>
                    <a:pt x="2838" y="2648"/>
                    <a:pt x="3345" y="943"/>
                    <a:pt x="2066" y="37"/>
                  </a:cubicBezTo>
                  <a:lnTo>
                    <a:pt x="1320" y="10"/>
                  </a:lnTo>
                  <a:cubicBezTo>
                    <a:pt x="1277" y="3"/>
                    <a:pt x="1236" y="0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779252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785" y="2835"/>
                  </a:cubicBezTo>
                  <a:cubicBezTo>
                    <a:pt x="39197" y="3687"/>
                    <a:pt x="39676" y="4833"/>
                    <a:pt x="39703" y="7418"/>
                  </a:cubicBezTo>
                  <a:cubicBezTo>
                    <a:pt x="39756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3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476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778" y="1769"/>
                    <a:pt x="29551" y="1742"/>
                    <a:pt x="30297" y="1716"/>
                  </a:cubicBezTo>
                  <a:cubicBezTo>
                    <a:pt x="31043" y="1689"/>
                    <a:pt x="31736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24" y="117"/>
                    <a:pt x="9256" y="93"/>
                    <a:pt x="7888" y="93"/>
                  </a:cubicBezTo>
                  <a:cubicBezTo>
                    <a:pt x="7204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8" y="56240"/>
                  </a:cubicBezTo>
                  <a:cubicBezTo>
                    <a:pt x="34977" y="56240"/>
                    <a:pt x="37014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51246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2" y="1796"/>
                    <a:pt x="37811" y="2835"/>
                  </a:cubicBezTo>
                  <a:cubicBezTo>
                    <a:pt x="39196" y="3687"/>
                    <a:pt x="39676" y="4833"/>
                    <a:pt x="39729" y="7418"/>
                  </a:cubicBezTo>
                  <a:cubicBezTo>
                    <a:pt x="39756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3" y="50957"/>
                    <a:pt x="39356" y="51810"/>
                  </a:cubicBezTo>
                  <a:cubicBezTo>
                    <a:pt x="39170" y="52263"/>
                    <a:pt x="38797" y="52902"/>
                    <a:pt x="37678" y="53622"/>
                  </a:cubicBezTo>
                  <a:cubicBezTo>
                    <a:pt x="36612" y="54288"/>
                    <a:pt x="35093" y="54581"/>
                    <a:pt x="32881" y="54581"/>
                  </a:cubicBezTo>
                  <a:cubicBezTo>
                    <a:pt x="31762" y="54581"/>
                    <a:pt x="30643" y="54501"/>
                    <a:pt x="29551" y="54421"/>
                  </a:cubicBezTo>
                  <a:cubicBezTo>
                    <a:pt x="28511" y="54368"/>
                    <a:pt x="27526" y="54288"/>
                    <a:pt x="26620" y="54288"/>
                  </a:cubicBezTo>
                  <a:lnTo>
                    <a:pt x="9859" y="54288"/>
                  </a:lnTo>
                  <a:cubicBezTo>
                    <a:pt x="9353" y="54288"/>
                    <a:pt x="8847" y="54314"/>
                    <a:pt x="8287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0" y="54341"/>
                    <a:pt x="3704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2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4" y="1769"/>
                  </a:cubicBezTo>
                  <a:lnTo>
                    <a:pt x="28032" y="1769"/>
                  </a:lnTo>
                  <a:cubicBezTo>
                    <a:pt x="28805" y="1769"/>
                    <a:pt x="29577" y="1742"/>
                    <a:pt x="30323" y="1716"/>
                  </a:cubicBezTo>
                  <a:cubicBezTo>
                    <a:pt x="31043" y="1689"/>
                    <a:pt x="31762" y="1662"/>
                    <a:pt x="32455" y="1662"/>
                  </a:cubicBezTo>
                  <a:close/>
                  <a:moveTo>
                    <a:pt x="32494" y="1"/>
                  </a:moveTo>
                  <a:cubicBezTo>
                    <a:pt x="31021" y="1"/>
                    <a:pt x="2952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0" y="53568"/>
                    <a:pt x="2878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1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5" y="4913"/>
                    <a:pt x="40955" y="2808"/>
                    <a:pt x="38663" y="1423"/>
                  </a:cubicBezTo>
                  <a:cubicBezTo>
                    <a:pt x="36697" y="242"/>
                    <a:pt x="34618" y="1"/>
                    <a:pt x="32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006343" y="128538"/>
              <a:ext cx="1585469" cy="2150656"/>
            </a:xfrm>
            <a:custGeom>
              <a:avLst/>
              <a:gdLst/>
              <a:ahLst/>
              <a:cxnLst/>
              <a:rect l="l" t="t" r="r" b="b"/>
              <a:pathLst>
                <a:path w="41461" h="56241" extrusionOk="0">
                  <a:moveTo>
                    <a:pt x="32481" y="1662"/>
                  </a:moveTo>
                  <a:cubicBezTo>
                    <a:pt x="34133" y="1662"/>
                    <a:pt x="36078" y="1796"/>
                    <a:pt x="37837" y="2835"/>
                  </a:cubicBezTo>
                  <a:cubicBezTo>
                    <a:pt x="39223" y="3687"/>
                    <a:pt x="39702" y="4833"/>
                    <a:pt x="39756" y="7418"/>
                  </a:cubicBezTo>
                  <a:cubicBezTo>
                    <a:pt x="39782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2" y="50957"/>
                    <a:pt x="39356" y="51810"/>
                  </a:cubicBezTo>
                  <a:cubicBezTo>
                    <a:pt x="39169" y="52263"/>
                    <a:pt x="38823" y="52902"/>
                    <a:pt x="37677" y="53622"/>
                  </a:cubicBezTo>
                  <a:cubicBezTo>
                    <a:pt x="36638" y="54288"/>
                    <a:pt x="35093" y="54581"/>
                    <a:pt x="32881" y="54581"/>
                  </a:cubicBezTo>
                  <a:cubicBezTo>
                    <a:pt x="31789" y="54581"/>
                    <a:pt x="30643" y="54501"/>
                    <a:pt x="29550" y="54421"/>
                  </a:cubicBezTo>
                  <a:cubicBezTo>
                    <a:pt x="28511" y="54368"/>
                    <a:pt x="27525" y="54288"/>
                    <a:pt x="26619" y="54288"/>
                  </a:cubicBezTo>
                  <a:lnTo>
                    <a:pt x="9886" y="54288"/>
                  </a:lnTo>
                  <a:cubicBezTo>
                    <a:pt x="9379" y="54288"/>
                    <a:pt x="8846" y="54314"/>
                    <a:pt x="8314" y="54341"/>
                  </a:cubicBezTo>
                  <a:cubicBezTo>
                    <a:pt x="7754" y="54368"/>
                    <a:pt x="7194" y="54394"/>
                    <a:pt x="6635" y="54394"/>
                  </a:cubicBezTo>
                  <a:cubicBezTo>
                    <a:pt x="5782" y="54394"/>
                    <a:pt x="4530" y="54341"/>
                    <a:pt x="3730" y="53862"/>
                  </a:cubicBezTo>
                  <a:cubicBezTo>
                    <a:pt x="1865" y="52742"/>
                    <a:pt x="1892" y="49731"/>
                    <a:pt x="1892" y="47307"/>
                  </a:cubicBezTo>
                  <a:lnTo>
                    <a:pt x="1892" y="7604"/>
                  </a:lnTo>
                  <a:lnTo>
                    <a:pt x="1892" y="6698"/>
                  </a:lnTo>
                  <a:lnTo>
                    <a:pt x="1892" y="4940"/>
                  </a:lnTo>
                  <a:cubicBezTo>
                    <a:pt x="1919" y="2968"/>
                    <a:pt x="4290" y="1822"/>
                    <a:pt x="5915" y="1796"/>
                  </a:cubicBezTo>
                  <a:cubicBezTo>
                    <a:pt x="6528" y="1796"/>
                    <a:pt x="7194" y="1769"/>
                    <a:pt x="7940" y="1769"/>
                  </a:cubicBezTo>
                  <a:lnTo>
                    <a:pt x="28058" y="1769"/>
                  </a:lnTo>
                  <a:cubicBezTo>
                    <a:pt x="28831" y="1769"/>
                    <a:pt x="29604" y="1742"/>
                    <a:pt x="30323" y="1716"/>
                  </a:cubicBezTo>
                  <a:cubicBezTo>
                    <a:pt x="31069" y="1689"/>
                    <a:pt x="31789" y="1662"/>
                    <a:pt x="32481" y="1662"/>
                  </a:cubicBezTo>
                  <a:close/>
                  <a:moveTo>
                    <a:pt x="32509" y="1"/>
                  </a:moveTo>
                  <a:cubicBezTo>
                    <a:pt x="31035" y="1"/>
                    <a:pt x="29542" y="117"/>
                    <a:pt x="28058" y="117"/>
                  </a:cubicBezTo>
                  <a:lnTo>
                    <a:pt x="12017" y="117"/>
                  </a:lnTo>
                  <a:cubicBezTo>
                    <a:pt x="10649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6" y="2035"/>
                    <a:pt x="213" y="4913"/>
                  </a:cubicBezTo>
                  <a:lnTo>
                    <a:pt x="213" y="7604"/>
                  </a:lnTo>
                  <a:lnTo>
                    <a:pt x="213" y="46720"/>
                  </a:lnTo>
                  <a:cubicBezTo>
                    <a:pt x="213" y="49572"/>
                    <a:pt x="0" y="53568"/>
                    <a:pt x="2878" y="55300"/>
                  </a:cubicBezTo>
                  <a:cubicBezTo>
                    <a:pt x="3937" y="55924"/>
                    <a:pt x="5279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0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28" y="53409"/>
                    <a:pt x="40901" y="52423"/>
                  </a:cubicBezTo>
                  <a:cubicBezTo>
                    <a:pt x="41354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4" y="4913"/>
                    <a:pt x="40955" y="2808"/>
                    <a:pt x="38690" y="1423"/>
                  </a:cubicBezTo>
                  <a:cubicBezTo>
                    <a:pt x="36723" y="242"/>
                    <a:pt x="34635" y="1"/>
                    <a:pt x="32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49328" y="145597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7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188" y="0"/>
                    <a:pt x="37412" y="1919"/>
                  </a:cubicBezTo>
                  <a:cubicBezTo>
                    <a:pt x="39623" y="3251"/>
                    <a:pt x="40023" y="5276"/>
                    <a:pt x="40050" y="7728"/>
                  </a:cubicBezTo>
                  <a:cubicBezTo>
                    <a:pt x="40130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190750" y="2266950"/>
              <a:ext cx="5048400" cy="36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23186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44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4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502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297" y="1716"/>
                  </a:cubicBezTo>
                  <a:cubicBezTo>
                    <a:pt x="31043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41" y="117"/>
                    <a:pt x="9268" y="93"/>
                    <a:pt x="7894" y="93"/>
                  </a:cubicBezTo>
                  <a:cubicBezTo>
                    <a:pt x="7207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4" y="56240"/>
                  </a:cubicBezTo>
                  <a:cubicBezTo>
                    <a:pt x="34970" y="56240"/>
                    <a:pt x="37000" y="55994"/>
                    <a:pt x="38531" y="55034"/>
                  </a:cubicBezTo>
                  <a:cubicBezTo>
                    <a:pt x="39783" y="54235"/>
                    <a:pt x="40502" y="53409"/>
                    <a:pt x="40876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8"/>
          <p:cNvSpPr txBox="1">
            <a:spLocks noGrp="1"/>
          </p:cNvSpPr>
          <p:nvPr>
            <p:ph type="title"/>
          </p:nvPr>
        </p:nvSpPr>
        <p:spPr>
          <a:xfrm>
            <a:off x="725100" y="2658850"/>
            <a:ext cx="7717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4733925" y="539500"/>
            <a:ext cx="3291600" cy="39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200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2805000" y="1258525"/>
            <a:ext cx="5625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3394200" y="3107875"/>
            <a:ext cx="4447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4360604" y="-327472"/>
            <a:ext cx="1488078" cy="7092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1"/>
          <p:cNvSpPr/>
          <p:nvPr/>
        </p:nvSpPr>
        <p:spPr>
          <a:xfrm>
            <a:off x="7929627" y="478083"/>
            <a:ext cx="1488078" cy="7092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"/>
          <p:cNvSpPr/>
          <p:nvPr/>
        </p:nvSpPr>
        <p:spPr>
          <a:xfrm>
            <a:off x="452929" y="17801"/>
            <a:ext cx="1140966" cy="493390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6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529305" y="-1"/>
            <a:ext cx="10342646" cy="1044118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7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834105" y="246450"/>
            <a:ext cx="10342646" cy="797667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4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180492" y="-428245"/>
            <a:ext cx="10962165" cy="5590386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881100" y="434550"/>
            <a:ext cx="7381800" cy="42744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453425" y="863350"/>
            <a:ext cx="559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453425" y="21870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35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453425" y="1691743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453425" y="39491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453425" y="2891902"/>
            <a:ext cx="4360200" cy="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7" r:id="rId5"/>
    <p:sldLayoutId id="2147483658" r:id="rId6"/>
    <p:sldLayoutId id="2147483664" r:id="rId7"/>
    <p:sldLayoutId id="2147483665" r:id="rId8"/>
    <p:sldLayoutId id="2147483673" r:id="rId9"/>
    <p:sldLayoutId id="2147483677" r:id="rId10"/>
    <p:sldLayoutId id="2147483678" r:id="rId11"/>
    <p:sldLayoutId id="2147483681" r:id="rId12"/>
    <p:sldLayoutId id="2147483682" r:id="rId13"/>
    <p:sldLayoutId id="2147483683" r:id="rId14"/>
    <p:sldLayoutId id="214748368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-4224782" y="2859196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66750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762666" y="1418608"/>
            <a:ext cx="3809244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5 SVNAnthem" pitchFamily="2" charset="0"/>
              </a:rPr>
              <a:t>Bài 11</a:t>
            </a:r>
            <a:br>
              <a:rPr lang="en" dirty="0"/>
            </a:br>
            <a:r>
              <a:rPr lang="en" sz="2800" dirty="0">
                <a:latin typeface="Patrick hand" panose="00000500000000000000" pitchFamily="2" charset="0"/>
              </a:rPr>
              <a:t>THẢO LUẬN VỀ ẢNH HƯỞNG CỦA TỐC ĐỘ TRONG AN TOÀN GIAO THÔNG</a:t>
            </a:r>
            <a:br>
              <a:rPr lang="en" sz="2800" dirty="0">
                <a:latin typeface="Patrick hand" panose="00000500000000000000" pitchFamily="2" charset="0"/>
              </a:rPr>
            </a:br>
            <a:r>
              <a:rPr lang="en" sz="2400" dirty="0">
                <a:latin typeface="#9Slide05 SVNAnthem" pitchFamily="2" charset="0"/>
              </a:rPr>
              <a:t>(Tiết 1)</a:t>
            </a:r>
            <a:endParaRPr sz="4800" dirty="0">
              <a:latin typeface="#9Slide05 SVNAnthe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4 0.00432 L 1.01528 -0.011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42" y="-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-4224782" y="2859196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66750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762666" y="1418608"/>
            <a:ext cx="3809244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5 SVNAnthem" pitchFamily="2" charset="0"/>
              </a:rPr>
              <a:t>Bài 11</a:t>
            </a:r>
            <a:br>
              <a:rPr lang="en" dirty="0"/>
            </a:br>
            <a:r>
              <a:rPr lang="en" sz="2800" dirty="0">
                <a:latin typeface="Patrick hand" panose="00000500000000000000" pitchFamily="2" charset="0"/>
              </a:rPr>
              <a:t>THẢO LUẬN VỀ ẢNH HƯỞNG CỦA TỐC ĐỘ TRONG AN TOÀN GIAO THÔNG</a:t>
            </a:r>
            <a:br>
              <a:rPr lang="en" sz="2800" dirty="0">
                <a:latin typeface="Patrick hand" panose="00000500000000000000" pitchFamily="2" charset="0"/>
              </a:rPr>
            </a:br>
            <a:r>
              <a:rPr lang="en" sz="2400" dirty="0">
                <a:latin typeface="#9Slide05 SVNAnthem" pitchFamily="2" charset="0"/>
              </a:rPr>
              <a:t>(Tiết 2)</a:t>
            </a:r>
            <a:endParaRPr sz="4800" dirty="0">
              <a:latin typeface="#9Slide05 SVNAnth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4 0.00432 L 1.01528 -0.011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42" y="-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9" name="Google Shape;3509;p75"/>
          <p:cNvGrpSpPr/>
          <p:nvPr/>
        </p:nvGrpSpPr>
        <p:grpSpPr>
          <a:xfrm flipH="1">
            <a:off x="-217643" y="2275071"/>
            <a:ext cx="9676013" cy="3640204"/>
            <a:chOff x="-1180548" y="1131893"/>
            <a:chExt cx="10174567" cy="3827765"/>
          </a:xfrm>
        </p:grpSpPr>
        <p:sp>
          <p:nvSpPr>
            <p:cNvPr id="3510" name="Google Shape;3510;p75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5"/>
            <p:cNvSpPr/>
            <p:nvPr/>
          </p:nvSpPr>
          <p:spPr>
            <a:xfrm>
              <a:off x="-1180548" y="1440272"/>
              <a:ext cx="2567552" cy="3519385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5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5"/>
            <p:cNvSpPr/>
            <p:nvPr/>
          </p:nvSpPr>
          <p:spPr>
            <a:xfrm>
              <a:off x="7955399" y="3536883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5"/>
            <p:cNvSpPr/>
            <p:nvPr/>
          </p:nvSpPr>
          <p:spPr>
            <a:xfrm>
              <a:off x="7112987" y="1663343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5"/>
            <p:cNvSpPr/>
            <p:nvPr/>
          </p:nvSpPr>
          <p:spPr>
            <a:xfrm>
              <a:off x="-158359" y="1830007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5"/>
            <p:cNvSpPr/>
            <p:nvPr/>
          </p:nvSpPr>
          <p:spPr>
            <a:xfrm>
              <a:off x="542160" y="3809991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7" name="Google Shape;3517;p75"/>
          <p:cNvGrpSpPr/>
          <p:nvPr/>
        </p:nvGrpSpPr>
        <p:grpSpPr>
          <a:xfrm>
            <a:off x="1937039" y="4042078"/>
            <a:ext cx="5269922" cy="2530210"/>
            <a:chOff x="1937039" y="3937303"/>
            <a:chExt cx="5269922" cy="2530210"/>
          </a:xfrm>
        </p:grpSpPr>
        <p:sp>
          <p:nvSpPr>
            <p:cNvPr id="3518" name="Google Shape;3518;p75"/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5"/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0" name="Google Shape;3520;p75"/>
          <p:cNvSpPr txBox="1">
            <a:spLocks noGrp="1"/>
          </p:cNvSpPr>
          <p:nvPr>
            <p:ph type="title"/>
          </p:nvPr>
        </p:nvSpPr>
        <p:spPr>
          <a:xfrm>
            <a:off x="713100" y="617173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Patrick hand" panose="00000500000000000000" pitchFamily="2" charset="0"/>
              </a:rPr>
              <a:t>MỤC TIÊU</a:t>
            </a:r>
          </a:p>
        </p:txBody>
      </p:sp>
      <p:sp>
        <p:nvSpPr>
          <p:cNvPr id="3522" name="Google Shape;3522;p75"/>
          <p:cNvSpPr/>
          <p:nvPr/>
        </p:nvSpPr>
        <p:spPr>
          <a:xfrm>
            <a:off x="957300" y="1962150"/>
            <a:ext cx="7229400" cy="24897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8B79A-7B80-3DE3-51EB-8C5E6F7A6938}"/>
              </a:ext>
            </a:extLst>
          </p:cNvPr>
          <p:cNvSpPr txBox="1"/>
          <p:nvPr/>
        </p:nvSpPr>
        <p:spPr>
          <a:xfrm>
            <a:off x="1311007" y="2186935"/>
            <a:ext cx="6676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trick hand" panose="00000500000000000000" pitchFamily="2" charset="0"/>
              </a:rPr>
              <a:t>1. </a:t>
            </a:r>
            <a:r>
              <a:rPr lang="en-US" sz="2800" dirty="0" err="1">
                <a:latin typeface="Patrick hand" panose="00000500000000000000" pitchFamily="2" charset="0"/>
              </a:rPr>
              <a:t>Sưu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tầm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tài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liệu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để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tham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gia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thảo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luận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về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một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nội</a:t>
            </a:r>
            <a:r>
              <a:rPr lang="en-US" sz="2800" dirty="0">
                <a:latin typeface="Patrick hand" panose="00000500000000000000" pitchFamily="2" charset="0"/>
              </a:rPr>
              <a:t> dung </a:t>
            </a:r>
            <a:r>
              <a:rPr lang="en-US" sz="2800" dirty="0" err="1">
                <a:latin typeface="Patrick hand" panose="00000500000000000000" pitchFamily="2" charset="0"/>
              </a:rPr>
              <a:t>thực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tế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có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liên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quan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đến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kiến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thức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đã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học</a:t>
            </a:r>
            <a:r>
              <a:rPr lang="en-US" sz="2800" dirty="0">
                <a:latin typeface="Patrick hand" panose="00000500000000000000" pitchFamily="2" charset="0"/>
              </a:rPr>
              <a:t>.</a:t>
            </a:r>
          </a:p>
          <a:p>
            <a:r>
              <a:rPr lang="en-US" sz="2800" dirty="0">
                <a:latin typeface="Patrick hand" panose="00000500000000000000" pitchFamily="2" charset="0"/>
              </a:rPr>
              <a:t>2. </a:t>
            </a:r>
            <a:r>
              <a:rPr lang="en-US" sz="2800" dirty="0" err="1">
                <a:latin typeface="Patrick hand" panose="00000500000000000000" pitchFamily="2" charset="0"/>
              </a:rPr>
              <a:t>Thảo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luận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về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tốc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độ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tối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đa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cho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phép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trên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đường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bộ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không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có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dải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phân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cách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cứng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ngoài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khu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vực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đông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dân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cư</a:t>
            </a:r>
            <a:r>
              <a:rPr lang="en-US" sz="2800" dirty="0">
                <a:latin typeface="Patrick hand" panose="00000500000000000000" pitchFamily="2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8" name="Google Shape;1848;p49"/>
          <p:cNvGrpSpPr/>
          <p:nvPr/>
        </p:nvGrpSpPr>
        <p:grpSpPr>
          <a:xfrm>
            <a:off x="943632" y="660700"/>
            <a:ext cx="3981600" cy="4825738"/>
            <a:chOff x="4239282" y="527350"/>
            <a:chExt cx="3981600" cy="4825738"/>
          </a:xfrm>
        </p:grpSpPr>
        <p:sp>
          <p:nvSpPr>
            <p:cNvPr id="1849" name="Google Shape;1849;p49"/>
            <p:cNvSpPr/>
            <p:nvPr/>
          </p:nvSpPr>
          <p:spPr>
            <a:xfrm>
              <a:off x="6057332" y="2822878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4239282" y="527350"/>
              <a:ext cx="3981600" cy="2530200"/>
            </a:xfrm>
            <a:prstGeom prst="roundRect">
              <a:avLst>
                <a:gd name="adj" fmla="val 643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4371975" y="628650"/>
              <a:ext cx="3733800" cy="2314200"/>
            </a:xfrm>
            <a:prstGeom prst="roundRect">
              <a:avLst>
                <a:gd name="adj" fmla="val 2881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2" name="Google Shape;1852;p49"/>
            <p:cNvGrpSpPr/>
            <p:nvPr/>
          </p:nvGrpSpPr>
          <p:grpSpPr>
            <a:xfrm>
              <a:off x="4239282" y="3133725"/>
              <a:ext cx="3981600" cy="1209600"/>
              <a:chOff x="4239282" y="3133725"/>
              <a:chExt cx="3981600" cy="1209600"/>
            </a:xfrm>
          </p:grpSpPr>
          <p:sp>
            <p:nvSpPr>
              <p:cNvPr id="1853" name="Google Shape;1853;p49"/>
              <p:cNvSpPr/>
              <p:nvPr/>
            </p:nvSpPr>
            <p:spPr>
              <a:xfrm>
                <a:off x="4239282" y="3133725"/>
                <a:ext cx="3981600" cy="1209600"/>
              </a:xfrm>
              <a:prstGeom prst="roundRect">
                <a:avLst>
                  <a:gd name="adj" fmla="val 1254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49"/>
              <p:cNvSpPr/>
              <p:nvPr/>
            </p:nvSpPr>
            <p:spPr>
              <a:xfrm>
                <a:off x="4368282" y="3248325"/>
                <a:ext cx="3723600" cy="980400"/>
              </a:xfrm>
              <a:prstGeom prst="roundRect">
                <a:avLst>
                  <a:gd name="adj" fmla="val 4656"/>
                </a:avLst>
              </a:prstGeom>
              <a:solidFill>
                <a:schemeClr val="accent4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5" name="Google Shape;1855;p49"/>
          <p:cNvGrpSpPr/>
          <p:nvPr/>
        </p:nvGrpSpPr>
        <p:grpSpPr>
          <a:xfrm>
            <a:off x="5266518" y="1009678"/>
            <a:ext cx="3015276" cy="4152932"/>
            <a:chOff x="1632175" y="1428591"/>
            <a:chExt cx="1171800" cy="1613917"/>
          </a:xfrm>
        </p:grpSpPr>
        <p:sp>
          <p:nvSpPr>
            <p:cNvPr id="1856" name="Google Shape;1856;p49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9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9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1" name="Google Shape;1861;p49"/>
          <p:cNvSpPr txBox="1">
            <a:spLocks noGrp="1"/>
          </p:cNvSpPr>
          <p:nvPr>
            <p:ph type="title" idx="2"/>
          </p:nvPr>
        </p:nvSpPr>
        <p:spPr>
          <a:xfrm>
            <a:off x="57586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!</a:t>
            </a:r>
            <a:endParaRPr dirty="0"/>
          </a:p>
        </p:txBody>
      </p:sp>
      <p:sp>
        <p:nvSpPr>
          <p:cNvPr id="16" name="Google Shape;3497;p74">
            <a:extLst>
              <a:ext uri="{FF2B5EF4-FFF2-40B4-BE49-F238E27FC236}">
                <a16:creationId xmlns:a16="http://schemas.microsoft.com/office/drawing/2014/main" id="{793548A4-085F-847A-1AA5-F298B4C3880C}"/>
              </a:ext>
            </a:extLst>
          </p:cNvPr>
          <p:cNvSpPr txBox="1">
            <a:spLocks/>
          </p:cNvSpPr>
          <p:nvPr/>
        </p:nvSpPr>
        <p:spPr>
          <a:xfrm>
            <a:off x="1037005" y="1646878"/>
            <a:ext cx="383814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None/>
              <a:defRPr sz="1800" b="0" i="0" u="none" strike="noStrike" cap="non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2800" dirty="0" err="1">
                <a:latin typeface="Patrick hand" panose="00000500000000000000" pitchFamily="2" charset="0"/>
              </a:rPr>
              <a:t>Tốc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độ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tối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đa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cho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phép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trên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đường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bộ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không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có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dải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phân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cách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cứng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ngoài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khu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vực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đông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dân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cư</a:t>
            </a:r>
            <a:endParaRPr lang="vi-VN" sz="2800" dirty="0">
              <a:latin typeface="Patrick hand" panose="00000500000000000000" pitchFamily="2" charset="0"/>
            </a:endParaRPr>
          </a:p>
        </p:txBody>
      </p:sp>
      <p:sp>
        <p:nvSpPr>
          <p:cNvPr id="21" name="Google Shape;3497;p74">
            <a:extLst>
              <a:ext uri="{FF2B5EF4-FFF2-40B4-BE49-F238E27FC236}">
                <a16:creationId xmlns:a16="http://schemas.microsoft.com/office/drawing/2014/main" id="{76A68BAE-2653-D63D-3DE8-B737A6D7DBE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93219" y="3628875"/>
            <a:ext cx="3482421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latin typeface="Patrick hand" panose="00000500000000000000" pitchFamily="2" charset="0"/>
              </a:rPr>
              <a:t>Trả lời câu hỏi trong SGK</a:t>
            </a:r>
            <a:endParaRPr sz="2400" dirty="0"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7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6AA5B2-E218-BB56-5600-5019B2C37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7" b="11209"/>
          <a:stretch/>
        </p:blipFill>
        <p:spPr>
          <a:xfrm>
            <a:off x="2589953" y="705079"/>
            <a:ext cx="4141354" cy="2807320"/>
          </a:xfrm>
          <a:prstGeom prst="rect">
            <a:avLst/>
          </a:prstGeom>
        </p:spPr>
      </p:pic>
      <p:sp>
        <p:nvSpPr>
          <p:cNvPr id="8" name="Google Shape;3204;p72">
            <a:extLst>
              <a:ext uri="{FF2B5EF4-FFF2-40B4-BE49-F238E27FC236}">
                <a16:creationId xmlns:a16="http://schemas.microsoft.com/office/drawing/2014/main" id="{AFD15F3E-C0A6-DE7A-7396-7BD899662917}"/>
              </a:ext>
            </a:extLst>
          </p:cNvPr>
          <p:cNvSpPr txBox="1"/>
          <p:nvPr/>
        </p:nvSpPr>
        <p:spPr>
          <a:xfrm>
            <a:off x="1469058" y="3746332"/>
            <a:ext cx="6205883" cy="58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Biển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báo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trên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cho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chúng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ta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biết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những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gì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?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</p:spTree>
    <p:extLst>
      <p:ext uri="{BB962C8B-B14F-4D97-AF65-F5344CB8AC3E}">
        <p14:creationId xmlns:p14="http://schemas.microsoft.com/office/powerpoint/2010/main" val="32709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1400489" y="1181814"/>
            <a:ext cx="634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Patrick hand" panose="00000500000000000000" pitchFamily="2" charset="0"/>
              </a:rPr>
              <a:t>Xe </a:t>
            </a:r>
            <a:r>
              <a:rPr lang="en-US" sz="2000" dirty="0" err="1">
                <a:latin typeface="Patrick hand" panose="00000500000000000000" pitchFamily="2" charset="0"/>
              </a:rPr>
              <a:t>buýt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chạy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trên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đường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không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có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giải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phân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cứng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V </a:t>
            </a:r>
            <a:r>
              <a:rPr lang="en-US" sz="2000" dirty="0" err="1">
                <a:latin typeface="Patrick hand" panose="00000500000000000000" pitchFamily="2" charset="0"/>
              </a:rPr>
              <a:t>nào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sau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đây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là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tuân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thủ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quy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định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về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của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Hình</a:t>
            </a:r>
            <a:r>
              <a:rPr lang="en-US" sz="2000" dirty="0">
                <a:latin typeface="Patrick hand" panose="00000500000000000000" pitchFamily="2" charset="0"/>
              </a:rPr>
              <a:t> 11.1?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481B4-07DD-5CB9-97DF-DE9FCF8BC156}"/>
              </a:ext>
            </a:extLst>
          </p:cNvPr>
          <p:cNvSpPr txBox="1"/>
          <p:nvPr/>
        </p:nvSpPr>
        <p:spPr>
          <a:xfrm>
            <a:off x="3245845" y="3357336"/>
            <a:ext cx="2652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D. 50 km/h </a:t>
            </a:r>
            <a:r>
              <a:rPr lang="en-US" sz="2000" dirty="0">
                <a:solidFill>
                  <a:srgbClr val="3D3D3E"/>
                </a:solidFill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000" dirty="0">
                <a:solidFill>
                  <a:srgbClr val="3D3D3E"/>
                </a:solidFill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60 km/h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307CD-3ECD-52AB-697E-7ECFD6208B6B}"/>
              </a:ext>
            </a:extLst>
          </p:cNvPr>
          <p:cNvSpPr txBox="1"/>
          <p:nvPr/>
        </p:nvSpPr>
        <p:spPr>
          <a:xfrm>
            <a:off x="3245845" y="2102989"/>
            <a:ext cx="2652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50 km/h </a:t>
            </a:r>
            <a:r>
              <a:rPr lang="en-US" sz="2000" dirty="0">
                <a:solidFill>
                  <a:srgbClr val="3D3D3E"/>
                </a:solidFill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000" dirty="0">
                <a:solidFill>
                  <a:srgbClr val="3D3D3E"/>
                </a:solidFill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80 km/h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35665B-3718-114A-3F3E-24263288BC09}"/>
              </a:ext>
            </a:extLst>
          </p:cNvPr>
          <p:cNvSpPr txBox="1"/>
          <p:nvPr/>
        </p:nvSpPr>
        <p:spPr>
          <a:xfrm>
            <a:off x="3234828" y="2484766"/>
            <a:ext cx="2652310" cy="479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7000"/>
              </a:lnSpc>
              <a:spcAft>
                <a:spcPts val="500"/>
              </a:spcAft>
              <a:buClr>
                <a:srgbClr val="2B2B2C"/>
              </a:buClr>
              <a:buSzPts val="1000"/>
              <a:tabLst>
                <a:tab pos="462280" algn="l"/>
              </a:tabLst>
            </a:pPr>
            <a:r>
              <a:rPr lang="en-US" sz="2000" u="none" strike="noStrike" spc="0" dirty="0">
                <a:effectLst/>
                <a:latin typeface="Patrick hand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B. 70 km/h </a:t>
            </a:r>
            <a:r>
              <a:rPr lang="en-US" sz="2000" u="none" strike="noStrike" spc="0" dirty="0">
                <a:solidFill>
                  <a:srgbClr val="3D3D3E"/>
                </a:solidFill>
                <a:effectLst/>
                <a:latin typeface="Patrick hand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&lt; </a:t>
            </a:r>
            <a:r>
              <a:rPr lang="en-US" sz="2000" u="none" strike="noStrike" spc="0" dirty="0">
                <a:effectLst/>
                <a:latin typeface="Patrick hand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 </a:t>
            </a:r>
            <a:r>
              <a:rPr lang="en-US" sz="2000" u="none" strike="noStrike" spc="0" dirty="0">
                <a:solidFill>
                  <a:srgbClr val="3D3D3E"/>
                </a:solidFill>
                <a:effectLst/>
                <a:latin typeface="Patrick hand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&lt; </a:t>
            </a:r>
            <a:r>
              <a:rPr lang="en-US" sz="2000" u="none" strike="noStrike" spc="0" dirty="0">
                <a:effectLst/>
                <a:latin typeface="Patrick hand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80 km/h.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3E475-2B9C-5657-34EE-B92ACCBBF507}"/>
              </a:ext>
            </a:extLst>
          </p:cNvPr>
          <p:cNvSpPr txBox="1"/>
          <p:nvPr/>
        </p:nvSpPr>
        <p:spPr>
          <a:xfrm>
            <a:off x="3245845" y="2957226"/>
            <a:ext cx="2652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C. 60 km/h </a:t>
            </a:r>
            <a:r>
              <a:rPr lang="en-US" sz="2000" dirty="0">
                <a:solidFill>
                  <a:srgbClr val="3D3D3E"/>
                </a:solidFill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000" dirty="0">
                <a:solidFill>
                  <a:srgbClr val="3D3D3E"/>
                </a:solidFill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70 km/h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5C88E4-70CC-AE19-C9B9-61DBD197A220}"/>
              </a:ext>
            </a:extLst>
          </p:cNvPr>
          <p:cNvSpPr/>
          <p:nvPr/>
        </p:nvSpPr>
        <p:spPr>
          <a:xfrm>
            <a:off x="3223811" y="2934620"/>
            <a:ext cx="345654" cy="4114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59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15" grpId="0"/>
      <p:bldP spid="16" grpId="0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2: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1400489" y="1181814"/>
            <a:ext cx="6343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Patrick hand" panose="00000500000000000000" pitchFamily="2" charset="0"/>
              </a:rPr>
              <a:t>Xe ô </a:t>
            </a:r>
            <a:r>
              <a:rPr lang="en-US" sz="2000" dirty="0" err="1">
                <a:latin typeface="Patrick hand" panose="00000500000000000000" pitchFamily="2" charset="0"/>
              </a:rPr>
              <a:t>tô</a:t>
            </a:r>
            <a:r>
              <a:rPr lang="en-US" sz="2000" dirty="0">
                <a:latin typeface="Patrick hand" panose="00000500000000000000" pitchFamily="2" charset="0"/>
              </a:rPr>
              <a:t> con, </a:t>
            </a:r>
            <a:r>
              <a:rPr lang="en-US" sz="2000" dirty="0" err="1">
                <a:latin typeface="Patrick hand" panose="00000500000000000000" pitchFamily="2" charset="0"/>
              </a:rPr>
              <a:t>xe</a:t>
            </a:r>
            <a:r>
              <a:rPr lang="en-US" sz="2000" dirty="0">
                <a:latin typeface="Patrick hand" panose="00000500000000000000" pitchFamily="2" charset="0"/>
              </a:rPr>
              <a:t> ô </a:t>
            </a:r>
            <a:r>
              <a:rPr lang="en-US" sz="2000" dirty="0" err="1">
                <a:latin typeface="Patrick hand" panose="00000500000000000000" pitchFamily="2" charset="0"/>
              </a:rPr>
              <a:t>tô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chở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người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đến</a:t>
            </a:r>
            <a:r>
              <a:rPr lang="en-US" sz="2000" dirty="0">
                <a:latin typeface="Patrick hand" panose="00000500000000000000" pitchFamily="2" charset="0"/>
              </a:rPr>
              <a:t> 30 </a:t>
            </a:r>
            <a:r>
              <a:rPr lang="en-US" sz="2000" dirty="0" err="1">
                <a:latin typeface="Patrick hand" panose="00000500000000000000" pitchFamily="2" charset="0"/>
              </a:rPr>
              <a:t>chỗ</a:t>
            </a:r>
            <a:r>
              <a:rPr lang="en-US" sz="2000" dirty="0">
                <a:latin typeface="Patrick hand" panose="00000500000000000000" pitchFamily="2" charset="0"/>
              </a:rPr>
              <a:t> (</a:t>
            </a:r>
            <a:r>
              <a:rPr lang="en-US" sz="2000" dirty="0" err="1">
                <a:latin typeface="Patrick hand" panose="00000500000000000000" pitchFamily="2" charset="0"/>
              </a:rPr>
              <a:t>trừ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xe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buýt</a:t>
            </a:r>
            <a:r>
              <a:rPr lang="en-US" sz="2000" dirty="0">
                <a:latin typeface="Patrick hand" panose="00000500000000000000" pitchFamily="2" charset="0"/>
              </a:rPr>
              <a:t>); ô </a:t>
            </a:r>
            <a:r>
              <a:rPr lang="en-US" sz="2000" dirty="0" err="1">
                <a:latin typeface="Patrick hand" panose="00000500000000000000" pitchFamily="2" charset="0"/>
              </a:rPr>
              <a:t>tô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tải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có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trọng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tải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nhỏ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hơn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hoặc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bằng</a:t>
            </a:r>
            <a:r>
              <a:rPr lang="en-US" sz="2000" dirty="0">
                <a:latin typeface="Patrick hand" panose="00000500000000000000" pitchFamily="2" charset="0"/>
              </a:rPr>
              <a:t> 3,5 </a:t>
            </a:r>
            <a:r>
              <a:rPr lang="en-US" sz="2000" dirty="0" err="1">
                <a:latin typeface="Patrick hand" panose="00000500000000000000" pitchFamily="2" charset="0"/>
              </a:rPr>
              <a:t>tấn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tham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  </a:t>
            </a:r>
            <a:r>
              <a:rPr lang="en-US" sz="2000" dirty="0" err="1">
                <a:latin typeface="Patrick hand" panose="00000500000000000000" pitchFamily="2" charset="0"/>
              </a:rPr>
              <a:t>trên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đường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không</a:t>
            </a:r>
            <a:r>
              <a:rPr lang="en-US" sz="2000" dirty="0">
                <a:latin typeface="Patrick hand" panose="00000500000000000000" pitchFamily="2" charset="0"/>
              </a:rPr>
              <a:t>  </a:t>
            </a:r>
            <a:r>
              <a:rPr lang="en-US" sz="2000" dirty="0" err="1">
                <a:latin typeface="Patrick hand" panose="00000500000000000000" pitchFamily="2" charset="0"/>
              </a:rPr>
              <a:t>có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giải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phân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cứng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ngoài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vực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đông</a:t>
            </a:r>
            <a:r>
              <a:rPr lang="en-US" sz="2000" dirty="0">
                <a:latin typeface="Patrick hand" panose="00000500000000000000" pitchFamily="2" charset="0"/>
              </a:rPr>
              <a:t>  </a:t>
            </a:r>
            <a:r>
              <a:rPr lang="en-US" sz="2000" dirty="0" err="1">
                <a:latin typeface="Patrick hand" panose="00000500000000000000" pitchFamily="2" charset="0"/>
              </a:rPr>
              <a:t>dân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cư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được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là</a:t>
            </a:r>
            <a:r>
              <a:rPr lang="en-US" sz="2000" dirty="0">
                <a:latin typeface="Patrick hand" panose="00000500000000000000" pitchFamily="2" charset="0"/>
              </a:rPr>
              <a:t> bao </a:t>
            </a:r>
            <a:r>
              <a:rPr lang="en-US" sz="2000" dirty="0" err="1">
                <a:latin typeface="Patrick hand" panose="00000500000000000000" pitchFamily="2" charset="0"/>
              </a:rPr>
              <a:t>nhiêu</a:t>
            </a:r>
            <a:r>
              <a:rPr lang="en-US" sz="2000" dirty="0">
                <a:latin typeface="Patrick hand" panose="00000500000000000000" pitchFamily="2" charset="0"/>
              </a:rPr>
              <a:t> km/h?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481B4-07DD-5CB9-97DF-DE9FCF8BC156}"/>
              </a:ext>
            </a:extLst>
          </p:cNvPr>
          <p:cNvSpPr txBox="1"/>
          <p:nvPr/>
        </p:nvSpPr>
        <p:spPr>
          <a:xfrm>
            <a:off x="3917874" y="3772648"/>
            <a:ext cx="2652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D. 90 km/h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307CD-3ECD-52AB-697E-7ECFD6208B6B}"/>
              </a:ext>
            </a:extLst>
          </p:cNvPr>
          <p:cNvSpPr txBox="1"/>
          <p:nvPr/>
        </p:nvSpPr>
        <p:spPr>
          <a:xfrm>
            <a:off x="3928891" y="2554536"/>
            <a:ext cx="2652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latin typeface="Patrick hand" panose="00000500000000000000" pitchFamily="2" charset="0"/>
              </a:rPr>
              <a:t>60 km/h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35665B-3718-114A-3F3E-24263288BC09}"/>
              </a:ext>
            </a:extLst>
          </p:cNvPr>
          <p:cNvSpPr txBox="1"/>
          <p:nvPr/>
        </p:nvSpPr>
        <p:spPr>
          <a:xfrm>
            <a:off x="3917874" y="2936313"/>
            <a:ext cx="2652310" cy="479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7000"/>
              </a:lnSpc>
              <a:spcAft>
                <a:spcPts val="500"/>
              </a:spcAft>
              <a:buClr>
                <a:srgbClr val="2B2B2C"/>
              </a:buClr>
              <a:buSzPts val="1000"/>
              <a:tabLst>
                <a:tab pos="462280" algn="l"/>
              </a:tabLst>
            </a:pPr>
            <a:r>
              <a:rPr lang="en-US" sz="2000" u="none" strike="noStrike" spc="0" dirty="0">
                <a:effectLst/>
                <a:latin typeface="Patrick hand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B. 70 km/h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3E475-2B9C-5657-34EE-B92ACCBBF507}"/>
              </a:ext>
            </a:extLst>
          </p:cNvPr>
          <p:cNvSpPr txBox="1"/>
          <p:nvPr/>
        </p:nvSpPr>
        <p:spPr>
          <a:xfrm>
            <a:off x="3928891" y="3408773"/>
            <a:ext cx="2652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C. 80 km/h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5C88E4-70CC-AE19-C9B9-61DBD197A220}"/>
              </a:ext>
            </a:extLst>
          </p:cNvPr>
          <p:cNvSpPr/>
          <p:nvPr/>
        </p:nvSpPr>
        <p:spPr>
          <a:xfrm>
            <a:off x="3917874" y="3386167"/>
            <a:ext cx="345654" cy="4114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69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15" grpId="0"/>
      <p:bldP spid="16" grpId="0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3: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4390222" y="917289"/>
            <a:ext cx="358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Patrick hand" panose="00000500000000000000" pitchFamily="2" charset="0"/>
              </a:rPr>
              <a:t>Ô </a:t>
            </a:r>
            <a:r>
              <a:rPr lang="en-US" sz="1800" dirty="0" err="1">
                <a:latin typeface="Patrick hand" panose="00000500000000000000" pitchFamily="2" charset="0"/>
              </a:rPr>
              <a:t>tô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chạy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trên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đường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cao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tốc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có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biển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báo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tốc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độ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như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trong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Hình</a:t>
            </a:r>
            <a:r>
              <a:rPr lang="en-US" sz="1800" dirty="0">
                <a:latin typeface="Patrick hand" panose="00000500000000000000" pitchFamily="2" charset="0"/>
              </a:rPr>
              <a:t> 11.2 </a:t>
            </a:r>
            <a:r>
              <a:rPr lang="en-US" sz="1800" dirty="0" err="1">
                <a:latin typeface="Patrick hand" panose="00000500000000000000" pitchFamily="2" charset="0"/>
              </a:rPr>
              <a:t>với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tốc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độ</a:t>
            </a:r>
            <a:r>
              <a:rPr lang="en-US" sz="1800" dirty="0">
                <a:latin typeface="Patrick hand" panose="00000500000000000000" pitchFamily="2" charset="0"/>
              </a:rPr>
              <a:t> V </a:t>
            </a:r>
            <a:r>
              <a:rPr lang="en-US" sz="1800" dirty="0" err="1">
                <a:latin typeface="Patrick hand" panose="00000500000000000000" pitchFamily="2" charset="0"/>
              </a:rPr>
              <a:t>nào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sau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đây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là</a:t>
            </a:r>
            <a:r>
              <a:rPr lang="en-US" sz="1800" dirty="0">
                <a:latin typeface="Patrick hand" panose="00000500000000000000" pitchFamily="2" charset="0"/>
              </a:rPr>
              <a:t> an </a:t>
            </a:r>
            <a:r>
              <a:rPr lang="en-US" sz="1800" dirty="0" err="1">
                <a:latin typeface="Patrick hand" panose="00000500000000000000" pitchFamily="2" charset="0"/>
              </a:rPr>
              <a:t>toàn</a:t>
            </a:r>
            <a:r>
              <a:rPr lang="en-US" sz="1800" dirty="0">
                <a:latin typeface="Patrick hand" panose="00000500000000000000" pitchFamily="2" charset="0"/>
              </a:rPr>
              <a:t>?</a:t>
            </a:r>
          </a:p>
        </p:txBody>
      </p:sp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FF986BE0-3691-6193-BB9B-61C71C546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99" r="3095" b="24401"/>
          <a:stretch/>
        </p:blipFill>
        <p:spPr>
          <a:xfrm>
            <a:off x="1021181" y="1707614"/>
            <a:ext cx="3176246" cy="1630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DE60EE-2969-7526-ED1B-69FB834B0AE3}"/>
              </a:ext>
            </a:extLst>
          </p:cNvPr>
          <p:cNvSpPr txBox="1"/>
          <p:nvPr/>
        </p:nvSpPr>
        <p:spPr>
          <a:xfrm>
            <a:off x="4390222" y="3249713"/>
            <a:ext cx="3691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1800" dirty="0">
                <a:latin typeface="Patrick hand" panose="00000500000000000000" pitchFamily="2" charset="0"/>
              </a:rPr>
              <a:t>Khi </a:t>
            </a:r>
            <a:r>
              <a:rPr lang="en-US" sz="1800" dirty="0" err="1">
                <a:latin typeface="Patrick hand" panose="00000500000000000000" pitchFamily="2" charset="0"/>
              </a:rPr>
              <a:t>trời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nắng</a:t>
            </a:r>
            <a:r>
              <a:rPr lang="en-US" sz="1800" dirty="0">
                <a:latin typeface="Patrick hand" panose="00000500000000000000" pitchFamily="2" charset="0"/>
              </a:rPr>
              <a:t>: V&gt; 120 km/h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FFAA8-D9DF-6688-0EE2-B79BE2E35D58}"/>
              </a:ext>
            </a:extLst>
          </p:cNvPr>
          <p:cNvSpPr txBox="1"/>
          <p:nvPr/>
        </p:nvSpPr>
        <p:spPr>
          <a:xfrm>
            <a:off x="4377085" y="1981555"/>
            <a:ext cx="3691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dirty="0">
                <a:latin typeface="Patrick hand" panose="00000500000000000000" pitchFamily="2" charset="0"/>
              </a:rPr>
              <a:t>Khi </a:t>
            </a:r>
            <a:r>
              <a:rPr lang="en-US" sz="1800" dirty="0" err="1">
                <a:latin typeface="Patrick hand" panose="00000500000000000000" pitchFamily="2" charset="0"/>
              </a:rPr>
              <a:t>trời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nắng</a:t>
            </a:r>
            <a:r>
              <a:rPr lang="en-US" sz="1800" dirty="0">
                <a:latin typeface="Patrick hand" panose="00000500000000000000" pitchFamily="2" charset="0"/>
              </a:rPr>
              <a:t>: 100 km/ h&lt; V &lt; 120 km/h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0A64F-3897-3E87-5C19-3D3E7DE8CEAE}"/>
              </a:ext>
            </a:extLst>
          </p:cNvPr>
          <p:cNvSpPr txBox="1"/>
          <p:nvPr/>
        </p:nvSpPr>
        <p:spPr>
          <a:xfrm>
            <a:off x="4377085" y="2334451"/>
            <a:ext cx="3877936" cy="44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7000"/>
              </a:lnSpc>
              <a:spcAft>
                <a:spcPts val="500"/>
              </a:spcAft>
              <a:buClr>
                <a:srgbClr val="2B2B2C"/>
              </a:buClr>
              <a:buSzPts val="1000"/>
              <a:tabLst>
                <a:tab pos="462280" algn="l"/>
              </a:tabLst>
            </a:pPr>
            <a:r>
              <a:rPr lang="en-US" sz="1800" u="none" strike="noStrike" spc="0" dirty="0">
                <a:effectLst/>
                <a:latin typeface="Patrick hand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B. </a:t>
            </a:r>
            <a:r>
              <a:rPr lang="en-US" sz="1800" dirty="0">
                <a:latin typeface="Patrick hand" panose="00000500000000000000" pitchFamily="2" charset="0"/>
              </a:rPr>
              <a:t>Khi </a:t>
            </a:r>
            <a:r>
              <a:rPr lang="en-US" sz="1800" dirty="0" err="1">
                <a:latin typeface="Patrick hand" panose="00000500000000000000" pitchFamily="2" charset="0"/>
              </a:rPr>
              <a:t>trời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mưa</a:t>
            </a:r>
            <a:r>
              <a:rPr lang="en-US" sz="1800" dirty="0">
                <a:latin typeface="Patrick hand" panose="00000500000000000000" pitchFamily="2" charset="0"/>
              </a:rPr>
              <a:t>: 100 km/h &lt; V &lt; 120 km/h</a:t>
            </a:r>
            <a:endParaRPr lang="en-US" sz="1800" u="none" strike="noStrike" spc="0" dirty="0">
              <a:effectLst/>
              <a:latin typeface="Patrick hand" panose="000005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950AB-396B-7770-4F81-BE3223DFA8DC}"/>
              </a:ext>
            </a:extLst>
          </p:cNvPr>
          <p:cNvSpPr txBox="1"/>
          <p:nvPr/>
        </p:nvSpPr>
        <p:spPr>
          <a:xfrm>
            <a:off x="4390222" y="2816047"/>
            <a:ext cx="3691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1800" dirty="0">
                <a:latin typeface="Patrick hand" panose="00000500000000000000" pitchFamily="2" charset="0"/>
              </a:rPr>
              <a:t>Khi </a:t>
            </a:r>
            <a:r>
              <a:rPr lang="en-US" sz="1800" dirty="0" err="1">
                <a:latin typeface="Patrick hand" panose="00000500000000000000" pitchFamily="2" charset="0"/>
              </a:rPr>
              <a:t>trời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mưa</a:t>
            </a:r>
            <a:r>
              <a:rPr lang="en-US" sz="1800" dirty="0">
                <a:latin typeface="Patrick hand" panose="00000500000000000000" pitchFamily="2" charset="0"/>
              </a:rPr>
              <a:t>: 100 km/h &lt; V &lt; 110 km/h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89AB4F-6D18-2BFF-0016-BC541C98C0BE}"/>
              </a:ext>
            </a:extLst>
          </p:cNvPr>
          <p:cNvSpPr/>
          <p:nvPr/>
        </p:nvSpPr>
        <p:spPr>
          <a:xfrm>
            <a:off x="4355051" y="1961508"/>
            <a:ext cx="345654" cy="4114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45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7" grpId="0"/>
      <p:bldP spid="8" grpId="0"/>
      <p:bldP spid="9" grpId="0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04;p72">
            <a:extLst>
              <a:ext uri="{FF2B5EF4-FFF2-40B4-BE49-F238E27FC236}">
                <a16:creationId xmlns:a16="http://schemas.microsoft.com/office/drawing/2014/main" id="{A5D788C8-215E-6329-A298-6A05300AE1C8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4: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9F239-72C6-A561-9B3B-217EA842DF7B}"/>
              </a:ext>
            </a:extLst>
          </p:cNvPr>
          <p:cNvSpPr txBox="1"/>
          <p:nvPr/>
        </p:nvSpPr>
        <p:spPr>
          <a:xfrm>
            <a:off x="1400489" y="1226920"/>
            <a:ext cx="6343021" cy="145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2000"/>
              </a:lnSpc>
              <a:spcAft>
                <a:spcPts val="300"/>
              </a:spcAft>
              <a:buClr>
                <a:srgbClr val="187C98"/>
              </a:buClr>
              <a:buSzPts val="950"/>
              <a:tabLst>
                <a:tab pos="384810" algn="l"/>
              </a:tabLst>
            </a:pPr>
            <a:r>
              <a:rPr lang="vi-VN" sz="2000" dirty="0">
                <a:latin typeface="Patrick hand" panose="00000500000000000000" pitchFamily="2" charset="0"/>
              </a:rPr>
              <a:t>Camera của thiết bị bắn tốc độ đặt trên đường bộ không có giải phân cách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vi-VN" sz="2000" dirty="0">
                <a:latin typeface="Patrick hand" panose="00000500000000000000" pitchFamily="2" charset="0"/>
              </a:rPr>
              <a:t>cứng ghi được thời gian của một ò tò tải chở 4 tấn hàng chạy từ vạch mốc 1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vi-VN" sz="2000" dirty="0">
                <a:latin typeface="Patrick hand" panose="00000500000000000000" pitchFamily="2" charset="0"/>
              </a:rPr>
              <a:t>sang vạch mốc 2 cách nhau 10 m là 0,50 s. Hỏi xe có vi phạm quy định về t</a:t>
            </a:r>
            <a:r>
              <a:rPr lang="en-US" sz="2000" dirty="0" err="1">
                <a:latin typeface="Patrick hand" panose="00000500000000000000" pitchFamily="2" charset="0"/>
              </a:rPr>
              <a:t>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vi-VN" sz="2000" dirty="0">
                <a:latin typeface="Patrick hand" panose="00000500000000000000" pitchFamily="2" charset="0"/>
              </a:rPr>
              <a:t>độ tối đa trong Hình 11.1 không?</a:t>
            </a:r>
            <a:endParaRPr lang="en-US" sz="2000" dirty="0">
              <a:solidFill>
                <a:srgbClr val="2B2B2C"/>
              </a:solidFill>
              <a:latin typeface="Patrick hand" panose="000005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8A840D4-ECDB-3CAC-05C1-3852AB1C6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2474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54"/>
          <p:cNvSpPr/>
          <p:nvPr/>
        </p:nvSpPr>
        <p:spPr>
          <a:xfrm>
            <a:off x="-5119637" y="4546303"/>
            <a:ext cx="40965" cy="19808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7"/>
                  <a:pt x="454" y="1"/>
                  <a:pt x="972" y="1"/>
                </a:cubicBezTo>
                <a:cubicBezTo>
                  <a:pt x="1522" y="1"/>
                  <a:pt x="1943" y="227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54"/>
          <p:cNvSpPr/>
          <p:nvPr/>
        </p:nvSpPr>
        <p:spPr>
          <a:xfrm>
            <a:off x="-3114666" y="4918779"/>
            <a:ext cx="34812" cy="5479"/>
          </a:xfrm>
          <a:custGeom>
            <a:avLst/>
            <a:gdLst/>
            <a:ahLst/>
            <a:cxnLst/>
            <a:rect l="l" t="t" r="r" b="b"/>
            <a:pathLst>
              <a:path w="1652" h="260" extrusionOk="0">
                <a:moveTo>
                  <a:pt x="1652" y="130"/>
                </a:moveTo>
                <a:cubicBezTo>
                  <a:pt x="1652" y="195"/>
                  <a:pt x="1296" y="260"/>
                  <a:pt x="842" y="260"/>
                </a:cubicBezTo>
                <a:cubicBezTo>
                  <a:pt x="389" y="260"/>
                  <a:pt x="0" y="195"/>
                  <a:pt x="0" y="130"/>
                </a:cubicBezTo>
                <a:cubicBezTo>
                  <a:pt x="0" y="65"/>
                  <a:pt x="389" y="1"/>
                  <a:pt x="842" y="1"/>
                </a:cubicBezTo>
                <a:cubicBezTo>
                  <a:pt x="1296" y="1"/>
                  <a:pt x="1652" y="65"/>
                  <a:pt x="165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54"/>
          <p:cNvSpPr/>
          <p:nvPr/>
        </p:nvSpPr>
        <p:spPr>
          <a:xfrm>
            <a:off x="-5932361" y="4239909"/>
            <a:ext cx="40965" cy="12981"/>
          </a:xfrm>
          <a:custGeom>
            <a:avLst/>
            <a:gdLst/>
            <a:ahLst/>
            <a:cxnLst/>
            <a:rect l="l" t="t" r="r" b="b"/>
            <a:pathLst>
              <a:path w="1944" h="616" extrusionOk="0">
                <a:moveTo>
                  <a:pt x="1943" y="325"/>
                </a:moveTo>
                <a:cubicBezTo>
                  <a:pt x="1943" y="486"/>
                  <a:pt x="1490" y="616"/>
                  <a:pt x="972" y="616"/>
                </a:cubicBezTo>
                <a:cubicBezTo>
                  <a:pt x="421" y="616"/>
                  <a:pt x="0" y="486"/>
                  <a:pt x="0" y="325"/>
                </a:cubicBezTo>
                <a:cubicBezTo>
                  <a:pt x="0" y="130"/>
                  <a:pt x="421" y="1"/>
                  <a:pt x="972" y="1"/>
                </a:cubicBezTo>
                <a:cubicBezTo>
                  <a:pt x="1490" y="1"/>
                  <a:pt x="1943" y="130"/>
                  <a:pt x="1943" y="32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54"/>
          <p:cNvSpPr/>
          <p:nvPr/>
        </p:nvSpPr>
        <p:spPr>
          <a:xfrm>
            <a:off x="-5598678" y="4585203"/>
            <a:ext cx="39595" cy="8218"/>
          </a:xfrm>
          <a:custGeom>
            <a:avLst/>
            <a:gdLst/>
            <a:ahLst/>
            <a:cxnLst/>
            <a:rect l="l" t="t" r="r" b="b"/>
            <a:pathLst>
              <a:path w="1879" h="390" extrusionOk="0">
                <a:moveTo>
                  <a:pt x="1879" y="195"/>
                </a:moveTo>
                <a:cubicBezTo>
                  <a:pt x="1879" y="292"/>
                  <a:pt x="1458" y="389"/>
                  <a:pt x="940" y="389"/>
                </a:cubicBezTo>
                <a:cubicBezTo>
                  <a:pt x="421" y="389"/>
                  <a:pt x="0" y="292"/>
                  <a:pt x="0" y="195"/>
                </a:cubicBezTo>
                <a:cubicBezTo>
                  <a:pt x="0" y="98"/>
                  <a:pt x="421" y="0"/>
                  <a:pt x="940" y="0"/>
                </a:cubicBezTo>
                <a:cubicBezTo>
                  <a:pt x="1458" y="0"/>
                  <a:pt x="1879" y="98"/>
                  <a:pt x="1879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54"/>
          <p:cNvSpPr/>
          <p:nvPr/>
        </p:nvSpPr>
        <p:spPr>
          <a:xfrm>
            <a:off x="-6461218" y="4218078"/>
            <a:ext cx="68254" cy="8893"/>
          </a:xfrm>
          <a:custGeom>
            <a:avLst/>
            <a:gdLst/>
            <a:ahLst/>
            <a:cxnLst/>
            <a:rect l="l" t="t" r="r" b="b"/>
            <a:pathLst>
              <a:path w="3239" h="422" extrusionOk="0">
                <a:moveTo>
                  <a:pt x="3239" y="195"/>
                </a:moveTo>
                <a:cubicBezTo>
                  <a:pt x="3239" y="324"/>
                  <a:pt x="2526" y="421"/>
                  <a:pt x="1620" y="421"/>
                </a:cubicBezTo>
                <a:cubicBezTo>
                  <a:pt x="713" y="421"/>
                  <a:pt x="0" y="324"/>
                  <a:pt x="0" y="195"/>
                </a:cubicBezTo>
                <a:cubicBezTo>
                  <a:pt x="0" y="98"/>
                  <a:pt x="713" y="0"/>
                  <a:pt x="1620" y="0"/>
                </a:cubicBezTo>
                <a:cubicBezTo>
                  <a:pt x="2526" y="0"/>
                  <a:pt x="3239" y="98"/>
                  <a:pt x="3239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54"/>
          <p:cNvSpPr/>
          <p:nvPr/>
        </p:nvSpPr>
        <p:spPr>
          <a:xfrm>
            <a:off x="-6377960" y="4239909"/>
            <a:ext cx="40270" cy="12981"/>
          </a:xfrm>
          <a:custGeom>
            <a:avLst/>
            <a:gdLst/>
            <a:ahLst/>
            <a:cxnLst/>
            <a:rect l="l" t="t" r="r" b="b"/>
            <a:pathLst>
              <a:path w="1911" h="616" extrusionOk="0">
                <a:moveTo>
                  <a:pt x="1911" y="325"/>
                </a:moveTo>
                <a:cubicBezTo>
                  <a:pt x="1911" y="486"/>
                  <a:pt x="1490" y="616"/>
                  <a:pt x="939" y="616"/>
                </a:cubicBezTo>
                <a:cubicBezTo>
                  <a:pt x="421" y="616"/>
                  <a:pt x="0" y="486"/>
                  <a:pt x="0" y="325"/>
                </a:cubicBezTo>
                <a:cubicBezTo>
                  <a:pt x="0" y="130"/>
                  <a:pt x="421" y="1"/>
                  <a:pt x="939" y="1"/>
                </a:cubicBezTo>
                <a:cubicBezTo>
                  <a:pt x="1490" y="1"/>
                  <a:pt x="1911" y="130"/>
                  <a:pt x="1911" y="32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54"/>
          <p:cNvSpPr/>
          <p:nvPr/>
        </p:nvSpPr>
        <p:spPr>
          <a:xfrm>
            <a:off x="-6461218" y="4340214"/>
            <a:ext cx="51880" cy="3435"/>
          </a:xfrm>
          <a:custGeom>
            <a:avLst/>
            <a:gdLst/>
            <a:ahLst/>
            <a:cxnLst/>
            <a:rect l="l" t="t" r="r" b="b"/>
            <a:pathLst>
              <a:path w="2462" h="163" extrusionOk="0">
                <a:moveTo>
                  <a:pt x="2462" y="66"/>
                </a:moveTo>
                <a:cubicBezTo>
                  <a:pt x="2462" y="131"/>
                  <a:pt x="1911" y="163"/>
                  <a:pt x="1231" y="163"/>
                </a:cubicBezTo>
                <a:cubicBezTo>
                  <a:pt x="551" y="163"/>
                  <a:pt x="0" y="131"/>
                  <a:pt x="0" y="66"/>
                </a:cubicBezTo>
                <a:cubicBezTo>
                  <a:pt x="0" y="33"/>
                  <a:pt x="551" y="1"/>
                  <a:pt x="1231" y="1"/>
                </a:cubicBezTo>
                <a:cubicBezTo>
                  <a:pt x="1911" y="1"/>
                  <a:pt x="2462" y="33"/>
                  <a:pt x="2462" y="66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54"/>
          <p:cNvSpPr/>
          <p:nvPr/>
        </p:nvSpPr>
        <p:spPr>
          <a:xfrm>
            <a:off x="-4385970" y="4917410"/>
            <a:ext cx="54620" cy="8218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54"/>
          <p:cNvSpPr/>
          <p:nvPr/>
        </p:nvSpPr>
        <p:spPr>
          <a:xfrm>
            <a:off x="-6206009" y="4652087"/>
            <a:ext cx="55294" cy="16394"/>
          </a:xfrm>
          <a:custGeom>
            <a:avLst/>
            <a:gdLst/>
            <a:ahLst/>
            <a:cxnLst/>
            <a:rect l="l" t="t" r="r" b="b"/>
            <a:pathLst>
              <a:path w="2624" h="778" extrusionOk="0">
                <a:moveTo>
                  <a:pt x="2624" y="389"/>
                </a:moveTo>
                <a:cubicBezTo>
                  <a:pt x="2624" y="615"/>
                  <a:pt x="2041" y="777"/>
                  <a:pt x="1296" y="777"/>
                </a:cubicBezTo>
                <a:cubicBezTo>
                  <a:pt x="584" y="777"/>
                  <a:pt x="1" y="615"/>
                  <a:pt x="1" y="389"/>
                </a:cubicBezTo>
                <a:cubicBezTo>
                  <a:pt x="1" y="162"/>
                  <a:pt x="584" y="0"/>
                  <a:pt x="1296" y="0"/>
                </a:cubicBezTo>
                <a:cubicBezTo>
                  <a:pt x="2041" y="0"/>
                  <a:pt x="2624" y="162"/>
                  <a:pt x="2624" y="389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54"/>
          <p:cNvSpPr/>
          <p:nvPr/>
        </p:nvSpPr>
        <p:spPr>
          <a:xfrm>
            <a:off x="-3856439" y="4913996"/>
            <a:ext cx="47118" cy="6849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54"/>
          <p:cNvSpPr/>
          <p:nvPr/>
        </p:nvSpPr>
        <p:spPr>
          <a:xfrm>
            <a:off x="-5299111" y="3756780"/>
            <a:ext cx="85323" cy="14350"/>
          </a:xfrm>
          <a:custGeom>
            <a:avLst/>
            <a:gdLst/>
            <a:ahLst/>
            <a:cxnLst/>
            <a:rect l="l" t="t" r="r" b="b"/>
            <a:pathLst>
              <a:path w="4049" h="681" extrusionOk="0">
                <a:moveTo>
                  <a:pt x="4048" y="324"/>
                </a:moveTo>
                <a:cubicBezTo>
                  <a:pt x="4048" y="519"/>
                  <a:pt x="3142" y="681"/>
                  <a:pt x="2008" y="681"/>
                </a:cubicBezTo>
                <a:cubicBezTo>
                  <a:pt x="907" y="681"/>
                  <a:pt x="1" y="519"/>
                  <a:pt x="1" y="324"/>
                </a:cubicBezTo>
                <a:cubicBezTo>
                  <a:pt x="1" y="130"/>
                  <a:pt x="907" y="1"/>
                  <a:pt x="2008" y="1"/>
                </a:cubicBezTo>
                <a:cubicBezTo>
                  <a:pt x="3142" y="1"/>
                  <a:pt x="4048" y="130"/>
                  <a:pt x="4048" y="324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54"/>
          <p:cNvSpPr/>
          <p:nvPr/>
        </p:nvSpPr>
        <p:spPr>
          <a:xfrm>
            <a:off x="486866" y="5249908"/>
            <a:ext cx="69963" cy="21389"/>
          </a:xfrm>
          <a:custGeom>
            <a:avLst/>
            <a:gdLst/>
            <a:ahLst/>
            <a:cxnLst/>
            <a:rect l="l" t="t" r="r" b="b"/>
            <a:pathLst>
              <a:path w="3078" h="941" extrusionOk="0">
                <a:moveTo>
                  <a:pt x="3077" y="454"/>
                </a:moveTo>
                <a:cubicBezTo>
                  <a:pt x="3077" y="713"/>
                  <a:pt x="2397" y="940"/>
                  <a:pt x="1555" y="940"/>
                </a:cubicBezTo>
                <a:cubicBezTo>
                  <a:pt x="681" y="940"/>
                  <a:pt x="1" y="713"/>
                  <a:pt x="1" y="454"/>
                </a:cubicBezTo>
                <a:cubicBezTo>
                  <a:pt x="1" y="195"/>
                  <a:pt x="681" y="1"/>
                  <a:pt x="1555" y="1"/>
                </a:cubicBezTo>
                <a:cubicBezTo>
                  <a:pt x="2397" y="1"/>
                  <a:pt x="3077" y="195"/>
                  <a:pt x="3077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7" name="Google Shape;1957;p54"/>
          <p:cNvGrpSpPr/>
          <p:nvPr/>
        </p:nvGrpSpPr>
        <p:grpSpPr>
          <a:xfrm>
            <a:off x="-1969475" y="341880"/>
            <a:ext cx="4993375" cy="4964770"/>
            <a:chOff x="-1969475" y="341880"/>
            <a:chExt cx="4993375" cy="4964770"/>
          </a:xfrm>
        </p:grpSpPr>
        <p:sp>
          <p:nvSpPr>
            <p:cNvPr id="1958" name="Google Shape;1958;p54"/>
            <p:cNvSpPr/>
            <p:nvPr/>
          </p:nvSpPr>
          <p:spPr>
            <a:xfrm>
              <a:off x="-1103850" y="2742875"/>
              <a:ext cx="3732900" cy="228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4"/>
            <p:cNvSpPr/>
            <p:nvPr/>
          </p:nvSpPr>
          <p:spPr>
            <a:xfrm>
              <a:off x="-1029816" y="479883"/>
              <a:ext cx="2285645" cy="253766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4"/>
            <p:cNvSpPr/>
            <p:nvPr/>
          </p:nvSpPr>
          <p:spPr>
            <a:xfrm>
              <a:off x="1027573" y="2381294"/>
              <a:ext cx="181026" cy="637833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4"/>
            <p:cNvSpPr/>
            <p:nvPr/>
          </p:nvSpPr>
          <p:spPr>
            <a:xfrm>
              <a:off x="250325" y="610906"/>
              <a:ext cx="1735503" cy="2017575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4"/>
            <p:cNvSpPr/>
            <p:nvPr/>
          </p:nvSpPr>
          <p:spPr>
            <a:xfrm>
              <a:off x="2166105" y="2195316"/>
              <a:ext cx="159490" cy="822162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4"/>
            <p:cNvSpPr/>
            <p:nvPr/>
          </p:nvSpPr>
          <p:spPr>
            <a:xfrm>
              <a:off x="1511755" y="341880"/>
              <a:ext cx="1469803" cy="1939883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4"/>
            <p:cNvSpPr/>
            <p:nvPr/>
          </p:nvSpPr>
          <p:spPr>
            <a:xfrm>
              <a:off x="-1094926" y="2422839"/>
              <a:ext cx="172776" cy="614563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4"/>
            <p:cNvSpPr/>
            <p:nvPr/>
          </p:nvSpPr>
          <p:spPr>
            <a:xfrm>
              <a:off x="-1843914" y="757074"/>
              <a:ext cx="1672425" cy="1901356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4"/>
            <p:cNvSpPr/>
            <p:nvPr/>
          </p:nvSpPr>
          <p:spPr>
            <a:xfrm>
              <a:off x="-84430" y="4887169"/>
              <a:ext cx="75850" cy="2061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4"/>
            <p:cNvSpPr/>
            <p:nvPr/>
          </p:nvSpPr>
          <p:spPr>
            <a:xfrm>
              <a:off x="514726" y="5088098"/>
              <a:ext cx="44914" cy="21366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4"/>
            <p:cNvSpPr/>
            <p:nvPr/>
          </p:nvSpPr>
          <p:spPr>
            <a:xfrm>
              <a:off x="1322904" y="4930582"/>
              <a:ext cx="92034" cy="22844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4"/>
            <p:cNvSpPr/>
            <p:nvPr/>
          </p:nvSpPr>
          <p:spPr>
            <a:xfrm>
              <a:off x="-138163" y="4603049"/>
              <a:ext cx="92034" cy="23571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4"/>
            <p:cNvSpPr/>
            <p:nvPr/>
          </p:nvSpPr>
          <p:spPr>
            <a:xfrm>
              <a:off x="600848" y="4608209"/>
              <a:ext cx="73622" cy="13274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4"/>
            <p:cNvSpPr/>
            <p:nvPr/>
          </p:nvSpPr>
          <p:spPr>
            <a:xfrm>
              <a:off x="515453" y="4646485"/>
              <a:ext cx="43460" cy="2061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4"/>
            <p:cNvSpPr/>
            <p:nvPr/>
          </p:nvSpPr>
          <p:spPr>
            <a:xfrm>
              <a:off x="674447" y="4664146"/>
              <a:ext cx="55961" cy="5910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4"/>
            <p:cNvSpPr/>
            <p:nvPr/>
          </p:nvSpPr>
          <p:spPr>
            <a:xfrm>
              <a:off x="-838149" y="4841528"/>
              <a:ext cx="42710" cy="12547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4"/>
            <p:cNvSpPr/>
            <p:nvPr/>
          </p:nvSpPr>
          <p:spPr>
            <a:xfrm>
              <a:off x="-762345" y="4853302"/>
              <a:ext cx="79532" cy="33890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4"/>
            <p:cNvSpPr/>
            <p:nvPr/>
          </p:nvSpPr>
          <p:spPr>
            <a:xfrm>
              <a:off x="-807963" y="4903352"/>
              <a:ext cx="27981" cy="8865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4"/>
            <p:cNvSpPr/>
            <p:nvPr/>
          </p:nvSpPr>
          <p:spPr>
            <a:xfrm>
              <a:off x="-518705" y="4935742"/>
              <a:ext cx="34618" cy="12547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4"/>
            <p:cNvSpPr/>
            <p:nvPr/>
          </p:nvSpPr>
          <p:spPr>
            <a:xfrm>
              <a:off x="-1336453" y="4622915"/>
              <a:ext cx="73622" cy="13274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4"/>
            <p:cNvSpPr/>
            <p:nvPr/>
          </p:nvSpPr>
          <p:spPr>
            <a:xfrm>
              <a:off x="-1246647" y="4656782"/>
              <a:ext cx="43437" cy="21366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4"/>
            <p:cNvSpPr/>
            <p:nvPr/>
          </p:nvSpPr>
          <p:spPr>
            <a:xfrm>
              <a:off x="-1336453" y="4815025"/>
              <a:ext cx="55961" cy="6660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4"/>
            <p:cNvSpPr/>
            <p:nvPr/>
          </p:nvSpPr>
          <p:spPr>
            <a:xfrm>
              <a:off x="15671" y="4962244"/>
              <a:ext cx="59644" cy="26526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4"/>
            <p:cNvSpPr/>
            <p:nvPr/>
          </p:nvSpPr>
          <p:spPr>
            <a:xfrm>
              <a:off x="1134475" y="5099144"/>
              <a:ext cx="42732" cy="12547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4"/>
            <p:cNvSpPr/>
            <p:nvPr/>
          </p:nvSpPr>
          <p:spPr>
            <a:xfrm>
              <a:off x="1021871" y="5110918"/>
              <a:ext cx="80237" cy="33890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4"/>
            <p:cNvSpPr/>
            <p:nvPr/>
          </p:nvSpPr>
          <p:spPr>
            <a:xfrm>
              <a:off x="-649205" y="4874422"/>
              <a:ext cx="26636" cy="8218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4"/>
            <p:cNvSpPr/>
            <p:nvPr/>
          </p:nvSpPr>
          <p:spPr>
            <a:xfrm>
              <a:off x="882743" y="5099144"/>
              <a:ext cx="33890" cy="12547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4"/>
            <p:cNvSpPr/>
            <p:nvPr/>
          </p:nvSpPr>
          <p:spPr>
            <a:xfrm>
              <a:off x="1434803" y="4703150"/>
              <a:ext cx="42710" cy="12547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4"/>
            <p:cNvSpPr/>
            <p:nvPr/>
          </p:nvSpPr>
          <p:spPr>
            <a:xfrm>
              <a:off x="1322177" y="4715674"/>
              <a:ext cx="80260" cy="3314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4"/>
            <p:cNvSpPr/>
            <p:nvPr/>
          </p:nvSpPr>
          <p:spPr>
            <a:xfrm>
              <a:off x="1419346" y="4765725"/>
              <a:ext cx="27981" cy="8115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4"/>
            <p:cNvSpPr/>
            <p:nvPr/>
          </p:nvSpPr>
          <p:spPr>
            <a:xfrm>
              <a:off x="1663714" y="1888505"/>
              <a:ext cx="405594" cy="704425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4"/>
            <p:cNvSpPr/>
            <p:nvPr/>
          </p:nvSpPr>
          <p:spPr>
            <a:xfrm>
              <a:off x="-514300" y="2934850"/>
              <a:ext cx="3538200" cy="2371800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4"/>
            <p:cNvSpPr/>
            <p:nvPr/>
          </p:nvSpPr>
          <p:spPr>
            <a:xfrm>
              <a:off x="-1122998" y="2488815"/>
              <a:ext cx="22844" cy="1797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4"/>
            <p:cNvSpPr/>
            <p:nvPr/>
          </p:nvSpPr>
          <p:spPr>
            <a:xfrm>
              <a:off x="-1078106" y="2392692"/>
              <a:ext cx="50824" cy="35163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4"/>
            <p:cNvSpPr/>
            <p:nvPr/>
          </p:nvSpPr>
          <p:spPr>
            <a:xfrm>
              <a:off x="-1066332" y="2313934"/>
              <a:ext cx="22116" cy="11070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4"/>
            <p:cNvSpPr/>
            <p:nvPr/>
          </p:nvSpPr>
          <p:spPr>
            <a:xfrm>
              <a:off x="-1056763" y="2227084"/>
              <a:ext cx="39777" cy="27981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4"/>
            <p:cNvSpPr/>
            <p:nvPr/>
          </p:nvSpPr>
          <p:spPr>
            <a:xfrm>
              <a:off x="-1028055" y="2553139"/>
              <a:ext cx="35368" cy="30958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4"/>
            <p:cNvSpPr/>
            <p:nvPr/>
          </p:nvSpPr>
          <p:spPr>
            <a:xfrm>
              <a:off x="-1969475" y="2987276"/>
              <a:ext cx="3538288" cy="2315715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4"/>
            <p:cNvSpPr/>
            <p:nvPr/>
          </p:nvSpPr>
          <p:spPr>
            <a:xfrm>
              <a:off x="240173" y="3479846"/>
              <a:ext cx="343769" cy="1823992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4"/>
            <p:cNvSpPr/>
            <p:nvPr/>
          </p:nvSpPr>
          <p:spPr>
            <a:xfrm>
              <a:off x="-84430" y="4494857"/>
              <a:ext cx="75850" cy="2061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4"/>
            <p:cNvSpPr/>
            <p:nvPr/>
          </p:nvSpPr>
          <p:spPr>
            <a:xfrm>
              <a:off x="45129" y="4515450"/>
              <a:ext cx="44187" cy="21366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4"/>
            <p:cNvSpPr/>
            <p:nvPr/>
          </p:nvSpPr>
          <p:spPr>
            <a:xfrm>
              <a:off x="-1067787" y="4410212"/>
              <a:ext cx="75100" cy="2061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4"/>
            <p:cNvSpPr/>
            <p:nvPr/>
          </p:nvSpPr>
          <p:spPr>
            <a:xfrm>
              <a:off x="-1033942" y="4490424"/>
              <a:ext cx="92034" cy="23594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4"/>
            <p:cNvSpPr/>
            <p:nvPr/>
          </p:nvSpPr>
          <p:spPr>
            <a:xfrm>
              <a:off x="-1024373" y="2738635"/>
              <a:ext cx="34618" cy="18434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4"/>
            <p:cNvSpPr/>
            <p:nvPr/>
          </p:nvSpPr>
          <p:spPr>
            <a:xfrm>
              <a:off x="-1424053" y="1888505"/>
              <a:ext cx="404867" cy="704425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4"/>
            <p:cNvSpPr/>
            <p:nvPr/>
          </p:nvSpPr>
          <p:spPr>
            <a:xfrm>
              <a:off x="-1309950" y="2164510"/>
              <a:ext cx="440189" cy="55234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4"/>
            <p:cNvSpPr/>
            <p:nvPr/>
          </p:nvSpPr>
          <p:spPr>
            <a:xfrm>
              <a:off x="-1309950" y="2350006"/>
              <a:ext cx="440189" cy="55234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4"/>
            <p:cNvSpPr/>
            <p:nvPr/>
          </p:nvSpPr>
          <p:spPr>
            <a:xfrm>
              <a:off x="1514288" y="2164510"/>
              <a:ext cx="440917" cy="55234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4"/>
            <p:cNvSpPr/>
            <p:nvPr/>
          </p:nvSpPr>
          <p:spPr>
            <a:xfrm>
              <a:off x="1514288" y="2350006"/>
              <a:ext cx="440917" cy="55234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4"/>
            <p:cNvSpPr/>
            <p:nvPr/>
          </p:nvSpPr>
          <p:spPr>
            <a:xfrm>
              <a:off x="-1000825" y="1451279"/>
              <a:ext cx="2646909" cy="1391917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4"/>
            <p:cNvSpPr/>
            <p:nvPr/>
          </p:nvSpPr>
          <p:spPr>
            <a:xfrm>
              <a:off x="-908065" y="1580838"/>
              <a:ext cx="1190961" cy="1024623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4"/>
            <p:cNvSpPr/>
            <p:nvPr/>
          </p:nvSpPr>
          <p:spPr>
            <a:xfrm>
              <a:off x="363095" y="1580088"/>
              <a:ext cx="1189506" cy="1012849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4"/>
            <p:cNvSpPr/>
            <p:nvPr/>
          </p:nvSpPr>
          <p:spPr>
            <a:xfrm>
              <a:off x="-874221" y="2570073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4"/>
            <p:cNvSpPr/>
            <p:nvPr/>
          </p:nvSpPr>
          <p:spPr>
            <a:xfrm>
              <a:off x="271085" y="1580838"/>
              <a:ext cx="101603" cy="973821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4"/>
            <p:cNvSpPr/>
            <p:nvPr/>
          </p:nvSpPr>
          <p:spPr>
            <a:xfrm>
              <a:off x="-647514" y="1034669"/>
              <a:ext cx="1939551" cy="493923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4"/>
            <p:cNvSpPr/>
            <p:nvPr/>
          </p:nvSpPr>
          <p:spPr>
            <a:xfrm>
              <a:off x="-668857" y="1047921"/>
              <a:ext cx="53756" cy="480671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4"/>
            <p:cNvSpPr/>
            <p:nvPr/>
          </p:nvSpPr>
          <p:spPr>
            <a:xfrm>
              <a:off x="-1151705" y="1048671"/>
              <a:ext cx="515266" cy="479921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4"/>
            <p:cNvSpPr/>
            <p:nvPr/>
          </p:nvSpPr>
          <p:spPr>
            <a:xfrm>
              <a:off x="1259602" y="1048671"/>
              <a:ext cx="54507" cy="479921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4"/>
            <p:cNvSpPr/>
            <p:nvPr/>
          </p:nvSpPr>
          <p:spPr>
            <a:xfrm>
              <a:off x="1281695" y="1049398"/>
              <a:ext cx="491718" cy="479194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4"/>
            <p:cNvSpPr/>
            <p:nvPr/>
          </p:nvSpPr>
          <p:spPr>
            <a:xfrm>
              <a:off x="-1028055" y="1159818"/>
              <a:ext cx="334199" cy="244393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4"/>
            <p:cNvSpPr/>
            <p:nvPr/>
          </p:nvSpPr>
          <p:spPr>
            <a:xfrm>
              <a:off x="1338360" y="1159818"/>
              <a:ext cx="334199" cy="244393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4"/>
            <p:cNvSpPr/>
            <p:nvPr/>
          </p:nvSpPr>
          <p:spPr>
            <a:xfrm>
              <a:off x="-996393" y="1210596"/>
              <a:ext cx="142085" cy="14208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4"/>
            <p:cNvSpPr/>
            <p:nvPr/>
          </p:nvSpPr>
          <p:spPr>
            <a:xfrm>
              <a:off x="-824897" y="1232666"/>
              <a:ext cx="98648" cy="98671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4"/>
            <p:cNvSpPr/>
            <p:nvPr/>
          </p:nvSpPr>
          <p:spPr>
            <a:xfrm>
              <a:off x="1498832" y="1210596"/>
              <a:ext cx="142085" cy="14208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4"/>
            <p:cNvSpPr/>
            <p:nvPr/>
          </p:nvSpPr>
          <p:spPr>
            <a:xfrm>
              <a:off x="1371500" y="1232666"/>
              <a:ext cx="97921" cy="98671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4"/>
            <p:cNvSpPr/>
            <p:nvPr/>
          </p:nvSpPr>
          <p:spPr>
            <a:xfrm>
              <a:off x="-562869" y="1159818"/>
              <a:ext cx="1771008" cy="244393"/>
            </a:xfrm>
            <a:custGeom>
              <a:avLst/>
              <a:gdLst/>
              <a:ahLst/>
              <a:cxnLst/>
              <a:rect l="l" t="t" r="r" b="b"/>
              <a:pathLst>
                <a:path w="77915" h="10752" extrusionOk="0">
                  <a:moveTo>
                    <a:pt x="77914" y="5376"/>
                  </a:moveTo>
                  <a:cubicBezTo>
                    <a:pt x="77914" y="8322"/>
                    <a:pt x="75485" y="10751"/>
                    <a:pt x="72539" y="10751"/>
                  </a:cubicBezTo>
                  <a:lnTo>
                    <a:pt x="5376" y="10751"/>
                  </a:lnTo>
                  <a:cubicBezTo>
                    <a:pt x="2397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397" y="0"/>
                    <a:pt x="5376" y="0"/>
                  </a:cubicBezTo>
                  <a:lnTo>
                    <a:pt x="72539" y="0"/>
                  </a:lnTo>
                  <a:cubicBezTo>
                    <a:pt x="75485" y="0"/>
                    <a:pt x="77914" y="2396"/>
                    <a:pt x="77914" y="5376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4"/>
            <p:cNvSpPr/>
            <p:nvPr/>
          </p:nvSpPr>
          <p:spPr>
            <a:xfrm>
              <a:off x="-575370" y="1148772"/>
              <a:ext cx="1796011" cy="266464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4"/>
            <p:cNvSpPr/>
            <p:nvPr/>
          </p:nvSpPr>
          <p:spPr>
            <a:xfrm>
              <a:off x="-562869" y="1441710"/>
              <a:ext cx="1771008" cy="34618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4"/>
            <p:cNvSpPr/>
            <p:nvPr/>
          </p:nvSpPr>
          <p:spPr>
            <a:xfrm>
              <a:off x="-340460" y="1201027"/>
              <a:ext cx="95716" cy="163429"/>
            </a:xfrm>
            <a:custGeom>
              <a:avLst/>
              <a:gdLst/>
              <a:ahLst/>
              <a:cxnLst/>
              <a:rect l="l" t="t" r="r" b="b"/>
              <a:pathLst>
                <a:path w="4211" h="7190" extrusionOk="0">
                  <a:moveTo>
                    <a:pt x="227" y="5991"/>
                  </a:moveTo>
                  <a:cubicBezTo>
                    <a:pt x="713" y="6283"/>
                    <a:pt x="1296" y="6445"/>
                    <a:pt x="1847" y="6445"/>
                  </a:cubicBezTo>
                  <a:cubicBezTo>
                    <a:pt x="2786" y="6445"/>
                    <a:pt x="3304" y="5959"/>
                    <a:pt x="3304" y="5279"/>
                  </a:cubicBezTo>
                  <a:cubicBezTo>
                    <a:pt x="3304" y="4567"/>
                    <a:pt x="2948" y="4243"/>
                    <a:pt x="2008" y="3886"/>
                  </a:cubicBezTo>
                  <a:cubicBezTo>
                    <a:pt x="875" y="3465"/>
                    <a:pt x="163" y="2915"/>
                    <a:pt x="163" y="1911"/>
                  </a:cubicBezTo>
                  <a:cubicBezTo>
                    <a:pt x="163" y="842"/>
                    <a:pt x="1069" y="33"/>
                    <a:pt x="2429" y="33"/>
                  </a:cubicBezTo>
                  <a:cubicBezTo>
                    <a:pt x="2948" y="1"/>
                    <a:pt x="3466" y="130"/>
                    <a:pt x="3951" y="389"/>
                  </a:cubicBezTo>
                  <a:lnTo>
                    <a:pt x="3692" y="1102"/>
                  </a:lnTo>
                  <a:cubicBezTo>
                    <a:pt x="3304" y="875"/>
                    <a:pt x="2818" y="778"/>
                    <a:pt x="2365" y="778"/>
                  </a:cubicBezTo>
                  <a:cubicBezTo>
                    <a:pt x="1426" y="778"/>
                    <a:pt x="1069" y="1328"/>
                    <a:pt x="1069" y="1814"/>
                  </a:cubicBezTo>
                  <a:cubicBezTo>
                    <a:pt x="1069" y="2462"/>
                    <a:pt x="1458" y="2785"/>
                    <a:pt x="2429" y="3142"/>
                  </a:cubicBezTo>
                  <a:cubicBezTo>
                    <a:pt x="3595" y="3595"/>
                    <a:pt x="4211" y="4178"/>
                    <a:pt x="4211" y="5182"/>
                  </a:cubicBezTo>
                  <a:cubicBezTo>
                    <a:pt x="4211" y="6186"/>
                    <a:pt x="3401" y="7190"/>
                    <a:pt x="1782" y="7190"/>
                  </a:cubicBezTo>
                  <a:cubicBezTo>
                    <a:pt x="1167" y="7190"/>
                    <a:pt x="551" y="7028"/>
                    <a:pt x="1" y="6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4"/>
            <p:cNvSpPr/>
            <p:nvPr/>
          </p:nvSpPr>
          <p:spPr>
            <a:xfrm>
              <a:off x="-220470" y="1201027"/>
              <a:ext cx="120719" cy="164156"/>
            </a:xfrm>
            <a:custGeom>
              <a:avLst/>
              <a:gdLst/>
              <a:ahLst/>
              <a:cxnLst/>
              <a:rect l="l" t="t" r="r" b="b"/>
              <a:pathLst>
                <a:path w="5311" h="7222" extrusionOk="0">
                  <a:moveTo>
                    <a:pt x="5279" y="6866"/>
                  </a:moveTo>
                  <a:cubicBezTo>
                    <a:pt x="4696" y="7092"/>
                    <a:pt x="4080" y="7222"/>
                    <a:pt x="3433" y="7190"/>
                  </a:cubicBezTo>
                  <a:cubicBezTo>
                    <a:pt x="1490" y="7190"/>
                    <a:pt x="0" y="5959"/>
                    <a:pt x="0" y="3692"/>
                  </a:cubicBezTo>
                  <a:cubicBezTo>
                    <a:pt x="0" y="1523"/>
                    <a:pt x="1490" y="33"/>
                    <a:pt x="3659" y="33"/>
                  </a:cubicBezTo>
                  <a:cubicBezTo>
                    <a:pt x="4210" y="1"/>
                    <a:pt x="4760" y="130"/>
                    <a:pt x="5311" y="357"/>
                  </a:cubicBezTo>
                  <a:lnTo>
                    <a:pt x="5084" y="1069"/>
                  </a:lnTo>
                  <a:cubicBezTo>
                    <a:pt x="4631" y="875"/>
                    <a:pt x="4178" y="778"/>
                    <a:pt x="3692" y="778"/>
                  </a:cubicBezTo>
                  <a:cubicBezTo>
                    <a:pt x="2073" y="778"/>
                    <a:pt x="972" y="1814"/>
                    <a:pt x="972" y="3660"/>
                  </a:cubicBezTo>
                  <a:cubicBezTo>
                    <a:pt x="972" y="5344"/>
                    <a:pt x="1943" y="6445"/>
                    <a:pt x="3627" y="6445"/>
                  </a:cubicBezTo>
                  <a:cubicBezTo>
                    <a:pt x="4145" y="6445"/>
                    <a:pt x="4631" y="6348"/>
                    <a:pt x="5117" y="6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4"/>
            <p:cNvSpPr/>
            <p:nvPr/>
          </p:nvSpPr>
          <p:spPr>
            <a:xfrm>
              <a:off x="-69590" y="1204709"/>
              <a:ext cx="117787" cy="157542"/>
            </a:xfrm>
            <a:custGeom>
              <a:avLst/>
              <a:gdLst/>
              <a:ahLst/>
              <a:cxnLst/>
              <a:rect l="l" t="t" r="r" b="b"/>
              <a:pathLst>
                <a:path w="5182" h="6931" extrusionOk="0">
                  <a:moveTo>
                    <a:pt x="907" y="0"/>
                  </a:moveTo>
                  <a:lnTo>
                    <a:pt x="907" y="2883"/>
                  </a:lnTo>
                  <a:lnTo>
                    <a:pt x="4275" y="2883"/>
                  </a:lnTo>
                  <a:lnTo>
                    <a:pt x="4275" y="0"/>
                  </a:lnTo>
                  <a:lnTo>
                    <a:pt x="5182" y="0"/>
                  </a:lnTo>
                  <a:lnTo>
                    <a:pt x="5182" y="6930"/>
                  </a:lnTo>
                  <a:lnTo>
                    <a:pt x="4275" y="6930"/>
                  </a:lnTo>
                  <a:lnTo>
                    <a:pt x="4275" y="3692"/>
                  </a:lnTo>
                  <a:lnTo>
                    <a:pt x="907" y="3692"/>
                  </a:lnTo>
                  <a:lnTo>
                    <a:pt x="907" y="6930"/>
                  </a:lnTo>
                  <a:lnTo>
                    <a:pt x="1" y="6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4"/>
            <p:cNvSpPr/>
            <p:nvPr/>
          </p:nvSpPr>
          <p:spPr>
            <a:xfrm>
              <a:off x="79835" y="1201754"/>
              <a:ext cx="144290" cy="162701"/>
            </a:xfrm>
            <a:custGeom>
              <a:avLst/>
              <a:gdLst/>
              <a:ahLst/>
              <a:cxnLst/>
              <a:rect l="l" t="t" r="r" b="b"/>
              <a:pathLst>
                <a:path w="6348" h="7158" extrusionOk="0">
                  <a:moveTo>
                    <a:pt x="6347" y="3531"/>
                  </a:moveTo>
                  <a:cubicBezTo>
                    <a:pt x="6347" y="5895"/>
                    <a:pt x="4890" y="7158"/>
                    <a:pt x="3109" y="7158"/>
                  </a:cubicBezTo>
                  <a:cubicBezTo>
                    <a:pt x="1263" y="7158"/>
                    <a:pt x="0" y="5733"/>
                    <a:pt x="0" y="3628"/>
                  </a:cubicBezTo>
                  <a:cubicBezTo>
                    <a:pt x="0" y="1426"/>
                    <a:pt x="1360" y="1"/>
                    <a:pt x="3239" y="1"/>
                  </a:cubicBezTo>
                  <a:cubicBezTo>
                    <a:pt x="5085" y="1"/>
                    <a:pt x="6347" y="1458"/>
                    <a:pt x="6347" y="3531"/>
                  </a:cubicBezTo>
                  <a:close/>
                  <a:moveTo>
                    <a:pt x="972" y="3628"/>
                  </a:moveTo>
                  <a:cubicBezTo>
                    <a:pt x="972" y="5117"/>
                    <a:pt x="1781" y="6445"/>
                    <a:pt x="3174" y="6445"/>
                  </a:cubicBezTo>
                  <a:cubicBezTo>
                    <a:pt x="4566" y="6445"/>
                    <a:pt x="5408" y="5150"/>
                    <a:pt x="5408" y="3563"/>
                  </a:cubicBezTo>
                  <a:cubicBezTo>
                    <a:pt x="5408" y="2171"/>
                    <a:pt x="4664" y="713"/>
                    <a:pt x="3174" y="713"/>
                  </a:cubicBezTo>
                  <a:cubicBezTo>
                    <a:pt x="1684" y="713"/>
                    <a:pt x="972" y="2106"/>
                    <a:pt x="972" y="3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4"/>
            <p:cNvSpPr/>
            <p:nvPr/>
          </p:nvSpPr>
          <p:spPr>
            <a:xfrm>
              <a:off x="246922" y="1201754"/>
              <a:ext cx="144290" cy="162701"/>
            </a:xfrm>
            <a:custGeom>
              <a:avLst/>
              <a:gdLst/>
              <a:ahLst/>
              <a:cxnLst/>
              <a:rect l="l" t="t" r="r" b="b"/>
              <a:pathLst>
                <a:path w="6348" h="7158" extrusionOk="0">
                  <a:moveTo>
                    <a:pt x="6347" y="3531"/>
                  </a:moveTo>
                  <a:cubicBezTo>
                    <a:pt x="6347" y="5895"/>
                    <a:pt x="4890" y="7158"/>
                    <a:pt x="3109" y="7158"/>
                  </a:cubicBezTo>
                  <a:cubicBezTo>
                    <a:pt x="1263" y="7158"/>
                    <a:pt x="0" y="5733"/>
                    <a:pt x="0" y="3628"/>
                  </a:cubicBezTo>
                  <a:cubicBezTo>
                    <a:pt x="0" y="1426"/>
                    <a:pt x="1360" y="1"/>
                    <a:pt x="3239" y="1"/>
                  </a:cubicBezTo>
                  <a:cubicBezTo>
                    <a:pt x="5084" y="1"/>
                    <a:pt x="6347" y="1458"/>
                    <a:pt x="6347" y="3531"/>
                  </a:cubicBezTo>
                  <a:close/>
                  <a:moveTo>
                    <a:pt x="972" y="3628"/>
                  </a:moveTo>
                  <a:cubicBezTo>
                    <a:pt x="972" y="5117"/>
                    <a:pt x="1781" y="6445"/>
                    <a:pt x="3174" y="6445"/>
                  </a:cubicBezTo>
                  <a:cubicBezTo>
                    <a:pt x="4566" y="6445"/>
                    <a:pt x="5408" y="5150"/>
                    <a:pt x="5408" y="3563"/>
                  </a:cubicBezTo>
                  <a:cubicBezTo>
                    <a:pt x="5408" y="2171"/>
                    <a:pt x="4696" y="713"/>
                    <a:pt x="3174" y="713"/>
                  </a:cubicBezTo>
                  <a:cubicBezTo>
                    <a:pt x="1684" y="713"/>
                    <a:pt x="972" y="2106"/>
                    <a:pt x="972" y="3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4"/>
            <p:cNvSpPr/>
            <p:nvPr/>
          </p:nvSpPr>
          <p:spPr>
            <a:xfrm>
              <a:off x="423577" y="1204709"/>
              <a:ext cx="87601" cy="157542"/>
            </a:xfrm>
            <a:custGeom>
              <a:avLst/>
              <a:gdLst/>
              <a:ahLst/>
              <a:cxnLst/>
              <a:rect l="l" t="t" r="r" b="b"/>
              <a:pathLst>
                <a:path w="3854" h="6931" extrusionOk="0">
                  <a:moveTo>
                    <a:pt x="0" y="0"/>
                  </a:moveTo>
                  <a:lnTo>
                    <a:pt x="907" y="0"/>
                  </a:lnTo>
                  <a:lnTo>
                    <a:pt x="907" y="6186"/>
                  </a:lnTo>
                  <a:lnTo>
                    <a:pt x="3854" y="6186"/>
                  </a:lnTo>
                  <a:lnTo>
                    <a:pt x="3854" y="6930"/>
                  </a:lnTo>
                  <a:lnTo>
                    <a:pt x="0" y="69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4"/>
            <p:cNvSpPr/>
            <p:nvPr/>
          </p:nvSpPr>
          <p:spPr>
            <a:xfrm>
              <a:off x="595073" y="1203232"/>
              <a:ext cx="99398" cy="160497"/>
            </a:xfrm>
            <a:custGeom>
              <a:avLst/>
              <a:gdLst/>
              <a:ahLst/>
              <a:cxnLst/>
              <a:rect l="l" t="t" r="r" b="b"/>
              <a:pathLst>
                <a:path w="4373" h="7061" extrusionOk="0">
                  <a:moveTo>
                    <a:pt x="0" y="130"/>
                  </a:moveTo>
                  <a:cubicBezTo>
                    <a:pt x="551" y="33"/>
                    <a:pt x="1101" y="1"/>
                    <a:pt x="1620" y="1"/>
                  </a:cubicBezTo>
                  <a:cubicBezTo>
                    <a:pt x="2526" y="1"/>
                    <a:pt x="3109" y="163"/>
                    <a:pt x="3530" y="519"/>
                  </a:cubicBezTo>
                  <a:cubicBezTo>
                    <a:pt x="3919" y="778"/>
                    <a:pt x="4145" y="1231"/>
                    <a:pt x="4113" y="1717"/>
                  </a:cubicBezTo>
                  <a:cubicBezTo>
                    <a:pt x="4081" y="2429"/>
                    <a:pt x="3627" y="3045"/>
                    <a:pt x="2947" y="3239"/>
                  </a:cubicBezTo>
                  <a:lnTo>
                    <a:pt x="2947" y="3271"/>
                  </a:lnTo>
                  <a:cubicBezTo>
                    <a:pt x="3757" y="3433"/>
                    <a:pt x="4372" y="4146"/>
                    <a:pt x="4372" y="5020"/>
                  </a:cubicBezTo>
                  <a:cubicBezTo>
                    <a:pt x="4372" y="5538"/>
                    <a:pt x="4178" y="6024"/>
                    <a:pt x="3789" y="6412"/>
                  </a:cubicBezTo>
                  <a:cubicBezTo>
                    <a:pt x="3304" y="6833"/>
                    <a:pt x="2526" y="7060"/>
                    <a:pt x="1393" y="7060"/>
                  </a:cubicBezTo>
                  <a:cubicBezTo>
                    <a:pt x="940" y="7060"/>
                    <a:pt x="454" y="7028"/>
                    <a:pt x="0" y="6963"/>
                  </a:cubicBezTo>
                  <a:close/>
                  <a:moveTo>
                    <a:pt x="907" y="2980"/>
                  </a:moveTo>
                  <a:lnTo>
                    <a:pt x="1717" y="2980"/>
                  </a:lnTo>
                  <a:cubicBezTo>
                    <a:pt x="2656" y="2980"/>
                    <a:pt x="3239" y="2494"/>
                    <a:pt x="3239" y="1814"/>
                  </a:cubicBezTo>
                  <a:cubicBezTo>
                    <a:pt x="3239" y="1005"/>
                    <a:pt x="2591" y="681"/>
                    <a:pt x="1684" y="681"/>
                  </a:cubicBezTo>
                  <a:cubicBezTo>
                    <a:pt x="1425" y="681"/>
                    <a:pt x="1166" y="681"/>
                    <a:pt x="875" y="745"/>
                  </a:cubicBezTo>
                  <a:close/>
                  <a:moveTo>
                    <a:pt x="907" y="6315"/>
                  </a:moveTo>
                  <a:cubicBezTo>
                    <a:pt x="1166" y="6348"/>
                    <a:pt x="1425" y="6348"/>
                    <a:pt x="1684" y="6348"/>
                  </a:cubicBezTo>
                  <a:cubicBezTo>
                    <a:pt x="2623" y="6348"/>
                    <a:pt x="3465" y="5992"/>
                    <a:pt x="3465" y="4988"/>
                  </a:cubicBezTo>
                  <a:cubicBezTo>
                    <a:pt x="3465" y="4049"/>
                    <a:pt x="2656" y="3660"/>
                    <a:pt x="1684" y="3660"/>
                  </a:cubicBezTo>
                  <a:lnTo>
                    <a:pt x="907" y="3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4"/>
            <p:cNvSpPr/>
            <p:nvPr/>
          </p:nvSpPr>
          <p:spPr>
            <a:xfrm>
              <a:off x="728292" y="1204709"/>
              <a:ext cx="116332" cy="160474"/>
            </a:xfrm>
            <a:custGeom>
              <a:avLst/>
              <a:gdLst/>
              <a:ahLst/>
              <a:cxnLst/>
              <a:rect l="l" t="t" r="r" b="b"/>
              <a:pathLst>
                <a:path w="5118" h="7060" extrusionOk="0">
                  <a:moveTo>
                    <a:pt x="908" y="0"/>
                  </a:moveTo>
                  <a:lnTo>
                    <a:pt x="908" y="4081"/>
                  </a:lnTo>
                  <a:cubicBezTo>
                    <a:pt x="908" y="5667"/>
                    <a:pt x="1588" y="6315"/>
                    <a:pt x="2527" y="6315"/>
                  </a:cubicBezTo>
                  <a:cubicBezTo>
                    <a:pt x="3531" y="6315"/>
                    <a:pt x="4211" y="5635"/>
                    <a:pt x="4211" y="4081"/>
                  </a:cubicBezTo>
                  <a:lnTo>
                    <a:pt x="4211" y="0"/>
                  </a:lnTo>
                  <a:lnTo>
                    <a:pt x="5117" y="0"/>
                  </a:lnTo>
                  <a:lnTo>
                    <a:pt x="5117" y="4048"/>
                  </a:lnTo>
                  <a:cubicBezTo>
                    <a:pt x="5117" y="6186"/>
                    <a:pt x="3984" y="7060"/>
                    <a:pt x="2494" y="7060"/>
                  </a:cubicBezTo>
                  <a:cubicBezTo>
                    <a:pt x="1069" y="7060"/>
                    <a:pt x="1" y="6250"/>
                    <a:pt x="1" y="40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4"/>
            <p:cNvSpPr/>
            <p:nvPr/>
          </p:nvSpPr>
          <p:spPr>
            <a:xfrm>
              <a:off x="877717" y="1201027"/>
              <a:ext cx="95716" cy="163429"/>
            </a:xfrm>
            <a:custGeom>
              <a:avLst/>
              <a:gdLst/>
              <a:ahLst/>
              <a:cxnLst/>
              <a:rect l="l" t="t" r="r" b="b"/>
              <a:pathLst>
                <a:path w="4211" h="7190" extrusionOk="0">
                  <a:moveTo>
                    <a:pt x="227" y="5991"/>
                  </a:moveTo>
                  <a:cubicBezTo>
                    <a:pt x="713" y="6283"/>
                    <a:pt x="1263" y="6445"/>
                    <a:pt x="1846" y="6445"/>
                  </a:cubicBezTo>
                  <a:cubicBezTo>
                    <a:pt x="2753" y="6445"/>
                    <a:pt x="3304" y="5959"/>
                    <a:pt x="3304" y="5279"/>
                  </a:cubicBezTo>
                  <a:cubicBezTo>
                    <a:pt x="3304" y="4567"/>
                    <a:pt x="2915" y="4243"/>
                    <a:pt x="1976" y="3886"/>
                  </a:cubicBezTo>
                  <a:cubicBezTo>
                    <a:pt x="842" y="3465"/>
                    <a:pt x="162" y="2915"/>
                    <a:pt x="162" y="1911"/>
                  </a:cubicBezTo>
                  <a:cubicBezTo>
                    <a:pt x="162" y="842"/>
                    <a:pt x="1037" y="33"/>
                    <a:pt x="2397" y="33"/>
                  </a:cubicBezTo>
                  <a:cubicBezTo>
                    <a:pt x="2915" y="1"/>
                    <a:pt x="3465" y="130"/>
                    <a:pt x="3919" y="389"/>
                  </a:cubicBezTo>
                  <a:lnTo>
                    <a:pt x="3692" y="1102"/>
                  </a:lnTo>
                  <a:cubicBezTo>
                    <a:pt x="3271" y="875"/>
                    <a:pt x="2818" y="778"/>
                    <a:pt x="2364" y="778"/>
                  </a:cubicBezTo>
                  <a:cubicBezTo>
                    <a:pt x="1425" y="778"/>
                    <a:pt x="1069" y="1361"/>
                    <a:pt x="1069" y="1814"/>
                  </a:cubicBezTo>
                  <a:cubicBezTo>
                    <a:pt x="1069" y="2462"/>
                    <a:pt x="1458" y="2785"/>
                    <a:pt x="2429" y="3174"/>
                  </a:cubicBezTo>
                  <a:cubicBezTo>
                    <a:pt x="3627" y="3627"/>
                    <a:pt x="4210" y="4178"/>
                    <a:pt x="4210" y="5182"/>
                  </a:cubicBezTo>
                  <a:cubicBezTo>
                    <a:pt x="4210" y="6186"/>
                    <a:pt x="3401" y="7190"/>
                    <a:pt x="1782" y="7190"/>
                  </a:cubicBezTo>
                  <a:cubicBezTo>
                    <a:pt x="1166" y="7190"/>
                    <a:pt x="551" y="7028"/>
                    <a:pt x="1" y="6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4"/>
            <p:cNvSpPr/>
            <p:nvPr/>
          </p:nvSpPr>
          <p:spPr>
            <a:xfrm>
              <a:off x="-935295" y="3646181"/>
              <a:ext cx="687492" cy="1014326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4"/>
            <p:cNvSpPr/>
            <p:nvPr/>
          </p:nvSpPr>
          <p:spPr>
            <a:xfrm>
              <a:off x="-869788" y="4020105"/>
              <a:ext cx="128834" cy="574137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4"/>
            <p:cNvSpPr/>
            <p:nvPr/>
          </p:nvSpPr>
          <p:spPr>
            <a:xfrm>
              <a:off x="-775574" y="3954598"/>
              <a:ext cx="75827" cy="53586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4"/>
            <p:cNvSpPr/>
            <p:nvPr/>
          </p:nvSpPr>
          <p:spPr>
            <a:xfrm>
              <a:off x="-691678" y="4003898"/>
              <a:ext cx="60394" cy="562386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4"/>
            <p:cNvSpPr/>
            <p:nvPr/>
          </p:nvSpPr>
          <p:spPr>
            <a:xfrm>
              <a:off x="-585689" y="3957530"/>
              <a:ext cx="25799" cy="616847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4"/>
            <p:cNvSpPr/>
            <p:nvPr/>
          </p:nvSpPr>
          <p:spPr>
            <a:xfrm>
              <a:off x="-481155" y="3948711"/>
              <a:ext cx="27981" cy="609482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4"/>
            <p:cNvSpPr/>
            <p:nvPr/>
          </p:nvSpPr>
          <p:spPr>
            <a:xfrm>
              <a:off x="-377371" y="4017150"/>
              <a:ext cx="32413" cy="488763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4"/>
            <p:cNvSpPr/>
            <p:nvPr/>
          </p:nvSpPr>
          <p:spPr>
            <a:xfrm>
              <a:off x="893062" y="3646931"/>
              <a:ext cx="687492" cy="1013576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4"/>
            <p:cNvSpPr/>
            <p:nvPr/>
          </p:nvSpPr>
          <p:spPr>
            <a:xfrm>
              <a:off x="1386206" y="4020105"/>
              <a:ext cx="128106" cy="574137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4"/>
            <p:cNvSpPr/>
            <p:nvPr/>
          </p:nvSpPr>
          <p:spPr>
            <a:xfrm>
              <a:off x="1344997" y="3954598"/>
              <a:ext cx="76577" cy="53586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4"/>
            <p:cNvSpPr/>
            <p:nvPr/>
          </p:nvSpPr>
          <p:spPr>
            <a:xfrm>
              <a:off x="1276535" y="4003898"/>
              <a:ext cx="59644" cy="563113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4"/>
            <p:cNvSpPr/>
            <p:nvPr/>
          </p:nvSpPr>
          <p:spPr>
            <a:xfrm>
              <a:off x="1205141" y="3957530"/>
              <a:ext cx="25048" cy="617574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4"/>
            <p:cNvSpPr/>
            <p:nvPr/>
          </p:nvSpPr>
          <p:spPr>
            <a:xfrm>
              <a:off x="1097675" y="3948711"/>
              <a:ext cx="28003" cy="609482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4"/>
            <p:cNvSpPr/>
            <p:nvPr/>
          </p:nvSpPr>
          <p:spPr>
            <a:xfrm>
              <a:off x="989482" y="4017150"/>
              <a:ext cx="33140" cy="489513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4"/>
            <p:cNvSpPr/>
            <p:nvPr/>
          </p:nvSpPr>
          <p:spPr>
            <a:xfrm>
              <a:off x="-1208393" y="3621155"/>
              <a:ext cx="3062049" cy="742725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4"/>
            <p:cNvSpPr/>
            <p:nvPr/>
          </p:nvSpPr>
          <p:spPr>
            <a:xfrm>
              <a:off x="-41744" y="4253423"/>
              <a:ext cx="804551" cy="116332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4"/>
            <p:cNvSpPr/>
            <p:nvPr/>
          </p:nvSpPr>
          <p:spPr>
            <a:xfrm>
              <a:off x="-1234146" y="2659877"/>
              <a:ext cx="3112828" cy="1338183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4"/>
            <p:cNvSpPr/>
            <p:nvPr/>
          </p:nvSpPr>
          <p:spPr>
            <a:xfrm>
              <a:off x="-514272" y="2416989"/>
              <a:ext cx="1696635" cy="644077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4"/>
            <p:cNvSpPr/>
            <p:nvPr/>
          </p:nvSpPr>
          <p:spPr>
            <a:xfrm>
              <a:off x="313772" y="2452311"/>
              <a:ext cx="17707" cy="563113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4"/>
            <p:cNvSpPr/>
            <p:nvPr/>
          </p:nvSpPr>
          <p:spPr>
            <a:xfrm>
              <a:off x="-431104" y="2997729"/>
              <a:ext cx="1507476" cy="984141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4"/>
            <p:cNvSpPr/>
            <p:nvPr/>
          </p:nvSpPr>
          <p:spPr>
            <a:xfrm>
              <a:off x="-264018" y="3112559"/>
              <a:ext cx="1172573" cy="87601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4"/>
            <p:cNvSpPr/>
            <p:nvPr/>
          </p:nvSpPr>
          <p:spPr>
            <a:xfrm>
              <a:off x="-264018" y="3254596"/>
              <a:ext cx="1172573" cy="87624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4"/>
            <p:cNvSpPr/>
            <p:nvPr/>
          </p:nvSpPr>
          <p:spPr>
            <a:xfrm>
              <a:off x="-264018" y="3386359"/>
              <a:ext cx="1172573" cy="86874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4"/>
            <p:cNvSpPr/>
            <p:nvPr/>
          </p:nvSpPr>
          <p:spPr>
            <a:xfrm>
              <a:off x="-264018" y="3517372"/>
              <a:ext cx="1172573" cy="87624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4"/>
            <p:cNvSpPr/>
            <p:nvPr/>
          </p:nvSpPr>
          <p:spPr>
            <a:xfrm>
              <a:off x="-264018" y="3654272"/>
              <a:ext cx="1172573" cy="86897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4"/>
            <p:cNvSpPr/>
            <p:nvPr/>
          </p:nvSpPr>
          <p:spPr>
            <a:xfrm>
              <a:off x="-264018" y="3785308"/>
              <a:ext cx="1172573" cy="86874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4"/>
            <p:cNvSpPr/>
            <p:nvPr/>
          </p:nvSpPr>
          <p:spPr>
            <a:xfrm>
              <a:off x="1527540" y="3212660"/>
              <a:ext cx="99376" cy="644805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4"/>
            <p:cNvSpPr/>
            <p:nvPr/>
          </p:nvSpPr>
          <p:spPr>
            <a:xfrm>
              <a:off x="-982414" y="3212660"/>
              <a:ext cx="99398" cy="644805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4"/>
            <p:cNvSpPr/>
            <p:nvPr/>
          </p:nvSpPr>
          <p:spPr>
            <a:xfrm>
              <a:off x="-1162752" y="2898356"/>
              <a:ext cx="530723" cy="530723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4"/>
            <p:cNvSpPr/>
            <p:nvPr/>
          </p:nvSpPr>
          <p:spPr>
            <a:xfrm>
              <a:off x="-1152433" y="2909402"/>
              <a:ext cx="509379" cy="509379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4"/>
            <p:cNvSpPr/>
            <p:nvPr/>
          </p:nvSpPr>
          <p:spPr>
            <a:xfrm>
              <a:off x="-1141409" y="2919699"/>
              <a:ext cx="488036" cy="488763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4"/>
            <p:cNvSpPr/>
            <p:nvPr/>
          </p:nvSpPr>
          <p:spPr>
            <a:xfrm>
              <a:off x="-1131089" y="2930745"/>
              <a:ext cx="467420" cy="466692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4"/>
            <p:cNvSpPr/>
            <p:nvPr/>
          </p:nvSpPr>
          <p:spPr>
            <a:xfrm>
              <a:off x="-1120065" y="2941042"/>
              <a:ext cx="445349" cy="446076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4"/>
            <p:cNvSpPr/>
            <p:nvPr/>
          </p:nvSpPr>
          <p:spPr>
            <a:xfrm>
              <a:off x="-1109746" y="2952089"/>
              <a:ext cx="424733" cy="424005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4"/>
            <p:cNvSpPr/>
            <p:nvPr/>
          </p:nvSpPr>
          <p:spPr>
            <a:xfrm>
              <a:off x="-1099450" y="2962385"/>
              <a:ext cx="403389" cy="403389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4"/>
            <p:cNvSpPr/>
            <p:nvPr/>
          </p:nvSpPr>
          <p:spPr>
            <a:xfrm>
              <a:off x="-1088403" y="2972704"/>
              <a:ext cx="382046" cy="382023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4"/>
            <p:cNvSpPr/>
            <p:nvPr/>
          </p:nvSpPr>
          <p:spPr>
            <a:xfrm>
              <a:off x="-1078106" y="2983751"/>
              <a:ext cx="361430" cy="36068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4"/>
            <p:cNvSpPr/>
            <p:nvPr/>
          </p:nvSpPr>
          <p:spPr>
            <a:xfrm>
              <a:off x="-1067060" y="2994047"/>
              <a:ext cx="339336" cy="340086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4"/>
            <p:cNvSpPr/>
            <p:nvPr/>
          </p:nvSpPr>
          <p:spPr>
            <a:xfrm>
              <a:off x="-1056763" y="3005094"/>
              <a:ext cx="318743" cy="317993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4"/>
            <p:cNvSpPr/>
            <p:nvPr/>
          </p:nvSpPr>
          <p:spPr>
            <a:xfrm>
              <a:off x="-1045717" y="3015390"/>
              <a:ext cx="296649" cy="297399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4"/>
            <p:cNvSpPr/>
            <p:nvPr/>
          </p:nvSpPr>
          <p:spPr>
            <a:xfrm>
              <a:off x="-1035420" y="3025687"/>
              <a:ext cx="276056" cy="276056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4"/>
            <p:cNvSpPr/>
            <p:nvPr/>
          </p:nvSpPr>
          <p:spPr>
            <a:xfrm>
              <a:off x="-1025101" y="3036733"/>
              <a:ext cx="254690" cy="254712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4"/>
            <p:cNvSpPr/>
            <p:nvPr/>
          </p:nvSpPr>
          <p:spPr>
            <a:xfrm>
              <a:off x="-1014054" y="3047030"/>
              <a:ext cx="233346" cy="234096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4"/>
            <p:cNvSpPr/>
            <p:nvPr/>
          </p:nvSpPr>
          <p:spPr>
            <a:xfrm>
              <a:off x="-1003757" y="3058076"/>
              <a:ext cx="212753" cy="212003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4"/>
            <p:cNvSpPr/>
            <p:nvPr/>
          </p:nvSpPr>
          <p:spPr>
            <a:xfrm>
              <a:off x="-992711" y="3068396"/>
              <a:ext cx="190659" cy="191387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4"/>
            <p:cNvSpPr/>
            <p:nvPr/>
          </p:nvSpPr>
          <p:spPr>
            <a:xfrm>
              <a:off x="-982414" y="3079419"/>
              <a:ext cx="170043" cy="16931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4"/>
            <p:cNvSpPr/>
            <p:nvPr/>
          </p:nvSpPr>
          <p:spPr>
            <a:xfrm>
              <a:off x="-971368" y="3089739"/>
              <a:ext cx="147972" cy="14870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4"/>
            <p:cNvSpPr/>
            <p:nvPr/>
          </p:nvSpPr>
          <p:spPr>
            <a:xfrm>
              <a:off x="-961071" y="3100035"/>
              <a:ext cx="127356" cy="127356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4"/>
            <p:cNvSpPr/>
            <p:nvPr/>
          </p:nvSpPr>
          <p:spPr>
            <a:xfrm>
              <a:off x="-950774" y="3111082"/>
              <a:ext cx="106763" cy="106013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4"/>
            <p:cNvSpPr/>
            <p:nvPr/>
          </p:nvSpPr>
          <p:spPr>
            <a:xfrm>
              <a:off x="-939728" y="3121378"/>
              <a:ext cx="84669" cy="854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4"/>
            <p:cNvSpPr/>
            <p:nvPr/>
          </p:nvSpPr>
          <p:spPr>
            <a:xfrm>
              <a:off x="-929408" y="3132425"/>
              <a:ext cx="64053" cy="6332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4"/>
            <p:cNvSpPr/>
            <p:nvPr/>
          </p:nvSpPr>
          <p:spPr>
            <a:xfrm>
              <a:off x="-918385" y="3142721"/>
              <a:ext cx="41982" cy="4271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4"/>
            <p:cNvSpPr/>
            <p:nvPr/>
          </p:nvSpPr>
          <p:spPr>
            <a:xfrm>
              <a:off x="-908065" y="3153768"/>
              <a:ext cx="21366" cy="20639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4"/>
            <p:cNvSpPr/>
            <p:nvPr/>
          </p:nvSpPr>
          <p:spPr>
            <a:xfrm>
              <a:off x="1276535" y="2898356"/>
              <a:ext cx="530723" cy="530723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4"/>
            <p:cNvSpPr/>
            <p:nvPr/>
          </p:nvSpPr>
          <p:spPr>
            <a:xfrm>
              <a:off x="1287582" y="2909402"/>
              <a:ext cx="509379" cy="509379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4"/>
            <p:cNvSpPr/>
            <p:nvPr/>
          </p:nvSpPr>
          <p:spPr>
            <a:xfrm>
              <a:off x="1297879" y="2919699"/>
              <a:ext cx="488036" cy="488763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4"/>
            <p:cNvSpPr/>
            <p:nvPr/>
          </p:nvSpPr>
          <p:spPr>
            <a:xfrm>
              <a:off x="1308925" y="2930745"/>
              <a:ext cx="466692" cy="466692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4"/>
            <p:cNvSpPr/>
            <p:nvPr/>
          </p:nvSpPr>
          <p:spPr>
            <a:xfrm>
              <a:off x="1319222" y="2941042"/>
              <a:ext cx="446076" cy="446076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4"/>
            <p:cNvSpPr/>
            <p:nvPr/>
          </p:nvSpPr>
          <p:spPr>
            <a:xfrm>
              <a:off x="1329541" y="2952089"/>
              <a:ext cx="424733" cy="424005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4"/>
            <p:cNvSpPr/>
            <p:nvPr/>
          </p:nvSpPr>
          <p:spPr>
            <a:xfrm>
              <a:off x="1340588" y="2962385"/>
              <a:ext cx="403367" cy="403389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1350884" y="2972704"/>
              <a:ext cx="382046" cy="382023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1361931" y="2983751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1372228" y="2994047"/>
              <a:ext cx="340086" cy="340086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1383274" y="3005094"/>
              <a:ext cx="317993" cy="317993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4"/>
            <p:cNvSpPr/>
            <p:nvPr/>
          </p:nvSpPr>
          <p:spPr>
            <a:xfrm>
              <a:off x="1393571" y="3015390"/>
              <a:ext cx="297399" cy="297399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4"/>
            <p:cNvSpPr/>
            <p:nvPr/>
          </p:nvSpPr>
          <p:spPr>
            <a:xfrm>
              <a:off x="1403867" y="3025687"/>
              <a:ext cx="276056" cy="276056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1414914" y="3036733"/>
              <a:ext cx="254712" cy="254712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1425233" y="3047030"/>
              <a:ext cx="233346" cy="234096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1436257" y="3058076"/>
              <a:ext cx="212025" cy="212003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1446577" y="3068396"/>
              <a:ext cx="191387" cy="191387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4"/>
            <p:cNvSpPr/>
            <p:nvPr/>
          </p:nvSpPr>
          <p:spPr>
            <a:xfrm>
              <a:off x="1456873" y="3079419"/>
              <a:ext cx="170043" cy="16931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4"/>
            <p:cNvSpPr/>
            <p:nvPr/>
          </p:nvSpPr>
          <p:spPr>
            <a:xfrm>
              <a:off x="1467920" y="3089739"/>
              <a:ext cx="148700" cy="14870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4"/>
            <p:cNvSpPr/>
            <p:nvPr/>
          </p:nvSpPr>
          <p:spPr>
            <a:xfrm>
              <a:off x="1478216" y="3100035"/>
              <a:ext cx="127356" cy="127356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4"/>
            <p:cNvSpPr/>
            <p:nvPr/>
          </p:nvSpPr>
          <p:spPr>
            <a:xfrm>
              <a:off x="1489263" y="3111082"/>
              <a:ext cx="106013" cy="106013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4"/>
            <p:cNvSpPr/>
            <p:nvPr/>
          </p:nvSpPr>
          <p:spPr>
            <a:xfrm>
              <a:off x="1499560" y="3121378"/>
              <a:ext cx="84669" cy="854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4"/>
            <p:cNvSpPr/>
            <p:nvPr/>
          </p:nvSpPr>
          <p:spPr>
            <a:xfrm>
              <a:off x="1510606" y="3132425"/>
              <a:ext cx="63326" cy="6332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4"/>
            <p:cNvSpPr/>
            <p:nvPr/>
          </p:nvSpPr>
          <p:spPr>
            <a:xfrm>
              <a:off x="1520903" y="3142721"/>
              <a:ext cx="42732" cy="4271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4"/>
            <p:cNvSpPr/>
            <p:nvPr/>
          </p:nvSpPr>
          <p:spPr>
            <a:xfrm>
              <a:off x="1531222" y="3153768"/>
              <a:ext cx="21366" cy="20639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4"/>
            <p:cNvSpPr/>
            <p:nvPr/>
          </p:nvSpPr>
          <p:spPr>
            <a:xfrm>
              <a:off x="-1018486" y="2902765"/>
              <a:ext cx="400457" cy="322425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4"/>
            <p:cNvSpPr/>
            <p:nvPr/>
          </p:nvSpPr>
          <p:spPr>
            <a:xfrm>
              <a:off x="-928681" y="2893946"/>
              <a:ext cx="303286" cy="244393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4"/>
            <p:cNvSpPr/>
            <p:nvPr/>
          </p:nvSpPr>
          <p:spPr>
            <a:xfrm>
              <a:off x="-1066332" y="2947679"/>
              <a:ext cx="400457" cy="32240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4"/>
            <p:cNvSpPr/>
            <p:nvPr/>
          </p:nvSpPr>
          <p:spPr>
            <a:xfrm>
              <a:off x="-1169366" y="3125788"/>
              <a:ext cx="369522" cy="297399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4"/>
            <p:cNvSpPr/>
            <p:nvPr/>
          </p:nvSpPr>
          <p:spPr>
            <a:xfrm>
              <a:off x="-1165684" y="3214115"/>
              <a:ext cx="277511" cy="228937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4"/>
            <p:cNvSpPr/>
            <p:nvPr/>
          </p:nvSpPr>
          <p:spPr>
            <a:xfrm>
              <a:off x="-1103859" y="3005094"/>
              <a:ext cx="415163" cy="33344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4"/>
            <p:cNvSpPr/>
            <p:nvPr/>
          </p:nvSpPr>
          <p:spPr>
            <a:xfrm>
              <a:off x="-1149500" y="3048507"/>
              <a:ext cx="414436" cy="333472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4"/>
            <p:cNvSpPr/>
            <p:nvPr/>
          </p:nvSpPr>
          <p:spPr>
            <a:xfrm>
              <a:off x="-1165684" y="2896151"/>
              <a:ext cx="382023" cy="344496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4"/>
            <p:cNvSpPr/>
            <p:nvPr/>
          </p:nvSpPr>
          <p:spPr>
            <a:xfrm>
              <a:off x="-1163479" y="2892469"/>
              <a:ext cx="290035" cy="261327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4"/>
            <p:cNvSpPr/>
            <p:nvPr/>
          </p:nvSpPr>
          <p:spPr>
            <a:xfrm>
              <a:off x="-1114906" y="2938110"/>
              <a:ext cx="381296" cy="344496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4"/>
            <p:cNvSpPr/>
            <p:nvPr/>
          </p:nvSpPr>
          <p:spPr>
            <a:xfrm>
              <a:off x="-972118" y="3110332"/>
              <a:ext cx="351860" cy="317265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-883040" y="3198659"/>
              <a:ext cx="264259" cy="243666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4"/>
            <p:cNvSpPr/>
            <p:nvPr/>
          </p:nvSpPr>
          <p:spPr>
            <a:xfrm>
              <a:off x="-1088403" y="2994047"/>
              <a:ext cx="396025" cy="35627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4"/>
            <p:cNvSpPr/>
            <p:nvPr/>
          </p:nvSpPr>
          <p:spPr>
            <a:xfrm>
              <a:off x="-1039830" y="3034529"/>
              <a:ext cx="396025" cy="35627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1417869" y="2902765"/>
              <a:ext cx="399707" cy="322425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1506924" y="2893946"/>
              <a:ext cx="303286" cy="244393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1370023" y="2947679"/>
              <a:ext cx="399707" cy="32240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4"/>
            <p:cNvSpPr/>
            <p:nvPr/>
          </p:nvSpPr>
          <p:spPr>
            <a:xfrm>
              <a:off x="1266966" y="3125788"/>
              <a:ext cx="368794" cy="297399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4"/>
            <p:cNvSpPr/>
            <p:nvPr/>
          </p:nvSpPr>
          <p:spPr>
            <a:xfrm>
              <a:off x="1269921" y="3214115"/>
              <a:ext cx="277511" cy="228937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4"/>
            <p:cNvSpPr/>
            <p:nvPr/>
          </p:nvSpPr>
          <p:spPr>
            <a:xfrm>
              <a:off x="1331746" y="3005094"/>
              <a:ext cx="415163" cy="33344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4"/>
            <p:cNvSpPr/>
            <p:nvPr/>
          </p:nvSpPr>
          <p:spPr>
            <a:xfrm>
              <a:off x="1265489" y="3048507"/>
              <a:ext cx="414436" cy="331267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4"/>
            <p:cNvSpPr/>
            <p:nvPr/>
          </p:nvSpPr>
          <p:spPr>
            <a:xfrm>
              <a:off x="1257397" y="2877013"/>
              <a:ext cx="379841" cy="345246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4"/>
            <p:cNvSpPr/>
            <p:nvPr/>
          </p:nvSpPr>
          <p:spPr>
            <a:xfrm>
              <a:off x="1320699" y="2938110"/>
              <a:ext cx="382046" cy="343769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4"/>
            <p:cNvSpPr/>
            <p:nvPr/>
          </p:nvSpPr>
          <p:spPr>
            <a:xfrm>
              <a:off x="1463488" y="3110332"/>
              <a:ext cx="351883" cy="317265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4"/>
            <p:cNvSpPr/>
            <p:nvPr/>
          </p:nvSpPr>
          <p:spPr>
            <a:xfrm>
              <a:off x="1552565" y="3198659"/>
              <a:ext cx="264259" cy="243666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4"/>
            <p:cNvSpPr/>
            <p:nvPr/>
          </p:nvSpPr>
          <p:spPr>
            <a:xfrm>
              <a:off x="1347930" y="2993297"/>
              <a:ext cx="395297" cy="357020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4"/>
            <p:cNvSpPr/>
            <p:nvPr/>
          </p:nvSpPr>
          <p:spPr>
            <a:xfrm>
              <a:off x="1395776" y="3034529"/>
              <a:ext cx="396025" cy="35627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4"/>
            <p:cNvSpPr/>
            <p:nvPr/>
          </p:nvSpPr>
          <p:spPr>
            <a:xfrm>
              <a:off x="-1221622" y="2852715"/>
              <a:ext cx="613164" cy="599913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4"/>
            <p:cNvSpPr/>
            <p:nvPr/>
          </p:nvSpPr>
          <p:spPr>
            <a:xfrm>
              <a:off x="1217665" y="2852715"/>
              <a:ext cx="613164" cy="599913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4"/>
            <p:cNvSpPr/>
            <p:nvPr/>
          </p:nvSpPr>
          <p:spPr>
            <a:xfrm>
              <a:off x="-918887" y="1576181"/>
              <a:ext cx="1171314" cy="1024566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Google Shape;2143;p54"/>
            <p:cNvSpPr/>
            <p:nvPr/>
          </p:nvSpPr>
          <p:spPr>
            <a:xfrm>
              <a:off x="341138" y="1582281"/>
              <a:ext cx="1113199" cy="871658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44" name="Google Shape;2144;p54"/>
            <p:cNvGrpSpPr/>
            <p:nvPr/>
          </p:nvGrpSpPr>
          <p:grpSpPr>
            <a:xfrm>
              <a:off x="1444356" y="2427909"/>
              <a:ext cx="1361025" cy="2371915"/>
              <a:chOff x="6282452" y="1236847"/>
              <a:chExt cx="1533549" cy="2672881"/>
            </a:xfrm>
          </p:grpSpPr>
          <p:grpSp>
            <p:nvGrpSpPr>
              <p:cNvPr id="2145" name="Google Shape;2145;p54"/>
              <p:cNvGrpSpPr/>
              <p:nvPr/>
            </p:nvGrpSpPr>
            <p:grpSpPr>
              <a:xfrm>
                <a:off x="6282452" y="1236847"/>
                <a:ext cx="1533549" cy="2672881"/>
                <a:chOff x="12645075" y="2835438"/>
                <a:chExt cx="725700" cy="1264850"/>
              </a:xfrm>
            </p:grpSpPr>
            <p:sp>
              <p:nvSpPr>
                <p:cNvPr id="2146" name="Google Shape;2146;p54"/>
                <p:cNvSpPr/>
                <p:nvPr/>
              </p:nvSpPr>
              <p:spPr>
                <a:xfrm>
                  <a:off x="12664825" y="336791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A16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54"/>
                <p:cNvSpPr/>
                <p:nvPr/>
              </p:nvSpPr>
              <p:spPr>
                <a:xfrm>
                  <a:off x="12722400" y="3335213"/>
                  <a:ext cx="617100" cy="4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4" h="17205" extrusionOk="0">
                      <a:moveTo>
                        <a:pt x="1877" y="1"/>
                      </a:moveTo>
                      <a:lnTo>
                        <a:pt x="1" y="1423"/>
                      </a:lnTo>
                      <a:lnTo>
                        <a:pt x="2702" y="5517"/>
                      </a:lnTo>
                      <a:cubicBezTo>
                        <a:pt x="2987" y="5972"/>
                        <a:pt x="3385" y="6314"/>
                        <a:pt x="3840" y="6541"/>
                      </a:cubicBezTo>
                      <a:lnTo>
                        <a:pt x="8048" y="8674"/>
                      </a:lnTo>
                      <a:cubicBezTo>
                        <a:pt x="7906" y="10124"/>
                        <a:pt x="7792" y="11518"/>
                        <a:pt x="7821" y="12314"/>
                      </a:cubicBezTo>
                      <a:cubicBezTo>
                        <a:pt x="7906" y="13935"/>
                        <a:pt x="8105" y="15584"/>
                        <a:pt x="8418" y="17205"/>
                      </a:cubicBezTo>
                      <a:lnTo>
                        <a:pt x="20503" y="17205"/>
                      </a:lnTo>
                      <a:cubicBezTo>
                        <a:pt x="20816" y="15584"/>
                        <a:pt x="21015" y="13935"/>
                        <a:pt x="21101" y="12314"/>
                      </a:cubicBezTo>
                      <a:cubicBezTo>
                        <a:pt x="21101" y="11944"/>
                        <a:pt x="21101" y="11432"/>
                        <a:pt x="21072" y="10892"/>
                      </a:cubicBezTo>
                      <a:lnTo>
                        <a:pt x="21072" y="10892"/>
                      </a:lnTo>
                      <a:cubicBezTo>
                        <a:pt x="21584" y="12399"/>
                        <a:pt x="21897" y="13963"/>
                        <a:pt x="22039" y="15527"/>
                      </a:cubicBezTo>
                      <a:lnTo>
                        <a:pt x="24172" y="15186"/>
                      </a:lnTo>
                      <a:cubicBezTo>
                        <a:pt x="24172" y="15186"/>
                        <a:pt x="24684" y="13935"/>
                        <a:pt x="23774" y="10067"/>
                      </a:cubicBezTo>
                      <a:cubicBezTo>
                        <a:pt x="22864" y="6257"/>
                        <a:pt x="20390" y="4636"/>
                        <a:pt x="20390" y="4636"/>
                      </a:cubicBezTo>
                      <a:lnTo>
                        <a:pt x="20361" y="4664"/>
                      </a:lnTo>
                      <a:lnTo>
                        <a:pt x="20361" y="4636"/>
                      </a:lnTo>
                      <a:cubicBezTo>
                        <a:pt x="19707" y="3726"/>
                        <a:pt x="17575" y="3043"/>
                        <a:pt x="17120" y="2958"/>
                      </a:cubicBezTo>
                      <a:lnTo>
                        <a:pt x="11830" y="2958"/>
                      </a:lnTo>
                      <a:cubicBezTo>
                        <a:pt x="11375" y="3043"/>
                        <a:pt x="9584" y="3271"/>
                        <a:pt x="8589" y="3897"/>
                      </a:cubicBezTo>
                      <a:lnTo>
                        <a:pt x="5574" y="3527"/>
                      </a:lnTo>
                      <a:cubicBezTo>
                        <a:pt x="4721" y="3442"/>
                        <a:pt x="3953" y="2958"/>
                        <a:pt x="3441" y="2247"/>
                      </a:cubicBezTo>
                      <a:lnTo>
                        <a:pt x="18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54"/>
                <p:cNvSpPr/>
                <p:nvPr/>
              </p:nvSpPr>
              <p:spPr>
                <a:xfrm>
                  <a:off x="13045875" y="3352288"/>
                  <a:ext cx="76800" cy="9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3612" extrusionOk="0">
                      <a:moveTo>
                        <a:pt x="1536" y="0"/>
                      </a:moveTo>
                      <a:lnTo>
                        <a:pt x="0" y="398"/>
                      </a:lnTo>
                      <a:lnTo>
                        <a:pt x="0" y="1507"/>
                      </a:lnTo>
                      <a:lnTo>
                        <a:pt x="1536" y="3612"/>
                      </a:lnTo>
                      <a:lnTo>
                        <a:pt x="3072" y="1507"/>
                      </a:lnTo>
                      <a:lnTo>
                        <a:pt x="3072" y="398"/>
                      </a:lnTo>
                      <a:lnTo>
                        <a:pt x="1536" y="0"/>
                      </a:ln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54"/>
                <p:cNvSpPr/>
                <p:nvPr/>
              </p:nvSpPr>
              <p:spPr>
                <a:xfrm>
                  <a:off x="12812675" y="3197938"/>
                  <a:ext cx="101000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0" h="3192" extrusionOk="0">
                      <a:moveTo>
                        <a:pt x="1287" y="0"/>
                      </a:moveTo>
                      <a:cubicBezTo>
                        <a:pt x="892" y="0"/>
                        <a:pt x="370" y="192"/>
                        <a:pt x="200" y="1141"/>
                      </a:cubicBezTo>
                      <a:cubicBezTo>
                        <a:pt x="1" y="2382"/>
                        <a:pt x="1322" y="3192"/>
                        <a:pt x="2345" y="3192"/>
                      </a:cubicBezTo>
                      <a:cubicBezTo>
                        <a:pt x="2635" y="3192"/>
                        <a:pt x="2900" y="3127"/>
                        <a:pt x="3101" y="2989"/>
                      </a:cubicBezTo>
                      <a:cubicBezTo>
                        <a:pt x="4039" y="2335"/>
                        <a:pt x="2532" y="117"/>
                        <a:pt x="1764" y="89"/>
                      </a:cubicBezTo>
                      <a:cubicBezTo>
                        <a:pt x="1764" y="89"/>
                        <a:pt x="1555" y="0"/>
                        <a:pt x="1287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54"/>
                <p:cNvSpPr/>
                <p:nvPr/>
              </p:nvSpPr>
              <p:spPr>
                <a:xfrm>
                  <a:off x="13254875" y="3197938"/>
                  <a:ext cx="101000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0" h="3192" extrusionOk="0">
                      <a:moveTo>
                        <a:pt x="2761" y="0"/>
                      </a:moveTo>
                      <a:cubicBezTo>
                        <a:pt x="2489" y="0"/>
                        <a:pt x="2276" y="89"/>
                        <a:pt x="2276" y="89"/>
                      </a:cubicBezTo>
                      <a:cubicBezTo>
                        <a:pt x="1479" y="117"/>
                        <a:pt x="1" y="2335"/>
                        <a:pt x="939" y="2989"/>
                      </a:cubicBezTo>
                      <a:cubicBezTo>
                        <a:pt x="1140" y="3127"/>
                        <a:pt x="1405" y="3192"/>
                        <a:pt x="1694" y="3192"/>
                      </a:cubicBezTo>
                      <a:cubicBezTo>
                        <a:pt x="2718" y="3192"/>
                        <a:pt x="4039" y="2382"/>
                        <a:pt x="3840" y="1141"/>
                      </a:cubicBezTo>
                      <a:cubicBezTo>
                        <a:pt x="3687" y="192"/>
                        <a:pt x="3161" y="0"/>
                        <a:pt x="2761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54"/>
                <p:cNvSpPr/>
                <p:nvPr/>
              </p:nvSpPr>
              <p:spPr>
                <a:xfrm>
                  <a:off x="13296825" y="3214363"/>
                  <a:ext cx="341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2060" extrusionOk="0">
                      <a:moveTo>
                        <a:pt x="1195" y="1"/>
                      </a:moveTo>
                      <a:cubicBezTo>
                        <a:pt x="882" y="114"/>
                        <a:pt x="569" y="285"/>
                        <a:pt x="342" y="512"/>
                      </a:cubicBezTo>
                      <a:cubicBezTo>
                        <a:pt x="228" y="626"/>
                        <a:pt x="114" y="797"/>
                        <a:pt x="57" y="967"/>
                      </a:cubicBezTo>
                      <a:cubicBezTo>
                        <a:pt x="0" y="1138"/>
                        <a:pt x="0" y="1337"/>
                        <a:pt x="57" y="1536"/>
                      </a:cubicBezTo>
                      <a:cubicBezTo>
                        <a:pt x="86" y="1593"/>
                        <a:pt x="86" y="1621"/>
                        <a:pt x="114" y="1678"/>
                      </a:cubicBezTo>
                      <a:cubicBezTo>
                        <a:pt x="143" y="1707"/>
                        <a:pt x="171" y="1764"/>
                        <a:pt x="200" y="1792"/>
                      </a:cubicBezTo>
                      <a:cubicBezTo>
                        <a:pt x="256" y="1877"/>
                        <a:pt x="342" y="1963"/>
                        <a:pt x="427" y="2020"/>
                      </a:cubicBezTo>
                      <a:cubicBezTo>
                        <a:pt x="507" y="2040"/>
                        <a:pt x="588" y="2060"/>
                        <a:pt x="668" y="2060"/>
                      </a:cubicBezTo>
                      <a:cubicBezTo>
                        <a:pt x="702" y="2060"/>
                        <a:pt x="735" y="2056"/>
                        <a:pt x="768" y="2048"/>
                      </a:cubicBezTo>
                      <a:cubicBezTo>
                        <a:pt x="854" y="2020"/>
                        <a:pt x="967" y="1991"/>
                        <a:pt x="1024" y="1934"/>
                      </a:cubicBezTo>
                      <a:cubicBezTo>
                        <a:pt x="1195" y="1820"/>
                        <a:pt x="1309" y="1650"/>
                        <a:pt x="1337" y="1479"/>
                      </a:cubicBezTo>
                      <a:cubicBezTo>
                        <a:pt x="1365" y="1394"/>
                        <a:pt x="1365" y="1280"/>
                        <a:pt x="1309" y="1195"/>
                      </a:cubicBezTo>
                      <a:cubicBezTo>
                        <a:pt x="1280" y="1110"/>
                        <a:pt x="1195" y="1053"/>
                        <a:pt x="1110" y="1053"/>
                      </a:cubicBezTo>
                      <a:cubicBezTo>
                        <a:pt x="1166" y="1081"/>
                        <a:pt x="1223" y="1166"/>
                        <a:pt x="1223" y="1223"/>
                      </a:cubicBezTo>
                      <a:cubicBezTo>
                        <a:pt x="1223" y="1280"/>
                        <a:pt x="1195" y="1365"/>
                        <a:pt x="1166" y="1422"/>
                      </a:cubicBezTo>
                      <a:cubicBezTo>
                        <a:pt x="1110" y="1536"/>
                        <a:pt x="996" y="1621"/>
                        <a:pt x="882" y="1678"/>
                      </a:cubicBezTo>
                      <a:cubicBezTo>
                        <a:pt x="839" y="1707"/>
                        <a:pt x="790" y="1721"/>
                        <a:pt x="740" y="1721"/>
                      </a:cubicBezTo>
                      <a:cubicBezTo>
                        <a:pt x="690" y="1721"/>
                        <a:pt x="640" y="1707"/>
                        <a:pt x="598" y="1678"/>
                      </a:cubicBezTo>
                      <a:cubicBezTo>
                        <a:pt x="512" y="1621"/>
                        <a:pt x="455" y="1508"/>
                        <a:pt x="427" y="1422"/>
                      </a:cubicBezTo>
                      <a:cubicBezTo>
                        <a:pt x="342" y="1166"/>
                        <a:pt x="427" y="882"/>
                        <a:pt x="569" y="711"/>
                      </a:cubicBezTo>
                      <a:cubicBezTo>
                        <a:pt x="768" y="455"/>
                        <a:pt x="967" y="228"/>
                        <a:pt x="1195" y="1"/>
                      </a:cubicBezTo>
                      <a:close/>
                    </a:path>
                  </a:pathLst>
                </a:custGeom>
                <a:solidFill>
                  <a:srgbClr val="E890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54"/>
                <p:cNvSpPr/>
                <p:nvPr/>
              </p:nvSpPr>
              <p:spPr>
                <a:xfrm>
                  <a:off x="12837575" y="3214363"/>
                  <a:ext cx="341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2060" extrusionOk="0">
                      <a:moveTo>
                        <a:pt x="171" y="1"/>
                      </a:moveTo>
                      <a:cubicBezTo>
                        <a:pt x="399" y="228"/>
                        <a:pt x="598" y="455"/>
                        <a:pt x="768" y="711"/>
                      </a:cubicBezTo>
                      <a:cubicBezTo>
                        <a:pt x="939" y="882"/>
                        <a:pt x="996" y="1166"/>
                        <a:pt x="939" y="1422"/>
                      </a:cubicBezTo>
                      <a:cubicBezTo>
                        <a:pt x="910" y="1508"/>
                        <a:pt x="854" y="1621"/>
                        <a:pt x="768" y="1678"/>
                      </a:cubicBezTo>
                      <a:cubicBezTo>
                        <a:pt x="726" y="1707"/>
                        <a:pt x="676" y="1721"/>
                        <a:pt x="626" y="1721"/>
                      </a:cubicBezTo>
                      <a:cubicBezTo>
                        <a:pt x="576" y="1721"/>
                        <a:pt x="526" y="1707"/>
                        <a:pt x="484" y="1678"/>
                      </a:cubicBezTo>
                      <a:cubicBezTo>
                        <a:pt x="370" y="1621"/>
                        <a:pt x="256" y="1536"/>
                        <a:pt x="199" y="1422"/>
                      </a:cubicBezTo>
                      <a:cubicBezTo>
                        <a:pt x="171" y="1365"/>
                        <a:pt x="143" y="1280"/>
                        <a:pt x="143" y="1223"/>
                      </a:cubicBezTo>
                      <a:cubicBezTo>
                        <a:pt x="143" y="1166"/>
                        <a:pt x="199" y="1081"/>
                        <a:pt x="256" y="1053"/>
                      </a:cubicBezTo>
                      <a:cubicBezTo>
                        <a:pt x="143" y="1053"/>
                        <a:pt x="86" y="1110"/>
                        <a:pt x="29" y="1195"/>
                      </a:cubicBezTo>
                      <a:cubicBezTo>
                        <a:pt x="0" y="1280"/>
                        <a:pt x="0" y="1394"/>
                        <a:pt x="29" y="1479"/>
                      </a:cubicBezTo>
                      <a:cubicBezTo>
                        <a:pt x="57" y="1650"/>
                        <a:pt x="171" y="1820"/>
                        <a:pt x="313" y="1934"/>
                      </a:cubicBezTo>
                      <a:cubicBezTo>
                        <a:pt x="399" y="1991"/>
                        <a:pt x="484" y="2020"/>
                        <a:pt x="598" y="2048"/>
                      </a:cubicBezTo>
                      <a:cubicBezTo>
                        <a:pt x="631" y="2056"/>
                        <a:pt x="664" y="2060"/>
                        <a:pt x="698" y="2060"/>
                      </a:cubicBezTo>
                      <a:cubicBezTo>
                        <a:pt x="778" y="2060"/>
                        <a:pt x="858" y="2040"/>
                        <a:pt x="939" y="2020"/>
                      </a:cubicBezTo>
                      <a:cubicBezTo>
                        <a:pt x="1024" y="1963"/>
                        <a:pt x="1109" y="1877"/>
                        <a:pt x="1166" y="1792"/>
                      </a:cubicBezTo>
                      <a:cubicBezTo>
                        <a:pt x="1195" y="1764"/>
                        <a:pt x="1223" y="1707"/>
                        <a:pt x="1252" y="1678"/>
                      </a:cubicBezTo>
                      <a:lnTo>
                        <a:pt x="1308" y="1536"/>
                      </a:lnTo>
                      <a:cubicBezTo>
                        <a:pt x="1365" y="1337"/>
                        <a:pt x="1365" y="1138"/>
                        <a:pt x="1308" y="967"/>
                      </a:cubicBezTo>
                      <a:cubicBezTo>
                        <a:pt x="1223" y="797"/>
                        <a:pt x="1138" y="626"/>
                        <a:pt x="1024" y="512"/>
                      </a:cubicBezTo>
                      <a:cubicBezTo>
                        <a:pt x="768" y="285"/>
                        <a:pt x="484" y="114"/>
                        <a:pt x="171" y="1"/>
                      </a:cubicBezTo>
                      <a:close/>
                    </a:path>
                  </a:pathLst>
                </a:custGeom>
                <a:solidFill>
                  <a:srgbClr val="E890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54"/>
                <p:cNvSpPr/>
                <p:nvPr/>
              </p:nvSpPr>
              <p:spPr>
                <a:xfrm>
                  <a:off x="12933550" y="3765313"/>
                  <a:ext cx="301450" cy="2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8" h="10324" extrusionOk="0">
                      <a:moveTo>
                        <a:pt x="0" y="1"/>
                      </a:moveTo>
                      <a:lnTo>
                        <a:pt x="1820" y="10323"/>
                      </a:lnTo>
                      <a:lnTo>
                        <a:pt x="5346" y="10323"/>
                      </a:lnTo>
                      <a:lnTo>
                        <a:pt x="6029" y="2674"/>
                      </a:lnTo>
                      <a:lnTo>
                        <a:pt x="6711" y="10323"/>
                      </a:lnTo>
                      <a:lnTo>
                        <a:pt x="10238" y="10323"/>
                      </a:lnTo>
                      <a:lnTo>
                        <a:pt x="120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54"/>
                <p:cNvSpPr/>
                <p:nvPr/>
              </p:nvSpPr>
              <p:spPr>
                <a:xfrm>
                  <a:off x="13259150" y="3714838"/>
                  <a:ext cx="76800" cy="1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4257" extrusionOk="0">
                      <a:moveTo>
                        <a:pt x="2702" y="1"/>
                      </a:moveTo>
                      <a:lnTo>
                        <a:pt x="569" y="399"/>
                      </a:lnTo>
                      <a:cubicBezTo>
                        <a:pt x="569" y="399"/>
                        <a:pt x="0" y="1537"/>
                        <a:pt x="313" y="2020"/>
                      </a:cubicBezTo>
                      <a:cubicBezTo>
                        <a:pt x="424" y="2242"/>
                        <a:pt x="640" y="2360"/>
                        <a:pt x="851" y="2360"/>
                      </a:cubicBezTo>
                      <a:cubicBezTo>
                        <a:pt x="910" y="2360"/>
                        <a:pt x="968" y="2351"/>
                        <a:pt x="1024" y="2333"/>
                      </a:cubicBezTo>
                      <a:lnTo>
                        <a:pt x="1024" y="2333"/>
                      </a:lnTo>
                      <a:cubicBezTo>
                        <a:pt x="1024" y="2333"/>
                        <a:pt x="626" y="3755"/>
                        <a:pt x="1024" y="4124"/>
                      </a:cubicBezTo>
                      <a:cubicBezTo>
                        <a:pt x="1122" y="4208"/>
                        <a:pt x="1277" y="4256"/>
                        <a:pt x="1459" y="4256"/>
                      </a:cubicBezTo>
                      <a:cubicBezTo>
                        <a:pt x="2012" y="4256"/>
                        <a:pt x="2808" y="3810"/>
                        <a:pt x="2958" y="2589"/>
                      </a:cubicBezTo>
                      <a:cubicBezTo>
                        <a:pt x="3072" y="1736"/>
                        <a:pt x="2986" y="826"/>
                        <a:pt x="2702" y="1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54"/>
                <p:cNvSpPr/>
                <p:nvPr/>
              </p:nvSpPr>
              <p:spPr>
                <a:xfrm>
                  <a:off x="13061500" y="3442563"/>
                  <a:ext cx="455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2162" extrusionOk="0">
                      <a:moveTo>
                        <a:pt x="911" y="1"/>
                      </a:moveTo>
                      <a:lnTo>
                        <a:pt x="1" y="939"/>
                      </a:lnTo>
                      <a:lnTo>
                        <a:pt x="911" y="2162"/>
                      </a:lnTo>
                      <a:lnTo>
                        <a:pt x="1821" y="939"/>
                      </a:lnTo>
                      <a:lnTo>
                        <a:pt x="91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54"/>
                <p:cNvSpPr/>
                <p:nvPr/>
              </p:nvSpPr>
              <p:spPr>
                <a:xfrm>
                  <a:off x="13050850" y="3478813"/>
                  <a:ext cx="66125" cy="2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8049" extrusionOk="0">
                      <a:moveTo>
                        <a:pt x="797" y="1"/>
                      </a:moveTo>
                      <a:lnTo>
                        <a:pt x="0" y="6598"/>
                      </a:lnTo>
                      <a:lnTo>
                        <a:pt x="1337" y="8049"/>
                      </a:lnTo>
                      <a:lnTo>
                        <a:pt x="2645" y="6598"/>
                      </a:lnTo>
                      <a:lnTo>
                        <a:pt x="1877" y="1"/>
                      </a:lnTo>
                      <a:lnTo>
                        <a:pt x="1337" y="712"/>
                      </a:lnTo>
                      <a:lnTo>
                        <a:pt x="79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54"/>
                <p:cNvSpPr/>
                <p:nvPr/>
              </p:nvSpPr>
              <p:spPr>
                <a:xfrm>
                  <a:off x="12930700" y="3750388"/>
                  <a:ext cx="30715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6" h="1252" extrusionOk="0">
                      <a:moveTo>
                        <a:pt x="1" y="1"/>
                      </a:moveTo>
                      <a:lnTo>
                        <a:pt x="228" y="1252"/>
                      </a:lnTo>
                      <a:lnTo>
                        <a:pt x="12058" y="1252"/>
                      </a:lnTo>
                      <a:lnTo>
                        <a:pt x="1228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8" name="Google Shape;2158;p54"/>
                <p:cNvSpPr/>
                <p:nvPr/>
              </p:nvSpPr>
              <p:spPr>
                <a:xfrm>
                  <a:off x="13043750" y="3734763"/>
                  <a:ext cx="817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1" h="2446" extrusionOk="0">
                      <a:moveTo>
                        <a:pt x="2616" y="626"/>
                      </a:moveTo>
                      <a:lnTo>
                        <a:pt x="2616" y="1820"/>
                      </a:lnTo>
                      <a:lnTo>
                        <a:pt x="597" y="1820"/>
                      </a:lnTo>
                      <a:lnTo>
                        <a:pt x="597" y="626"/>
                      </a:lnTo>
                      <a:close/>
                      <a:moveTo>
                        <a:pt x="569" y="0"/>
                      </a:moveTo>
                      <a:cubicBezTo>
                        <a:pt x="228" y="0"/>
                        <a:pt x="0" y="256"/>
                        <a:pt x="0" y="569"/>
                      </a:cubicBezTo>
                      <a:lnTo>
                        <a:pt x="0" y="1877"/>
                      </a:lnTo>
                      <a:cubicBezTo>
                        <a:pt x="0" y="2190"/>
                        <a:pt x="228" y="2446"/>
                        <a:pt x="569" y="2446"/>
                      </a:cubicBezTo>
                      <a:lnTo>
                        <a:pt x="2702" y="2446"/>
                      </a:lnTo>
                      <a:cubicBezTo>
                        <a:pt x="3014" y="2446"/>
                        <a:pt x="3270" y="2190"/>
                        <a:pt x="3270" y="1877"/>
                      </a:cubicBezTo>
                      <a:lnTo>
                        <a:pt x="3270" y="569"/>
                      </a:lnTo>
                      <a:cubicBezTo>
                        <a:pt x="3270" y="256"/>
                        <a:pt x="3014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54"/>
                <p:cNvSpPr/>
                <p:nvPr/>
              </p:nvSpPr>
              <p:spPr>
                <a:xfrm>
                  <a:off x="12645075" y="3226513"/>
                  <a:ext cx="133525" cy="1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1" h="5775" extrusionOk="0">
                      <a:moveTo>
                        <a:pt x="2887" y="1"/>
                      </a:moveTo>
                      <a:cubicBezTo>
                        <a:pt x="2771" y="1"/>
                        <a:pt x="2660" y="115"/>
                        <a:pt x="2582" y="368"/>
                      </a:cubicBezTo>
                      <a:cubicBezTo>
                        <a:pt x="2326" y="1192"/>
                        <a:pt x="2866" y="2159"/>
                        <a:pt x="2582" y="2557"/>
                      </a:cubicBezTo>
                      <a:cubicBezTo>
                        <a:pt x="2572" y="2569"/>
                        <a:pt x="2562" y="2575"/>
                        <a:pt x="2549" y="2575"/>
                      </a:cubicBezTo>
                      <a:cubicBezTo>
                        <a:pt x="2322" y="2575"/>
                        <a:pt x="1606" y="599"/>
                        <a:pt x="1009" y="599"/>
                      </a:cubicBezTo>
                      <a:cubicBezTo>
                        <a:pt x="954" y="599"/>
                        <a:pt x="900" y="615"/>
                        <a:pt x="847" y="652"/>
                      </a:cubicBezTo>
                      <a:cubicBezTo>
                        <a:pt x="193" y="1079"/>
                        <a:pt x="1331" y="2529"/>
                        <a:pt x="1842" y="3041"/>
                      </a:cubicBezTo>
                      <a:cubicBezTo>
                        <a:pt x="2013" y="3211"/>
                        <a:pt x="1991" y="3278"/>
                        <a:pt x="1864" y="3278"/>
                      </a:cubicBezTo>
                      <a:cubicBezTo>
                        <a:pt x="1609" y="3278"/>
                        <a:pt x="932" y="3012"/>
                        <a:pt x="534" y="2785"/>
                      </a:cubicBezTo>
                      <a:cubicBezTo>
                        <a:pt x="449" y="2740"/>
                        <a:pt x="377" y="2720"/>
                        <a:pt x="315" y="2720"/>
                      </a:cubicBezTo>
                      <a:cubicBezTo>
                        <a:pt x="30" y="2720"/>
                        <a:pt x="1" y="3148"/>
                        <a:pt x="165" y="3382"/>
                      </a:cubicBezTo>
                      <a:cubicBezTo>
                        <a:pt x="392" y="3695"/>
                        <a:pt x="648" y="3752"/>
                        <a:pt x="932" y="3894"/>
                      </a:cubicBezTo>
                      <a:cubicBezTo>
                        <a:pt x="1359" y="4064"/>
                        <a:pt x="1729" y="4377"/>
                        <a:pt x="2013" y="4747"/>
                      </a:cubicBezTo>
                      <a:cubicBezTo>
                        <a:pt x="2354" y="5259"/>
                        <a:pt x="2582" y="5685"/>
                        <a:pt x="3264" y="5771"/>
                      </a:cubicBezTo>
                      <a:cubicBezTo>
                        <a:pt x="3288" y="5774"/>
                        <a:pt x="3312" y="5775"/>
                        <a:pt x="3336" y="5775"/>
                      </a:cubicBezTo>
                      <a:cubicBezTo>
                        <a:pt x="4007" y="5775"/>
                        <a:pt x="4828" y="4662"/>
                        <a:pt x="4828" y="4662"/>
                      </a:cubicBezTo>
                      <a:cubicBezTo>
                        <a:pt x="4999" y="4320"/>
                        <a:pt x="5056" y="3951"/>
                        <a:pt x="4942" y="3609"/>
                      </a:cubicBezTo>
                      <a:cubicBezTo>
                        <a:pt x="4771" y="2984"/>
                        <a:pt x="5340" y="2188"/>
                        <a:pt x="5084" y="1846"/>
                      </a:cubicBezTo>
                      <a:cubicBezTo>
                        <a:pt x="5008" y="1744"/>
                        <a:pt x="4918" y="1698"/>
                        <a:pt x="4828" y="1698"/>
                      </a:cubicBezTo>
                      <a:cubicBezTo>
                        <a:pt x="4616" y="1698"/>
                        <a:pt x="4396" y="1951"/>
                        <a:pt x="4316" y="2330"/>
                      </a:cubicBezTo>
                      <a:cubicBezTo>
                        <a:pt x="4287" y="2518"/>
                        <a:pt x="4174" y="2620"/>
                        <a:pt x="4039" y="2620"/>
                      </a:cubicBezTo>
                      <a:cubicBezTo>
                        <a:pt x="3786" y="2620"/>
                        <a:pt x="3453" y="2263"/>
                        <a:pt x="3435" y="1448"/>
                      </a:cubicBezTo>
                      <a:cubicBezTo>
                        <a:pt x="3435" y="581"/>
                        <a:pt x="3148" y="1"/>
                        <a:pt x="2887" y="1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54"/>
                <p:cNvSpPr/>
                <p:nvPr/>
              </p:nvSpPr>
              <p:spPr>
                <a:xfrm>
                  <a:off x="12851075" y="2949913"/>
                  <a:ext cx="466400" cy="42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6" h="17063" extrusionOk="0">
                      <a:moveTo>
                        <a:pt x="9328" y="0"/>
                      </a:moveTo>
                      <a:cubicBezTo>
                        <a:pt x="4181" y="0"/>
                        <a:pt x="1" y="3811"/>
                        <a:pt x="1" y="8531"/>
                      </a:cubicBezTo>
                      <a:cubicBezTo>
                        <a:pt x="1" y="13223"/>
                        <a:pt x="4181" y="17062"/>
                        <a:pt x="9328" y="17062"/>
                      </a:cubicBezTo>
                      <a:cubicBezTo>
                        <a:pt x="14475" y="17062"/>
                        <a:pt x="18655" y="13223"/>
                        <a:pt x="18655" y="8531"/>
                      </a:cubicBezTo>
                      <a:cubicBezTo>
                        <a:pt x="18655" y="3811"/>
                        <a:pt x="14475" y="0"/>
                        <a:pt x="9328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54"/>
                <p:cNvSpPr/>
                <p:nvPr/>
              </p:nvSpPr>
              <p:spPr>
                <a:xfrm>
                  <a:off x="12866725" y="3070038"/>
                  <a:ext cx="450750" cy="30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0" h="12258" extrusionOk="0">
                      <a:moveTo>
                        <a:pt x="17091" y="1"/>
                      </a:moveTo>
                      <a:cubicBezTo>
                        <a:pt x="17517" y="996"/>
                        <a:pt x="17745" y="2048"/>
                        <a:pt x="17745" y="3100"/>
                      </a:cubicBezTo>
                      <a:cubicBezTo>
                        <a:pt x="17745" y="7821"/>
                        <a:pt x="13565" y="11631"/>
                        <a:pt x="8418" y="11631"/>
                      </a:cubicBezTo>
                      <a:cubicBezTo>
                        <a:pt x="4721" y="11631"/>
                        <a:pt x="1536" y="9669"/>
                        <a:pt x="0" y="6826"/>
                      </a:cubicBezTo>
                      <a:lnTo>
                        <a:pt x="0" y="6826"/>
                      </a:lnTo>
                      <a:cubicBezTo>
                        <a:pt x="1365" y="10011"/>
                        <a:pt x="4749" y="12257"/>
                        <a:pt x="8702" y="12257"/>
                      </a:cubicBezTo>
                      <a:cubicBezTo>
                        <a:pt x="13849" y="12257"/>
                        <a:pt x="18029" y="8418"/>
                        <a:pt x="18029" y="3726"/>
                      </a:cubicBezTo>
                      <a:cubicBezTo>
                        <a:pt x="18029" y="2418"/>
                        <a:pt x="17716" y="1138"/>
                        <a:pt x="17091" y="1"/>
                      </a:cubicBezTo>
                      <a:close/>
                    </a:path>
                  </a:pathLst>
                </a:custGeom>
                <a:solidFill>
                  <a:srgbClr val="FFB3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54"/>
                <p:cNvSpPr/>
                <p:nvPr/>
              </p:nvSpPr>
              <p:spPr>
                <a:xfrm>
                  <a:off x="13265800" y="3084788"/>
                  <a:ext cx="81525" cy="1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1" h="6407" extrusionOk="0">
                      <a:moveTo>
                        <a:pt x="1412" y="1"/>
                      </a:moveTo>
                      <a:cubicBezTo>
                        <a:pt x="675" y="1"/>
                        <a:pt x="1" y="1720"/>
                        <a:pt x="218" y="2766"/>
                      </a:cubicBezTo>
                      <a:cubicBezTo>
                        <a:pt x="332" y="3165"/>
                        <a:pt x="474" y="5098"/>
                        <a:pt x="1185" y="6406"/>
                      </a:cubicBezTo>
                      <a:cubicBezTo>
                        <a:pt x="1185" y="6406"/>
                        <a:pt x="3260" y="4074"/>
                        <a:pt x="2351" y="1202"/>
                      </a:cubicBezTo>
                      <a:cubicBezTo>
                        <a:pt x="2073" y="334"/>
                        <a:pt x="1736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54"/>
                <p:cNvSpPr/>
                <p:nvPr/>
              </p:nvSpPr>
              <p:spPr>
                <a:xfrm>
                  <a:off x="12820500" y="3084788"/>
                  <a:ext cx="82025" cy="1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6407" extrusionOk="0">
                      <a:moveTo>
                        <a:pt x="1877" y="1"/>
                      </a:moveTo>
                      <a:cubicBezTo>
                        <a:pt x="1554" y="1"/>
                        <a:pt x="1217" y="334"/>
                        <a:pt x="939" y="1202"/>
                      </a:cubicBezTo>
                      <a:cubicBezTo>
                        <a:pt x="1" y="4074"/>
                        <a:pt x="2105" y="6406"/>
                        <a:pt x="2105" y="6406"/>
                      </a:cubicBezTo>
                      <a:cubicBezTo>
                        <a:pt x="2816" y="5098"/>
                        <a:pt x="2958" y="3165"/>
                        <a:pt x="3044" y="2766"/>
                      </a:cubicBezTo>
                      <a:cubicBezTo>
                        <a:pt x="3281" y="1720"/>
                        <a:pt x="2612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54"/>
                <p:cNvSpPr/>
                <p:nvPr/>
              </p:nvSpPr>
              <p:spPr>
                <a:xfrm>
                  <a:off x="13084250" y="3389963"/>
                  <a:ext cx="66150" cy="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" h="3044" extrusionOk="0">
                      <a:moveTo>
                        <a:pt x="1537" y="0"/>
                      </a:moveTo>
                      <a:lnTo>
                        <a:pt x="1" y="2105"/>
                      </a:lnTo>
                      <a:lnTo>
                        <a:pt x="911" y="3043"/>
                      </a:lnTo>
                      <a:lnTo>
                        <a:pt x="2646" y="768"/>
                      </a:lnTo>
                      <a:lnTo>
                        <a:pt x="15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54"/>
                <p:cNvSpPr/>
                <p:nvPr/>
              </p:nvSpPr>
              <p:spPr>
                <a:xfrm>
                  <a:off x="13018150" y="3389963"/>
                  <a:ext cx="66125" cy="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3044" extrusionOk="0">
                      <a:moveTo>
                        <a:pt x="1109" y="0"/>
                      </a:moveTo>
                      <a:lnTo>
                        <a:pt x="0" y="768"/>
                      </a:lnTo>
                      <a:lnTo>
                        <a:pt x="1735" y="3043"/>
                      </a:lnTo>
                      <a:lnTo>
                        <a:pt x="2645" y="2105"/>
                      </a:lnTo>
                      <a:lnTo>
                        <a:pt x="110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54"/>
                <p:cNvSpPr/>
                <p:nvPr/>
              </p:nvSpPr>
              <p:spPr>
                <a:xfrm>
                  <a:off x="13099900" y="4023388"/>
                  <a:ext cx="151450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8" h="3076" extrusionOk="0">
                      <a:moveTo>
                        <a:pt x="1" y="0"/>
                      </a:moveTo>
                      <a:lnTo>
                        <a:pt x="1" y="939"/>
                      </a:lnTo>
                      <a:cubicBezTo>
                        <a:pt x="1" y="939"/>
                        <a:pt x="1565" y="2019"/>
                        <a:pt x="2332" y="2617"/>
                      </a:cubicBezTo>
                      <a:cubicBezTo>
                        <a:pt x="2730" y="2911"/>
                        <a:pt x="3469" y="3076"/>
                        <a:pt x="4162" y="3076"/>
                      </a:cubicBezTo>
                      <a:cubicBezTo>
                        <a:pt x="4808" y="3076"/>
                        <a:pt x="5412" y="2932"/>
                        <a:pt x="5659" y="2617"/>
                      </a:cubicBezTo>
                      <a:cubicBezTo>
                        <a:pt x="6058" y="1991"/>
                        <a:pt x="5773" y="1166"/>
                        <a:pt x="5062" y="996"/>
                      </a:cubicBezTo>
                      <a:cubicBezTo>
                        <a:pt x="4522" y="882"/>
                        <a:pt x="3584" y="0"/>
                        <a:pt x="35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54"/>
                <p:cNvSpPr/>
                <p:nvPr/>
              </p:nvSpPr>
              <p:spPr>
                <a:xfrm>
                  <a:off x="12916475" y="4023388"/>
                  <a:ext cx="151450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8" h="3076" extrusionOk="0">
                      <a:moveTo>
                        <a:pt x="2503" y="0"/>
                      </a:moveTo>
                      <a:cubicBezTo>
                        <a:pt x="2503" y="0"/>
                        <a:pt x="1565" y="882"/>
                        <a:pt x="1025" y="996"/>
                      </a:cubicBezTo>
                      <a:cubicBezTo>
                        <a:pt x="314" y="1166"/>
                        <a:pt x="1" y="1991"/>
                        <a:pt x="427" y="2617"/>
                      </a:cubicBezTo>
                      <a:cubicBezTo>
                        <a:pt x="674" y="2932"/>
                        <a:pt x="1279" y="3076"/>
                        <a:pt x="1925" y="3076"/>
                      </a:cubicBezTo>
                      <a:cubicBezTo>
                        <a:pt x="2617" y="3076"/>
                        <a:pt x="3357" y="2911"/>
                        <a:pt x="3755" y="2617"/>
                      </a:cubicBezTo>
                      <a:cubicBezTo>
                        <a:pt x="4522" y="2019"/>
                        <a:pt x="6058" y="939"/>
                        <a:pt x="6058" y="939"/>
                      </a:cubicBezTo>
                      <a:lnTo>
                        <a:pt x="605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54"/>
                <p:cNvSpPr/>
                <p:nvPr/>
              </p:nvSpPr>
              <p:spPr>
                <a:xfrm>
                  <a:off x="12797750" y="2835438"/>
                  <a:ext cx="573025" cy="2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1" h="8447" extrusionOk="0">
                      <a:moveTo>
                        <a:pt x="11461" y="1"/>
                      </a:moveTo>
                      <a:cubicBezTo>
                        <a:pt x="7451" y="1"/>
                        <a:pt x="2503" y="1679"/>
                        <a:pt x="371" y="6655"/>
                      </a:cubicBezTo>
                      <a:cubicBezTo>
                        <a:pt x="1" y="7593"/>
                        <a:pt x="1849" y="8446"/>
                        <a:pt x="1849" y="8446"/>
                      </a:cubicBezTo>
                      <a:lnTo>
                        <a:pt x="11461" y="7053"/>
                      </a:lnTo>
                      <a:lnTo>
                        <a:pt x="21073" y="8446"/>
                      </a:lnTo>
                      <a:cubicBezTo>
                        <a:pt x="21073" y="8446"/>
                        <a:pt x="22921" y="7622"/>
                        <a:pt x="22551" y="6655"/>
                      </a:cubicBezTo>
                      <a:cubicBezTo>
                        <a:pt x="20418" y="1679"/>
                        <a:pt x="15470" y="1"/>
                        <a:pt x="114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54"/>
                <p:cNvSpPr/>
                <p:nvPr/>
              </p:nvSpPr>
              <p:spPr>
                <a:xfrm>
                  <a:off x="13032375" y="3284738"/>
                  <a:ext cx="103800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" h="2504" extrusionOk="0">
                      <a:moveTo>
                        <a:pt x="2076" y="1"/>
                      </a:moveTo>
                      <a:cubicBezTo>
                        <a:pt x="938" y="1"/>
                        <a:pt x="0" y="541"/>
                        <a:pt x="0" y="1252"/>
                      </a:cubicBezTo>
                      <a:cubicBezTo>
                        <a:pt x="0" y="1934"/>
                        <a:pt x="938" y="2503"/>
                        <a:pt x="2076" y="2503"/>
                      </a:cubicBezTo>
                      <a:cubicBezTo>
                        <a:pt x="3213" y="2503"/>
                        <a:pt x="4152" y="1934"/>
                        <a:pt x="4152" y="1252"/>
                      </a:cubicBezTo>
                      <a:cubicBezTo>
                        <a:pt x="4152" y="541"/>
                        <a:pt x="3213" y="1"/>
                        <a:pt x="20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0" name="Google Shape;2170;p54"/>
                <p:cNvSpPr/>
                <p:nvPr/>
              </p:nvSpPr>
              <p:spPr>
                <a:xfrm>
                  <a:off x="12995400" y="3263413"/>
                  <a:ext cx="177050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2" h="2504" extrusionOk="0">
                      <a:moveTo>
                        <a:pt x="1820" y="1"/>
                      </a:moveTo>
                      <a:cubicBezTo>
                        <a:pt x="1223" y="86"/>
                        <a:pt x="711" y="456"/>
                        <a:pt x="427" y="996"/>
                      </a:cubicBezTo>
                      <a:lnTo>
                        <a:pt x="57" y="1735"/>
                      </a:lnTo>
                      <a:cubicBezTo>
                        <a:pt x="0" y="1821"/>
                        <a:pt x="57" y="1934"/>
                        <a:pt x="171" y="1963"/>
                      </a:cubicBezTo>
                      <a:cubicBezTo>
                        <a:pt x="1280" y="2247"/>
                        <a:pt x="2417" y="2446"/>
                        <a:pt x="3555" y="2503"/>
                      </a:cubicBezTo>
                      <a:cubicBezTo>
                        <a:pt x="4692" y="2446"/>
                        <a:pt x="5830" y="2247"/>
                        <a:pt x="6939" y="1963"/>
                      </a:cubicBezTo>
                      <a:cubicBezTo>
                        <a:pt x="7053" y="1934"/>
                        <a:pt x="7081" y="1821"/>
                        <a:pt x="7053" y="1735"/>
                      </a:cubicBezTo>
                      <a:lnTo>
                        <a:pt x="6655" y="996"/>
                      </a:lnTo>
                      <a:cubicBezTo>
                        <a:pt x="6399" y="456"/>
                        <a:pt x="5887" y="86"/>
                        <a:pt x="52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1" name="Google Shape;2171;p54"/>
                <p:cNvSpPr/>
                <p:nvPr/>
              </p:nvSpPr>
              <p:spPr>
                <a:xfrm>
                  <a:off x="13148250" y="3527888"/>
                  <a:ext cx="604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342" extrusionOk="0">
                      <a:moveTo>
                        <a:pt x="0" y="0"/>
                      </a:moveTo>
                      <a:lnTo>
                        <a:pt x="0" y="341"/>
                      </a:lnTo>
                      <a:lnTo>
                        <a:pt x="2417" y="341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rgbClr val="0947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54"/>
                <p:cNvSpPr/>
                <p:nvPr/>
              </p:nvSpPr>
              <p:spPr>
                <a:xfrm>
                  <a:off x="13148250" y="3532138"/>
                  <a:ext cx="60450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2447" extrusionOk="0">
                      <a:moveTo>
                        <a:pt x="2190" y="200"/>
                      </a:moveTo>
                      <a:lnTo>
                        <a:pt x="2190" y="1508"/>
                      </a:lnTo>
                      <a:lnTo>
                        <a:pt x="1195" y="2190"/>
                      </a:lnTo>
                      <a:lnTo>
                        <a:pt x="199" y="1508"/>
                      </a:lnTo>
                      <a:lnTo>
                        <a:pt x="199" y="200"/>
                      </a:lnTo>
                      <a:close/>
                      <a:moveTo>
                        <a:pt x="0" y="1"/>
                      </a:moveTo>
                      <a:lnTo>
                        <a:pt x="0" y="1622"/>
                      </a:lnTo>
                      <a:lnTo>
                        <a:pt x="1195" y="2446"/>
                      </a:lnTo>
                      <a:lnTo>
                        <a:pt x="2417" y="1622"/>
                      </a:lnTo>
                      <a:lnTo>
                        <a:pt x="241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54"/>
                <p:cNvSpPr/>
                <p:nvPr/>
              </p:nvSpPr>
              <p:spPr>
                <a:xfrm>
                  <a:off x="12964825" y="3527888"/>
                  <a:ext cx="63300" cy="2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2" h="1024" extrusionOk="0">
                      <a:moveTo>
                        <a:pt x="256" y="0"/>
                      </a:moveTo>
                      <a:cubicBezTo>
                        <a:pt x="114" y="0"/>
                        <a:pt x="1" y="85"/>
                        <a:pt x="1" y="228"/>
                      </a:cubicBezTo>
                      <a:lnTo>
                        <a:pt x="1" y="768"/>
                      </a:lnTo>
                      <a:cubicBezTo>
                        <a:pt x="1" y="910"/>
                        <a:pt x="114" y="1024"/>
                        <a:pt x="256" y="1024"/>
                      </a:cubicBezTo>
                      <a:lnTo>
                        <a:pt x="2275" y="1024"/>
                      </a:lnTo>
                      <a:cubicBezTo>
                        <a:pt x="2418" y="1024"/>
                        <a:pt x="2531" y="910"/>
                        <a:pt x="2531" y="768"/>
                      </a:cubicBezTo>
                      <a:lnTo>
                        <a:pt x="2531" y="228"/>
                      </a:lnTo>
                      <a:cubicBezTo>
                        <a:pt x="2531" y="85"/>
                        <a:pt x="2418" y="0"/>
                        <a:pt x="22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54"/>
                <p:cNvSpPr/>
                <p:nvPr/>
              </p:nvSpPr>
              <p:spPr>
                <a:xfrm>
                  <a:off x="13038050" y="2872413"/>
                  <a:ext cx="92450" cy="9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8" h="3698" extrusionOk="0">
                      <a:moveTo>
                        <a:pt x="1849" y="0"/>
                      </a:moveTo>
                      <a:cubicBezTo>
                        <a:pt x="825" y="0"/>
                        <a:pt x="1" y="825"/>
                        <a:pt x="1" y="1849"/>
                      </a:cubicBezTo>
                      <a:cubicBezTo>
                        <a:pt x="1" y="2873"/>
                        <a:pt x="825" y="3697"/>
                        <a:pt x="1849" y="3697"/>
                      </a:cubicBezTo>
                      <a:cubicBezTo>
                        <a:pt x="2873" y="3697"/>
                        <a:pt x="3697" y="2873"/>
                        <a:pt x="3697" y="1849"/>
                      </a:cubicBezTo>
                      <a:cubicBezTo>
                        <a:pt x="3697" y="825"/>
                        <a:pt x="2873" y="0"/>
                        <a:pt x="1849" y="0"/>
                      </a:cubicBezTo>
                      <a:close/>
                    </a:path>
                  </a:pathLst>
                </a:custGeom>
                <a:solidFill>
                  <a:srgbClr val="FFD1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54"/>
                <p:cNvSpPr/>
                <p:nvPr/>
              </p:nvSpPr>
              <p:spPr>
                <a:xfrm>
                  <a:off x="12722400" y="3370763"/>
                  <a:ext cx="208325" cy="1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3" h="7281" extrusionOk="0">
                      <a:moveTo>
                        <a:pt x="1" y="1"/>
                      </a:moveTo>
                      <a:lnTo>
                        <a:pt x="2702" y="4124"/>
                      </a:lnTo>
                      <a:cubicBezTo>
                        <a:pt x="2987" y="4550"/>
                        <a:pt x="3385" y="4892"/>
                        <a:pt x="3868" y="5148"/>
                      </a:cubicBezTo>
                      <a:lnTo>
                        <a:pt x="8048" y="7280"/>
                      </a:lnTo>
                      <a:lnTo>
                        <a:pt x="8333" y="5034"/>
                      </a:lnTo>
                      <a:lnTo>
                        <a:pt x="8333" y="5034"/>
                      </a:lnTo>
                      <a:cubicBezTo>
                        <a:pt x="7889" y="5247"/>
                        <a:pt x="7413" y="5360"/>
                        <a:pt x="6938" y="5360"/>
                      </a:cubicBezTo>
                      <a:cubicBezTo>
                        <a:pt x="6651" y="5360"/>
                        <a:pt x="6364" y="5319"/>
                        <a:pt x="6086" y="5233"/>
                      </a:cubicBezTo>
                      <a:cubicBezTo>
                        <a:pt x="4863" y="4892"/>
                        <a:pt x="3953" y="4522"/>
                        <a:pt x="3783" y="4295"/>
                      </a:cubicBezTo>
                      <a:cubicBezTo>
                        <a:pt x="3637" y="4100"/>
                        <a:pt x="3720" y="3405"/>
                        <a:pt x="3533" y="3405"/>
                      </a:cubicBezTo>
                      <a:cubicBezTo>
                        <a:pt x="3501" y="3405"/>
                        <a:pt x="3462" y="3425"/>
                        <a:pt x="3413" y="3470"/>
                      </a:cubicBezTo>
                      <a:cubicBezTo>
                        <a:pt x="3360" y="3514"/>
                        <a:pt x="3299" y="3534"/>
                        <a:pt x="3234" y="3534"/>
                      </a:cubicBezTo>
                      <a:cubicBezTo>
                        <a:pt x="2879" y="3534"/>
                        <a:pt x="2371" y="2950"/>
                        <a:pt x="1963" y="2446"/>
                      </a:cubicBezTo>
                      <a:cubicBezTo>
                        <a:pt x="1479" y="1878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6" name="Google Shape;2176;p54"/>
                <p:cNvSpPr/>
                <p:nvPr/>
              </p:nvSpPr>
              <p:spPr>
                <a:xfrm>
                  <a:off x="13124775" y="3550638"/>
                  <a:ext cx="201925" cy="1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7" h="7991" extrusionOk="0">
                      <a:moveTo>
                        <a:pt x="5091" y="0"/>
                      </a:moveTo>
                      <a:cubicBezTo>
                        <a:pt x="4977" y="540"/>
                        <a:pt x="4920" y="1081"/>
                        <a:pt x="4920" y="1649"/>
                      </a:cubicBezTo>
                      <a:cubicBezTo>
                        <a:pt x="4896" y="1866"/>
                        <a:pt x="4870" y="2095"/>
                        <a:pt x="4841" y="2330"/>
                      </a:cubicBezTo>
                      <a:lnTo>
                        <a:pt x="4841" y="2330"/>
                      </a:lnTo>
                      <a:cubicBezTo>
                        <a:pt x="4839" y="2321"/>
                        <a:pt x="4837" y="2312"/>
                        <a:pt x="4835" y="2303"/>
                      </a:cubicBezTo>
                      <a:lnTo>
                        <a:pt x="4835" y="2303"/>
                      </a:lnTo>
                      <a:cubicBezTo>
                        <a:pt x="4836" y="2321"/>
                        <a:pt x="4837" y="2339"/>
                        <a:pt x="4838" y="2356"/>
                      </a:cubicBezTo>
                      <a:lnTo>
                        <a:pt x="4838" y="2356"/>
                      </a:lnTo>
                      <a:cubicBezTo>
                        <a:pt x="4839" y="2348"/>
                        <a:pt x="4840" y="2339"/>
                        <a:pt x="4841" y="2330"/>
                      </a:cubicBezTo>
                      <a:lnTo>
                        <a:pt x="4841" y="2330"/>
                      </a:lnTo>
                      <a:cubicBezTo>
                        <a:pt x="4871" y="2460"/>
                        <a:pt x="4922" y="2568"/>
                        <a:pt x="4949" y="2702"/>
                      </a:cubicBezTo>
                      <a:cubicBezTo>
                        <a:pt x="5404" y="4095"/>
                        <a:pt x="5688" y="5517"/>
                        <a:pt x="5830" y="6967"/>
                      </a:cubicBezTo>
                      <a:lnTo>
                        <a:pt x="8077" y="6597"/>
                      </a:lnTo>
                      <a:cubicBezTo>
                        <a:pt x="8077" y="6597"/>
                        <a:pt x="6484" y="6114"/>
                        <a:pt x="6143" y="4578"/>
                      </a:cubicBezTo>
                      <a:cubicBezTo>
                        <a:pt x="5802" y="3014"/>
                        <a:pt x="5290" y="2048"/>
                        <a:pt x="5347" y="1194"/>
                      </a:cubicBezTo>
                      <a:cubicBezTo>
                        <a:pt x="5375" y="768"/>
                        <a:pt x="5318" y="341"/>
                        <a:pt x="5091" y="0"/>
                      </a:cubicBezTo>
                      <a:close/>
                      <a:moveTo>
                        <a:pt x="4838" y="2356"/>
                      </a:moveTo>
                      <a:cubicBezTo>
                        <a:pt x="4628" y="4056"/>
                        <a:pt x="4305" y="6079"/>
                        <a:pt x="3982" y="6427"/>
                      </a:cubicBezTo>
                      <a:cubicBezTo>
                        <a:pt x="3385" y="7024"/>
                        <a:pt x="1" y="7934"/>
                        <a:pt x="1" y="7934"/>
                      </a:cubicBezTo>
                      <a:lnTo>
                        <a:pt x="4522" y="7991"/>
                      </a:lnTo>
                      <a:lnTo>
                        <a:pt x="4551" y="7820"/>
                      </a:lnTo>
                      <a:lnTo>
                        <a:pt x="4551" y="7792"/>
                      </a:lnTo>
                      <a:lnTo>
                        <a:pt x="4579" y="7593"/>
                      </a:lnTo>
                      <a:lnTo>
                        <a:pt x="4608" y="7394"/>
                      </a:lnTo>
                      <a:lnTo>
                        <a:pt x="4608" y="7337"/>
                      </a:lnTo>
                      <a:lnTo>
                        <a:pt x="4636" y="7166"/>
                      </a:lnTo>
                      <a:lnTo>
                        <a:pt x="4636" y="7138"/>
                      </a:lnTo>
                      <a:lnTo>
                        <a:pt x="4693" y="6910"/>
                      </a:lnTo>
                      <a:lnTo>
                        <a:pt x="4693" y="6853"/>
                      </a:lnTo>
                      <a:cubicBezTo>
                        <a:pt x="4693" y="6796"/>
                        <a:pt x="4693" y="6711"/>
                        <a:pt x="4721" y="6654"/>
                      </a:cubicBezTo>
                      <a:lnTo>
                        <a:pt x="4721" y="6597"/>
                      </a:lnTo>
                      <a:lnTo>
                        <a:pt x="4750" y="6341"/>
                      </a:lnTo>
                      <a:lnTo>
                        <a:pt x="4750" y="6313"/>
                      </a:lnTo>
                      <a:lnTo>
                        <a:pt x="4778" y="6086"/>
                      </a:lnTo>
                      <a:lnTo>
                        <a:pt x="4778" y="6029"/>
                      </a:lnTo>
                      <a:lnTo>
                        <a:pt x="4807" y="5773"/>
                      </a:lnTo>
                      <a:cubicBezTo>
                        <a:pt x="4807" y="5687"/>
                        <a:pt x="4835" y="5602"/>
                        <a:pt x="4835" y="5517"/>
                      </a:cubicBezTo>
                      <a:lnTo>
                        <a:pt x="4835" y="5431"/>
                      </a:lnTo>
                      <a:lnTo>
                        <a:pt x="4863" y="5232"/>
                      </a:lnTo>
                      <a:lnTo>
                        <a:pt x="4863" y="5176"/>
                      </a:lnTo>
                      <a:cubicBezTo>
                        <a:pt x="4863" y="5090"/>
                        <a:pt x="4863" y="5005"/>
                        <a:pt x="4863" y="4920"/>
                      </a:cubicBezTo>
                      <a:lnTo>
                        <a:pt x="4863" y="4834"/>
                      </a:lnTo>
                      <a:lnTo>
                        <a:pt x="4863" y="4635"/>
                      </a:lnTo>
                      <a:lnTo>
                        <a:pt x="4863" y="4578"/>
                      </a:lnTo>
                      <a:lnTo>
                        <a:pt x="4863" y="4322"/>
                      </a:lnTo>
                      <a:lnTo>
                        <a:pt x="4863" y="4266"/>
                      </a:lnTo>
                      <a:lnTo>
                        <a:pt x="4863" y="4067"/>
                      </a:lnTo>
                      <a:lnTo>
                        <a:pt x="4863" y="3981"/>
                      </a:lnTo>
                      <a:lnTo>
                        <a:pt x="4863" y="3725"/>
                      </a:lnTo>
                      <a:cubicBezTo>
                        <a:pt x="4863" y="3395"/>
                        <a:pt x="4863" y="2904"/>
                        <a:pt x="4838" y="235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7" name="Google Shape;2177;p54"/>
                <p:cNvSpPr/>
                <p:nvPr/>
              </p:nvSpPr>
              <p:spPr>
                <a:xfrm>
                  <a:off x="12918625" y="3591138"/>
                  <a:ext cx="124425" cy="1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7" h="6343" extrusionOk="0">
                      <a:moveTo>
                        <a:pt x="85" y="1"/>
                      </a:moveTo>
                      <a:cubicBezTo>
                        <a:pt x="85" y="257"/>
                        <a:pt x="57" y="484"/>
                        <a:pt x="29" y="683"/>
                      </a:cubicBezTo>
                      <a:cubicBezTo>
                        <a:pt x="0" y="1053"/>
                        <a:pt x="0" y="1337"/>
                        <a:pt x="0" y="1622"/>
                      </a:cubicBezTo>
                      <a:lnTo>
                        <a:pt x="0" y="1707"/>
                      </a:lnTo>
                      <a:lnTo>
                        <a:pt x="0" y="1792"/>
                      </a:lnTo>
                      <a:lnTo>
                        <a:pt x="0" y="2105"/>
                      </a:lnTo>
                      <a:lnTo>
                        <a:pt x="0" y="2162"/>
                      </a:lnTo>
                      <a:lnTo>
                        <a:pt x="0" y="2333"/>
                      </a:lnTo>
                      <a:lnTo>
                        <a:pt x="0" y="2447"/>
                      </a:lnTo>
                      <a:lnTo>
                        <a:pt x="0" y="2589"/>
                      </a:lnTo>
                      <a:lnTo>
                        <a:pt x="0" y="2674"/>
                      </a:lnTo>
                      <a:lnTo>
                        <a:pt x="0" y="2902"/>
                      </a:lnTo>
                      <a:lnTo>
                        <a:pt x="0" y="3015"/>
                      </a:lnTo>
                      <a:lnTo>
                        <a:pt x="0" y="3157"/>
                      </a:lnTo>
                      <a:lnTo>
                        <a:pt x="0" y="3300"/>
                      </a:lnTo>
                      <a:cubicBezTo>
                        <a:pt x="0" y="3356"/>
                        <a:pt x="0" y="3442"/>
                        <a:pt x="0" y="3499"/>
                      </a:cubicBezTo>
                      <a:lnTo>
                        <a:pt x="0" y="3641"/>
                      </a:lnTo>
                      <a:lnTo>
                        <a:pt x="0" y="3755"/>
                      </a:lnTo>
                      <a:lnTo>
                        <a:pt x="0" y="3897"/>
                      </a:lnTo>
                      <a:lnTo>
                        <a:pt x="0" y="4039"/>
                      </a:lnTo>
                      <a:cubicBezTo>
                        <a:pt x="0" y="4096"/>
                        <a:pt x="0" y="4181"/>
                        <a:pt x="29" y="4238"/>
                      </a:cubicBezTo>
                      <a:lnTo>
                        <a:pt x="29" y="4352"/>
                      </a:lnTo>
                      <a:lnTo>
                        <a:pt x="57" y="4494"/>
                      </a:lnTo>
                      <a:lnTo>
                        <a:pt x="57" y="4608"/>
                      </a:lnTo>
                      <a:cubicBezTo>
                        <a:pt x="57" y="4693"/>
                        <a:pt x="85" y="4778"/>
                        <a:pt x="85" y="4892"/>
                      </a:cubicBezTo>
                      <a:lnTo>
                        <a:pt x="85" y="4921"/>
                      </a:lnTo>
                      <a:lnTo>
                        <a:pt x="114" y="5091"/>
                      </a:lnTo>
                      <a:lnTo>
                        <a:pt x="114" y="5148"/>
                      </a:lnTo>
                      <a:cubicBezTo>
                        <a:pt x="142" y="5319"/>
                        <a:pt x="171" y="5489"/>
                        <a:pt x="199" y="5631"/>
                      </a:cubicBezTo>
                      <a:cubicBezTo>
                        <a:pt x="228" y="5916"/>
                        <a:pt x="256" y="6143"/>
                        <a:pt x="313" y="6342"/>
                      </a:cubicBezTo>
                      <a:lnTo>
                        <a:pt x="4977" y="6314"/>
                      </a:lnTo>
                      <a:cubicBezTo>
                        <a:pt x="4977" y="6314"/>
                        <a:pt x="1621" y="5404"/>
                        <a:pt x="1024" y="4807"/>
                      </a:cubicBezTo>
                      <a:cubicBezTo>
                        <a:pt x="654" y="4409"/>
                        <a:pt x="285" y="1792"/>
                        <a:pt x="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8" name="Google Shape;2178;p54"/>
                <p:cNvSpPr/>
                <p:nvPr/>
              </p:nvSpPr>
              <p:spPr>
                <a:xfrm>
                  <a:off x="13084250" y="3832163"/>
                  <a:ext cx="1052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7650" extrusionOk="0">
                      <a:moveTo>
                        <a:pt x="1" y="0"/>
                      </a:moveTo>
                      <a:lnTo>
                        <a:pt x="655" y="7649"/>
                      </a:lnTo>
                      <a:lnTo>
                        <a:pt x="4210" y="7649"/>
                      </a:lnTo>
                      <a:lnTo>
                        <a:pt x="2674" y="7194"/>
                      </a:lnTo>
                      <a:cubicBezTo>
                        <a:pt x="1849" y="6939"/>
                        <a:pt x="1309" y="6228"/>
                        <a:pt x="1252" y="5403"/>
                      </a:cubicBezTo>
                      <a:lnTo>
                        <a:pt x="1167" y="4095"/>
                      </a:lnTo>
                      <a:lnTo>
                        <a:pt x="1650" y="3611"/>
                      </a:lnTo>
                      <a:lnTo>
                        <a:pt x="996" y="29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54"/>
                <p:cNvSpPr/>
                <p:nvPr/>
              </p:nvSpPr>
              <p:spPr>
                <a:xfrm>
                  <a:off x="12979050" y="3832163"/>
                  <a:ext cx="105225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9" h="7650" extrusionOk="0">
                      <a:moveTo>
                        <a:pt x="4209" y="0"/>
                      </a:moveTo>
                      <a:lnTo>
                        <a:pt x="3214" y="2957"/>
                      </a:lnTo>
                      <a:lnTo>
                        <a:pt x="2560" y="3611"/>
                      </a:lnTo>
                      <a:lnTo>
                        <a:pt x="3071" y="4095"/>
                      </a:lnTo>
                      <a:lnTo>
                        <a:pt x="2986" y="5403"/>
                      </a:lnTo>
                      <a:cubicBezTo>
                        <a:pt x="2929" y="6228"/>
                        <a:pt x="2361" y="6939"/>
                        <a:pt x="1564" y="7194"/>
                      </a:cubicBezTo>
                      <a:lnTo>
                        <a:pt x="0" y="7649"/>
                      </a:lnTo>
                      <a:lnTo>
                        <a:pt x="3555" y="7649"/>
                      </a:lnTo>
                      <a:lnTo>
                        <a:pt x="42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54"/>
                <p:cNvSpPr/>
                <p:nvPr/>
              </p:nvSpPr>
              <p:spPr>
                <a:xfrm>
                  <a:off x="12912925" y="2885913"/>
                  <a:ext cx="457850" cy="1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4" h="6428" extrusionOk="0">
                      <a:moveTo>
                        <a:pt x="14020" y="1"/>
                      </a:moveTo>
                      <a:lnTo>
                        <a:pt x="14020" y="1"/>
                      </a:lnTo>
                      <a:cubicBezTo>
                        <a:pt x="14048" y="29"/>
                        <a:pt x="16323" y="3214"/>
                        <a:pt x="15925" y="4067"/>
                      </a:cubicBezTo>
                      <a:cubicBezTo>
                        <a:pt x="15870" y="4182"/>
                        <a:pt x="15683" y="4227"/>
                        <a:pt x="15384" y="4227"/>
                      </a:cubicBezTo>
                      <a:cubicBezTo>
                        <a:pt x="14223" y="4227"/>
                        <a:pt x="11371" y="3542"/>
                        <a:pt x="7972" y="3542"/>
                      </a:cubicBezTo>
                      <a:cubicBezTo>
                        <a:pt x="5932" y="3542"/>
                        <a:pt x="3695" y="3789"/>
                        <a:pt x="1508" y="4579"/>
                      </a:cubicBezTo>
                      <a:cubicBezTo>
                        <a:pt x="313" y="5006"/>
                        <a:pt x="1" y="5489"/>
                        <a:pt x="285" y="6001"/>
                      </a:cubicBezTo>
                      <a:lnTo>
                        <a:pt x="6854" y="5062"/>
                      </a:lnTo>
                      <a:lnTo>
                        <a:pt x="16466" y="6427"/>
                      </a:lnTo>
                      <a:cubicBezTo>
                        <a:pt x="16466" y="6427"/>
                        <a:pt x="18314" y="5574"/>
                        <a:pt x="17916" y="4664"/>
                      </a:cubicBezTo>
                      <a:cubicBezTo>
                        <a:pt x="17120" y="2731"/>
                        <a:pt x="15755" y="1110"/>
                        <a:pt x="1402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54"/>
                <p:cNvSpPr/>
                <p:nvPr/>
              </p:nvSpPr>
              <p:spPr>
                <a:xfrm>
                  <a:off x="12843975" y="2986863"/>
                  <a:ext cx="480600" cy="1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5120" extrusionOk="0">
                      <a:moveTo>
                        <a:pt x="9612" y="1"/>
                      </a:moveTo>
                      <a:cubicBezTo>
                        <a:pt x="2105" y="1"/>
                        <a:pt x="0" y="2389"/>
                        <a:pt x="0" y="2389"/>
                      </a:cubicBezTo>
                      <a:lnTo>
                        <a:pt x="0" y="5119"/>
                      </a:lnTo>
                      <a:lnTo>
                        <a:pt x="9612" y="4209"/>
                      </a:lnTo>
                      <a:lnTo>
                        <a:pt x="19224" y="5119"/>
                      </a:lnTo>
                      <a:lnTo>
                        <a:pt x="19224" y="2389"/>
                      </a:lnTo>
                      <a:cubicBezTo>
                        <a:pt x="19224" y="2389"/>
                        <a:pt x="17119" y="1"/>
                        <a:pt x="96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54"/>
                <p:cNvSpPr/>
                <p:nvPr/>
              </p:nvSpPr>
              <p:spPr>
                <a:xfrm>
                  <a:off x="12843975" y="3028813"/>
                  <a:ext cx="480600" cy="8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3442" extrusionOk="0">
                      <a:moveTo>
                        <a:pt x="18257" y="1"/>
                      </a:moveTo>
                      <a:cubicBezTo>
                        <a:pt x="18257" y="1"/>
                        <a:pt x="18399" y="1280"/>
                        <a:pt x="14389" y="1422"/>
                      </a:cubicBezTo>
                      <a:cubicBezTo>
                        <a:pt x="10351" y="1536"/>
                        <a:pt x="3271" y="1593"/>
                        <a:pt x="0" y="3413"/>
                      </a:cubicBezTo>
                      <a:lnTo>
                        <a:pt x="9612" y="2560"/>
                      </a:lnTo>
                      <a:lnTo>
                        <a:pt x="19224" y="3441"/>
                      </a:lnTo>
                      <a:lnTo>
                        <a:pt x="19224" y="711"/>
                      </a:lnTo>
                      <a:cubicBezTo>
                        <a:pt x="18939" y="427"/>
                        <a:pt x="18598" y="171"/>
                        <a:pt x="182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54"/>
                <p:cNvSpPr/>
                <p:nvPr/>
              </p:nvSpPr>
              <p:spPr>
                <a:xfrm>
                  <a:off x="12843975" y="3077138"/>
                  <a:ext cx="480600" cy="9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3983" extrusionOk="0">
                      <a:moveTo>
                        <a:pt x="9354" y="0"/>
                      </a:moveTo>
                      <a:cubicBezTo>
                        <a:pt x="6171" y="0"/>
                        <a:pt x="3018" y="512"/>
                        <a:pt x="0" y="1508"/>
                      </a:cubicBezTo>
                      <a:cubicBezTo>
                        <a:pt x="1365" y="3982"/>
                        <a:pt x="9612" y="3982"/>
                        <a:pt x="9612" y="3982"/>
                      </a:cubicBezTo>
                      <a:cubicBezTo>
                        <a:pt x="9612" y="3982"/>
                        <a:pt x="17859" y="3982"/>
                        <a:pt x="19224" y="1508"/>
                      </a:cubicBezTo>
                      <a:cubicBezTo>
                        <a:pt x="16206" y="512"/>
                        <a:pt x="13053" y="0"/>
                        <a:pt x="9870" y="0"/>
                      </a:cubicBezTo>
                      <a:cubicBezTo>
                        <a:pt x="9784" y="0"/>
                        <a:pt x="9698" y="0"/>
                        <a:pt x="9612" y="1"/>
                      </a:cubicBezTo>
                      <a:cubicBezTo>
                        <a:pt x="9526" y="0"/>
                        <a:pt x="9440" y="0"/>
                        <a:pt x="93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54"/>
                <p:cNvSpPr/>
                <p:nvPr/>
              </p:nvSpPr>
              <p:spPr>
                <a:xfrm>
                  <a:off x="12950600" y="3087813"/>
                  <a:ext cx="373975" cy="8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3556" extrusionOk="0">
                      <a:moveTo>
                        <a:pt x="10494" y="1"/>
                      </a:moveTo>
                      <a:cubicBezTo>
                        <a:pt x="10495" y="1"/>
                        <a:pt x="10495" y="1"/>
                        <a:pt x="10496" y="1"/>
                      </a:cubicBezTo>
                      <a:lnTo>
                        <a:pt x="10496" y="1"/>
                      </a:lnTo>
                      <a:cubicBezTo>
                        <a:pt x="10495" y="1"/>
                        <a:pt x="10494" y="1"/>
                        <a:pt x="10494" y="1"/>
                      </a:cubicBezTo>
                      <a:close/>
                      <a:moveTo>
                        <a:pt x="10496" y="1"/>
                      </a:moveTo>
                      <a:cubicBezTo>
                        <a:pt x="10570" y="16"/>
                        <a:pt x="12542" y="662"/>
                        <a:pt x="12627" y="1280"/>
                      </a:cubicBezTo>
                      <a:cubicBezTo>
                        <a:pt x="12700" y="1820"/>
                        <a:pt x="7273" y="3185"/>
                        <a:pt x="2313" y="3185"/>
                      </a:cubicBezTo>
                      <a:cubicBezTo>
                        <a:pt x="1522" y="3185"/>
                        <a:pt x="743" y="3150"/>
                        <a:pt x="1" y="3072"/>
                      </a:cubicBezTo>
                      <a:lnTo>
                        <a:pt x="1" y="3072"/>
                      </a:lnTo>
                      <a:cubicBezTo>
                        <a:pt x="1764" y="3385"/>
                        <a:pt x="3555" y="3527"/>
                        <a:pt x="5347" y="3555"/>
                      </a:cubicBezTo>
                      <a:cubicBezTo>
                        <a:pt x="5347" y="3555"/>
                        <a:pt x="13594" y="3555"/>
                        <a:pt x="14959" y="1081"/>
                      </a:cubicBezTo>
                      <a:cubicBezTo>
                        <a:pt x="13509" y="570"/>
                        <a:pt x="12031" y="229"/>
                        <a:pt x="104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85" name="Google Shape;2185;p54"/>
              <p:cNvSpPr/>
              <p:nvPr/>
            </p:nvSpPr>
            <p:spPr>
              <a:xfrm>
                <a:off x="7135206" y="2028570"/>
                <a:ext cx="152276" cy="12055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4230" extrusionOk="0">
                    <a:moveTo>
                      <a:pt x="2719" y="1"/>
                    </a:moveTo>
                    <a:cubicBezTo>
                      <a:pt x="2719" y="1"/>
                      <a:pt x="2549" y="20"/>
                      <a:pt x="2284" y="152"/>
                    </a:cubicBezTo>
                    <a:cubicBezTo>
                      <a:pt x="1907" y="265"/>
                      <a:pt x="1529" y="416"/>
                      <a:pt x="1171" y="624"/>
                    </a:cubicBezTo>
                    <a:cubicBezTo>
                      <a:pt x="944" y="756"/>
                      <a:pt x="718" y="907"/>
                      <a:pt x="510" y="1096"/>
                    </a:cubicBezTo>
                    <a:cubicBezTo>
                      <a:pt x="284" y="1322"/>
                      <a:pt x="114" y="1624"/>
                      <a:pt x="38" y="1945"/>
                    </a:cubicBezTo>
                    <a:cubicBezTo>
                      <a:pt x="0" y="2285"/>
                      <a:pt x="76" y="2662"/>
                      <a:pt x="284" y="2945"/>
                    </a:cubicBezTo>
                    <a:cubicBezTo>
                      <a:pt x="321" y="3021"/>
                      <a:pt x="378" y="3096"/>
                      <a:pt x="435" y="3153"/>
                    </a:cubicBezTo>
                    <a:lnTo>
                      <a:pt x="604" y="3361"/>
                    </a:lnTo>
                    <a:cubicBezTo>
                      <a:pt x="718" y="3493"/>
                      <a:pt x="850" y="3606"/>
                      <a:pt x="982" y="3700"/>
                    </a:cubicBezTo>
                    <a:lnTo>
                      <a:pt x="1095" y="3776"/>
                    </a:lnTo>
                    <a:lnTo>
                      <a:pt x="1208" y="3852"/>
                    </a:lnTo>
                    <a:lnTo>
                      <a:pt x="1454" y="3965"/>
                    </a:lnTo>
                    <a:cubicBezTo>
                      <a:pt x="1511" y="4021"/>
                      <a:pt x="1605" y="4040"/>
                      <a:pt x="1680" y="4078"/>
                    </a:cubicBezTo>
                    <a:cubicBezTo>
                      <a:pt x="1756" y="4097"/>
                      <a:pt x="1831" y="4135"/>
                      <a:pt x="1926" y="4154"/>
                    </a:cubicBezTo>
                    <a:cubicBezTo>
                      <a:pt x="2077" y="4191"/>
                      <a:pt x="2247" y="4229"/>
                      <a:pt x="2417" y="4229"/>
                    </a:cubicBezTo>
                    <a:lnTo>
                      <a:pt x="2662" y="4229"/>
                    </a:lnTo>
                    <a:lnTo>
                      <a:pt x="2907" y="4210"/>
                    </a:lnTo>
                    <a:cubicBezTo>
                      <a:pt x="3058" y="4210"/>
                      <a:pt x="3228" y="4172"/>
                      <a:pt x="3379" y="4135"/>
                    </a:cubicBezTo>
                    <a:cubicBezTo>
                      <a:pt x="3530" y="4097"/>
                      <a:pt x="3662" y="4040"/>
                      <a:pt x="3813" y="3984"/>
                    </a:cubicBezTo>
                    <a:cubicBezTo>
                      <a:pt x="4059" y="3870"/>
                      <a:pt x="4304" y="3738"/>
                      <a:pt x="4512" y="3549"/>
                    </a:cubicBezTo>
                    <a:cubicBezTo>
                      <a:pt x="4833" y="3304"/>
                      <a:pt x="5078" y="2964"/>
                      <a:pt x="5229" y="2568"/>
                    </a:cubicBezTo>
                    <a:cubicBezTo>
                      <a:pt x="5267" y="2474"/>
                      <a:pt x="5286" y="2360"/>
                      <a:pt x="5305" y="2247"/>
                    </a:cubicBezTo>
                    <a:lnTo>
                      <a:pt x="5342" y="2134"/>
                    </a:lnTo>
                    <a:lnTo>
                      <a:pt x="5286" y="2247"/>
                    </a:lnTo>
                    <a:cubicBezTo>
                      <a:pt x="5248" y="2360"/>
                      <a:pt x="5210" y="2455"/>
                      <a:pt x="5154" y="2549"/>
                    </a:cubicBezTo>
                    <a:cubicBezTo>
                      <a:pt x="4965" y="2889"/>
                      <a:pt x="4701" y="3172"/>
                      <a:pt x="4380" y="3398"/>
                    </a:cubicBezTo>
                    <a:cubicBezTo>
                      <a:pt x="4172" y="3531"/>
                      <a:pt x="3946" y="3663"/>
                      <a:pt x="3700" y="3738"/>
                    </a:cubicBezTo>
                    <a:cubicBezTo>
                      <a:pt x="3568" y="3776"/>
                      <a:pt x="3436" y="3814"/>
                      <a:pt x="3304" y="3852"/>
                    </a:cubicBezTo>
                    <a:cubicBezTo>
                      <a:pt x="3172" y="3889"/>
                      <a:pt x="3021" y="3908"/>
                      <a:pt x="2889" y="3908"/>
                    </a:cubicBezTo>
                    <a:lnTo>
                      <a:pt x="2662" y="3908"/>
                    </a:lnTo>
                    <a:cubicBezTo>
                      <a:pt x="2586" y="3908"/>
                      <a:pt x="2511" y="3889"/>
                      <a:pt x="2435" y="3889"/>
                    </a:cubicBezTo>
                    <a:cubicBezTo>
                      <a:pt x="2284" y="3870"/>
                      <a:pt x="2133" y="3852"/>
                      <a:pt x="2001" y="3814"/>
                    </a:cubicBezTo>
                    <a:cubicBezTo>
                      <a:pt x="1926" y="3795"/>
                      <a:pt x="1850" y="3776"/>
                      <a:pt x="1775" y="3738"/>
                    </a:cubicBezTo>
                    <a:cubicBezTo>
                      <a:pt x="1718" y="3700"/>
                      <a:pt x="1624" y="3682"/>
                      <a:pt x="1567" y="3644"/>
                    </a:cubicBezTo>
                    <a:lnTo>
                      <a:pt x="1378" y="3531"/>
                    </a:lnTo>
                    <a:lnTo>
                      <a:pt x="1265" y="3474"/>
                    </a:lnTo>
                    <a:lnTo>
                      <a:pt x="1190" y="3398"/>
                    </a:lnTo>
                    <a:cubicBezTo>
                      <a:pt x="1057" y="3323"/>
                      <a:pt x="944" y="3210"/>
                      <a:pt x="831" y="3096"/>
                    </a:cubicBezTo>
                    <a:lnTo>
                      <a:pt x="680" y="2927"/>
                    </a:lnTo>
                    <a:cubicBezTo>
                      <a:pt x="642" y="2870"/>
                      <a:pt x="586" y="2813"/>
                      <a:pt x="548" y="2757"/>
                    </a:cubicBezTo>
                    <a:cubicBezTo>
                      <a:pt x="378" y="2530"/>
                      <a:pt x="302" y="2247"/>
                      <a:pt x="321" y="1964"/>
                    </a:cubicBezTo>
                    <a:cubicBezTo>
                      <a:pt x="378" y="1700"/>
                      <a:pt x="491" y="1454"/>
                      <a:pt x="680" y="1247"/>
                    </a:cubicBezTo>
                    <a:cubicBezTo>
                      <a:pt x="869" y="1058"/>
                      <a:pt x="1057" y="888"/>
                      <a:pt x="1265" y="756"/>
                    </a:cubicBezTo>
                    <a:cubicBezTo>
                      <a:pt x="1586" y="529"/>
                      <a:pt x="1945" y="340"/>
                      <a:pt x="2303" y="171"/>
                    </a:cubicBezTo>
                    <a:cubicBezTo>
                      <a:pt x="2568" y="57"/>
                      <a:pt x="2719" y="1"/>
                      <a:pt x="2719" y="1"/>
                    </a:cubicBezTo>
                    <a:close/>
                  </a:path>
                </a:pathLst>
              </a:custGeom>
              <a:solidFill>
                <a:srgbClr val="DD92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54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54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1" name="Google Shape;3495;p74">
            <a:extLst>
              <a:ext uri="{FF2B5EF4-FFF2-40B4-BE49-F238E27FC236}">
                <a16:creationId xmlns:a16="http://schemas.microsoft.com/office/drawing/2014/main" id="{25CC464B-2AC6-9E0F-93E6-010498657496}"/>
              </a:ext>
            </a:extLst>
          </p:cNvPr>
          <p:cNvSpPr txBox="1">
            <a:spLocks/>
          </p:cNvSpPr>
          <p:nvPr/>
        </p:nvSpPr>
        <p:spPr>
          <a:xfrm>
            <a:off x="4869282" y="618501"/>
            <a:ext cx="2268333" cy="5413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latin typeface="Patrick hand" panose="00000500000000000000" pitchFamily="2" charset="0"/>
              </a:rPr>
              <a:t>THẢO LUẬN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074C3525-66C3-A6A6-E8CB-BD2292FA5BAC}"/>
              </a:ext>
            </a:extLst>
          </p:cNvPr>
          <p:cNvSpPr txBox="1"/>
          <p:nvPr/>
        </p:nvSpPr>
        <p:spPr>
          <a:xfrm>
            <a:off x="3154155" y="1305984"/>
            <a:ext cx="5698589" cy="255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2000"/>
              </a:lnSpc>
              <a:spcAft>
                <a:spcPts val="300"/>
              </a:spcAft>
              <a:buClr>
                <a:srgbClr val="187C98"/>
              </a:buClr>
              <a:buSzPts val="950"/>
              <a:tabLst>
                <a:tab pos="384810" algn="l"/>
              </a:tabLst>
            </a:pP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Tại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sao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ta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phải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quy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định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khoảng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an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toàn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ứng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tốc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độ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khác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nhau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giữa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phương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tiện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giao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thông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đường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bộ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Tìm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chứng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tỏ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điều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khiển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phương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tiện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giao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thông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tốc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độ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càng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lớn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thì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càng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đủ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thời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gian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cũng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như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khoảng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để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tránh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va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chạm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gây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tai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nạn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.</a:t>
            </a:r>
            <a:endParaRPr lang="en-US" sz="2400" dirty="0">
              <a:solidFill>
                <a:srgbClr val="C00000"/>
              </a:solidFill>
              <a:latin typeface="Patrick hand" panose="000005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-4224782" y="2859196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66750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762666" y="1418608"/>
            <a:ext cx="3809244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5 SVNAnthem" pitchFamily="2" charset="0"/>
              </a:rPr>
              <a:t>Bài 11</a:t>
            </a:r>
            <a:br>
              <a:rPr lang="en" dirty="0"/>
            </a:br>
            <a:r>
              <a:rPr lang="en" sz="2800" dirty="0">
                <a:latin typeface="Patrick hand" panose="00000500000000000000" pitchFamily="2" charset="0"/>
              </a:rPr>
              <a:t>THẢO LUẬN VỀ ẢNH HƯỞNG CỦA TỐC ĐỘ TRONG AN TOÀN GIAO THÔNG</a:t>
            </a:r>
            <a:br>
              <a:rPr lang="en" sz="2800" dirty="0">
                <a:latin typeface="Patrick hand" panose="00000500000000000000" pitchFamily="2" charset="0"/>
              </a:rPr>
            </a:br>
            <a:r>
              <a:rPr lang="en" sz="2400" dirty="0">
                <a:latin typeface="#9Slide05 SVNAnthem" pitchFamily="2" charset="0"/>
              </a:rPr>
              <a:t>(Tiết 3)</a:t>
            </a:r>
            <a:endParaRPr sz="4800" dirty="0">
              <a:latin typeface="#9Slide05 SVNAnth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4 0.00432 L 1.01528 -0.011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42" y="-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9" name="Google Shape;3509;p75"/>
          <p:cNvGrpSpPr/>
          <p:nvPr/>
        </p:nvGrpSpPr>
        <p:grpSpPr>
          <a:xfrm flipH="1">
            <a:off x="-217643" y="2275071"/>
            <a:ext cx="9676013" cy="3640204"/>
            <a:chOff x="-1180548" y="1131893"/>
            <a:chExt cx="10174567" cy="3827765"/>
          </a:xfrm>
        </p:grpSpPr>
        <p:sp>
          <p:nvSpPr>
            <p:cNvPr id="3510" name="Google Shape;3510;p75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5"/>
            <p:cNvSpPr/>
            <p:nvPr/>
          </p:nvSpPr>
          <p:spPr>
            <a:xfrm>
              <a:off x="-1180548" y="1440272"/>
              <a:ext cx="2567552" cy="3519385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5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5"/>
            <p:cNvSpPr/>
            <p:nvPr/>
          </p:nvSpPr>
          <p:spPr>
            <a:xfrm>
              <a:off x="7955399" y="3536883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5"/>
            <p:cNvSpPr/>
            <p:nvPr/>
          </p:nvSpPr>
          <p:spPr>
            <a:xfrm>
              <a:off x="7112987" y="1663343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5"/>
            <p:cNvSpPr/>
            <p:nvPr/>
          </p:nvSpPr>
          <p:spPr>
            <a:xfrm>
              <a:off x="-158359" y="1830007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5"/>
            <p:cNvSpPr/>
            <p:nvPr/>
          </p:nvSpPr>
          <p:spPr>
            <a:xfrm>
              <a:off x="542160" y="3809991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7" name="Google Shape;3517;p75"/>
          <p:cNvGrpSpPr/>
          <p:nvPr/>
        </p:nvGrpSpPr>
        <p:grpSpPr>
          <a:xfrm>
            <a:off x="1937039" y="4042078"/>
            <a:ext cx="5269922" cy="2530210"/>
            <a:chOff x="1937039" y="3937303"/>
            <a:chExt cx="5269922" cy="2530210"/>
          </a:xfrm>
        </p:grpSpPr>
        <p:sp>
          <p:nvSpPr>
            <p:cNvPr id="3518" name="Google Shape;3518;p75"/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5"/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0" name="Google Shape;3520;p75"/>
          <p:cNvSpPr txBox="1">
            <a:spLocks noGrp="1"/>
          </p:cNvSpPr>
          <p:nvPr>
            <p:ph type="title"/>
          </p:nvPr>
        </p:nvSpPr>
        <p:spPr>
          <a:xfrm>
            <a:off x="713100" y="617173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Patrick hand" panose="00000500000000000000" pitchFamily="2" charset="0"/>
              </a:rPr>
              <a:t>MỤC TIÊU</a:t>
            </a:r>
          </a:p>
        </p:txBody>
      </p:sp>
      <p:sp>
        <p:nvSpPr>
          <p:cNvPr id="3522" name="Google Shape;3522;p75"/>
          <p:cNvSpPr/>
          <p:nvPr/>
        </p:nvSpPr>
        <p:spPr>
          <a:xfrm>
            <a:off x="957300" y="1962150"/>
            <a:ext cx="7229400" cy="24897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8B79A-7B80-3DE3-51EB-8C5E6F7A6938}"/>
              </a:ext>
            </a:extLst>
          </p:cNvPr>
          <p:cNvSpPr txBox="1"/>
          <p:nvPr/>
        </p:nvSpPr>
        <p:spPr>
          <a:xfrm>
            <a:off x="1322024" y="2275071"/>
            <a:ext cx="6676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Patrick hand" panose="00000500000000000000" pitchFamily="2" charset="0"/>
              </a:rPr>
              <a:t>1. </a:t>
            </a:r>
            <a:r>
              <a:rPr lang="en-US" sz="2800" dirty="0" err="1">
                <a:latin typeface="Patrick hand" panose="00000500000000000000" pitchFamily="2" charset="0"/>
              </a:rPr>
              <a:t>Tìm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hiểu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và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nêu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một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vài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nguyên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nhân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gây</a:t>
            </a:r>
            <a:r>
              <a:rPr lang="en-US" sz="2800" dirty="0">
                <a:latin typeface="Patrick hand" panose="00000500000000000000" pitchFamily="2" charset="0"/>
              </a:rPr>
              <a:t> tai </a:t>
            </a:r>
            <a:r>
              <a:rPr lang="en-US" sz="2800" dirty="0" err="1">
                <a:latin typeface="Patrick hand" panose="00000500000000000000" pitchFamily="2" charset="0"/>
              </a:rPr>
              <a:t>nạn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giao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thông</a:t>
            </a:r>
            <a:r>
              <a:rPr lang="en-US" sz="2800" dirty="0">
                <a:latin typeface="Patrick hand" panose="00000500000000000000" pitchFamily="2" charset="0"/>
              </a:rPr>
              <a:t>.</a:t>
            </a:r>
          </a:p>
          <a:p>
            <a:pPr algn="just"/>
            <a:r>
              <a:rPr lang="en-US" sz="2800" dirty="0">
                <a:latin typeface="Patrick hand" panose="00000500000000000000" pitchFamily="2" charset="0"/>
              </a:rPr>
              <a:t>2. </a:t>
            </a:r>
            <a:r>
              <a:rPr lang="en-US" sz="2800" dirty="0" err="1">
                <a:latin typeface="Patrick hand" panose="00000500000000000000" pitchFamily="2" charset="0"/>
              </a:rPr>
              <a:t>Tìm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hiểu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về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tốc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độ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giới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hạn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đối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với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các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phương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tiện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giao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thông</a:t>
            </a:r>
            <a:r>
              <a:rPr lang="en-US" sz="2800" dirty="0">
                <a:latin typeface="Patrick hand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03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9" name="Google Shape;3509;p75"/>
          <p:cNvGrpSpPr/>
          <p:nvPr/>
        </p:nvGrpSpPr>
        <p:grpSpPr>
          <a:xfrm flipH="1">
            <a:off x="-217643" y="2275071"/>
            <a:ext cx="9676013" cy="3640204"/>
            <a:chOff x="-1180548" y="1131893"/>
            <a:chExt cx="10174567" cy="3827765"/>
          </a:xfrm>
        </p:grpSpPr>
        <p:sp>
          <p:nvSpPr>
            <p:cNvPr id="3510" name="Google Shape;3510;p75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5"/>
            <p:cNvSpPr/>
            <p:nvPr/>
          </p:nvSpPr>
          <p:spPr>
            <a:xfrm>
              <a:off x="-1180548" y="1440272"/>
              <a:ext cx="2567552" cy="3519385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5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5"/>
            <p:cNvSpPr/>
            <p:nvPr/>
          </p:nvSpPr>
          <p:spPr>
            <a:xfrm>
              <a:off x="7955399" y="3536883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5"/>
            <p:cNvSpPr/>
            <p:nvPr/>
          </p:nvSpPr>
          <p:spPr>
            <a:xfrm>
              <a:off x="7112987" y="1663343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5"/>
            <p:cNvSpPr/>
            <p:nvPr/>
          </p:nvSpPr>
          <p:spPr>
            <a:xfrm>
              <a:off x="-158359" y="1830007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5"/>
            <p:cNvSpPr/>
            <p:nvPr/>
          </p:nvSpPr>
          <p:spPr>
            <a:xfrm>
              <a:off x="542160" y="3809991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7" name="Google Shape;3517;p75"/>
          <p:cNvGrpSpPr/>
          <p:nvPr/>
        </p:nvGrpSpPr>
        <p:grpSpPr>
          <a:xfrm>
            <a:off x="1937039" y="4042078"/>
            <a:ext cx="5269922" cy="2530210"/>
            <a:chOff x="1937039" y="3937303"/>
            <a:chExt cx="5269922" cy="2530210"/>
          </a:xfrm>
        </p:grpSpPr>
        <p:sp>
          <p:nvSpPr>
            <p:cNvPr id="3518" name="Google Shape;3518;p75"/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5"/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0" name="Google Shape;3520;p75"/>
          <p:cNvSpPr txBox="1">
            <a:spLocks noGrp="1"/>
          </p:cNvSpPr>
          <p:nvPr>
            <p:ph type="title"/>
          </p:nvPr>
        </p:nvSpPr>
        <p:spPr>
          <a:xfrm>
            <a:off x="713100" y="617173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Patrick hand" panose="00000500000000000000" pitchFamily="2" charset="0"/>
              </a:rPr>
              <a:t>MỤC TIÊU</a:t>
            </a:r>
          </a:p>
        </p:txBody>
      </p:sp>
      <p:sp>
        <p:nvSpPr>
          <p:cNvPr id="3522" name="Google Shape;3522;p75"/>
          <p:cNvSpPr/>
          <p:nvPr/>
        </p:nvSpPr>
        <p:spPr>
          <a:xfrm>
            <a:off x="957300" y="1962150"/>
            <a:ext cx="7229400" cy="24897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8B79A-7B80-3DE3-51EB-8C5E6F7A6938}"/>
              </a:ext>
            </a:extLst>
          </p:cNvPr>
          <p:cNvSpPr txBox="1"/>
          <p:nvPr/>
        </p:nvSpPr>
        <p:spPr>
          <a:xfrm>
            <a:off x="1311007" y="2231003"/>
            <a:ext cx="6676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trick hand" panose="00000500000000000000" pitchFamily="2" charset="0"/>
              </a:rPr>
              <a:t>1. </a:t>
            </a:r>
            <a:r>
              <a:rPr lang="en-US" sz="2800" dirty="0" err="1">
                <a:latin typeface="Patrick hand" panose="00000500000000000000" pitchFamily="2" charset="0"/>
              </a:rPr>
              <a:t>Sưu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tầm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tài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liệu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để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tham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gia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thảo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luận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về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một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nội</a:t>
            </a:r>
            <a:r>
              <a:rPr lang="en-US" sz="2800" dirty="0">
                <a:latin typeface="Patrick hand" panose="00000500000000000000" pitchFamily="2" charset="0"/>
              </a:rPr>
              <a:t> dung </a:t>
            </a:r>
            <a:r>
              <a:rPr lang="en-US" sz="2800" dirty="0" err="1">
                <a:latin typeface="Patrick hand" panose="00000500000000000000" pitchFamily="2" charset="0"/>
              </a:rPr>
              <a:t>thực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tế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có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liên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quan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đến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kiến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thức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đã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học</a:t>
            </a:r>
            <a:r>
              <a:rPr lang="en-US" sz="2800" dirty="0">
                <a:latin typeface="Patrick hand" panose="00000500000000000000" pitchFamily="2" charset="0"/>
              </a:rPr>
              <a:t>.</a:t>
            </a:r>
          </a:p>
          <a:p>
            <a:r>
              <a:rPr lang="en-US" sz="2800" dirty="0">
                <a:latin typeface="Patrick hand" panose="00000500000000000000" pitchFamily="2" charset="0"/>
              </a:rPr>
              <a:t>2.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Patrick hand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27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54232" y="565670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C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Quy định về khoảng cách an toàn tối thiểu</a:t>
            </a:r>
            <a:endParaRPr sz="2800" dirty="0">
              <a:solidFill>
                <a:srgbClr val="FFC000"/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1797D7F-2A3F-9193-D40F-39827E9E2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953" y="1336050"/>
            <a:ext cx="6432094" cy="310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34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54232" y="565670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C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Quy định về khoảng cách an toàn tối thiểu</a:t>
            </a:r>
            <a:endParaRPr sz="2800" dirty="0">
              <a:solidFill>
                <a:srgbClr val="FFC000"/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pic>
        <p:nvPicPr>
          <p:cNvPr id="4" name="Picture 3" descr="A picture containing text, sky, road, outdoor&#10;&#10;Description automatically generated">
            <a:extLst>
              <a:ext uri="{FF2B5EF4-FFF2-40B4-BE49-F238E27FC236}">
                <a16:creationId xmlns:a16="http://schemas.microsoft.com/office/drawing/2014/main" id="{9DC78FEA-5067-F22A-A5A7-071A70B2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48" y="1402341"/>
            <a:ext cx="2669211" cy="178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text, way, scene, road&#10;&#10;Description automatically generated">
            <a:extLst>
              <a:ext uri="{FF2B5EF4-FFF2-40B4-BE49-F238E27FC236}">
                <a16:creationId xmlns:a16="http://schemas.microsoft.com/office/drawing/2014/main" id="{85323985-12C2-325E-94AC-6AA4BE96E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684" y="1402341"/>
            <a:ext cx="2875881" cy="178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Google Shape;3204;p72">
            <a:extLst>
              <a:ext uri="{FF2B5EF4-FFF2-40B4-BE49-F238E27FC236}">
                <a16:creationId xmlns:a16="http://schemas.microsoft.com/office/drawing/2014/main" id="{A0D51DC3-5048-9451-AF3A-8EFC068F31EB}"/>
              </a:ext>
            </a:extLst>
          </p:cNvPr>
          <p:cNvSpPr txBox="1"/>
          <p:nvPr/>
        </p:nvSpPr>
        <p:spPr>
          <a:xfrm>
            <a:off x="1469058" y="3434882"/>
            <a:ext cx="6205883" cy="91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Quy tắc “3 giây” khi đi xe trên đường cao tốc: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Khoảng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cách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an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toàn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(m) =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Tốc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độ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(m/s) x 3s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</p:spTree>
    <p:extLst>
      <p:ext uri="{BB962C8B-B14F-4D97-AF65-F5344CB8AC3E}">
        <p14:creationId xmlns:p14="http://schemas.microsoft.com/office/powerpoint/2010/main" val="2485683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1222025" y="1104914"/>
            <a:ext cx="669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Các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biển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báo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khoảng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trên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dung </a:t>
            </a:r>
            <a:r>
              <a:rPr lang="en-US" sz="2000" dirty="0" err="1">
                <a:latin typeface="Patrick hand" panose="00000500000000000000" pitchFamily="2" charset="0"/>
              </a:rPr>
              <a:t>để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làm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gì?Dùng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quy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tắc</a:t>
            </a:r>
            <a:r>
              <a:rPr lang="en-US" sz="2000" dirty="0">
                <a:latin typeface="Patrick hand" panose="00000500000000000000" pitchFamily="2" charset="0"/>
              </a:rPr>
              <a:t> “3 </a:t>
            </a:r>
            <a:r>
              <a:rPr lang="en-US" sz="2000" dirty="0" err="1">
                <a:latin typeface="Patrick hand" panose="00000500000000000000" pitchFamily="2" charset="0"/>
              </a:rPr>
              <a:t>giây</a:t>
            </a:r>
            <a:r>
              <a:rPr lang="en-US" sz="2000" dirty="0">
                <a:latin typeface="Patrick hand" panose="00000500000000000000" pitchFamily="2" charset="0"/>
              </a:rPr>
              <a:t>” </a:t>
            </a:r>
            <a:r>
              <a:rPr lang="en-US" sz="2000" dirty="0" err="1">
                <a:latin typeface="Patrick hand" panose="00000500000000000000" pitchFamily="2" charset="0"/>
              </a:rPr>
              <a:t>để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ước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tính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khoảng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cách</a:t>
            </a:r>
            <a:r>
              <a:rPr lang="en-US" sz="2000" dirty="0">
                <a:latin typeface="Patrick hand" panose="00000500000000000000" pitchFamily="2" charset="0"/>
              </a:rPr>
              <a:t> an </a:t>
            </a:r>
            <a:r>
              <a:rPr lang="en-US" sz="2000" dirty="0" err="1">
                <a:latin typeface="Patrick hand" panose="00000500000000000000" pitchFamily="2" charset="0"/>
              </a:rPr>
              <a:t>toàn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xe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chạy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68 km/h.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946F2-61D8-6E8D-F359-53368F243B32}"/>
              </a:ext>
            </a:extLst>
          </p:cNvPr>
          <p:cNvSpPr txBox="1"/>
          <p:nvPr/>
        </p:nvSpPr>
        <p:spPr>
          <a:xfrm>
            <a:off x="1859096" y="2044578"/>
            <a:ext cx="5425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Khoảng</a:t>
            </a:r>
            <a:r>
              <a:rPr lang="en-US" sz="20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cách</a:t>
            </a:r>
            <a:r>
              <a:rPr lang="en-US" sz="20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an </a:t>
            </a:r>
            <a:r>
              <a:rPr lang="en-US" sz="20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toàn</a:t>
            </a:r>
            <a:r>
              <a:rPr lang="en-US" sz="20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(m) = </a:t>
            </a:r>
            <a:r>
              <a:rPr lang="en-US" sz="20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Tốc</a:t>
            </a:r>
            <a:r>
              <a:rPr lang="en-US" sz="20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độ</a:t>
            </a:r>
            <a:r>
              <a:rPr lang="en-US" sz="20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(m/s) x 3s</a:t>
            </a:r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07829C8-41C1-8F79-8991-D5958AADC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377" r="25507" b="40826"/>
          <a:stretch/>
        </p:blipFill>
        <p:spPr>
          <a:xfrm>
            <a:off x="2176269" y="2887850"/>
            <a:ext cx="4791459" cy="707887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5601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2: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1222025" y="1104914"/>
            <a:ext cx="669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Một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xe</a:t>
            </a:r>
            <a:r>
              <a:rPr lang="en-US" sz="2000" dirty="0">
                <a:latin typeface="Patrick hand" panose="00000500000000000000" pitchFamily="2" charset="0"/>
              </a:rPr>
              <a:t> ô </a:t>
            </a:r>
            <a:r>
              <a:rPr lang="en-US" sz="2000" dirty="0" err="1">
                <a:latin typeface="Patrick hand" panose="00000500000000000000" pitchFamily="2" charset="0"/>
              </a:rPr>
              <a:t>tô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đang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lưu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trên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đường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80 km/h. </a:t>
            </a:r>
            <a:r>
              <a:rPr lang="en-US" sz="2000" dirty="0" err="1">
                <a:latin typeface="Patrick hand" panose="00000500000000000000" pitchFamily="2" charset="0"/>
              </a:rPr>
              <a:t>Dùng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quy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tắc</a:t>
            </a:r>
            <a:r>
              <a:rPr lang="en-US" sz="2000" dirty="0">
                <a:latin typeface="Patrick hand" panose="00000500000000000000" pitchFamily="2" charset="0"/>
              </a:rPr>
              <a:t> “3 </a:t>
            </a:r>
            <a:r>
              <a:rPr lang="en-US" sz="2000" dirty="0" err="1">
                <a:latin typeface="Patrick hand" panose="00000500000000000000" pitchFamily="2" charset="0"/>
              </a:rPr>
              <a:t>giây</a:t>
            </a:r>
            <a:r>
              <a:rPr lang="en-US" sz="2000" dirty="0">
                <a:latin typeface="Patrick hand" panose="00000500000000000000" pitchFamily="2" charset="0"/>
              </a:rPr>
              <a:t>” </a:t>
            </a:r>
            <a:r>
              <a:rPr lang="en-US" sz="2000" dirty="0" err="1">
                <a:latin typeface="Patrick hand" panose="00000500000000000000" pitchFamily="2" charset="0"/>
              </a:rPr>
              <a:t>để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ước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tính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khoảng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cách</a:t>
            </a:r>
            <a:r>
              <a:rPr lang="en-US" sz="2000" dirty="0">
                <a:latin typeface="Patrick hand" panose="00000500000000000000" pitchFamily="2" charset="0"/>
              </a:rPr>
              <a:t> an </a:t>
            </a:r>
            <a:r>
              <a:rPr lang="en-US" sz="2000" dirty="0" err="1">
                <a:latin typeface="Patrick hand" panose="00000500000000000000" pitchFamily="2" charset="0"/>
              </a:rPr>
              <a:t>toàn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xe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phía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trước</a:t>
            </a:r>
            <a:r>
              <a:rPr lang="en-US" sz="2000" dirty="0">
                <a:latin typeface="Patrick hand" panose="00000500000000000000" pitchFamily="2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4E303-72EF-38FE-A37D-FFD01EC3E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930" y="2302335"/>
            <a:ext cx="4540140" cy="5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07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3: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1222025" y="1104914"/>
            <a:ext cx="669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Trên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hành</a:t>
            </a:r>
            <a:r>
              <a:rPr lang="en-US" sz="2000" dirty="0">
                <a:latin typeface="Patrick hand" panose="00000500000000000000" pitchFamily="2" charset="0"/>
              </a:rPr>
              <a:t> lang </a:t>
            </a:r>
            <a:r>
              <a:rPr lang="en-US" sz="2000" dirty="0" err="1">
                <a:latin typeface="Patrick hand" panose="00000500000000000000" pitchFamily="2" charset="0"/>
              </a:rPr>
              <a:t>có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cắm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biển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báo</a:t>
            </a:r>
            <a:r>
              <a:rPr lang="en-US" sz="2000" dirty="0">
                <a:latin typeface="Patrick hand" panose="00000500000000000000" pitchFamily="2" charset="0"/>
              </a:rPr>
              <a:t> 50m, </a:t>
            </a:r>
            <a:r>
              <a:rPr lang="en-US" sz="2000" dirty="0" err="1">
                <a:latin typeface="Patrick hand" panose="00000500000000000000" pitchFamily="2" charset="0"/>
              </a:rPr>
              <a:t>em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hãy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định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gần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đúng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xe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được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phép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lưu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trên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đường</a:t>
            </a:r>
            <a:r>
              <a:rPr lang="en-US" sz="2000" dirty="0">
                <a:latin typeface="Patrick hand" panose="00000500000000000000" pitchFamily="2" charset="0"/>
              </a:rPr>
              <a:t>?</a:t>
            </a:r>
          </a:p>
        </p:txBody>
      </p:sp>
      <p:grpSp>
        <p:nvGrpSpPr>
          <p:cNvPr id="9" name="Google Shape;2283;p58">
            <a:extLst>
              <a:ext uri="{FF2B5EF4-FFF2-40B4-BE49-F238E27FC236}">
                <a16:creationId xmlns:a16="http://schemas.microsoft.com/office/drawing/2014/main" id="{66D9539B-F74F-4377-5F52-FB48F49195F7}"/>
              </a:ext>
            </a:extLst>
          </p:cNvPr>
          <p:cNvGrpSpPr/>
          <p:nvPr/>
        </p:nvGrpSpPr>
        <p:grpSpPr>
          <a:xfrm>
            <a:off x="2063102" y="3471064"/>
            <a:ext cx="2508898" cy="1196056"/>
            <a:chOff x="404850" y="2182975"/>
            <a:chExt cx="2230850" cy="1111475"/>
          </a:xfrm>
        </p:grpSpPr>
        <p:sp>
          <p:nvSpPr>
            <p:cNvPr id="10" name="Google Shape;2284;p58">
              <a:extLst>
                <a:ext uri="{FF2B5EF4-FFF2-40B4-BE49-F238E27FC236}">
                  <a16:creationId xmlns:a16="http://schemas.microsoft.com/office/drawing/2014/main" id="{20CC7C6F-0035-E464-3AB7-EE9940EA58A4}"/>
                </a:ext>
              </a:extLst>
            </p:cNvPr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85;p58">
              <a:extLst>
                <a:ext uri="{FF2B5EF4-FFF2-40B4-BE49-F238E27FC236}">
                  <a16:creationId xmlns:a16="http://schemas.microsoft.com/office/drawing/2014/main" id="{4447F576-BD56-80E4-4A3F-20139A00A515}"/>
                </a:ext>
              </a:extLst>
            </p:cNvPr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86;p58">
              <a:extLst>
                <a:ext uri="{FF2B5EF4-FFF2-40B4-BE49-F238E27FC236}">
                  <a16:creationId xmlns:a16="http://schemas.microsoft.com/office/drawing/2014/main" id="{1147A721-E2A1-5980-889E-EB998AA05851}"/>
                </a:ext>
              </a:extLst>
            </p:cNvPr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87;p58">
              <a:extLst>
                <a:ext uri="{FF2B5EF4-FFF2-40B4-BE49-F238E27FC236}">
                  <a16:creationId xmlns:a16="http://schemas.microsoft.com/office/drawing/2014/main" id="{47CDE5BD-4848-B381-84D5-0AF77AFCBBAC}"/>
                </a:ext>
              </a:extLst>
            </p:cNvPr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88;p58">
              <a:extLst>
                <a:ext uri="{FF2B5EF4-FFF2-40B4-BE49-F238E27FC236}">
                  <a16:creationId xmlns:a16="http://schemas.microsoft.com/office/drawing/2014/main" id="{F86F7175-F784-E2CE-FAA0-C77B131EF4DC}"/>
                </a:ext>
              </a:extLst>
            </p:cNvPr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89;p58">
              <a:extLst>
                <a:ext uri="{FF2B5EF4-FFF2-40B4-BE49-F238E27FC236}">
                  <a16:creationId xmlns:a16="http://schemas.microsoft.com/office/drawing/2014/main" id="{2F1546BE-3915-0A85-C007-BC5DF13E8FAF}"/>
                </a:ext>
              </a:extLst>
            </p:cNvPr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90;p58">
              <a:extLst>
                <a:ext uri="{FF2B5EF4-FFF2-40B4-BE49-F238E27FC236}">
                  <a16:creationId xmlns:a16="http://schemas.microsoft.com/office/drawing/2014/main" id="{E52B5873-8C07-8537-29CD-87BC60A779DE}"/>
                </a:ext>
              </a:extLst>
            </p:cNvPr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91;p58">
              <a:extLst>
                <a:ext uri="{FF2B5EF4-FFF2-40B4-BE49-F238E27FC236}">
                  <a16:creationId xmlns:a16="http://schemas.microsoft.com/office/drawing/2014/main" id="{F1617DB3-263D-7EAC-C597-912359B32A2A}"/>
                </a:ext>
              </a:extLst>
            </p:cNvPr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92;p58">
              <a:extLst>
                <a:ext uri="{FF2B5EF4-FFF2-40B4-BE49-F238E27FC236}">
                  <a16:creationId xmlns:a16="http://schemas.microsoft.com/office/drawing/2014/main" id="{3027C869-CE35-4974-0BA8-71F7B859ABF6}"/>
                </a:ext>
              </a:extLst>
            </p:cNvPr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93;p58">
              <a:extLst>
                <a:ext uri="{FF2B5EF4-FFF2-40B4-BE49-F238E27FC236}">
                  <a16:creationId xmlns:a16="http://schemas.microsoft.com/office/drawing/2014/main" id="{0C09E196-7D99-106E-9FD1-3C90FAB3CBA2}"/>
                </a:ext>
              </a:extLst>
            </p:cNvPr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94;p58">
              <a:extLst>
                <a:ext uri="{FF2B5EF4-FFF2-40B4-BE49-F238E27FC236}">
                  <a16:creationId xmlns:a16="http://schemas.microsoft.com/office/drawing/2014/main" id="{E8AD48FD-E262-1751-4065-A96460FC0836}"/>
                </a:ext>
              </a:extLst>
            </p:cNvPr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95;p58">
              <a:extLst>
                <a:ext uri="{FF2B5EF4-FFF2-40B4-BE49-F238E27FC236}">
                  <a16:creationId xmlns:a16="http://schemas.microsoft.com/office/drawing/2014/main" id="{3BD6BDE6-3B1F-18CF-D807-EF83D689E30F}"/>
                </a:ext>
              </a:extLst>
            </p:cNvPr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96;p58">
              <a:extLst>
                <a:ext uri="{FF2B5EF4-FFF2-40B4-BE49-F238E27FC236}">
                  <a16:creationId xmlns:a16="http://schemas.microsoft.com/office/drawing/2014/main" id="{73978019-1CF0-A3C5-6365-5BD5D036FE60}"/>
                </a:ext>
              </a:extLst>
            </p:cNvPr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97;p58">
              <a:extLst>
                <a:ext uri="{FF2B5EF4-FFF2-40B4-BE49-F238E27FC236}">
                  <a16:creationId xmlns:a16="http://schemas.microsoft.com/office/drawing/2014/main" id="{73348801-260F-E7F3-D16D-6D71DFA7BBC9}"/>
                </a:ext>
              </a:extLst>
            </p:cNvPr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98;p58">
              <a:extLst>
                <a:ext uri="{FF2B5EF4-FFF2-40B4-BE49-F238E27FC236}">
                  <a16:creationId xmlns:a16="http://schemas.microsoft.com/office/drawing/2014/main" id="{2A826ECC-2351-6614-643F-F640CDB21D3B}"/>
                </a:ext>
              </a:extLst>
            </p:cNvPr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99;p58">
              <a:extLst>
                <a:ext uri="{FF2B5EF4-FFF2-40B4-BE49-F238E27FC236}">
                  <a16:creationId xmlns:a16="http://schemas.microsoft.com/office/drawing/2014/main" id="{41E3BBD7-98C9-81F2-A0CB-FD09DBE1E8CC}"/>
                </a:ext>
              </a:extLst>
            </p:cNvPr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00;p58">
              <a:extLst>
                <a:ext uri="{FF2B5EF4-FFF2-40B4-BE49-F238E27FC236}">
                  <a16:creationId xmlns:a16="http://schemas.microsoft.com/office/drawing/2014/main" id="{54C4BA48-6478-8F86-20E2-17161CB82F5A}"/>
                </a:ext>
              </a:extLst>
            </p:cNvPr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01;p58">
              <a:extLst>
                <a:ext uri="{FF2B5EF4-FFF2-40B4-BE49-F238E27FC236}">
                  <a16:creationId xmlns:a16="http://schemas.microsoft.com/office/drawing/2014/main" id="{965AE6BA-F649-AFA1-F392-773686605C91}"/>
                </a:ext>
              </a:extLst>
            </p:cNvPr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02;p58">
              <a:extLst>
                <a:ext uri="{FF2B5EF4-FFF2-40B4-BE49-F238E27FC236}">
                  <a16:creationId xmlns:a16="http://schemas.microsoft.com/office/drawing/2014/main" id="{3FCD30A9-3453-0C85-24C5-F5D50A886D42}"/>
                </a:ext>
              </a:extLst>
            </p:cNvPr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03;p58">
              <a:extLst>
                <a:ext uri="{FF2B5EF4-FFF2-40B4-BE49-F238E27FC236}">
                  <a16:creationId xmlns:a16="http://schemas.microsoft.com/office/drawing/2014/main" id="{DC15C7BD-45CE-1D03-6564-0CEE646A9A5B}"/>
                </a:ext>
              </a:extLst>
            </p:cNvPr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04;p58">
              <a:extLst>
                <a:ext uri="{FF2B5EF4-FFF2-40B4-BE49-F238E27FC236}">
                  <a16:creationId xmlns:a16="http://schemas.microsoft.com/office/drawing/2014/main" id="{5D343B35-B7F7-0D30-7DB8-26FF7C6B6BD5}"/>
                </a:ext>
              </a:extLst>
            </p:cNvPr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05;p58">
              <a:extLst>
                <a:ext uri="{FF2B5EF4-FFF2-40B4-BE49-F238E27FC236}">
                  <a16:creationId xmlns:a16="http://schemas.microsoft.com/office/drawing/2014/main" id="{FABB47FA-CD16-360D-AAEF-2F675CCEB3DE}"/>
                </a:ext>
              </a:extLst>
            </p:cNvPr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06;p58">
              <a:extLst>
                <a:ext uri="{FF2B5EF4-FFF2-40B4-BE49-F238E27FC236}">
                  <a16:creationId xmlns:a16="http://schemas.microsoft.com/office/drawing/2014/main" id="{12CB7C9E-98BB-17A1-6DBE-B4C975B96F98}"/>
                </a:ext>
              </a:extLst>
            </p:cNvPr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07;p58">
              <a:extLst>
                <a:ext uri="{FF2B5EF4-FFF2-40B4-BE49-F238E27FC236}">
                  <a16:creationId xmlns:a16="http://schemas.microsoft.com/office/drawing/2014/main" id="{1AEC26E2-7CBF-22ED-E277-69EDB6EA8514}"/>
                </a:ext>
              </a:extLst>
            </p:cNvPr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08;p58">
              <a:extLst>
                <a:ext uri="{FF2B5EF4-FFF2-40B4-BE49-F238E27FC236}">
                  <a16:creationId xmlns:a16="http://schemas.microsoft.com/office/drawing/2014/main" id="{D51E976F-1638-436A-2E9F-62206F519ABF}"/>
                </a:ext>
              </a:extLst>
            </p:cNvPr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09;p58">
              <a:extLst>
                <a:ext uri="{FF2B5EF4-FFF2-40B4-BE49-F238E27FC236}">
                  <a16:creationId xmlns:a16="http://schemas.microsoft.com/office/drawing/2014/main" id="{17A4469B-B8FF-1E70-F3CD-E679EFCF766C}"/>
                </a:ext>
              </a:extLst>
            </p:cNvPr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10;p58">
              <a:extLst>
                <a:ext uri="{FF2B5EF4-FFF2-40B4-BE49-F238E27FC236}">
                  <a16:creationId xmlns:a16="http://schemas.microsoft.com/office/drawing/2014/main" id="{64BF9BCB-AB6F-B605-EF4A-99F9D76FB0F9}"/>
                </a:ext>
              </a:extLst>
            </p:cNvPr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11;p58">
              <a:extLst>
                <a:ext uri="{FF2B5EF4-FFF2-40B4-BE49-F238E27FC236}">
                  <a16:creationId xmlns:a16="http://schemas.microsoft.com/office/drawing/2014/main" id="{BF1C456A-5126-5EF3-19F1-CA2E8E8987B0}"/>
                </a:ext>
              </a:extLst>
            </p:cNvPr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7A1BE0-1B0E-CA0F-4AFB-FC9E2F70E563}"/>
              </a:ext>
            </a:extLst>
          </p:cNvPr>
          <p:cNvSpPr/>
          <p:nvPr/>
        </p:nvSpPr>
        <p:spPr>
          <a:xfrm>
            <a:off x="5870232" y="2828262"/>
            <a:ext cx="1615091" cy="1127792"/>
          </a:xfrm>
          <a:prstGeom prst="roundRect">
            <a:avLst/>
          </a:prstGeom>
          <a:solidFill>
            <a:srgbClr val="00B05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215B80-DE90-66A8-6693-72B430163ABC}"/>
              </a:ext>
            </a:extLst>
          </p:cNvPr>
          <p:cNvGrpSpPr/>
          <p:nvPr/>
        </p:nvGrpSpPr>
        <p:grpSpPr>
          <a:xfrm>
            <a:off x="6146809" y="3083925"/>
            <a:ext cx="1102718" cy="1587611"/>
            <a:chOff x="1403500" y="1859100"/>
            <a:chExt cx="1266600" cy="1971706"/>
          </a:xfrm>
        </p:grpSpPr>
        <p:sp>
          <p:nvSpPr>
            <p:cNvPr id="40" name="Google Shape;2231;p56">
              <a:extLst>
                <a:ext uri="{FF2B5EF4-FFF2-40B4-BE49-F238E27FC236}">
                  <a16:creationId xmlns:a16="http://schemas.microsoft.com/office/drawing/2014/main" id="{DC431EFB-AAEB-51EB-FB94-EFA22C79900E}"/>
                </a:ext>
              </a:extLst>
            </p:cNvPr>
            <p:cNvSpPr/>
            <p:nvPr/>
          </p:nvSpPr>
          <p:spPr>
            <a:xfrm>
              <a:off x="2005523" y="2895411"/>
              <a:ext cx="56587" cy="935395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41;p56">
              <a:extLst>
                <a:ext uri="{FF2B5EF4-FFF2-40B4-BE49-F238E27FC236}">
                  <a16:creationId xmlns:a16="http://schemas.microsoft.com/office/drawing/2014/main" id="{7323A2D8-D45B-B6F3-AE77-A6A02EC1047B}"/>
                </a:ext>
              </a:extLst>
            </p:cNvPr>
            <p:cNvSpPr txBox="1">
              <a:spLocks/>
            </p:cNvSpPr>
            <p:nvPr/>
          </p:nvSpPr>
          <p:spPr>
            <a:xfrm>
              <a:off x="1403500" y="1859100"/>
              <a:ext cx="1266600" cy="7251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2000" b="1" dirty="0">
                  <a:solidFill>
                    <a:srgbClr val="FFFFFF"/>
                  </a:solidFill>
                </a:rPr>
                <a:t>50m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C24249-77A3-41FB-097E-1D0A6BD27D9D}"/>
              </a:ext>
            </a:extLst>
          </p:cNvPr>
          <p:cNvSpPr/>
          <p:nvPr/>
        </p:nvSpPr>
        <p:spPr>
          <a:xfrm>
            <a:off x="5959646" y="2913872"/>
            <a:ext cx="1433880" cy="961407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2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4: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1222025" y="1104914"/>
            <a:ext cx="6699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Patrick hand" panose="00000500000000000000" pitchFamily="2" charset="0"/>
              </a:rPr>
              <a:t>Hãy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dùng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quy</a:t>
            </a:r>
            <a:r>
              <a:rPr lang="en-US" sz="2000" dirty="0">
                <a:latin typeface="Patrick hand" panose="00000500000000000000" pitchFamily="2" charset="0"/>
              </a:rPr>
              <a:t> tắc"3 </a:t>
            </a:r>
            <a:r>
              <a:rPr lang="en-US" sz="2000" dirty="0" err="1">
                <a:latin typeface="Patrick hand" panose="00000500000000000000" pitchFamily="2" charset="0"/>
              </a:rPr>
              <a:t>giây</a:t>
            </a:r>
            <a:r>
              <a:rPr lang="en-US" sz="2000" dirty="0">
                <a:latin typeface="Patrick hand" panose="00000500000000000000" pitchFamily="2" charset="0"/>
              </a:rPr>
              <a:t>" </a:t>
            </a:r>
            <a:r>
              <a:rPr lang="en-US" sz="2000" dirty="0" err="1">
                <a:latin typeface="Patrick hand" panose="00000500000000000000" pitchFamily="2" charset="0"/>
              </a:rPr>
              <a:t>để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định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khoảng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cách</a:t>
            </a:r>
            <a:r>
              <a:rPr lang="en-US" sz="2000" dirty="0">
                <a:latin typeface="Patrick hand" panose="00000500000000000000" pitchFamily="2" charset="0"/>
              </a:rPr>
              <a:t> an </a:t>
            </a:r>
            <a:r>
              <a:rPr lang="en-US" sz="2000" dirty="0" err="1">
                <a:latin typeface="Patrick hand" panose="00000500000000000000" pitchFamily="2" charset="0"/>
              </a:rPr>
              <a:t>toàn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của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xe</a:t>
            </a:r>
            <a:r>
              <a:rPr lang="en-US" sz="2000" dirty="0">
                <a:latin typeface="Patrick hand" panose="00000500000000000000" pitchFamily="2" charset="0"/>
              </a:rPr>
              <a:t> ô </a:t>
            </a:r>
            <a:r>
              <a:rPr lang="en-US" sz="2000" dirty="0" err="1">
                <a:latin typeface="Patrick hand" panose="00000500000000000000" pitchFamily="2" charset="0"/>
              </a:rPr>
              <a:t>tô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chạy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70km/h. </a:t>
            </a:r>
          </a:p>
          <a:p>
            <a:r>
              <a:rPr lang="en-US" sz="2000" dirty="0" err="1">
                <a:latin typeface="Patrick hand" panose="00000500000000000000" pitchFamily="2" charset="0"/>
              </a:rPr>
              <a:t>Khoảng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tính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được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này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có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phù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hợp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quy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định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về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trong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Bảng</a:t>
            </a:r>
            <a:r>
              <a:rPr lang="en-US" sz="2000" dirty="0">
                <a:latin typeface="Patrick hand" panose="00000500000000000000" pitchFamily="2" charset="0"/>
              </a:rPr>
              <a:t> 11.1 </a:t>
            </a:r>
            <a:r>
              <a:rPr lang="en-US" sz="2000" dirty="0" err="1">
                <a:latin typeface="Patrick hand" panose="00000500000000000000" pitchFamily="2" charset="0"/>
              </a:rPr>
              <a:t>không</a:t>
            </a:r>
            <a:r>
              <a:rPr lang="en-US" sz="2000" dirty="0">
                <a:latin typeface="Patrick hand" panose="00000500000000000000" pitchFamily="2" charset="0"/>
              </a:rPr>
              <a:t>? </a:t>
            </a:r>
            <a:r>
              <a:rPr lang="en-US" sz="2000" dirty="0" err="1">
                <a:latin typeface="Patrick hand" panose="00000500000000000000" pitchFamily="2" charset="0"/>
              </a:rPr>
              <a:t>Tại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sao</a:t>
            </a:r>
            <a:r>
              <a:rPr lang="en-US" sz="2000" dirty="0">
                <a:latin typeface="Patrick hand" panose="00000500000000000000" pitchFamily="2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C24249-77A3-41FB-097E-1D0A6BD27D9D}"/>
              </a:ext>
            </a:extLst>
          </p:cNvPr>
          <p:cNvSpPr/>
          <p:nvPr/>
        </p:nvSpPr>
        <p:spPr>
          <a:xfrm>
            <a:off x="5959646" y="2913872"/>
            <a:ext cx="1433880" cy="961407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61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323635-6BC7-E7E1-1BD2-130E3AF2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BAAAE32-1C6C-C50D-DBD7-E9971F4EB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424" y="2187038"/>
            <a:ext cx="6269029" cy="713400"/>
          </a:xfrm>
        </p:spPr>
        <p:txBody>
          <a:bodyPr>
            <a:noAutofit/>
          </a:bodyPr>
          <a:lstStyle/>
          <a:p>
            <a:pPr marL="571500" indent="-457200">
              <a:buFontTx/>
              <a:buChar char="-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cơ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571500" indent="-45720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thông?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571500" indent="-457200">
              <a:buFontTx/>
              <a:buChar char="-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72221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-4224782" y="2859196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66750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762666" y="1418608"/>
            <a:ext cx="3809244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5 SVNAnthem" pitchFamily="2" charset="0"/>
              </a:rPr>
              <a:t>Bài 11</a:t>
            </a:r>
            <a:br>
              <a:rPr lang="en" dirty="0"/>
            </a:br>
            <a:r>
              <a:rPr lang="en" sz="2800" dirty="0">
                <a:latin typeface="Patrick hand" panose="00000500000000000000" pitchFamily="2" charset="0"/>
              </a:rPr>
              <a:t>THẢO LUẬN VỀ ẢNH HƯỞNG CỦA TỐC ĐỘ TRONG AN TOÀN GIAO THÔNG</a:t>
            </a:r>
            <a:br>
              <a:rPr lang="en" sz="2800" dirty="0">
                <a:latin typeface="Patrick hand" panose="00000500000000000000" pitchFamily="2" charset="0"/>
              </a:rPr>
            </a:br>
            <a:r>
              <a:rPr lang="en" sz="2400" dirty="0">
                <a:latin typeface="#9Slide05 SVNAnthem" pitchFamily="2" charset="0"/>
              </a:rPr>
              <a:t>(Tiết 4)</a:t>
            </a:r>
            <a:endParaRPr sz="4800" dirty="0">
              <a:latin typeface="#9Slide05 SVNAnth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1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4 0.00432 L 1.01528 -0.011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42" y="-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9" name="Google Shape;3509;p75"/>
          <p:cNvGrpSpPr/>
          <p:nvPr/>
        </p:nvGrpSpPr>
        <p:grpSpPr>
          <a:xfrm flipH="1">
            <a:off x="-217643" y="2275071"/>
            <a:ext cx="9676013" cy="3640204"/>
            <a:chOff x="-1180548" y="1131893"/>
            <a:chExt cx="10174567" cy="3827765"/>
          </a:xfrm>
        </p:grpSpPr>
        <p:sp>
          <p:nvSpPr>
            <p:cNvPr id="3510" name="Google Shape;3510;p75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5"/>
            <p:cNvSpPr/>
            <p:nvPr/>
          </p:nvSpPr>
          <p:spPr>
            <a:xfrm>
              <a:off x="-1180548" y="1440272"/>
              <a:ext cx="2567552" cy="3519385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5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5"/>
            <p:cNvSpPr/>
            <p:nvPr/>
          </p:nvSpPr>
          <p:spPr>
            <a:xfrm>
              <a:off x="7955399" y="3536883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5"/>
            <p:cNvSpPr/>
            <p:nvPr/>
          </p:nvSpPr>
          <p:spPr>
            <a:xfrm>
              <a:off x="7112987" y="1663343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5"/>
            <p:cNvSpPr/>
            <p:nvPr/>
          </p:nvSpPr>
          <p:spPr>
            <a:xfrm>
              <a:off x="-158359" y="1830007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5"/>
            <p:cNvSpPr/>
            <p:nvPr/>
          </p:nvSpPr>
          <p:spPr>
            <a:xfrm>
              <a:off x="542160" y="3809991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7" name="Google Shape;3517;p75"/>
          <p:cNvGrpSpPr/>
          <p:nvPr/>
        </p:nvGrpSpPr>
        <p:grpSpPr>
          <a:xfrm>
            <a:off x="1937039" y="4042078"/>
            <a:ext cx="5269922" cy="2530210"/>
            <a:chOff x="1937039" y="3937303"/>
            <a:chExt cx="5269922" cy="2530210"/>
          </a:xfrm>
        </p:grpSpPr>
        <p:sp>
          <p:nvSpPr>
            <p:cNvPr id="3518" name="Google Shape;3518;p75"/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5"/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0" name="Google Shape;3520;p75"/>
          <p:cNvSpPr txBox="1">
            <a:spLocks noGrp="1"/>
          </p:cNvSpPr>
          <p:nvPr>
            <p:ph type="title"/>
          </p:nvPr>
        </p:nvSpPr>
        <p:spPr>
          <a:xfrm>
            <a:off x="713100" y="617173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Patrick hand" panose="00000500000000000000" pitchFamily="2" charset="0"/>
              </a:rPr>
              <a:t>MỤC TIÊU</a:t>
            </a:r>
          </a:p>
        </p:txBody>
      </p:sp>
      <p:sp>
        <p:nvSpPr>
          <p:cNvPr id="3522" name="Google Shape;3522;p75"/>
          <p:cNvSpPr/>
          <p:nvPr/>
        </p:nvSpPr>
        <p:spPr>
          <a:xfrm>
            <a:off x="957300" y="1962150"/>
            <a:ext cx="7229400" cy="24897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8B79A-7B80-3DE3-51EB-8C5E6F7A6938}"/>
              </a:ext>
            </a:extLst>
          </p:cNvPr>
          <p:cNvSpPr txBox="1"/>
          <p:nvPr/>
        </p:nvSpPr>
        <p:spPr>
          <a:xfrm>
            <a:off x="1311007" y="2231003"/>
            <a:ext cx="6676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trick hand" panose="00000500000000000000" pitchFamily="2" charset="0"/>
              </a:rPr>
              <a:t>1. </a:t>
            </a:r>
            <a:r>
              <a:rPr lang="en-US" sz="2800" dirty="0" err="1">
                <a:latin typeface="Patrick hand" panose="00000500000000000000" pitchFamily="2" charset="0"/>
              </a:rPr>
              <a:t>Sưu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tầm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tài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liệu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để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tham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gia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thảo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luận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về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một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nội</a:t>
            </a:r>
            <a:r>
              <a:rPr lang="en-US" sz="2800" dirty="0">
                <a:latin typeface="Patrick hand" panose="00000500000000000000" pitchFamily="2" charset="0"/>
              </a:rPr>
              <a:t> dung </a:t>
            </a:r>
            <a:r>
              <a:rPr lang="en-US" sz="2800" dirty="0" err="1">
                <a:latin typeface="Patrick hand" panose="00000500000000000000" pitchFamily="2" charset="0"/>
              </a:rPr>
              <a:t>thực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tế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có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liên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quan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đến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kiến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thức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đã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học</a:t>
            </a:r>
            <a:r>
              <a:rPr lang="en-US" sz="2800" dirty="0">
                <a:latin typeface="Patrick hand" panose="00000500000000000000" pitchFamily="2" charset="0"/>
              </a:rPr>
              <a:t>.</a:t>
            </a:r>
          </a:p>
          <a:p>
            <a:r>
              <a:rPr lang="en-US" sz="2800" dirty="0">
                <a:latin typeface="Patrick hand" panose="00000500000000000000" pitchFamily="2" charset="0"/>
              </a:rPr>
              <a:t>2.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Patrick hand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4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65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Patrick hand" panose="00000500000000000000" pitchFamily="2" charset="0"/>
              </a:rPr>
              <a:t>I. Nguyên nhân gây tai nạn giao thông</a:t>
            </a:r>
            <a:endParaRPr dirty="0">
              <a:latin typeface="Patrick hand" panose="00000500000000000000" pitchFamily="2" charset="0"/>
            </a:endParaRPr>
          </a:p>
        </p:txBody>
      </p:sp>
      <p:sp>
        <p:nvSpPr>
          <p:cNvPr id="2679" name="Google Shape;2679;p65"/>
          <p:cNvSpPr txBox="1">
            <a:spLocks noGrp="1"/>
          </p:cNvSpPr>
          <p:nvPr>
            <p:ph type="subTitle" idx="5"/>
          </p:nvPr>
        </p:nvSpPr>
        <p:spPr>
          <a:xfrm>
            <a:off x="2288583" y="1730846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Thực tế </a:t>
            </a:r>
            <a:endParaRPr dirty="0"/>
          </a:p>
        </p:txBody>
      </p:sp>
      <p:sp>
        <p:nvSpPr>
          <p:cNvPr id="2682" name="Google Shape;2682;p65"/>
          <p:cNvSpPr txBox="1">
            <a:spLocks noGrp="1"/>
          </p:cNvSpPr>
          <p:nvPr>
            <p:ph type="subTitle" idx="1"/>
          </p:nvPr>
        </p:nvSpPr>
        <p:spPr>
          <a:xfrm>
            <a:off x="2254752" y="3396025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Truyền hình</a:t>
            </a:r>
            <a:endParaRPr dirty="0"/>
          </a:p>
        </p:txBody>
      </p:sp>
      <p:sp>
        <p:nvSpPr>
          <p:cNvPr id="2683" name="Google Shape;2683;p65"/>
          <p:cNvSpPr txBox="1">
            <a:spLocks noGrp="1"/>
          </p:cNvSpPr>
          <p:nvPr>
            <p:ph type="subTitle" idx="3"/>
          </p:nvPr>
        </p:nvSpPr>
        <p:spPr>
          <a:xfrm>
            <a:off x="6065297" y="3449550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Internet</a:t>
            </a:r>
            <a:endParaRPr dirty="0"/>
          </a:p>
        </p:txBody>
      </p:sp>
      <p:sp>
        <p:nvSpPr>
          <p:cNvPr id="2685" name="Google Shape;2685;p65"/>
          <p:cNvSpPr txBox="1">
            <a:spLocks noGrp="1"/>
          </p:cNvSpPr>
          <p:nvPr>
            <p:ph type="subTitle" idx="7"/>
          </p:nvPr>
        </p:nvSpPr>
        <p:spPr>
          <a:xfrm>
            <a:off x="6036308" y="1741875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Báo chí</a:t>
            </a:r>
            <a:endParaRPr dirty="0"/>
          </a:p>
        </p:txBody>
      </p:sp>
      <p:grpSp>
        <p:nvGrpSpPr>
          <p:cNvPr id="2686" name="Google Shape;2686;p65"/>
          <p:cNvGrpSpPr/>
          <p:nvPr/>
        </p:nvGrpSpPr>
        <p:grpSpPr>
          <a:xfrm>
            <a:off x="952490" y="1476216"/>
            <a:ext cx="1171800" cy="3867308"/>
            <a:chOff x="724451" y="1476216"/>
            <a:chExt cx="1171800" cy="3867308"/>
          </a:xfrm>
        </p:grpSpPr>
        <p:grpSp>
          <p:nvGrpSpPr>
            <p:cNvPr id="2687" name="Google Shape;2687;p65"/>
            <p:cNvGrpSpPr/>
            <p:nvPr/>
          </p:nvGrpSpPr>
          <p:grpSpPr>
            <a:xfrm>
              <a:off x="724451" y="1476216"/>
              <a:ext cx="1171800" cy="3867308"/>
              <a:chOff x="1632175" y="1428591"/>
              <a:chExt cx="1171800" cy="3867308"/>
            </a:xfrm>
          </p:grpSpPr>
          <p:sp>
            <p:nvSpPr>
              <p:cNvPr id="2688" name="Google Shape;2688;p65"/>
              <p:cNvSpPr/>
              <p:nvPr/>
            </p:nvSpPr>
            <p:spPr>
              <a:xfrm>
                <a:off x="2165025" y="2348325"/>
                <a:ext cx="91151" cy="2947574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20532" extrusionOk="0">
                    <a:moveTo>
                      <a:pt x="0" y="1"/>
                    </a:moveTo>
                    <a:lnTo>
                      <a:pt x="0" y="20532"/>
                    </a:lnTo>
                    <a:lnTo>
                      <a:pt x="5575" y="20532"/>
                    </a:lnTo>
                    <a:lnTo>
                      <a:pt x="5575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65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65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1" name="Google Shape;2691;p65"/>
            <p:cNvGrpSpPr/>
            <p:nvPr/>
          </p:nvGrpSpPr>
          <p:grpSpPr>
            <a:xfrm>
              <a:off x="831701" y="3244650"/>
              <a:ext cx="957300" cy="957300"/>
              <a:chOff x="831701" y="3244650"/>
              <a:chExt cx="957300" cy="957300"/>
            </a:xfrm>
          </p:grpSpPr>
          <p:sp>
            <p:nvSpPr>
              <p:cNvPr id="2692" name="Google Shape;2692;p65"/>
              <p:cNvSpPr/>
              <p:nvPr/>
            </p:nvSpPr>
            <p:spPr>
              <a:xfrm>
                <a:off x="831701" y="3244650"/>
                <a:ext cx="957300" cy="957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65"/>
              <p:cNvSpPr/>
              <p:nvPr/>
            </p:nvSpPr>
            <p:spPr>
              <a:xfrm>
                <a:off x="867551" y="3280500"/>
                <a:ext cx="885600" cy="885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94" name="Google Shape;2694;p65"/>
          <p:cNvGrpSpPr/>
          <p:nvPr/>
        </p:nvGrpSpPr>
        <p:grpSpPr>
          <a:xfrm>
            <a:off x="4698196" y="1476216"/>
            <a:ext cx="1171800" cy="3867308"/>
            <a:chOff x="4458251" y="1476216"/>
            <a:chExt cx="1171800" cy="3867308"/>
          </a:xfrm>
        </p:grpSpPr>
        <p:grpSp>
          <p:nvGrpSpPr>
            <p:cNvPr id="2695" name="Google Shape;2695;p65"/>
            <p:cNvGrpSpPr/>
            <p:nvPr/>
          </p:nvGrpSpPr>
          <p:grpSpPr>
            <a:xfrm>
              <a:off x="4458251" y="1476216"/>
              <a:ext cx="1171800" cy="3867308"/>
              <a:chOff x="1632175" y="1428591"/>
              <a:chExt cx="1171800" cy="3867308"/>
            </a:xfrm>
          </p:grpSpPr>
          <p:sp>
            <p:nvSpPr>
              <p:cNvPr id="2696" name="Google Shape;2696;p65"/>
              <p:cNvSpPr/>
              <p:nvPr/>
            </p:nvSpPr>
            <p:spPr>
              <a:xfrm>
                <a:off x="2165025" y="2348325"/>
                <a:ext cx="91151" cy="2947574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20532" extrusionOk="0">
                    <a:moveTo>
                      <a:pt x="0" y="1"/>
                    </a:moveTo>
                    <a:lnTo>
                      <a:pt x="0" y="20532"/>
                    </a:lnTo>
                    <a:lnTo>
                      <a:pt x="5575" y="20532"/>
                    </a:lnTo>
                    <a:lnTo>
                      <a:pt x="5575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9" name="Google Shape;2699;p65"/>
            <p:cNvGrpSpPr/>
            <p:nvPr/>
          </p:nvGrpSpPr>
          <p:grpSpPr>
            <a:xfrm>
              <a:off x="4565501" y="3244650"/>
              <a:ext cx="957300" cy="957300"/>
              <a:chOff x="4565501" y="3244650"/>
              <a:chExt cx="957300" cy="957300"/>
            </a:xfrm>
          </p:grpSpPr>
          <p:sp>
            <p:nvSpPr>
              <p:cNvPr id="2700" name="Google Shape;2700;p65"/>
              <p:cNvSpPr/>
              <p:nvPr/>
            </p:nvSpPr>
            <p:spPr>
              <a:xfrm>
                <a:off x="4565501" y="3244650"/>
                <a:ext cx="957300" cy="957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4601351" y="3280500"/>
                <a:ext cx="885600" cy="885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02" name="Google Shape;2702;p65"/>
          <p:cNvGrpSpPr/>
          <p:nvPr/>
        </p:nvGrpSpPr>
        <p:grpSpPr>
          <a:xfrm>
            <a:off x="1303703" y="1838850"/>
            <a:ext cx="469375" cy="455975"/>
            <a:chOff x="1004775" y="1181625"/>
            <a:chExt cx="469375" cy="455975"/>
          </a:xfrm>
        </p:grpSpPr>
        <p:sp>
          <p:nvSpPr>
            <p:cNvPr id="2703" name="Google Shape;2703;p65"/>
            <p:cNvSpPr/>
            <p:nvPr/>
          </p:nvSpPr>
          <p:spPr>
            <a:xfrm>
              <a:off x="1004775" y="1291525"/>
              <a:ext cx="352450" cy="346075"/>
            </a:xfrm>
            <a:custGeom>
              <a:avLst/>
              <a:gdLst/>
              <a:ahLst/>
              <a:cxnLst/>
              <a:rect l="l" t="t" r="r" b="b"/>
              <a:pathLst>
                <a:path w="14098" h="13843" extrusionOk="0">
                  <a:moveTo>
                    <a:pt x="3908" y="1"/>
                  </a:moveTo>
                  <a:lnTo>
                    <a:pt x="1047" y="2839"/>
                  </a:lnTo>
                  <a:cubicBezTo>
                    <a:pt x="0" y="3886"/>
                    <a:pt x="0" y="5561"/>
                    <a:pt x="1047" y="6608"/>
                  </a:cubicBezTo>
                  <a:lnTo>
                    <a:pt x="7491" y="13075"/>
                  </a:lnTo>
                  <a:cubicBezTo>
                    <a:pt x="8014" y="13587"/>
                    <a:pt x="8695" y="13843"/>
                    <a:pt x="9375" y="13843"/>
                  </a:cubicBezTo>
                  <a:cubicBezTo>
                    <a:pt x="10056" y="13843"/>
                    <a:pt x="10736" y="13587"/>
                    <a:pt x="11260" y="13075"/>
                  </a:cubicBezTo>
                  <a:lnTo>
                    <a:pt x="14098" y="10190"/>
                  </a:lnTo>
                  <a:lnTo>
                    <a:pt x="12632" y="8725"/>
                  </a:lnTo>
                  <a:lnTo>
                    <a:pt x="9771" y="11633"/>
                  </a:lnTo>
                  <a:cubicBezTo>
                    <a:pt x="9666" y="11737"/>
                    <a:pt x="9527" y="11790"/>
                    <a:pt x="9387" y="11790"/>
                  </a:cubicBezTo>
                  <a:cubicBezTo>
                    <a:pt x="9247" y="11790"/>
                    <a:pt x="9108" y="11737"/>
                    <a:pt x="9003" y="11633"/>
                  </a:cubicBezTo>
                  <a:lnTo>
                    <a:pt x="2466" y="5119"/>
                  </a:lnTo>
                  <a:cubicBezTo>
                    <a:pt x="2257" y="4910"/>
                    <a:pt x="2257" y="4561"/>
                    <a:pt x="2466" y="4351"/>
                  </a:cubicBezTo>
                  <a:lnTo>
                    <a:pt x="5374" y="1490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04" name="Google Shape;2704;p65"/>
            <p:cNvSpPr/>
            <p:nvPr/>
          </p:nvSpPr>
          <p:spPr>
            <a:xfrm>
              <a:off x="1094900" y="1347375"/>
              <a:ext cx="206500" cy="207075"/>
            </a:xfrm>
            <a:custGeom>
              <a:avLst/>
              <a:gdLst/>
              <a:ahLst/>
              <a:cxnLst/>
              <a:rect l="l" t="t" r="r" b="b"/>
              <a:pathLst>
                <a:path w="8260" h="8283" extrusionOk="0">
                  <a:moveTo>
                    <a:pt x="2537" y="0"/>
                  </a:moveTo>
                  <a:lnTo>
                    <a:pt x="1" y="2489"/>
                  </a:lnTo>
                  <a:lnTo>
                    <a:pt x="5770" y="8282"/>
                  </a:lnTo>
                  <a:lnTo>
                    <a:pt x="8260" y="5746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05" name="Google Shape;2705;p65"/>
            <p:cNvSpPr/>
            <p:nvPr/>
          </p:nvSpPr>
          <p:spPr>
            <a:xfrm>
              <a:off x="1176925" y="1265350"/>
              <a:ext cx="207075" cy="206500"/>
            </a:xfrm>
            <a:custGeom>
              <a:avLst/>
              <a:gdLst/>
              <a:ahLst/>
              <a:cxnLst/>
              <a:rect l="l" t="t" r="r" b="b"/>
              <a:pathLst>
                <a:path w="8283" h="8260" extrusionOk="0">
                  <a:moveTo>
                    <a:pt x="2489" y="1"/>
                  </a:moveTo>
                  <a:lnTo>
                    <a:pt x="0" y="2537"/>
                  </a:lnTo>
                  <a:lnTo>
                    <a:pt x="5746" y="8260"/>
                  </a:lnTo>
                  <a:lnTo>
                    <a:pt x="8282" y="5770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06" name="Google Shape;2706;p65"/>
            <p:cNvSpPr/>
            <p:nvPr/>
          </p:nvSpPr>
          <p:spPr>
            <a:xfrm>
              <a:off x="1121075" y="1181625"/>
              <a:ext cx="353075" cy="346050"/>
            </a:xfrm>
            <a:custGeom>
              <a:avLst/>
              <a:gdLst/>
              <a:ahLst/>
              <a:cxnLst/>
              <a:rect l="l" t="t" r="r" b="b"/>
              <a:pathLst>
                <a:path w="14123" h="13842" extrusionOk="0">
                  <a:moveTo>
                    <a:pt x="4735" y="0"/>
                  </a:moveTo>
                  <a:cubicBezTo>
                    <a:pt x="4049" y="0"/>
                    <a:pt x="3362" y="256"/>
                    <a:pt x="2839" y="768"/>
                  </a:cubicBezTo>
                  <a:lnTo>
                    <a:pt x="1" y="3652"/>
                  </a:lnTo>
                  <a:lnTo>
                    <a:pt x="1490" y="5118"/>
                  </a:lnTo>
                  <a:lnTo>
                    <a:pt x="4351" y="2210"/>
                  </a:lnTo>
                  <a:cubicBezTo>
                    <a:pt x="4456" y="2105"/>
                    <a:pt x="4595" y="2053"/>
                    <a:pt x="4735" y="2053"/>
                  </a:cubicBezTo>
                  <a:cubicBezTo>
                    <a:pt x="4875" y="2053"/>
                    <a:pt x="5014" y="2105"/>
                    <a:pt x="5119" y="2210"/>
                  </a:cubicBezTo>
                  <a:lnTo>
                    <a:pt x="11656" y="8747"/>
                  </a:lnTo>
                  <a:cubicBezTo>
                    <a:pt x="11865" y="8957"/>
                    <a:pt x="11865" y="9282"/>
                    <a:pt x="11656" y="9492"/>
                  </a:cubicBezTo>
                  <a:lnTo>
                    <a:pt x="8748" y="12376"/>
                  </a:lnTo>
                  <a:lnTo>
                    <a:pt x="10214" y="13842"/>
                  </a:lnTo>
                  <a:lnTo>
                    <a:pt x="13075" y="11027"/>
                  </a:lnTo>
                  <a:cubicBezTo>
                    <a:pt x="14122" y="9957"/>
                    <a:pt x="14122" y="8282"/>
                    <a:pt x="13075" y="7235"/>
                  </a:cubicBezTo>
                  <a:lnTo>
                    <a:pt x="6631" y="768"/>
                  </a:lnTo>
                  <a:cubicBezTo>
                    <a:pt x="6108" y="256"/>
                    <a:pt x="5421" y="0"/>
                    <a:pt x="4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  <p:sp>
        <p:nvSpPr>
          <p:cNvPr id="2707" name="Google Shape;2707;p65"/>
          <p:cNvSpPr/>
          <p:nvPr/>
        </p:nvSpPr>
        <p:spPr>
          <a:xfrm>
            <a:off x="5049709" y="1838625"/>
            <a:ext cx="468775" cy="456425"/>
          </a:xfrm>
          <a:custGeom>
            <a:avLst/>
            <a:gdLst/>
            <a:ahLst/>
            <a:cxnLst/>
            <a:rect l="l" t="t" r="r" b="b"/>
            <a:pathLst>
              <a:path w="18751" h="18257" extrusionOk="0">
                <a:moveTo>
                  <a:pt x="13633" y="5374"/>
                </a:moveTo>
                <a:cubicBezTo>
                  <a:pt x="13935" y="5374"/>
                  <a:pt x="14168" y="5630"/>
                  <a:pt x="14168" y="5909"/>
                </a:cubicBezTo>
                <a:lnTo>
                  <a:pt x="14168" y="6979"/>
                </a:lnTo>
                <a:cubicBezTo>
                  <a:pt x="14168" y="7282"/>
                  <a:pt x="13935" y="7514"/>
                  <a:pt x="13633" y="7514"/>
                </a:cubicBezTo>
                <a:lnTo>
                  <a:pt x="10446" y="7514"/>
                </a:lnTo>
                <a:lnTo>
                  <a:pt x="10446" y="14470"/>
                </a:lnTo>
                <a:cubicBezTo>
                  <a:pt x="10446" y="14772"/>
                  <a:pt x="10190" y="15005"/>
                  <a:pt x="9911" y="15005"/>
                </a:cubicBezTo>
                <a:lnTo>
                  <a:pt x="8841" y="15005"/>
                </a:lnTo>
                <a:cubicBezTo>
                  <a:pt x="8538" y="15005"/>
                  <a:pt x="8305" y="14772"/>
                  <a:pt x="8305" y="14470"/>
                </a:cubicBezTo>
                <a:lnTo>
                  <a:pt x="8305" y="7514"/>
                </a:lnTo>
                <a:lnTo>
                  <a:pt x="5095" y="7514"/>
                </a:lnTo>
                <a:cubicBezTo>
                  <a:pt x="4793" y="7514"/>
                  <a:pt x="4560" y="7282"/>
                  <a:pt x="4560" y="6979"/>
                </a:cubicBezTo>
                <a:lnTo>
                  <a:pt x="4560" y="5909"/>
                </a:lnTo>
                <a:cubicBezTo>
                  <a:pt x="4560" y="5630"/>
                  <a:pt x="4793" y="5374"/>
                  <a:pt x="5095" y="5374"/>
                </a:cubicBezTo>
                <a:close/>
                <a:moveTo>
                  <a:pt x="9376" y="0"/>
                </a:moveTo>
                <a:cubicBezTo>
                  <a:pt x="8695" y="0"/>
                  <a:pt x="8015" y="256"/>
                  <a:pt x="7491" y="768"/>
                </a:cubicBezTo>
                <a:lnTo>
                  <a:pt x="1024" y="7235"/>
                </a:lnTo>
                <a:cubicBezTo>
                  <a:pt x="0" y="8282"/>
                  <a:pt x="0" y="9957"/>
                  <a:pt x="1024" y="11004"/>
                </a:cubicBezTo>
                <a:lnTo>
                  <a:pt x="7491" y="17471"/>
                </a:lnTo>
                <a:cubicBezTo>
                  <a:pt x="8015" y="17995"/>
                  <a:pt x="8695" y="18256"/>
                  <a:pt x="9376" y="18256"/>
                </a:cubicBezTo>
                <a:cubicBezTo>
                  <a:pt x="10056" y="18256"/>
                  <a:pt x="10737" y="17995"/>
                  <a:pt x="11260" y="17471"/>
                </a:cubicBezTo>
                <a:lnTo>
                  <a:pt x="17704" y="11027"/>
                </a:lnTo>
                <a:cubicBezTo>
                  <a:pt x="18751" y="9980"/>
                  <a:pt x="18751" y="8282"/>
                  <a:pt x="17704" y="7235"/>
                </a:cubicBezTo>
                <a:lnTo>
                  <a:pt x="11260" y="768"/>
                </a:lnTo>
                <a:cubicBezTo>
                  <a:pt x="10737" y="256"/>
                  <a:pt x="10056" y="0"/>
                  <a:pt x="93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2708" name="Google Shape;2708;p65"/>
          <p:cNvSpPr/>
          <p:nvPr/>
        </p:nvSpPr>
        <p:spPr>
          <a:xfrm>
            <a:off x="1301090" y="3496200"/>
            <a:ext cx="474600" cy="456275"/>
          </a:xfrm>
          <a:custGeom>
            <a:avLst/>
            <a:gdLst/>
            <a:ahLst/>
            <a:cxnLst/>
            <a:rect l="l" t="t" r="r" b="b"/>
            <a:pathLst>
              <a:path w="18984" h="18251" extrusionOk="0">
                <a:moveTo>
                  <a:pt x="9865" y="2164"/>
                </a:moveTo>
                <a:cubicBezTo>
                  <a:pt x="11307" y="2164"/>
                  <a:pt x="12703" y="2629"/>
                  <a:pt x="13889" y="3466"/>
                </a:cubicBezTo>
                <a:cubicBezTo>
                  <a:pt x="13912" y="3490"/>
                  <a:pt x="13936" y="3490"/>
                  <a:pt x="13959" y="3513"/>
                </a:cubicBezTo>
                <a:lnTo>
                  <a:pt x="9865" y="7631"/>
                </a:lnTo>
                <a:lnTo>
                  <a:pt x="5770" y="3513"/>
                </a:lnTo>
                <a:cubicBezTo>
                  <a:pt x="6957" y="2652"/>
                  <a:pt x="8376" y="2164"/>
                  <a:pt x="9865" y="2164"/>
                </a:cubicBezTo>
                <a:close/>
                <a:moveTo>
                  <a:pt x="4235" y="5025"/>
                </a:moveTo>
                <a:lnTo>
                  <a:pt x="8329" y="9119"/>
                </a:lnTo>
                <a:lnTo>
                  <a:pt x="4235" y="13214"/>
                </a:lnTo>
                <a:cubicBezTo>
                  <a:pt x="4235" y="13191"/>
                  <a:pt x="4211" y="13167"/>
                  <a:pt x="4188" y="13144"/>
                </a:cubicBezTo>
                <a:cubicBezTo>
                  <a:pt x="2443" y="10725"/>
                  <a:pt x="2467" y="7444"/>
                  <a:pt x="4235" y="5025"/>
                </a:cubicBezTo>
                <a:close/>
                <a:moveTo>
                  <a:pt x="15471" y="5025"/>
                </a:moveTo>
                <a:cubicBezTo>
                  <a:pt x="15494" y="5048"/>
                  <a:pt x="15494" y="5071"/>
                  <a:pt x="15518" y="5095"/>
                </a:cubicBezTo>
                <a:cubicBezTo>
                  <a:pt x="17262" y="7537"/>
                  <a:pt x="17239" y="10818"/>
                  <a:pt x="15471" y="13214"/>
                </a:cubicBezTo>
                <a:lnTo>
                  <a:pt x="11377" y="9119"/>
                </a:lnTo>
                <a:lnTo>
                  <a:pt x="15471" y="5025"/>
                </a:lnTo>
                <a:close/>
                <a:moveTo>
                  <a:pt x="9865" y="10632"/>
                </a:moveTo>
                <a:lnTo>
                  <a:pt x="13959" y="14726"/>
                </a:lnTo>
                <a:cubicBezTo>
                  <a:pt x="12773" y="15610"/>
                  <a:pt x="11330" y="16075"/>
                  <a:pt x="9865" y="16075"/>
                </a:cubicBezTo>
                <a:cubicBezTo>
                  <a:pt x="8399" y="16075"/>
                  <a:pt x="7003" y="15633"/>
                  <a:pt x="5817" y="14796"/>
                </a:cubicBezTo>
                <a:cubicBezTo>
                  <a:pt x="5793" y="14772"/>
                  <a:pt x="5770" y="14749"/>
                  <a:pt x="5770" y="14726"/>
                </a:cubicBezTo>
                <a:lnTo>
                  <a:pt x="9865" y="10632"/>
                </a:lnTo>
                <a:close/>
                <a:moveTo>
                  <a:pt x="9865" y="0"/>
                </a:moveTo>
                <a:cubicBezTo>
                  <a:pt x="6166" y="0"/>
                  <a:pt x="2839" y="2233"/>
                  <a:pt x="1420" y="5630"/>
                </a:cubicBezTo>
                <a:cubicBezTo>
                  <a:pt x="1" y="9050"/>
                  <a:pt x="792" y="12958"/>
                  <a:pt x="3397" y="15587"/>
                </a:cubicBezTo>
                <a:cubicBezTo>
                  <a:pt x="5141" y="17330"/>
                  <a:pt x="7478" y="18251"/>
                  <a:pt x="9859" y="18251"/>
                </a:cubicBezTo>
                <a:cubicBezTo>
                  <a:pt x="11035" y="18251"/>
                  <a:pt x="12223" y="18026"/>
                  <a:pt x="13354" y="17564"/>
                </a:cubicBezTo>
                <a:cubicBezTo>
                  <a:pt x="16751" y="16145"/>
                  <a:pt x="18984" y="12818"/>
                  <a:pt x="18984" y="9119"/>
                </a:cubicBezTo>
                <a:cubicBezTo>
                  <a:pt x="18961" y="4094"/>
                  <a:pt x="14890" y="23"/>
                  <a:pt x="98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2709" name="Google Shape;2709;p65"/>
          <p:cNvGrpSpPr/>
          <p:nvPr/>
        </p:nvGrpSpPr>
        <p:grpSpPr>
          <a:xfrm>
            <a:off x="5035746" y="3495975"/>
            <a:ext cx="496700" cy="456725"/>
            <a:chOff x="5431300" y="3346875"/>
            <a:chExt cx="496700" cy="456725"/>
          </a:xfrm>
        </p:grpSpPr>
        <p:sp>
          <p:nvSpPr>
            <p:cNvPr id="2710" name="Google Shape;2710;p65"/>
            <p:cNvSpPr/>
            <p:nvPr/>
          </p:nvSpPr>
          <p:spPr>
            <a:xfrm>
              <a:off x="5531900" y="3346875"/>
              <a:ext cx="396100" cy="379225"/>
            </a:xfrm>
            <a:custGeom>
              <a:avLst/>
              <a:gdLst/>
              <a:ahLst/>
              <a:cxnLst/>
              <a:rect l="l" t="t" r="r" b="b"/>
              <a:pathLst>
                <a:path w="15844" h="15169" extrusionOk="0">
                  <a:moveTo>
                    <a:pt x="6026" y="1"/>
                  </a:moveTo>
                  <a:cubicBezTo>
                    <a:pt x="3793" y="24"/>
                    <a:pt x="1653" y="862"/>
                    <a:pt x="1" y="2351"/>
                  </a:cubicBezTo>
                  <a:lnTo>
                    <a:pt x="2816" y="5166"/>
                  </a:lnTo>
                  <a:lnTo>
                    <a:pt x="2816" y="3793"/>
                  </a:lnTo>
                  <a:cubicBezTo>
                    <a:pt x="2816" y="3491"/>
                    <a:pt x="3072" y="3258"/>
                    <a:pt x="3351" y="3258"/>
                  </a:cubicBezTo>
                  <a:lnTo>
                    <a:pt x="6980" y="3258"/>
                  </a:lnTo>
                  <a:cubicBezTo>
                    <a:pt x="6997" y="3258"/>
                    <a:pt x="7013" y="3258"/>
                    <a:pt x="7030" y="3258"/>
                  </a:cubicBezTo>
                  <a:cubicBezTo>
                    <a:pt x="8568" y="3258"/>
                    <a:pt x="9915" y="4321"/>
                    <a:pt x="10237" y="5817"/>
                  </a:cubicBezTo>
                  <a:cubicBezTo>
                    <a:pt x="10633" y="7725"/>
                    <a:pt x="9237" y="9539"/>
                    <a:pt x="7306" y="9655"/>
                  </a:cubicBezTo>
                  <a:lnTo>
                    <a:pt x="12819" y="15169"/>
                  </a:lnTo>
                  <a:cubicBezTo>
                    <a:pt x="15239" y="12494"/>
                    <a:pt x="15844" y="8655"/>
                    <a:pt x="14378" y="5375"/>
                  </a:cubicBezTo>
                  <a:cubicBezTo>
                    <a:pt x="12921" y="2113"/>
                    <a:pt x="9668" y="24"/>
                    <a:pt x="6109" y="24"/>
                  </a:cubicBezTo>
                  <a:cubicBezTo>
                    <a:pt x="6089" y="24"/>
                    <a:pt x="6069" y="24"/>
                    <a:pt x="6050" y="24"/>
                  </a:cubicBezTo>
                  <a:lnTo>
                    <a:pt x="60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11" name="Google Shape;2711;p65"/>
            <p:cNvSpPr/>
            <p:nvPr/>
          </p:nvSpPr>
          <p:spPr>
            <a:xfrm>
              <a:off x="5655800" y="3481825"/>
              <a:ext cx="89575" cy="53525"/>
            </a:xfrm>
            <a:custGeom>
              <a:avLst/>
              <a:gdLst/>
              <a:ahLst/>
              <a:cxnLst/>
              <a:rect l="l" t="t" r="r" b="b"/>
              <a:pathLst>
                <a:path w="3583" h="2141" extrusionOk="0">
                  <a:moveTo>
                    <a:pt x="559" y="0"/>
                  </a:moveTo>
                  <a:cubicBezTo>
                    <a:pt x="256" y="0"/>
                    <a:pt x="0" y="233"/>
                    <a:pt x="0" y="535"/>
                  </a:cubicBezTo>
                  <a:lnTo>
                    <a:pt x="0" y="1605"/>
                  </a:lnTo>
                  <a:cubicBezTo>
                    <a:pt x="23" y="1885"/>
                    <a:pt x="256" y="2140"/>
                    <a:pt x="559" y="2140"/>
                  </a:cubicBezTo>
                  <a:lnTo>
                    <a:pt x="2164" y="2140"/>
                  </a:lnTo>
                  <a:cubicBezTo>
                    <a:pt x="3583" y="2140"/>
                    <a:pt x="3583" y="0"/>
                    <a:pt x="2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12" name="Google Shape;2712;p65"/>
            <p:cNvSpPr/>
            <p:nvPr/>
          </p:nvSpPr>
          <p:spPr>
            <a:xfrm>
              <a:off x="5431300" y="3424825"/>
              <a:ext cx="401900" cy="378775"/>
            </a:xfrm>
            <a:custGeom>
              <a:avLst/>
              <a:gdLst/>
              <a:ahLst/>
              <a:cxnLst/>
              <a:rect l="l" t="t" r="r" b="b"/>
              <a:pathLst>
                <a:path w="16076" h="15151" extrusionOk="0">
                  <a:moveTo>
                    <a:pt x="3257" y="0"/>
                  </a:moveTo>
                  <a:lnTo>
                    <a:pt x="3257" y="0"/>
                  </a:lnTo>
                  <a:cubicBezTo>
                    <a:pt x="0" y="3583"/>
                    <a:pt x="140" y="9073"/>
                    <a:pt x="3560" y="12493"/>
                  </a:cubicBezTo>
                  <a:cubicBezTo>
                    <a:pt x="5326" y="14259"/>
                    <a:pt x="7651" y="15151"/>
                    <a:pt x="9980" y="15151"/>
                  </a:cubicBezTo>
                  <a:cubicBezTo>
                    <a:pt x="12160" y="15151"/>
                    <a:pt x="14344" y="14370"/>
                    <a:pt x="16076" y="12795"/>
                  </a:cubicBezTo>
                  <a:lnTo>
                    <a:pt x="9818" y="6561"/>
                  </a:lnTo>
                  <a:lnTo>
                    <a:pt x="8980" y="6561"/>
                  </a:lnTo>
                  <a:lnTo>
                    <a:pt x="8980" y="11376"/>
                  </a:lnTo>
                  <a:cubicBezTo>
                    <a:pt x="8957" y="11655"/>
                    <a:pt x="8724" y="11888"/>
                    <a:pt x="8445" y="11911"/>
                  </a:cubicBezTo>
                  <a:lnTo>
                    <a:pt x="7375" y="11911"/>
                  </a:lnTo>
                  <a:cubicBezTo>
                    <a:pt x="7073" y="11888"/>
                    <a:pt x="6840" y="11655"/>
                    <a:pt x="6840" y="11376"/>
                  </a:cubicBezTo>
                  <a:lnTo>
                    <a:pt x="6840" y="356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9" grpId="0" build="p"/>
      <p:bldP spid="2682" grpId="0" build="p"/>
      <p:bldP spid="2683" grpId="0" build="p"/>
      <p:bldP spid="268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54232" y="565670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hình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vi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phạm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tốc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độ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gây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tai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nạn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8" name="Google Shape;3204;p72">
            <a:extLst>
              <a:ext uri="{FF2B5EF4-FFF2-40B4-BE49-F238E27FC236}">
                <a16:creationId xmlns:a16="http://schemas.microsoft.com/office/drawing/2014/main" id="{A0D51DC3-5048-9451-AF3A-8EFC068F31EB}"/>
              </a:ext>
            </a:extLst>
          </p:cNvPr>
          <p:cNvSpPr txBox="1"/>
          <p:nvPr/>
        </p:nvSpPr>
        <p:spPr>
          <a:xfrm>
            <a:off x="1402956" y="3800646"/>
            <a:ext cx="4391916" cy="33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*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Theo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thống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kê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của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Ủy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ban An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toàn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Giao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thông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Quốc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gia</a:t>
            </a:r>
            <a:endParaRPr sz="1600" dirty="0">
              <a:solidFill>
                <a:schemeClr val="accent6">
                  <a:lumMod val="50000"/>
                </a:schemeClr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B88E869-DB1E-F30D-8B57-8DB146560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942" y="1342853"/>
            <a:ext cx="5830114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54232" y="501627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hình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vi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phạm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tốc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độ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gây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tai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nạn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pic>
        <p:nvPicPr>
          <p:cNvPr id="4" name="Picture 3" descr="A picture containing car, road, scene, way&#10;&#10;Description automatically generated">
            <a:extLst>
              <a:ext uri="{FF2B5EF4-FFF2-40B4-BE49-F238E27FC236}">
                <a16:creationId xmlns:a16="http://schemas.microsoft.com/office/drawing/2014/main" id="{C1A602C6-5F1E-BF12-9C2C-A0557167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078" y="2977297"/>
            <a:ext cx="2089037" cy="137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BFC4B632-E9BF-760F-A185-7741432EE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285" y="2987706"/>
            <a:ext cx="2070298" cy="136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sky, road, outdoor, person&#10;&#10;Description automatically generated">
            <a:extLst>
              <a:ext uri="{FF2B5EF4-FFF2-40B4-BE49-F238E27FC236}">
                <a16:creationId xmlns:a16="http://schemas.microsoft.com/office/drawing/2014/main" id="{6C18B2A5-C4BE-4427-836E-306B70384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285" y="1193524"/>
            <a:ext cx="2070298" cy="137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picture containing text, outdoor, sky, road&#10;&#10;Description automatically generated">
            <a:extLst>
              <a:ext uri="{FF2B5EF4-FFF2-40B4-BE49-F238E27FC236}">
                <a16:creationId xmlns:a16="http://schemas.microsoft.com/office/drawing/2014/main" id="{EDCF6DA5-0D33-7A73-F37F-C1313C948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419" y="1193524"/>
            <a:ext cx="2068632" cy="137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247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54232" y="501627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hình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vi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phạm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tốc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độ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gây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tai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nạn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pic>
        <p:nvPicPr>
          <p:cNvPr id="3" name="Picture 2" descr="A toy truck and a toy car&#10;&#10;Description automatically generated with medium confidence">
            <a:extLst>
              <a:ext uri="{FF2B5EF4-FFF2-40B4-BE49-F238E27FC236}">
                <a16:creationId xmlns:a16="http://schemas.microsoft.com/office/drawing/2014/main" id="{9C1669A0-239E-2E8F-9DF6-29198BA34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257" y="1674565"/>
            <a:ext cx="2904108" cy="161422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E3C7B1C2-14F2-2AD7-6059-DCDA7D9F96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559"/>
          <a:stretch/>
        </p:blipFill>
        <p:spPr>
          <a:xfrm>
            <a:off x="1723806" y="1110850"/>
            <a:ext cx="2334533" cy="2255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6DDE60-1C10-00CB-D86E-EAC769D1F274}"/>
              </a:ext>
            </a:extLst>
          </p:cNvPr>
          <p:cNvSpPr txBox="1"/>
          <p:nvPr/>
        </p:nvSpPr>
        <p:spPr>
          <a:xfrm>
            <a:off x="2083658" y="3509430"/>
            <a:ext cx="161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Patrick hand" panose="00000500000000000000" pitchFamily="2" charset="0"/>
              </a:rPr>
              <a:t>Giảm</a:t>
            </a:r>
            <a:r>
              <a:rPr lang="en-US" sz="2800" dirty="0">
                <a:latin typeface="Patrick hand" panose="00000500000000000000" pitchFamily="2" charset="0"/>
              </a:rPr>
              <a:t> 5 %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5364848" y="3509430"/>
            <a:ext cx="161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Patrick hand" panose="00000500000000000000" pitchFamily="2" charset="0"/>
              </a:rPr>
              <a:t>Giảm</a:t>
            </a:r>
            <a:r>
              <a:rPr lang="en-US" sz="2800" dirty="0">
                <a:latin typeface="Patrick hand" panose="00000500000000000000" pitchFamily="2" charset="0"/>
              </a:rPr>
              <a:t> 30 %</a:t>
            </a:r>
          </a:p>
        </p:txBody>
      </p:sp>
    </p:spTree>
    <p:extLst>
      <p:ext uri="{BB962C8B-B14F-4D97-AF65-F5344CB8AC3E}">
        <p14:creationId xmlns:p14="http://schemas.microsoft.com/office/powerpoint/2010/main" val="313700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7" name="Google Shape;3477;p74"/>
          <p:cNvGrpSpPr/>
          <p:nvPr/>
        </p:nvGrpSpPr>
        <p:grpSpPr>
          <a:xfrm>
            <a:off x="5965337" y="1337166"/>
            <a:ext cx="2124000" cy="3272859"/>
            <a:chOff x="5965337" y="1337166"/>
            <a:chExt cx="2124000" cy="3272859"/>
          </a:xfrm>
        </p:grpSpPr>
        <p:sp>
          <p:nvSpPr>
            <p:cNvPr id="3478" name="Google Shape;3478;p74"/>
            <p:cNvSpPr/>
            <p:nvPr/>
          </p:nvSpPr>
          <p:spPr>
            <a:xfrm>
              <a:off x="6998765" y="2281650"/>
              <a:ext cx="57144" cy="542096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74"/>
            <p:cNvSpPr/>
            <p:nvPr/>
          </p:nvSpPr>
          <p:spPr>
            <a:xfrm>
              <a:off x="5965337" y="2752725"/>
              <a:ext cx="2124000" cy="1857300"/>
            </a:xfrm>
            <a:prstGeom prst="roundRect">
              <a:avLst>
                <a:gd name="adj" fmla="val 9231"/>
              </a:avLst>
            </a:prstGeom>
            <a:solidFill>
              <a:schemeClr val="lt1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0" name="Google Shape;3480;p74"/>
            <p:cNvGrpSpPr/>
            <p:nvPr/>
          </p:nvGrpSpPr>
          <p:grpSpPr>
            <a:xfrm>
              <a:off x="6441437" y="1337166"/>
              <a:ext cx="1171800" cy="1171800"/>
              <a:chOff x="-1990735" y="1199991"/>
              <a:chExt cx="1171800" cy="1171800"/>
            </a:xfrm>
          </p:grpSpPr>
          <p:sp>
            <p:nvSpPr>
              <p:cNvPr id="3481" name="Google Shape;3481;p74"/>
              <p:cNvSpPr/>
              <p:nvPr/>
            </p:nvSpPr>
            <p:spPr>
              <a:xfrm rot="2700000">
                <a:off x="-1819129" y="13715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4"/>
              <p:cNvSpPr/>
              <p:nvPr/>
            </p:nvSpPr>
            <p:spPr>
              <a:xfrm rot="2700000">
                <a:off x="-1787945" y="14027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83" name="Google Shape;3483;p74"/>
          <p:cNvGrpSpPr/>
          <p:nvPr/>
        </p:nvGrpSpPr>
        <p:grpSpPr>
          <a:xfrm>
            <a:off x="3499418" y="1032366"/>
            <a:ext cx="2124000" cy="3272859"/>
            <a:chOff x="3510000" y="1032366"/>
            <a:chExt cx="2124000" cy="3272859"/>
          </a:xfrm>
        </p:grpSpPr>
        <p:sp>
          <p:nvSpPr>
            <p:cNvPr id="3484" name="Google Shape;3484;p74"/>
            <p:cNvSpPr/>
            <p:nvPr/>
          </p:nvSpPr>
          <p:spPr>
            <a:xfrm>
              <a:off x="4543428" y="1976850"/>
              <a:ext cx="57144" cy="542096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74"/>
            <p:cNvSpPr/>
            <p:nvPr/>
          </p:nvSpPr>
          <p:spPr>
            <a:xfrm>
              <a:off x="3510000" y="2447925"/>
              <a:ext cx="2124000" cy="1857300"/>
            </a:xfrm>
            <a:prstGeom prst="roundRect">
              <a:avLst>
                <a:gd name="adj" fmla="val 9231"/>
              </a:avLst>
            </a:prstGeom>
            <a:solidFill>
              <a:schemeClr val="accent2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6" name="Google Shape;3486;p74"/>
            <p:cNvGrpSpPr/>
            <p:nvPr/>
          </p:nvGrpSpPr>
          <p:grpSpPr>
            <a:xfrm>
              <a:off x="3986100" y="1032366"/>
              <a:ext cx="1171800" cy="1171800"/>
              <a:chOff x="-1990735" y="1199991"/>
              <a:chExt cx="1171800" cy="1171800"/>
            </a:xfrm>
          </p:grpSpPr>
          <p:sp>
            <p:nvSpPr>
              <p:cNvPr id="3487" name="Google Shape;3487;p74"/>
              <p:cNvSpPr/>
              <p:nvPr/>
            </p:nvSpPr>
            <p:spPr>
              <a:xfrm rot="2700000">
                <a:off x="-1819129" y="13715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74"/>
              <p:cNvSpPr/>
              <p:nvPr/>
            </p:nvSpPr>
            <p:spPr>
              <a:xfrm rot="2700000">
                <a:off x="-1787945" y="14027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89" name="Google Shape;3489;p74"/>
          <p:cNvGrpSpPr/>
          <p:nvPr/>
        </p:nvGrpSpPr>
        <p:grpSpPr>
          <a:xfrm>
            <a:off x="1033500" y="1337166"/>
            <a:ext cx="2124000" cy="3272859"/>
            <a:chOff x="1033500" y="1337166"/>
            <a:chExt cx="2124000" cy="3272859"/>
          </a:xfrm>
        </p:grpSpPr>
        <p:sp>
          <p:nvSpPr>
            <p:cNvPr id="3490" name="Google Shape;3490;p74"/>
            <p:cNvSpPr/>
            <p:nvPr/>
          </p:nvSpPr>
          <p:spPr>
            <a:xfrm>
              <a:off x="2066928" y="2281650"/>
              <a:ext cx="57144" cy="542096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1" name="Google Shape;3491;p74"/>
            <p:cNvGrpSpPr/>
            <p:nvPr/>
          </p:nvGrpSpPr>
          <p:grpSpPr>
            <a:xfrm>
              <a:off x="1509600" y="1337166"/>
              <a:ext cx="1171800" cy="1171800"/>
              <a:chOff x="-1990735" y="1199991"/>
              <a:chExt cx="1171800" cy="1171800"/>
            </a:xfrm>
          </p:grpSpPr>
          <p:sp>
            <p:nvSpPr>
              <p:cNvPr id="3492" name="Google Shape;3492;p74"/>
              <p:cNvSpPr/>
              <p:nvPr/>
            </p:nvSpPr>
            <p:spPr>
              <a:xfrm rot="2700000">
                <a:off x="-1819129" y="13715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4"/>
              <p:cNvSpPr/>
              <p:nvPr/>
            </p:nvSpPr>
            <p:spPr>
              <a:xfrm rot="2700000">
                <a:off x="-1787945" y="14027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94" name="Google Shape;3494;p74"/>
            <p:cNvSpPr/>
            <p:nvPr/>
          </p:nvSpPr>
          <p:spPr>
            <a:xfrm>
              <a:off x="1033500" y="2752725"/>
              <a:ext cx="2124000" cy="1857300"/>
            </a:xfrm>
            <a:prstGeom prst="roundRect">
              <a:avLst>
                <a:gd name="adj" fmla="val 9231"/>
              </a:avLst>
            </a:prstGeom>
            <a:solidFill>
              <a:schemeClr val="accent4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5" name="Google Shape;3495;p74"/>
          <p:cNvSpPr txBox="1">
            <a:spLocks noGrp="1"/>
          </p:cNvSpPr>
          <p:nvPr>
            <p:ph type="title" idx="6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atrick hand" panose="00000500000000000000" pitchFamily="2" charset="0"/>
              </a:rPr>
              <a:t>THẢO LUẬN</a:t>
            </a:r>
            <a:endParaRPr b="1" dirty="0">
              <a:latin typeface="Patrick hand" panose="00000500000000000000" pitchFamily="2" charset="0"/>
            </a:endParaRPr>
          </a:p>
        </p:txBody>
      </p:sp>
      <p:sp>
        <p:nvSpPr>
          <p:cNvPr id="3497" name="Google Shape;3497;p74"/>
          <p:cNvSpPr txBox="1">
            <a:spLocks noGrp="1"/>
          </p:cNvSpPr>
          <p:nvPr>
            <p:ph type="subTitle" idx="1"/>
          </p:nvPr>
        </p:nvSpPr>
        <p:spPr>
          <a:xfrm>
            <a:off x="1054663" y="332163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latin typeface="Patrick hand" panose="00000500000000000000" pitchFamily="2" charset="0"/>
              </a:rPr>
              <a:t>Phân công, tổ chức sưu tầm tài liệu trước ít nhất 2 tuần</a:t>
            </a:r>
            <a:endParaRPr sz="2000" dirty="0">
              <a:latin typeface="Patrick hand" panose="00000500000000000000" pitchFamily="2" charset="0"/>
            </a:endParaRPr>
          </a:p>
        </p:txBody>
      </p:sp>
      <p:sp>
        <p:nvSpPr>
          <p:cNvPr id="3502" name="Google Shape;3502;p74"/>
          <p:cNvSpPr txBox="1"/>
          <p:nvPr/>
        </p:nvSpPr>
        <p:spPr>
          <a:xfrm>
            <a:off x="1804950" y="1599816"/>
            <a:ext cx="58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rPr>
              <a:t>1</a:t>
            </a:r>
            <a:endParaRPr sz="3000" dirty="0">
              <a:solidFill>
                <a:srgbClr val="FFFFFF"/>
              </a:solidFill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3503" name="Google Shape;3503;p74"/>
          <p:cNvSpPr txBox="1"/>
          <p:nvPr/>
        </p:nvSpPr>
        <p:spPr>
          <a:xfrm>
            <a:off x="4270868" y="1295016"/>
            <a:ext cx="58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rPr>
              <a:t>2</a:t>
            </a:r>
            <a:endParaRPr sz="3000" dirty="0">
              <a:solidFill>
                <a:srgbClr val="FFFFFF"/>
              </a:solidFill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3504" name="Google Shape;3504;p74"/>
          <p:cNvSpPr txBox="1"/>
          <p:nvPr/>
        </p:nvSpPr>
        <p:spPr>
          <a:xfrm>
            <a:off x="6736787" y="1599816"/>
            <a:ext cx="58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rPr>
              <a:t>3</a:t>
            </a:r>
            <a:endParaRPr sz="3000">
              <a:solidFill>
                <a:srgbClr val="FFFFFF"/>
              </a:solidFill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34" name="Google Shape;3497;p74">
            <a:extLst>
              <a:ext uri="{FF2B5EF4-FFF2-40B4-BE49-F238E27FC236}">
                <a16:creationId xmlns:a16="http://schemas.microsoft.com/office/drawing/2014/main" id="{E3E3161E-0EA4-15DD-84DE-AB0FDC049704}"/>
              </a:ext>
            </a:extLst>
          </p:cNvPr>
          <p:cNvSpPr txBox="1">
            <a:spLocks/>
          </p:cNvSpPr>
          <p:nvPr/>
        </p:nvSpPr>
        <p:spPr>
          <a:xfrm>
            <a:off x="3499418" y="3055950"/>
            <a:ext cx="20493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600" b="0" i="0" u="none" strike="noStrike" cap="non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2000" dirty="0" err="1">
                <a:latin typeface="Patrick hand" panose="00000500000000000000" pitchFamily="2" charset="0"/>
              </a:rPr>
              <a:t>Trình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bày</a:t>
            </a:r>
            <a:r>
              <a:rPr lang="en-US" sz="2000" dirty="0">
                <a:latin typeface="Patrick hand" panose="00000500000000000000" pitchFamily="2" charset="0"/>
              </a:rPr>
              <a:t>, </a:t>
            </a:r>
            <a:r>
              <a:rPr lang="en-US" sz="2000" dirty="0" err="1">
                <a:latin typeface="Patrick hand" panose="00000500000000000000" pitchFamily="2" charset="0"/>
              </a:rPr>
              <a:t>nêu</a:t>
            </a:r>
            <a:r>
              <a:rPr lang="en-US" sz="2000" dirty="0">
                <a:latin typeface="Patrick hand" panose="00000500000000000000" pitchFamily="2" charset="0"/>
              </a:rPr>
              <a:t> ý </a:t>
            </a:r>
            <a:r>
              <a:rPr lang="en-US" sz="2000" dirty="0" err="1">
                <a:latin typeface="Patrick hand" panose="00000500000000000000" pitchFamily="2" charset="0"/>
              </a:rPr>
              <a:t>kiến</a:t>
            </a:r>
            <a:r>
              <a:rPr lang="en-US" sz="2000" dirty="0">
                <a:latin typeface="Patrick hand" panose="00000500000000000000" pitchFamily="2" charset="0"/>
              </a:rPr>
              <a:t>, </a:t>
            </a:r>
            <a:r>
              <a:rPr lang="en-US" sz="2000" dirty="0" err="1">
                <a:latin typeface="Patrick hand" panose="00000500000000000000" pitchFamily="2" charset="0"/>
              </a:rPr>
              <a:t>trả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lời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câu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hỏi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dựa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trên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tài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liệu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đã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sưu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tầm</a:t>
            </a:r>
            <a:endParaRPr lang="vi-VN" sz="2000" dirty="0">
              <a:latin typeface="Patrick hand" panose="00000500000000000000" pitchFamily="2" charset="0"/>
            </a:endParaRPr>
          </a:p>
        </p:txBody>
      </p:sp>
      <p:sp>
        <p:nvSpPr>
          <p:cNvPr id="39" name="Google Shape;3497;p74">
            <a:extLst>
              <a:ext uri="{FF2B5EF4-FFF2-40B4-BE49-F238E27FC236}">
                <a16:creationId xmlns:a16="http://schemas.microsoft.com/office/drawing/2014/main" id="{07FB8D51-D870-4B0E-022B-D400E7A2B67C}"/>
              </a:ext>
            </a:extLst>
          </p:cNvPr>
          <p:cNvSpPr txBox="1">
            <a:spLocks/>
          </p:cNvSpPr>
          <p:nvPr/>
        </p:nvSpPr>
        <p:spPr>
          <a:xfrm>
            <a:off x="5974114" y="3376575"/>
            <a:ext cx="20493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600" b="0" i="0" u="none" strike="noStrike" cap="non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2000" dirty="0" err="1">
                <a:latin typeface="Patrick hand" panose="00000500000000000000" pitchFamily="2" charset="0"/>
              </a:rPr>
              <a:t>Thảo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luận</a:t>
            </a:r>
            <a:r>
              <a:rPr lang="en-US" sz="2000" dirty="0">
                <a:latin typeface="Patrick hand" panose="00000500000000000000" pitchFamily="2" charset="0"/>
              </a:rPr>
              <a:t>, </a:t>
            </a:r>
            <a:r>
              <a:rPr lang="en-US" sz="2000" dirty="0" err="1">
                <a:latin typeface="Patrick hand" panose="00000500000000000000" pitchFamily="2" charset="0"/>
              </a:rPr>
              <a:t>nhận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xét</a:t>
            </a:r>
            <a:r>
              <a:rPr lang="en-US" sz="2000" dirty="0">
                <a:latin typeface="Patrick hand" panose="00000500000000000000" pitchFamily="2" charset="0"/>
              </a:rPr>
              <a:t>, </a:t>
            </a:r>
            <a:r>
              <a:rPr lang="en-US" sz="2000" dirty="0" err="1">
                <a:latin typeface="Patrick hand" panose="00000500000000000000" pitchFamily="2" charset="0"/>
              </a:rPr>
              <a:t>kết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luận</a:t>
            </a:r>
            <a:r>
              <a:rPr lang="en-US" sz="2000" dirty="0">
                <a:latin typeface="Patrick hand" panose="00000500000000000000" pitchFamily="2" charset="0"/>
              </a:rPr>
              <a:t>.</a:t>
            </a:r>
            <a:endParaRPr lang="vi-VN" sz="2000" dirty="0">
              <a:latin typeface="Patrick hand" panose="00000500000000000000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4861133" y="1945035"/>
            <a:ext cx="3327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hạn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nhau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phương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tiện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nhau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và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trên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cung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đường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nhau</a:t>
            </a:r>
            <a:r>
              <a:rPr lang="en-US" sz="2000" dirty="0">
                <a:latin typeface="Patrick hand" panose="00000500000000000000" pitchFamily="2" charset="0"/>
              </a:rPr>
              <a:t>.</a:t>
            </a:r>
          </a:p>
        </p:txBody>
      </p:sp>
      <p:pic>
        <p:nvPicPr>
          <p:cNvPr id="4" name="Picture 3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0400BE8E-E47B-6396-1D98-CD546C4EAF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7" b="11209"/>
          <a:stretch/>
        </p:blipFill>
        <p:spPr>
          <a:xfrm>
            <a:off x="1139409" y="1277956"/>
            <a:ext cx="3721724" cy="25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10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2: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4706897" y="1706895"/>
            <a:ext cx="3327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trời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mưa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nhỏ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hơn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trời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không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mưa</a:t>
            </a:r>
            <a:r>
              <a:rPr lang="en-US" sz="2000" dirty="0">
                <a:latin typeface="Patrick hand" panose="00000500000000000000" pitchFamily="2" charset="0"/>
              </a:rPr>
              <a:t> do </a:t>
            </a:r>
            <a:r>
              <a:rPr lang="en-US" sz="2000" dirty="0" err="1">
                <a:latin typeface="Patrick hand" panose="00000500000000000000" pitchFamily="2" charset="0"/>
              </a:rPr>
              <a:t>đường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trơn</a:t>
            </a:r>
            <a:r>
              <a:rPr lang="en-US" sz="2000" dirty="0">
                <a:latin typeface="Patrick hand" panose="00000500000000000000" pitchFamily="2" charset="0"/>
              </a:rPr>
              <a:t>, ma </a:t>
            </a:r>
            <a:r>
              <a:rPr lang="en-US" sz="2000" dirty="0" err="1">
                <a:latin typeface="Patrick hand" panose="00000500000000000000" pitchFamily="2" charset="0"/>
              </a:rPr>
              <a:t>sát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giữa</a:t>
            </a:r>
            <a:r>
              <a:rPr lang="en-US" sz="2000" dirty="0">
                <a:latin typeface="Patrick hand" panose="00000500000000000000" pitchFamily="2" charset="0"/>
              </a:rPr>
              <a:t> bánh </a:t>
            </a:r>
            <a:r>
              <a:rPr lang="en-US" sz="2000" dirty="0" err="1">
                <a:latin typeface="Patrick hand" panose="00000500000000000000" pitchFamily="2" charset="0"/>
              </a:rPr>
              <a:t>xe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mặt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đường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giảm</a:t>
            </a:r>
            <a:r>
              <a:rPr lang="en-US" sz="2000" dirty="0">
                <a:latin typeface="Patrick hand" panose="00000500000000000000" pitchFamily="2" charset="0"/>
              </a:rPr>
              <a:t>, </a:t>
            </a:r>
            <a:r>
              <a:rPr lang="en-US" sz="2000" dirty="0" err="1">
                <a:latin typeface="Patrick hand" panose="00000500000000000000" pitchFamily="2" charset="0"/>
              </a:rPr>
              <a:t>dễ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gây</a:t>
            </a:r>
            <a:r>
              <a:rPr lang="en-US" sz="2000" dirty="0">
                <a:latin typeface="Patrick hand" panose="00000500000000000000" pitchFamily="2" charset="0"/>
              </a:rPr>
              <a:t> tai </a:t>
            </a:r>
            <a:r>
              <a:rPr lang="en-US" sz="2000" dirty="0" err="1">
                <a:latin typeface="Patrick hand" panose="00000500000000000000" pitchFamily="2" charset="0"/>
              </a:rPr>
              <a:t>nạn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.</a:t>
            </a:r>
          </a:p>
        </p:txBody>
      </p:sp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FF986BE0-3691-6193-BB9B-61C71C546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99" r="3095" b="24401"/>
          <a:stretch/>
        </p:blipFill>
        <p:spPr>
          <a:xfrm>
            <a:off x="1021181" y="1707614"/>
            <a:ext cx="3176246" cy="163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2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5: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1222025" y="1104914"/>
            <a:ext cx="669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Để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đảm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bảo</a:t>
            </a:r>
            <a:r>
              <a:rPr lang="en-US" sz="2000" dirty="0">
                <a:latin typeface="Patrick hand" panose="00000500000000000000" pitchFamily="2" charset="0"/>
              </a:rPr>
              <a:t> an </a:t>
            </a:r>
            <a:r>
              <a:rPr lang="en-US" sz="2000" dirty="0" err="1">
                <a:latin typeface="Patrick hand" panose="00000500000000000000" pitchFamily="2" charset="0"/>
              </a:rPr>
              <a:t>toàn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thì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người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tham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phải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làm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gì</a:t>
            </a:r>
            <a:r>
              <a:rPr lang="en-US" sz="2000" dirty="0">
                <a:latin typeface="Patrick hand" panose="00000500000000000000" pitchFamily="2" charset="0"/>
              </a:rPr>
              <a:t>?</a:t>
            </a:r>
          </a:p>
        </p:txBody>
      </p:sp>
      <p:grpSp>
        <p:nvGrpSpPr>
          <p:cNvPr id="9" name="Google Shape;2283;p58">
            <a:extLst>
              <a:ext uri="{FF2B5EF4-FFF2-40B4-BE49-F238E27FC236}">
                <a16:creationId xmlns:a16="http://schemas.microsoft.com/office/drawing/2014/main" id="{66D9539B-F74F-4377-5F52-FB48F49195F7}"/>
              </a:ext>
            </a:extLst>
          </p:cNvPr>
          <p:cNvGrpSpPr/>
          <p:nvPr/>
        </p:nvGrpSpPr>
        <p:grpSpPr>
          <a:xfrm>
            <a:off x="2063102" y="3471064"/>
            <a:ext cx="2508898" cy="1196056"/>
            <a:chOff x="404850" y="2182975"/>
            <a:chExt cx="2230850" cy="1111475"/>
          </a:xfrm>
        </p:grpSpPr>
        <p:sp>
          <p:nvSpPr>
            <p:cNvPr id="10" name="Google Shape;2284;p58">
              <a:extLst>
                <a:ext uri="{FF2B5EF4-FFF2-40B4-BE49-F238E27FC236}">
                  <a16:creationId xmlns:a16="http://schemas.microsoft.com/office/drawing/2014/main" id="{20CC7C6F-0035-E464-3AB7-EE9940EA58A4}"/>
                </a:ext>
              </a:extLst>
            </p:cNvPr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85;p58">
              <a:extLst>
                <a:ext uri="{FF2B5EF4-FFF2-40B4-BE49-F238E27FC236}">
                  <a16:creationId xmlns:a16="http://schemas.microsoft.com/office/drawing/2014/main" id="{4447F576-BD56-80E4-4A3F-20139A00A515}"/>
                </a:ext>
              </a:extLst>
            </p:cNvPr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86;p58">
              <a:extLst>
                <a:ext uri="{FF2B5EF4-FFF2-40B4-BE49-F238E27FC236}">
                  <a16:creationId xmlns:a16="http://schemas.microsoft.com/office/drawing/2014/main" id="{1147A721-E2A1-5980-889E-EB998AA05851}"/>
                </a:ext>
              </a:extLst>
            </p:cNvPr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87;p58">
              <a:extLst>
                <a:ext uri="{FF2B5EF4-FFF2-40B4-BE49-F238E27FC236}">
                  <a16:creationId xmlns:a16="http://schemas.microsoft.com/office/drawing/2014/main" id="{47CDE5BD-4848-B381-84D5-0AF77AFCBBAC}"/>
                </a:ext>
              </a:extLst>
            </p:cNvPr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88;p58">
              <a:extLst>
                <a:ext uri="{FF2B5EF4-FFF2-40B4-BE49-F238E27FC236}">
                  <a16:creationId xmlns:a16="http://schemas.microsoft.com/office/drawing/2014/main" id="{F86F7175-F784-E2CE-FAA0-C77B131EF4DC}"/>
                </a:ext>
              </a:extLst>
            </p:cNvPr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89;p58">
              <a:extLst>
                <a:ext uri="{FF2B5EF4-FFF2-40B4-BE49-F238E27FC236}">
                  <a16:creationId xmlns:a16="http://schemas.microsoft.com/office/drawing/2014/main" id="{2F1546BE-3915-0A85-C007-BC5DF13E8FAF}"/>
                </a:ext>
              </a:extLst>
            </p:cNvPr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90;p58">
              <a:extLst>
                <a:ext uri="{FF2B5EF4-FFF2-40B4-BE49-F238E27FC236}">
                  <a16:creationId xmlns:a16="http://schemas.microsoft.com/office/drawing/2014/main" id="{E52B5873-8C07-8537-29CD-87BC60A779DE}"/>
                </a:ext>
              </a:extLst>
            </p:cNvPr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91;p58">
              <a:extLst>
                <a:ext uri="{FF2B5EF4-FFF2-40B4-BE49-F238E27FC236}">
                  <a16:creationId xmlns:a16="http://schemas.microsoft.com/office/drawing/2014/main" id="{F1617DB3-263D-7EAC-C597-912359B32A2A}"/>
                </a:ext>
              </a:extLst>
            </p:cNvPr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92;p58">
              <a:extLst>
                <a:ext uri="{FF2B5EF4-FFF2-40B4-BE49-F238E27FC236}">
                  <a16:creationId xmlns:a16="http://schemas.microsoft.com/office/drawing/2014/main" id="{3027C869-CE35-4974-0BA8-71F7B859ABF6}"/>
                </a:ext>
              </a:extLst>
            </p:cNvPr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93;p58">
              <a:extLst>
                <a:ext uri="{FF2B5EF4-FFF2-40B4-BE49-F238E27FC236}">
                  <a16:creationId xmlns:a16="http://schemas.microsoft.com/office/drawing/2014/main" id="{0C09E196-7D99-106E-9FD1-3C90FAB3CBA2}"/>
                </a:ext>
              </a:extLst>
            </p:cNvPr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94;p58">
              <a:extLst>
                <a:ext uri="{FF2B5EF4-FFF2-40B4-BE49-F238E27FC236}">
                  <a16:creationId xmlns:a16="http://schemas.microsoft.com/office/drawing/2014/main" id="{E8AD48FD-E262-1751-4065-A96460FC0836}"/>
                </a:ext>
              </a:extLst>
            </p:cNvPr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95;p58">
              <a:extLst>
                <a:ext uri="{FF2B5EF4-FFF2-40B4-BE49-F238E27FC236}">
                  <a16:creationId xmlns:a16="http://schemas.microsoft.com/office/drawing/2014/main" id="{3BD6BDE6-3B1F-18CF-D807-EF83D689E30F}"/>
                </a:ext>
              </a:extLst>
            </p:cNvPr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96;p58">
              <a:extLst>
                <a:ext uri="{FF2B5EF4-FFF2-40B4-BE49-F238E27FC236}">
                  <a16:creationId xmlns:a16="http://schemas.microsoft.com/office/drawing/2014/main" id="{73978019-1CF0-A3C5-6365-5BD5D036FE60}"/>
                </a:ext>
              </a:extLst>
            </p:cNvPr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97;p58">
              <a:extLst>
                <a:ext uri="{FF2B5EF4-FFF2-40B4-BE49-F238E27FC236}">
                  <a16:creationId xmlns:a16="http://schemas.microsoft.com/office/drawing/2014/main" id="{73348801-260F-E7F3-D16D-6D71DFA7BBC9}"/>
                </a:ext>
              </a:extLst>
            </p:cNvPr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98;p58">
              <a:extLst>
                <a:ext uri="{FF2B5EF4-FFF2-40B4-BE49-F238E27FC236}">
                  <a16:creationId xmlns:a16="http://schemas.microsoft.com/office/drawing/2014/main" id="{2A826ECC-2351-6614-643F-F640CDB21D3B}"/>
                </a:ext>
              </a:extLst>
            </p:cNvPr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99;p58">
              <a:extLst>
                <a:ext uri="{FF2B5EF4-FFF2-40B4-BE49-F238E27FC236}">
                  <a16:creationId xmlns:a16="http://schemas.microsoft.com/office/drawing/2014/main" id="{41E3BBD7-98C9-81F2-A0CB-FD09DBE1E8CC}"/>
                </a:ext>
              </a:extLst>
            </p:cNvPr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00;p58">
              <a:extLst>
                <a:ext uri="{FF2B5EF4-FFF2-40B4-BE49-F238E27FC236}">
                  <a16:creationId xmlns:a16="http://schemas.microsoft.com/office/drawing/2014/main" id="{54C4BA48-6478-8F86-20E2-17161CB82F5A}"/>
                </a:ext>
              </a:extLst>
            </p:cNvPr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01;p58">
              <a:extLst>
                <a:ext uri="{FF2B5EF4-FFF2-40B4-BE49-F238E27FC236}">
                  <a16:creationId xmlns:a16="http://schemas.microsoft.com/office/drawing/2014/main" id="{965AE6BA-F649-AFA1-F392-773686605C91}"/>
                </a:ext>
              </a:extLst>
            </p:cNvPr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02;p58">
              <a:extLst>
                <a:ext uri="{FF2B5EF4-FFF2-40B4-BE49-F238E27FC236}">
                  <a16:creationId xmlns:a16="http://schemas.microsoft.com/office/drawing/2014/main" id="{3FCD30A9-3453-0C85-24C5-F5D50A886D42}"/>
                </a:ext>
              </a:extLst>
            </p:cNvPr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03;p58">
              <a:extLst>
                <a:ext uri="{FF2B5EF4-FFF2-40B4-BE49-F238E27FC236}">
                  <a16:creationId xmlns:a16="http://schemas.microsoft.com/office/drawing/2014/main" id="{DC15C7BD-45CE-1D03-6564-0CEE646A9A5B}"/>
                </a:ext>
              </a:extLst>
            </p:cNvPr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04;p58">
              <a:extLst>
                <a:ext uri="{FF2B5EF4-FFF2-40B4-BE49-F238E27FC236}">
                  <a16:creationId xmlns:a16="http://schemas.microsoft.com/office/drawing/2014/main" id="{5D343B35-B7F7-0D30-7DB8-26FF7C6B6BD5}"/>
                </a:ext>
              </a:extLst>
            </p:cNvPr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05;p58">
              <a:extLst>
                <a:ext uri="{FF2B5EF4-FFF2-40B4-BE49-F238E27FC236}">
                  <a16:creationId xmlns:a16="http://schemas.microsoft.com/office/drawing/2014/main" id="{FABB47FA-CD16-360D-AAEF-2F675CCEB3DE}"/>
                </a:ext>
              </a:extLst>
            </p:cNvPr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06;p58">
              <a:extLst>
                <a:ext uri="{FF2B5EF4-FFF2-40B4-BE49-F238E27FC236}">
                  <a16:creationId xmlns:a16="http://schemas.microsoft.com/office/drawing/2014/main" id="{12CB7C9E-98BB-17A1-6DBE-B4C975B96F98}"/>
                </a:ext>
              </a:extLst>
            </p:cNvPr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07;p58">
              <a:extLst>
                <a:ext uri="{FF2B5EF4-FFF2-40B4-BE49-F238E27FC236}">
                  <a16:creationId xmlns:a16="http://schemas.microsoft.com/office/drawing/2014/main" id="{1AEC26E2-7CBF-22ED-E277-69EDB6EA8514}"/>
                </a:ext>
              </a:extLst>
            </p:cNvPr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08;p58">
              <a:extLst>
                <a:ext uri="{FF2B5EF4-FFF2-40B4-BE49-F238E27FC236}">
                  <a16:creationId xmlns:a16="http://schemas.microsoft.com/office/drawing/2014/main" id="{D51E976F-1638-436A-2E9F-62206F519ABF}"/>
                </a:ext>
              </a:extLst>
            </p:cNvPr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09;p58">
              <a:extLst>
                <a:ext uri="{FF2B5EF4-FFF2-40B4-BE49-F238E27FC236}">
                  <a16:creationId xmlns:a16="http://schemas.microsoft.com/office/drawing/2014/main" id="{17A4469B-B8FF-1E70-F3CD-E679EFCF766C}"/>
                </a:ext>
              </a:extLst>
            </p:cNvPr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10;p58">
              <a:extLst>
                <a:ext uri="{FF2B5EF4-FFF2-40B4-BE49-F238E27FC236}">
                  <a16:creationId xmlns:a16="http://schemas.microsoft.com/office/drawing/2014/main" id="{64BF9BCB-AB6F-B605-EF4A-99F9D76FB0F9}"/>
                </a:ext>
              </a:extLst>
            </p:cNvPr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11;p58">
              <a:extLst>
                <a:ext uri="{FF2B5EF4-FFF2-40B4-BE49-F238E27FC236}">
                  <a16:creationId xmlns:a16="http://schemas.microsoft.com/office/drawing/2014/main" id="{BF1C456A-5126-5EF3-19F1-CA2E8E8987B0}"/>
                </a:ext>
              </a:extLst>
            </p:cNvPr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215B80-DE90-66A8-6693-72B430163ABC}"/>
              </a:ext>
            </a:extLst>
          </p:cNvPr>
          <p:cNvGrpSpPr/>
          <p:nvPr/>
        </p:nvGrpSpPr>
        <p:grpSpPr>
          <a:xfrm>
            <a:off x="6007859" y="2737408"/>
            <a:ext cx="1380617" cy="1944760"/>
            <a:chOff x="1243900" y="1428750"/>
            <a:chExt cx="1585800" cy="2415261"/>
          </a:xfrm>
        </p:grpSpPr>
        <p:sp>
          <p:nvSpPr>
            <p:cNvPr id="40" name="Google Shape;2231;p56">
              <a:extLst>
                <a:ext uri="{FF2B5EF4-FFF2-40B4-BE49-F238E27FC236}">
                  <a16:creationId xmlns:a16="http://schemas.microsoft.com/office/drawing/2014/main" id="{DC431EFB-AAEB-51EB-FB94-EFA22C79900E}"/>
                </a:ext>
              </a:extLst>
            </p:cNvPr>
            <p:cNvSpPr/>
            <p:nvPr/>
          </p:nvSpPr>
          <p:spPr>
            <a:xfrm>
              <a:off x="2005523" y="2908616"/>
              <a:ext cx="56587" cy="935395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39;p56">
              <a:extLst>
                <a:ext uri="{FF2B5EF4-FFF2-40B4-BE49-F238E27FC236}">
                  <a16:creationId xmlns:a16="http://schemas.microsoft.com/office/drawing/2014/main" id="{FA4C467E-3261-5FD5-9BBB-878375B45F52}"/>
                </a:ext>
              </a:extLst>
            </p:cNvPr>
            <p:cNvSpPr/>
            <p:nvPr/>
          </p:nvSpPr>
          <p:spPr>
            <a:xfrm>
              <a:off x="1243900" y="1428750"/>
              <a:ext cx="1585800" cy="15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40;p56">
              <a:extLst>
                <a:ext uri="{FF2B5EF4-FFF2-40B4-BE49-F238E27FC236}">
                  <a16:creationId xmlns:a16="http://schemas.microsoft.com/office/drawing/2014/main" id="{694DDF01-2BD1-E0A7-9F54-13FCBE86FAB9}"/>
                </a:ext>
              </a:extLst>
            </p:cNvPr>
            <p:cNvSpPr/>
            <p:nvPr/>
          </p:nvSpPr>
          <p:spPr>
            <a:xfrm>
              <a:off x="1516900" y="1701750"/>
              <a:ext cx="1039800" cy="1039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41;p56">
              <a:extLst>
                <a:ext uri="{FF2B5EF4-FFF2-40B4-BE49-F238E27FC236}">
                  <a16:creationId xmlns:a16="http://schemas.microsoft.com/office/drawing/2014/main" id="{7323A2D8-D45B-B6F3-AE77-A6A02EC1047B}"/>
                </a:ext>
              </a:extLst>
            </p:cNvPr>
            <p:cNvSpPr txBox="1">
              <a:spLocks/>
            </p:cNvSpPr>
            <p:nvPr/>
          </p:nvSpPr>
          <p:spPr>
            <a:xfrm>
              <a:off x="1403500" y="1859100"/>
              <a:ext cx="1266600" cy="7251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2000" b="1" dirty="0"/>
                <a:t>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808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8" name="Google Shape;1848;p49"/>
          <p:cNvGrpSpPr/>
          <p:nvPr/>
        </p:nvGrpSpPr>
        <p:grpSpPr>
          <a:xfrm>
            <a:off x="943632" y="660700"/>
            <a:ext cx="3981600" cy="4825738"/>
            <a:chOff x="4239282" y="527350"/>
            <a:chExt cx="3981600" cy="4825738"/>
          </a:xfrm>
        </p:grpSpPr>
        <p:sp>
          <p:nvSpPr>
            <p:cNvPr id="1849" name="Google Shape;1849;p49"/>
            <p:cNvSpPr/>
            <p:nvPr/>
          </p:nvSpPr>
          <p:spPr>
            <a:xfrm>
              <a:off x="6057332" y="2822878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4239282" y="527350"/>
              <a:ext cx="3981600" cy="2530200"/>
            </a:xfrm>
            <a:prstGeom prst="roundRect">
              <a:avLst>
                <a:gd name="adj" fmla="val 643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4371975" y="628650"/>
              <a:ext cx="3733800" cy="2314200"/>
            </a:xfrm>
            <a:prstGeom prst="roundRect">
              <a:avLst>
                <a:gd name="adj" fmla="val 2881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2" name="Google Shape;1852;p49"/>
            <p:cNvGrpSpPr/>
            <p:nvPr/>
          </p:nvGrpSpPr>
          <p:grpSpPr>
            <a:xfrm>
              <a:off x="4239282" y="3133725"/>
              <a:ext cx="3981600" cy="1209600"/>
              <a:chOff x="4239282" y="3133725"/>
              <a:chExt cx="3981600" cy="1209600"/>
            </a:xfrm>
          </p:grpSpPr>
          <p:sp>
            <p:nvSpPr>
              <p:cNvPr id="1853" name="Google Shape;1853;p49"/>
              <p:cNvSpPr/>
              <p:nvPr/>
            </p:nvSpPr>
            <p:spPr>
              <a:xfrm>
                <a:off x="4239282" y="3133725"/>
                <a:ext cx="3981600" cy="1209600"/>
              </a:xfrm>
              <a:prstGeom prst="roundRect">
                <a:avLst>
                  <a:gd name="adj" fmla="val 1254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49"/>
              <p:cNvSpPr/>
              <p:nvPr/>
            </p:nvSpPr>
            <p:spPr>
              <a:xfrm>
                <a:off x="4368282" y="3248325"/>
                <a:ext cx="3723600" cy="980400"/>
              </a:xfrm>
              <a:prstGeom prst="roundRect">
                <a:avLst>
                  <a:gd name="adj" fmla="val 4656"/>
                </a:avLst>
              </a:prstGeom>
              <a:solidFill>
                <a:schemeClr val="accent4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5" name="Google Shape;1855;p49"/>
          <p:cNvGrpSpPr/>
          <p:nvPr/>
        </p:nvGrpSpPr>
        <p:grpSpPr>
          <a:xfrm>
            <a:off x="5266518" y="1009678"/>
            <a:ext cx="3015276" cy="4152932"/>
            <a:chOff x="1632175" y="1428591"/>
            <a:chExt cx="1171800" cy="1613917"/>
          </a:xfrm>
        </p:grpSpPr>
        <p:sp>
          <p:nvSpPr>
            <p:cNvPr id="1856" name="Google Shape;1856;p49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9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9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1" name="Google Shape;1861;p49"/>
          <p:cNvSpPr txBox="1">
            <a:spLocks noGrp="1"/>
          </p:cNvSpPr>
          <p:nvPr>
            <p:ph type="title" idx="2"/>
          </p:nvPr>
        </p:nvSpPr>
        <p:spPr>
          <a:xfrm>
            <a:off x="57586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!</a:t>
            </a:r>
            <a:endParaRPr dirty="0"/>
          </a:p>
        </p:txBody>
      </p:sp>
      <p:sp>
        <p:nvSpPr>
          <p:cNvPr id="16" name="Google Shape;3497;p74">
            <a:extLst>
              <a:ext uri="{FF2B5EF4-FFF2-40B4-BE49-F238E27FC236}">
                <a16:creationId xmlns:a16="http://schemas.microsoft.com/office/drawing/2014/main" id="{793548A4-085F-847A-1AA5-F298B4C3880C}"/>
              </a:ext>
            </a:extLst>
          </p:cNvPr>
          <p:cNvSpPr txBox="1">
            <a:spLocks/>
          </p:cNvSpPr>
          <p:nvPr/>
        </p:nvSpPr>
        <p:spPr>
          <a:xfrm>
            <a:off x="1313269" y="1551215"/>
            <a:ext cx="3242322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None/>
              <a:defRPr sz="1800" b="0" i="0" u="none" strike="noStrike" cap="non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Patrick hand" panose="00000500000000000000" pitchFamily="2" charset="0"/>
              </a:rPr>
              <a:t>An </a:t>
            </a:r>
            <a:r>
              <a:rPr lang="en-US" sz="3200" dirty="0" err="1">
                <a:latin typeface="Patrick hand" panose="00000500000000000000" pitchFamily="2" charset="0"/>
              </a:rPr>
              <a:t>toàn</a:t>
            </a:r>
            <a:r>
              <a:rPr lang="en-US" sz="3200" dirty="0">
                <a:latin typeface="Patrick hand" panose="00000500000000000000" pitchFamily="2" charset="0"/>
              </a:rPr>
              <a:t> Giao </a:t>
            </a:r>
            <a:r>
              <a:rPr lang="en-US" sz="3200" dirty="0" err="1">
                <a:latin typeface="Patrick hand" panose="00000500000000000000" pitchFamily="2" charset="0"/>
              </a:rPr>
              <a:t>thông</a:t>
            </a:r>
            <a:r>
              <a:rPr lang="en-US" sz="3200" dirty="0">
                <a:latin typeface="Patrick hand" panose="00000500000000000000" pitchFamily="2" charset="0"/>
              </a:rPr>
              <a:t> </a:t>
            </a:r>
            <a:r>
              <a:rPr lang="en-US" sz="3200" dirty="0" err="1">
                <a:latin typeface="Patrick hand" panose="00000500000000000000" pitchFamily="2" charset="0"/>
              </a:rPr>
              <a:t>là</a:t>
            </a:r>
            <a:r>
              <a:rPr lang="en-US" sz="3200" dirty="0">
                <a:latin typeface="Patrick hand" panose="00000500000000000000" pitchFamily="2" charset="0"/>
              </a:rPr>
              <a:t> </a:t>
            </a:r>
            <a:r>
              <a:rPr lang="en-US" sz="3200" dirty="0" err="1">
                <a:latin typeface="Patrick hand" panose="00000500000000000000" pitchFamily="2" charset="0"/>
              </a:rPr>
              <a:t>hạnh</a:t>
            </a:r>
            <a:r>
              <a:rPr lang="en-US" sz="3200" dirty="0">
                <a:latin typeface="Patrick hand" panose="00000500000000000000" pitchFamily="2" charset="0"/>
              </a:rPr>
              <a:t> </a:t>
            </a:r>
            <a:r>
              <a:rPr lang="en-US" sz="3200" dirty="0" err="1">
                <a:latin typeface="Patrick hand" panose="00000500000000000000" pitchFamily="2" charset="0"/>
              </a:rPr>
              <a:t>phúc</a:t>
            </a:r>
            <a:r>
              <a:rPr lang="en-US" sz="3200" dirty="0">
                <a:latin typeface="Patrick hand" panose="00000500000000000000" pitchFamily="2" charset="0"/>
              </a:rPr>
              <a:t> </a:t>
            </a:r>
            <a:r>
              <a:rPr lang="en-US" sz="3200" dirty="0" err="1">
                <a:latin typeface="Patrick hand" panose="00000500000000000000" pitchFamily="2" charset="0"/>
              </a:rPr>
              <a:t>của</a:t>
            </a:r>
            <a:r>
              <a:rPr lang="en-US" sz="3200" dirty="0">
                <a:latin typeface="Patrick hand" panose="00000500000000000000" pitchFamily="2" charset="0"/>
              </a:rPr>
              <a:t> 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</a:pPr>
            <a:r>
              <a:rPr lang="en-US" sz="3200" dirty="0" err="1">
                <a:latin typeface="Patrick hand" panose="00000500000000000000" pitchFamily="2" charset="0"/>
              </a:rPr>
              <a:t>mọi</a:t>
            </a:r>
            <a:r>
              <a:rPr lang="en-US" sz="3200" dirty="0">
                <a:latin typeface="Patrick hand" panose="00000500000000000000" pitchFamily="2" charset="0"/>
              </a:rPr>
              <a:t> </a:t>
            </a:r>
            <a:r>
              <a:rPr lang="en-US" sz="3200" dirty="0" err="1">
                <a:latin typeface="Patrick hand" panose="00000500000000000000" pitchFamily="2" charset="0"/>
              </a:rPr>
              <a:t>nhà</a:t>
            </a:r>
            <a:r>
              <a:rPr lang="en-US" sz="3200" dirty="0">
                <a:latin typeface="Patrick hand" panose="00000500000000000000" pitchFamily="2" charset="0"/>
              </a:rPr>
              <a:t>.</a:t>
            </a:r>
            <a:endParaRPr lang="vi-VN" sz="3200" dirty="0">
              <a:latin typeface="Patrick hand" panose="00000500000000000000" pitchFamily="2" charset="0"/>
            </a:endParaRPr>
          </a:p>
        </p:txBody>
      </p:sp>
      <p:sp>
        <p:nvSpPr>
          <p:cNvPr id="21" name="Google Shape;3497;p74">
            <a:extLst>
              <a:ext uri="{FF2B5EF4-FFF2-40B4-BE49-F238E27FC236}">
                <a16:creationId xmlns:a16="http://schemas.microsoft.com/office/drawing/2014/main" id="{76A68BAE-2653-D63D-3DE8-B737A6D7DBE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93219" y="3628875"/>
            <a:ext cx="3482421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latin typeface="Patrick hand" panose="00000500000000000000" pitchFamily="2" charset="0"/>
              </a:rPr>
              <a:t>Nhanh một giây, chậm cả đời.</a:t>
            </a:r>
            <a:endParaRPr sz="2400" dirty="0">
              <a:latin typeface="Patrick hand" panose="00000500000000000000" pitchFamily="2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54"/>
          <p:cNvSpPr/>
          <p:nvPr/>
        </p:nvSpPr>
        <p:spPr>
          <a:xfrm>
            <a:off x="-5119637" y="4546303"/>
            <a:ext cx="40965" cy="19808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7"/>
                  <a:pt x="454" y="1"/>
                  <a:pt x="972" y="1"/>
                </a:cubicBezTo>
                <a:cubicBezTo>
                  <a:pt x="1522" y="1"/>
                  <a:pt x="1943" y="227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54"/>
          <p:cNvSpPr/>
          <p:nvPr/>
        </p:nvSpPr>
        <p:spPr>
          <a:xfrm>
            <a:off x="-3114666" y="4918779"/>
            <a:ext cx="34812" cy="5479"/>
          </a:xfrm>
          <a:custGeom>
            <a:avLst/>
            <a:gdLst/>
            <a:ahLst/>
            <a:cxnLst/>
            <a:rect l="l" t="t" r="r" b="b"/>
            <a:pathLst>
              <a:path w="1652" h="260" extrusionOk="0">
                <a:moveTo>
                  <a:pt x="1652" y="130"/>
                </a:moveTo>
                <a:cubicBezTo>
                  <a:pt x="1652" y="195"/>
                  <a:pt x="1296" y="260"/>
                  <a:pt x="842" y="260"/>
                </a:cubicBezTo>
                <a:cubicBezTo>
                  <a:pt x="389" y="260"/>
                  <a:pt x="0" y="195"/>
                  <a:pt x="0" y="130"/>
                </a:cubicBezTo>
                <a:cubicBezTo>
                  <a:pt x="0" y="65"/>
                  <a:pt x="389" y="1"/>
                  <a:pt x="842" y="1"/>
                </a:cubicBezTo>
                <a:cubicBezTo>
                  <a:pt x="1296" y="1"/>
                  <a:pt x="1652" y="65"/>
                  <a:pt x="165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54"/>
          <p:cNvSpPr/>
          <p:nvPr/>
        </p:nvSpPr>
        <p:spPr>
          <a:xfrm>
            <a:off x="-5932361" y="4239909"/>
            <a:ext cx="40965" cy="12981"/>
          </a:xfrm>
          <a:custGeom>
            <a:avLst/>
            <a:gdLst/>
            <a:ahLst/>
            <a:cxnLst/>
            <a:rect l="l" t="t" r="r" b="b"/>
            <a:pathLst>
              <a:path w="1944" h="616" extrusionOk="0">
                <a:moveTo>
                  <a:pt x="1943" y="325"/>
                </a:moveTo>
                <a:cubicBezTo>
                  <a:pt x="1943" y="486"/>
                  <a:pt x="1490" y="616"/>
                  <a:pt x="972" y="616"/>
                </a:cubicBezTo>
                <a:cubicBezTo>
                  <a:pt x="421" y="616"/>
                  <a:pt x="0" y="486"/>
                  <a:pt x="0" y="325"/>
                </a:cubicBezTo>
                <a:cubicBezTo>
                  <a:pt x="0" y="130"/>
                  <a:pt x="421" y="1"/>
                  <a:pt x="972" y="1"/>
                </a:cubicBezTo>
                <a:cubicBezTo>
                  <a:pt x="1490" y="1"/>
                  <a:pt x="1943" y="130"/>
                  <a:pt x="1943" y="32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54"/>
          <p:cNvSpPr/>
          <p:nvPr/>
        </p:nvSpPr>
        <p:spPr>
          <a:xfrm>
            <a:off x="-5598678" y="4585203"/>
            <a:ext cx="39595" cy="8218"/>
          </a:xfrm>
          <a:custGeom>
            <a:avLst/>
            <a:gdLst/>
            <a:ahLst/>
            <a:cxnLst/>
            <a:rect l="l" t="t" r="r" b="b"/>
            <a:pathLst>
              <a:path w="1879" h="390" extrusionOk="0">
                <a:moveTo>
                  <a:pt x="1879" y="195"/>
                </a:moveTo>
                <a:cubicBezTo>
                  <a:pt x="1879" y="292"/>
                  <a:pt x="1458" y="389"/>
                  <a:pt x="940" y="389"/>
                </a:cubicBezTo>
                <a:cubicBezTo>
                  <a:pt x="421" y="389"/>
                  <a:pt x="0" y="292"/>
                  <a:pt x="0" y="195"/>
                </a:cubicBezTo>
                <a:cubicBezTo>
                  <a:pt x="0" y="98"/>
                  <a:pt x="421" y="0"/>
                  <a:pt x="940" y="0"/>
                </a:cubicBezTo>
                <a:cubicBezTo>
                  <a:pt x="1458" y="0"/>
                  <a:pt x="1879" y="98"/>
                  <a:pt x="1879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54"/>
          <p:cNvSpPr/>
          <p:nvPr/>
        </p:nvSpPr>
        <p:spPr>
          <a:xfrm>
            <a:off x="-6461218" y="4218078"/>
            <a:ext cx="68254" cy="8893"/>
          </a:xfrm>
          <a:custGeom>
            <a:avLst/>
            <a:gdLst/>
            <a:ahLst/>
            <a:cxnLst/>
            <a:rect l="l" t="t" r="r" b="b"/>
            <a:pathLst>
              <a:path w="3239" h="422" extrusionOk="0">
                <a:moveTo>
                  <a:pt x="3239" y="195"/>
                </a:moveTo>
                <a:cubicBezTo>
                  <a:pt x="3239" y="324"/>
                  <a:pt x="2526" y="421"/>
                  <a:pt x="1620" y="421"/>
                </a:cubicBezTo>
                <a:cubicBezTo>
                  <a:pt x="713" y="421"/>
                  <a:pt x="0" y="324"/>
                  <a:pt x="0" y="195"/>
                </a:cubicBezTo>
                <a:cubicBezTo>
                  <a:pt x="0" y="98"/>
                  <a:pt x="713" y="0"/>
                  <a:pt x="1620" y="0"/>
                </a:cubicBezTo>
                <a:cubicBezTo>
                  <a:pt x="2526" y="0"/>
                  <a:pt x="3239" y="98"/>
                  <a:pt x="3239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54"/>
          <p:cNvSpPr/>
          <p:nvPr/>
        </p:nvSpPr>
        <p:spPr>
          <a:xfrm>
            <a:off x="-6377960" y="4239909"/>
            <a:ext cx="40270" cy="12981"/>
          </a:xfrm>
          <a:custGeom>
            <a:avLst/>
            <a:gdLst/>
            <a:ahLst/>
            <a:cxnLst/>
            <a:rect l="l" t="t" r="r" b="b"/>
            <a:pathLst>
              <a:path w="1911" h="616" extrusionOk="0">
                <a:moveTo>
                  <a:pt x="1911" y="325"/>
                </a:moveTo>
                <a:cubicBezTo>
                  <a:pt x="1911" y="486"/>
                  <a:pt x="1490" y="616"/>
                  <a:pt x="939" y="616"/>
                </a:cubicBezTo>
                <a:cubicBezTo>
                  <a:pt x="421" y="616"/>
                  <a:pt x="0" y="486"/>
                  <a:pt x="0" y="325"/>
                </a:cubicBezTo>
                <a:cubicBezTo>
                  <a:pt x="0" y="130"/>
                  <a:pt x="421" y="1"/>
                  <a:pt x="939" y="1"/>
                </a:cubicBezTo>
                <a:cubicBezTo>
                  <a:pt x="1490" y="1"/>
                  <a:pt x="1911" y="130"/>
                  <a:pt x="1911" y="32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54"/>
          <p:cNvSpPr/>
          <p:nvPr/>
        </p:nvSpPr>
        <p:spPr>
          <a:xfrm>
            <a:off x="-6461218" y="4340214"/>
            <a:ext cx="51880" cy="3435"/>
          </a:xfrm>
          <a:custGeom>
            <a:avLst/>
            <a:gdLst/>
            <a:ahLst/>
            <a:cxnLst/>
            <a:rect l="l" t="t" r="r" b="b"/>
            <a:pathLst>
              <a:path w="2462" h="163" extrusionOk="0">
                <a:moveTo>
                  <a:pt x="2462" y="66"/>
                </a:moveTo>
                <a:cubicBezTo>
                  <a:pt x="2462" y="131"/>
                  <a:pt x="1911" y="163"/>
                  <a:pt x="1231" y="163"/>
                </a:cubicBezTo>
                <a:cubicBezTo>
                  <a:pt x="551" y="163"/>
                  <a:pt x="0" y="131"/>
                  <a:pt x="0" y="66"/>
                </a:cubicBezTo>
                <a:cubicBezTo>
                  <a:pt x="0" y="33"/>
                  <a:pt x="551" y="1"/>
                  <a:pt x="1231" y="1"/>
                </a:cubicBezTo>
                <a:cubicBezTo>
                  <a:pt x="1911" y="1"/>
                  <a:pt x="2462" y="33"/>
                  <a:pt x="2462" y="66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54"/>
          <p:cNvSpPr/>
          <p:nvPr/>
        </p:nvSpPr>
        <p:spPr>
          <a:xfrm>
            <a:off x="-4385970" y="4917410"/>
            <a:ext cx="54620" cy="8218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54"/>
          <p:cNvSpPr/>
          <p:nvPr/>
        </p:nvSpPr>
        <p:spPr>
          <a:xfrm>
            <a:off x="-6206009" y="4652087"/>
            <a:ext cx="55294" cy="16394"/>
          </a:xfrm>
          <a:custGeom>
            <a:avLst/>
            <a:gdLst/>
            <a:ahLst/>
            <a:cxnLst/>
            <a:rect l="l" t="t" r="r" b="b"/>
            <a:pathLst>
              <a:path w="2624" h="778" extrusionOk="0">
                <a:moveTo>
                  <a:pt x="2624" y="389"/>
                </a:moveTo>
                <a:cubicBezTo>
                  <a:pt x="2624" y="615"/>
                  <a:pt x="2041" y="777"/>
                  <a:pt x="1296" y="777"/>
                </a:cubicBezTo>
                <a:cubicBezTo>
                  <a:pt x="584" y="777"/>
                  <a:pt x="1" y="615"/>
                  <a:pt x="1" y="389"/>
                </a:cubicBezTo>
                <a:cubicBezTo>
                  <a:pt x="1" y="162"/>
                  <a:pt x="584" y="0"/>
                  <a:pt x="1296" y="0"/>
                </a:cubicBezTo>
                <a:cubicBezTo>
                  <a:pt x="2041" y="0"/>
                  <a:pt x="2624" y="162"/>
                  <a:pt x="2624" y="389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54"/>
          <p:cNvSpPr/>
          <p:nvPr/>
        </p:nvSpPr>
        <p:spPr>
          <a:xfrm>
            <a:off x="-3856439" y="4913996"/>
            <a:ext cx="47118" cy="6849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54"/>
          <p:cNvSpPr/>
          <p:nvPr/>
        </p:nvSpPr>
        <p:spPr>
          <a:xfrm>
            <a:off x="-5299111" y="3756780"/>
            <a:ext cx="85323" cy="14350"/>
          </a:xfrm>
          <a:custGeom>
            <a:avLst/>
            <a:gdLst/>
            <a:ahLst/>
            <a:cxnLst/>
            <a:rect l="l" t="t" r="r" b="b"/>
            <a:pathLst>
              <a:path w="4049" h="681" extrusionOk="0">
                <a:moveTo>
                  <a:pt x="4048" y="324"/>
                </a:moveTo>
                <a:cubicBezTo>
                  <a:pt x="4048" y="519"/>
                  <a:pt x="3142" y="681"/>
                  <a:pt x="2008" y="681"/>
                </a:cubicBezTo>
                <a:cubicBezTo>
                  <a:pt x="907" y="681"/>
                  <a:pt x="1" y="519"/>
                  <a:pt x="1" y="324"/>
                </a:cubicBezTo>
                <a:cubicBezTo>
                  <a:pt x="1" y="130"/>
                  <a:pt x="907" y="1"/>
                  <a:pt x="2008" y="1"/>
                </a:cubicBezTo>
                <a:cubicBezTo>
                  <a:pt x="3142" y="1"/>
                  <a:pt x="4048" y="130"/>
                  <a:pt x="4048" y="324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54"/>
          <p:cNvSpPr/>
          <p:nvPr/>
        </p:nvSpPr>
        <p:spPr>
          <a:xfrm>
            <a:off x="486866" y="5249908"/>
            <a:ext cx="69963" cy="21389"/>
          </a:xfrm>
          <a:custGeom>
            <a:avLst/>
            <a:gdLst/>
            <a:ahLst/>
            <a:cxnLst/>
            <a:rect l="l" t="t" r="r" b="b"/>
            <a:pathLst>
              <a:path w="3078" h="941" extrusionOk="0">
                <a:moveTo>
                  <a:pt x="3077" y="454"/>
                </a:moveTo>
                <a:cubicBezTo>
                  <a:pt x="3077" y="713"/>
                  <a:pt x="2397" y="940"/>
                  <a:pt x="1555" y="940"/>
                </a:cubicBezTo>
                <a:cubicBezTo>
                  <a:pt x="681" y="940"/>
                  <a:pt x="1" y="713"/>
                  <a:pt x="1" y="454"/>
                </a:cubicBezTo>
                <a:cubicBezTo>
                  <a:pt x="1" y="195"/>
                  <a:pt x="681" y="1"/>
                  <a:pt x="1555" y="1"/>
                </a:cubicBezTo>
                <a:cubicBezTo>
                  <a:pt x="2397" y="1"/>
                  <a:pt x="3077" y="195"/>
                  <a:pt x="3077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7" name="Google Shape;1957;p54"/>
          <p:cNvGrpSpPr/>
          <p:nvPr/>
        </p:nvGrpSpPr>
        <p:grpSpPr>
          <a:xfrm>
            <a:off x="-1969475" y="341880"/>
            <a:ext cx="4993375" cy="4964770"/>
            <a:chOff x="-1969475" y="341880"/>
            <a:chExt cx="4993375" cy="4964770"/>
          </a:xfrm>
        </p:grpSpPr>
        <p:sp>
          <p:nvSpPr>
            <p:cNvPr id="1958" name="Google Shape;1958;p54"/>
            <p:cNvSpPr/>
            <p:nvPr/>
          </p:nvSpPr>
          <p:spPr>
            <a:xfrm>
              <a:off x="-1103850" y="2742875"/>
              <a:ext cx="3732900" cy="228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4"/>
            <p:cNvSpPr/>
            <p:nvPr/>
          </p:nvSpPr>
          <p:spPr>
            <a:xfrm>
              <a:off x="-1029816" y="479883"/>
              <a:ext cx="2285645" cy="253766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4"/>
            <p:cNvSpPr/>
            <p:nvPr/>
          </p:nvSpPr>
          <p:spPr>
            <a:xfrm>
              <a:off x="1027573" y="2381294"/>
              <a:ext cx="181026" cy="637833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4"/>
            <p:cNvSpPr/>
            <p:nvPr/>
          </p:nvSpPr>
          <p:spPr>
            <a:xfrm>
              <a:off x="250325" y="610906"/>
              <a:ext cx="1735503" cy="2017575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4"/>
            <p:cNvSpPr/>
            <p:nvPr/>
          </p:nvSpPr>
          <p:spPr>
            <a:xfrm>
              <a:off x="2166105" y="2195316"/>
              <a:ext cx="159490" cy="822162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4"/>
            <p:cNvSpPr/>
            <p:nvPr/>
          </p:nvSpPr>
          <p:spPr>
            <a:xfrm>
              <a:off x="1511755" y="341880"/>
              <a:ext cx="1469803" cy="1939883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4"/>
            <p:cNvSpPr/>
            <p:nvPr/>
          </p:nvSpPr>
          <p:spPr>
            <a:xfrm>
              <a:off x="-1094926" y="2422839"/>
              <a:ext cx="172776" cy="614563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4"/>
            <p:cNvSpPr/>
            <p:nvPr/>
          </p:nvSpPr>
          <p:spPr>
            <a:xfrm>
              <a:off x="-1843914" y="757074"/>
              <a:ext cx="1672425" cy="1901356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4"/>
            <p:cNvSpPr/>
            <p:nvPr/>
          </p:nvSpPr>
          <p:spPr>
            <a:xfrm>
              <a:off x="-84430" y="4887169"/>
              <a:ext cx="75850" cy="2061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4"/>
            <p:cNvSpPr/>
            <p:nvPr/>
          </p:nvSpPr>
          <p:spPr>
            <a:xfrm>
              <a:off x="514726" y="5088098"/>
              <a:ext cx="44914" cy="21366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4"/>
            <p:cNvSpPr/>
            <p:nvPr/>
          </p:nvSpPr>
          <p:spPr>
            <a:xfrm>
              <a:off x="1322904" y="4930582"/>
              <a:ext cx="92034" cy="22844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4"/>
            <p:cNvSpPr/>
            <p:nvPr/>
          </p:nvSpPr>
          <p:spPr>
            <a:xfrm>
              <a:off x="-138163" y="4603049"/>
              <a:ext cx="92034" cy="23571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4"/>
            <p:cNvSpPr/>
            <p:nvPr/>
          </p:nvSpPr>
          <p:spPr>
            <a:xfrm>
              <a:off x="600848" y="4608209"/>
              <a:ext cx="73622" cy="13274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4"/>
            <p:cNvSpPr/>
            <p:nvPr/>
          </p:nvSpPr>
          <p:spPr>
            <a:xfrm>
              <a:off x="515453" y="4646485"/>
              <a:ext cx="43460" cy="2061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4"/>
            <p:cNvSpPr/>
            <p:nvPr/>
          </p:nvSpPr>
          <p:spPr>
            <a:xfrm>
              <a:off x="674447" y="4664146"/>
              <a:ext cx="55961" cy="5910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4"/>
            <p:cNvSpPr/>
            <p:nvPr/>
          </p:nvSpPr>
          <p:spPr>
            <a:xfrm>
              <a:off x="-838149" y="4841528"/>
              <a:ext cx="42710" cy="12547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4"/>
            <p:cNvSpPr/>
            <p:nvPr/>
          </p:nvSpPr>
          <p:spPr>
            <a:xfrm>
              <a:off x="-762345" y="4853302"/>
              <a:ext cx="79532" cy="33890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4"/>
            <p:cNvSpPr/>
            <p:nvPr/>
          </p:nvSpPr>
          <p:spPr>
            <a:xfrm>
              <a:off x="-807963" y="4903352"/>
              <a:ext cx="27981" cy="8865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4"/>
            <p:cNvSpPr/>
            <p:nvPr/>
          </p:nvSpPr>
          <p:spPr>
            <a:xfrm>
              <a:off x="-518705" y="4935742"/>
              <a:ext cx="34618" cy="12547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4"/>
            <p:cNvSpPr/>
            <p:nvPr/>
          </p:nvSpPr>
          <p:spPr>
            <a:xfrm>
              <a:off x="-1336453" y="4622915"/>
              <a:ext cx="73622" cy="13274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4"/>
            <p:cNvSpPr/>
            <p:nvPr/>
          </p:nvSpPr>
          <p:spPr>
            <a:xfrm>
              <a:off x="-1246647" y="4656782"/>
              <a:ext cx="43437" cy="21366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4"/>
            <p:cNvSpPr/>
            <p:nvPr/>
          </p:nvSpPr>
          <p:spPr>
            <a:xfrm>
              <a:off x="-1336453" y="4815025"/>
              <a:ext cx="55961" cy="6660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4"/>
            <p:cNvSpPr/>
            <p:nvPr/>
          </p:nvSpPr>
          <p:spPr>
            <a:xfrm>
              <a:off x="15671" y="4962244"/>
              <a:ext cx="59644" cy="26526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4"/>
            <p:cNvSpPr/>
            <p:nvPr/>
          </p:nvSpPr>
          <p:spPr>
            <a:xfrm>
              <a:off x="1134475" y="5099144"/>
              <a:ext cx="42732" cy="12547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4"/>
            <p:cNvSpPr/>
            <p:nvPr/>
          </p:nvSpPr>
          <p:spPr>
            <a:xfrm>
              <a:off x="1021871" y="5110918"/>
              <a:ext cx="80237" cy="33890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4"/>
            <p:cNvSpPr/>
            <p:nvPr/>
          </p:nvSpPr>
          <p:spPr>
            <a:xfrm>
              <a:off x="-649205" y="4874422"/>
              <a:ext cx="26636" cy="8218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4"/>
            <p:cNvSpPr/>
            <p:nvPr/>
          </p:nvSpPr>
          <p:spPr>
            <a:xfrm>
              <a:off x="882743" y="5099144"/>
              <a:ext cx="33890" cy="12547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4"/>
            <p:cNvSpPr/>
            <p:nvPr/>
          </p:nvSpPr>
          <p:spPr>
            <a:xfrm>
              <a:off x="1434803" y="4703150"/>
              <a:ext cx="42710" cy="12547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4"/>
            <p:cNvSpPr/>
            <p:nvPr/>
          </p:nvSpPr>
          <p:spPr>
            <a:xfrm>
              <a:off x="1322177" y="4715674"/>
              <a:ext cx="80260" cy="3314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4"/>
            <p:cNvSpPr/>
            <p:nvPr/>
          </p:nvSpPr>
          <p:spPr>
            <a:xfrm>
              <a:off x="1419346" y="4765725"/>
              <a:ext cx="27981" cy="8115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4"/>
            <p:cNvSpPr/>
            <p:nvPr/>
          </p:nvSpPr>
          <p:spPr>
            <a:xfrm>
              <a:off x="1663714" y="1888505"/>
              <a:ext cx="405594" cy="704425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4"/>
            <p:cNvSpPr/>
            <p:nvPr/>
          </p:nvSpPr>
          <p:spPr>
            <a:xfrm>
              <a:off x="-514300" y="2934850"/>
              <a:ext cx="3538200" cy="2371800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4"/>
            <p:cNvSpPr/>
            <p:nvPr/>
          </p:nvSpPr>
          <p:spPr>
            <a:xfrm>
              <a:off x="-1122998" y="2488815"/>
              <a:ext cx="22844" cy="1797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4"/>
            <p:cNvSpPr/>
            <p:nvPr/>
          </p:nvSpPr>
          <p:spPr>
            <a:xfrm>
              <a:off x="-1078106" y="2392692"/>
              <a:ext cx="50824" cy="35163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4"/>
            <p:cNvSpPr/>
            <p:nvPr/>
          </p:nvSpPr>
          <p:spPr>
            <a:xfrm>
              <a:off x="-1066332" y="2313934"/>
              <a:ext cx="22116" cy="11070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4"/>
            <p:cNvSpPr/>
            <p:nvPr/>
          </p:nvSpPr>
          <p:spPr>
            <a:xfrm>
              <a:off x="-1056763" y="2227084"/>
              <a:ext cx="39777" cy="27981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4"/>
            <p:cNvSpPr/>
            <p:nvPr/>
          </p:nvSpPr>
          <p:spPr>
            <a:xfrm>
              <a:off x="-1028055" y="2553139"/>
              <a:ext cx="35368" cy="30958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4"/>
            <p:cNvSpPr/>
            <p:nvPr/>
          </p:nvSpPr>
          <p:spPr>
            <a:xfrm>
              <a:off x="-1969475" y="2987276"/>
              <a:ext cx="3538288" cy="2315715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4"/>
            <p:cNvSpPr/>
            <p:nvPr/>
          </p:nvSpPr>
          <p:spPr>
            <a:xfrm>
              <a:off x="240173" y="3479846"/>
              <a:ext cx="343769" cy="1823992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4"/>
            <p:cNvSpPr/>
            <p:nvPr/>
          </p:nvSpPr>
          <p:spPr>
            <a:xfrm>
              <a:off x="-84430" y="4494857"/>
              <a:ext cx="75850" cy="2061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4"/>
            <p:cNvSpPr/>
            <p:nvPr/>
          </p:nvSpPr>
          <p:spPr>
            <a:xfrm>
              <a:off x="45129" y="4515450"/>
              <a:ext cx="44187" cy="21366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4"/>
            <p:cNvSpPr/>
            <p:nvPr/>
          </p:nvSpPr>
          <p:spPr>
            <a:xfrm>
              <a:off x="-1067787" y="4410212"/>
              <a:ext cx="75100" cy="2061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4"/>
            <p:cNvSpPr/>
            <p:nvPr/>
          </p:nvSpPr>
          <p:spPr>
            <a:xfrm>
              <a:off x="-1033942" y="4490424"/>
              <a:ext cx="92034" cy="23594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4"/>
            <p:cNvSpPr/>
            <p:nvPr/>
          </p:nvSpPr>
          <p:spPr>
            <a:xfrm>
              <a:off x="-1024373" y="2738635"/>
              <a:ext cx="34618" cy="18434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4"/>
            <p:cNvSpPr/>
            <p:nvPr/>
          </p:nvSpPr>
          <p:spPr>
            <a:xfrm>
              <a:off x="-1424053" y="1888505"/>
              <a:ext cx="404867" cy="704425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4"/>
            <p:cNvSpPr/>
            <p:nvPr/>
          </p:nvSpPr>
          <p:spPr>
            <a:xfrm>
              <a:off x="-1309950" y="2164510"/>
              <a:ext cx="440189" cy="55234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4"/>
            <p:cNvSpPr/>
            <p:nvPr/>
          </p:nvSpPr>
          <p:spPr>
            <a:xfrm>
              <a:off x="-1309950" y="2350006"/>
              <a:ext cx="440189" cy="55234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4"/>
            <p:cNvSpPr/>
            <p:nvPr/>
          </p:nvSpPr>
          <p:spPr>
            <a:xfrm>
              <a:off x="1514288" y="2164510"/>
              <a:ext cx="440917" cy="55234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4"/>
            <p:cNvSpPr/>
            <p:nvPr/>
          </p:nvSpPr>
          <p:spPr>
            <a:xfrm>
              <a:off x="1514288" y="2350006"/>
              <a:ext cx="440917" cy="55234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4"/>
            <p:cNvSpPr/>
            <p:nvPr/>
          </p:nvSpPr>
          <p:spPr>
            <a:xfrm>
              <a:off x="-1000825" y="1451279"/>
              <a:ext cx="2646909" cy="1391917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4"/>
            <p:cNvSpPr/>
            <p:nvPr/>
          </p:nvSpPr>
          <p:spPr>
            <a:xfrm>
              <a:off x="-908065" y="1580838"/>
              <a:ext cx="1190961" cy="1024623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4"/>
            <p:cNvSpPr/>
            <p:nvPr/>
          </p:nvSpPr>
          <p:spPr>
            <a:xfrm>
              <a:off x="363095" y="1580088"/>
              <a:ext cx="1189506" cy="1012849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4"/>
            <p:cNvSpPr/>
            <p:nvPr/>
          </p:nvSpPr>
          <p:spPr>
            <a:xfrm>
              <a:off x="-874221" y="2570073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4"/>
            <p:cNvSpPr/>
            <p:nvPr/>
          </p:nvSpPr>
          <p:spPr>
            <a:xfrm>
              <a:off x="271085" y="1580838"/>
              <a:ext cx="101603" cy="973821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4"/>
            <p:cNvSpPr/>
            <p:nvPr/>
          </p:nvSpPr>
          <p:spPr>
            <a:xfrm>
              <a:off x="-647514" y="1034669"/>
              <a:ext cx="1939551" cy="493923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4"/>
            <p:cNvSpPr/>
            <p:nvPr/>
          </p:nvSpPr>
          <p:spPr>
            <a:xfrm>
              <a:off x="-668857" y="1047921"/>
              <a:ext cx="53756" cy="480671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4"/>
            <p:cNvSpPr/>
            <p:nvPr/>
          </p:nvSpPr>
          <p:spPr>
            <a:xfrm>
              <a:off x="-1151705" y="1048671"/>
              <a:ext cx="515266" cy="479921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4"/>
            <p:cNvSpPr/>
            <p:nvPr/>
          </p:nvSpPr>
          <p:spPr>
            <a:xfrm>
              <a:off x="1259602" y="1048671"/>
              <a:ext cx="54507" cy="479921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4"/>
            <p:cNvSpPr/>
            <p:nvPr/>
          </p:nvSpPr>
          <p:spPr>
            <a:xfrm>
              <a:off x="1281695" y="1049398"/>
              <a:ext cx="491718" cy="479194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4"/>
            <p:cNvSpPr/>
            <p:nvPr/>
          </p:nvSpPr>
          <p:spPr>
            <a:xfrm>
              <a:off x="-1028055" y="1159818"/>
              <a:ext cx="334199" cy="244393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4"/>
            <p:cNvSpPr/>
            <p:nvPr/>
          </p:nvSpPr>
          <p:spPr>
            <a:xfrm>
              <a:off x="1338360" y="1159818"/>
              <a:ext cx="334199" cy="244393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4"/>
            <p:cNvSpPr/>
            <p:nvPr/>
          </p:nvSpPr>
          <p:spPr>
            <a:xfrm>
              <a:off x="-996393" y="1210596"/>
              <a:ext cx="142085" cy="14208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4"/>
            <p:cNvSpPr/>
            <p:nvPr/>
          </p:nvSpPr>
          <p:spPr>
            <a:xfrm>
              <a:off x="-824897" y="1232666"/>
              <a:ext cx="98648" cy="98671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4"/>
            <p:cNvSpPr/>
            <p:nvPr/>
          </p:nvSpPr>
          <p:spPr>
            <a:xfrm>
              <a:off x="1498832" y="1210596"/>
              <a:ext cx="142085" cy="14208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4"/>
            <p:cNvSpPr/>
            <p:nvPr/>
          </p:nvSpPr>
          <p:spPr>
            <a:xfrm>
              <a:off x="1371500" y="1232666"/>
              <a:ext cx="97921" cy="98671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4"/>
            <p:cNvSpPr/>
            <p:nvPr/>
          </p:nvSpPr>
          <p:spPr>
            <a:xfrm>
              <a:off x="-562869" y="1159818"/>
              <a:ext cx="1771008" cy="244393"/>
            </a:xfrm>
            <a:custGeom>
              <a:avLst/>
              <a:gdLst/>
              <a:ahLst/>
              <a:cxnLst/>
              <a:rect l="l" t="t" r="r" b="b"/>
              <a:pathLst>
                <a:path w="77915" h="10752" extrusionOk="0">
                  <a:moveTo>
                    <a:pt x="77914" y="5376"/>
                  </a:moveTo>
                  <a:cubicBezTo>
                    <a:pt x="77914" y="8322"/>
                    <a:pt x="75485" y="10751"/>
                    <a:pt x="72539" y="10751"/>
                  </a:cubicBezTo>
                  <a:lnTo>
                    <a:pt x="5376" y="10751"/>
                  </a:lnTo>
                  <a:cubicBezTo>
                    <a:pt x="2397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397" y="0"/>
                    <a:pt x="5376" y="0"/>
                  </a:cubicBezTo>
                  <a:lnTo>
                    <a:pt x="72539" y="0"/>
                  </a:lnTo>
                  <a:cubicBezTo>
                    <a:pt x="75485" y="0"/>
                    <a:pt x="77914" y="2396"/>
                    <a:pt x="77914" y="5376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4"/>
            <p:cNvSpPr/>
            <p:nvPr/>
          </p:nvSpPr>
          <p:spPr>
            <a:xfrm>
              <a:off x="-575370" y="1148772"/>
              <a:ext cx="1796011" cy="266464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4"/>
            <p:cNvSpPr/>
            <p:nvPr/>
          </p:nvSpPr>
          <p:spPr>
            <a:xfrm>
              <a:off x="-562869" y="1441710"/>
              <a:ext cx="1771008" cy="34618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4"/>
            <p:cNvSpPr/>
            <p:nvPr/>
          </p:nvSpPr>
          <p:spPr>
            <a:xfrm>
              <a:off x="-340460" y="1201027"/>
              <a:ext cx="95716" cy="163429"/>
            </a:xfrm>
            <a:custGeom>
              <a:avLst/>
              <a:gdLst/>
              <a:ahLst/>
              <a:cxnLst/>
              <a:rect l="l" t="t" r="r" b="b"/>
              <a:pathLst>
                <a:path w="4211" h="7190" extrusionOk="0">
                  <a:moveTo>
                    <a:pt x="227" y="5991"/>
                  </a:moveTo>
                  <a:cubicBezTo>
                    <a:pt x="713" y="6283"/>
                    <a:pt x="1296" y="6445"/>
                    <a:pt x="1847" y="6445"/>
                  </a:cubicBezTo>
                  <a:cubicBezTo>
                    <a:pt x="2786" y="6445"/>
                    <a:pt x="3304" y="5959"/>
                    <a:pt x="3304" y="5279"/>
                  </a:cubicBezTo>
                  <a:cubicBezTo>
                    <a:pt x="3304" y="4567"/>
                    <a:pt x="2948" y="4243"/>
                    <a:pt x="2008" y="3886"/>
                  </a:cubicBezTo>
                  <a:cubicBezTo>
                    <a:pt x="875" y="3465"/>
                    <a:pt x="163" y="2915"/>
                    <a:pt x="163" y="1911"/>
                  </a:cubicBezTo>
                  <a:cubicBezTo>
                    <a:pt x="163" y="842"/>
                    <a:pt x="1069" y="33"/>
                    <a:pt x="2429" y="33"/>
                  </a:cubicBezTo>
                  <a:cubicBezTo>
                    <a:pt x="2948" y="1"/>
                    <a:pt x="3466" y="130"/>
                    <a:pt x="3951" y="389"/>
                  </a:cubicBezTo>
                  <a:lnTo>
                    <a:pt x="3692" y="1102"/>
                  </a:lnTo>
                  <a:cubicBezTo>
                    <a:pt x="3304" y="875"/>
                    <a:pt x="2818" y="778"/>
                    <a:pt x="2365" y="778"/>
                  </a:cubicBezTo>
                  <a:cubicBezTo>
                    <a:pt x="1426" y="778"/>
                    <a:pt x="1069" y="1328"/>
                    <a:pt x="1069" y="1814"/>
                  </a:cubicBezTo>
                  <a:cubicBezTo>
                    <a:pt x="1069" y="2462"/>
                    <a:pt x="1458" y="2785"/>
                    <a:pt x="2429" y="3142"/>
                  </a:cubicBezTo>
                  <a:cubicBezTo>
                    <a:pt x="3595" y="3595"/>
                    <a:pt x="4211" y="4178"/>
                    <a:pt x="4211" y="5182"/>
                  </a:cubicBezTo>
                  <a:cubicBezTo>
                    <a:pt x="4211" y="6186"/>
                    <a:pt x="3401" y="7190"/>
                    <a:pt x="1782" y="7190"/>
                  </a:cubicBezTo>
                  <a:cubicBezTo>
                    <a:pt x="1167" y="7190"/>
                    <a:pt x="551" y="7028"/>
                    <a:pt x="1" y="6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4"/>
            <p:cNvSpPr/>
            <p:nvPr/>
          </p:nvSpPr>
          <p:spPr>
            <a:xfrm>
              <a:off x="-220470" y="1201027"/>
              <a:ext cx="120719" cy="164156"/>
            </a:xfrm>
            <a:custGeom>
              <a:avLst/>
              <a:gdLst/>
              <a:ahLst/>
              <a:cxnLst/>
              <a:rect l="l" t="t" r="r" b="b"/>
              <a:pathLst>
                <a:path w="5311" h="7222" extrusionOk="0">
                  <a:moveTo>
                    <a:pt x="5279" y="6866"/>
                  </a:moveTo>
                  <a:cubicBezTo>
                    <a:pt x="4696" y="7092"/>
                    <a:pt x="4080" y="7222"/>
                    <a:pt x="3433" y="7190"/>
                  </a:cubicBezTo>
                  <a:cubicBezTo>
                    <a:pt x="1490" y="7190"/>
                    <a:pt x="0" y="5959"/>
                    <a:pt x="0" y="3692"/>
                  </a:cubicBezTo>
                  <a:cubicBezTo>
                    <a:pt x="0" y="1523"/>
                    <a:pt x="1490" y="33"/>
                    <a:pt x="3659" y="33"/>
                  </a:cubicBezTo>
                  <a:cubicBezTo>
                    <a:pt x="4210" y="1"/>
                    <a:pt x="4760" y="130"/>
                    <a:pt x="5311" y="357"/>
                  </a:cubicBezTo>
                  <a:lnTo>
                    <a:pt x="5084" y="1069"/>
                  </a:lnTo>
                  <a:cubicBezTo>
                    <a:pt x="4631" y="875"/>
                    <a:pt x="4178" y="778"/>
                    <a:pt x="3692" y="778"/>
                  </a:cubicBezTo>
                  <a:cubicBezTo>
                    <a:pt x="2073" y="778"/>
                    <a:pt x="972" y="1814"/>
                    <a:pt x="972" y="3660"/>
                  </a:cubicBezTo>
                  <a:cubicBezTo>
                    <a:pt x="972" y="5344"/>
                    <a:pt x="1943" y="6445"/>
                    <a:pt x="3627" y="6445"/>
                  </a:cubicBezTo>
                  <a:cubicBezTo>
                    <a:pt x="4145" y="6445"/>
                    <a:pt x="4631" y="6348"/>
                    <a:pt x="5117" y="6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4"/>
            <p:cNvSpPr/>
            <p:nvPr/>
          </p:nvSpPr>
          <p:spPr>
            <a:xfrm>
              <a:off x="-69590" y="1204709"/>
              <a:ext cx="117787" cy="157542"/>
            </a:xfrm>
            <a:custGeom>
              <a:avLst/>
              <a:gdLst/>
              <a:ahLst/>
              <a:cxnLst/>
              <a:rect l="l" t="t" r="r" b="b"/>
              <a:pathLst>
                <a:path w="5182" h="6931" extrusionOk="0">
                  <a:moveTo>
                    <a:pt x="907" y="0"/>
                  </a:moveTo>
                  <a:lnTo>
                    <a:pt x="907" y="2883"/>
                  </a:lnTo>
                  <a:lnTo>
                    <a:pt x="4275" y="2883"/>
                  </a:lnTo>
                  <a:lnTo>
                    <a:pt x="4275" y="0"/>
                  </a:lnTo>
                  <a:lnTo>
                    <a:pt x="5182" y="0"/>
                  </a:lnTo>
                  <a:lnTo>
                    <a:pt x="5182" y="6930"/>
                  </a:lnTo>
                  <a:lnTo>
                    <a:pt x="4275" y="6930"/>
                  </a:lnTo>
                  <a:lnTo>
                    <a:pt x="4275" y="3692"/>
                  </a:lnTo>
                  <a:lnTo>
                    <a:pt x="907" y="3692"/>
                  </a:lnTo>
                  <a:lnTo>
                    <a:pt x="907" y="6930"/>
                  </a:lnTo>
                  <a:lnTo>
                    <a:pt x="1" y="6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4"/>
            <p:cNvSpPr/>
            <p:nvPr/>
          </p:nvSpPr>
          <p:spPr>
            <a:xfrm>
              <a:off x="79835" y="1201754"/>
              <a:ext cx="144290" cy="162701"/>
            </a:xfrm>
            <a:custGeom>
              <a:avLst/>
              <a:gdLst/>
              <a:ahLst/>
              <a:cxnLst/>
              <a:rect l="l" t="t" r="r" b="b"/>
              <a:pathLst>
                <a:path w="6348" h="7158" extrusionOk="0">
                  <a:moveTo>
                    <a:pt x="6347" y="3531"/>
                  </a:moveTo>
                  <a:cubicBezTo>
                    <a:pt x="6347" y="5895"/>
                    <a:pt x="4890" y="7158"/>
                    <a:pt x="3109" y="7158"/>
                  </a:cubicBezTo>
                  <a:cubicBezTo>
                    <a:pt x="1263" y="7158"/>
                    <a:pt x="0" y="5733"/>
                    <a:pt x="0" y="3628"/>
                  </a:cubicBezTo>
                  <a:cubicBezTo>
                    <a:pt x="0" y="1426"/>
                    <a:pt x="1360" y="1"/>
                    <a:pt x="3239" y="1"/>
                  </a:cubicBezTo>
                  <a:cubicBezTo>
                    <a:pt x="5085" y="1"/>
                    <a:pt x="6347" y="1458"/>
                    <a:pt x="6347" y="3531"/>
                  </a:cubicBezTo>
                  <a:close/>
                  <a:moveTo>
                    <a:pt x="972" y="3628"/>
                  </a:moveTo>
                  <a:cubicBezTo>
                    <a:pt x="972" y="5117"/>
                    <a:pt x="1781" y="6445"/>
                    <a:pt x="3174" y="6445"/>
                  </a:cubicBezTo>
                  <a:cubicBezTo>
                    <a:pt x="4566" y="6445"/>
                    <a:pt x="5408" y="5150"/>
                    <a:pt x="5408" y="3563"/>
                  </a:cubicBezTo>
                  <a:cubicBezTo>
                    <a:pt x="5408" y="2171"/>
                    <a:pt x="4664" y="713"/>
                    <a:pt x="3174" y="713"/>
                  </a:cubicBezTo>
                  <a:cubicBezTo>
                    <a:pt x="1684" y="713"/>
                    <a:pt x="972" y="2106"/>
                    <a:pt x="972" y="3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4"/>
            <p:cNvSpPr/>
            <p:nvPr/>
          </p:nvSpPr>
          <p:spPr>
            <a:xfrm>
              <a:off x="246922" y="1201754"/>
              <a:ext cx="144290" cy="162701"/>
            </a:xfrm>
            <a:custGeom>
              <a:avLst/>
              <a:gdLst/>
              <a:ahLst/>
              <a:cxnLst/>
              <a:rect l="l" t="t" r="r" b="b"/>
              <a:pathLst>
                <a:path w="6348" h="7158" extrusionOk="0">
                  <a:moveTo>
                    <a:pt x="6347" y="3531"/>
                  </a:moveTo>
                  <a:cubicBezTo>
                    <a:pt x="6347" y="5895"/>
                    <a:pt x="4890" y="7158"/>
                    <a:pt x="3109" y="7158"/>
                  </a:cubicBezTo>
                  <a:cubicBezTo>
                    <a:pt x="1263" y="7158"/>
                    <a:pt x="0" y="5733"/>
                    <a:pt x="0" y="3628"/>
                  </a:cubicBezTo>
                  <a:cubicBezTo>
                    <a:pt x="0" y="1426"/>
                    <a:pt x="1360" y="1"/>
                    <a:pt x="3239" y="1"/>
                  </a:cubicBezTo>
                  <a:cubicBezTo>
                    <a:pt x="5084" y="1"/>
                    <a:pt x="6347" y="1458"/>
                    <a:pt x="6347" y="3531"/>
                  </a:cubicBezTo>
                  <a:close/>
                  <a:moveTo>
                    <a:pt x="972" y="3628"/>
                  </a:moveTo>
                  <a:cubicBezTo>
                    <a:pt x="972" y="5117"/>
                    <a:pt x="1781" y="6445"/>
                    <a:pt x="3174" y="6445"/>
                  </a:cubicBezTo>
                  <a:cubicBezTo>
                    <a:pt x="4566" y="6445"/>
                    <a:pt x="5408" y="5150"/>
                    <a:pt x="5408" y="3563"/>
                  </a:cubicBezTo>
                  <a:cubicBezTo>
                    <a:pt x="5408" y="2171"/>
                    <a:pt x="4696" y="713"/>
                    <a:pt x="3174" y="713"/>
                  </a:cubicBezTo>
                  <a:cubicBezTo>
                    <a:pt x="1684" y="713"/>
                    <a:pt x="972" y="2106"/>
                    <a:pt x="972" y="3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4"/>
            <p:cNvSpPr/>
            <p:nvPr/>
          </p:nvSpPr>
          <p:spPr>
            <a:xfrm>
              <a:off x="423577" y="1204709"/>
              <a:ext cx="87601" cy="157542"/>
            </a:xfrm>
            <a:custGeom>
              <a:avLst/>
              <a:gdLst/>
              <a:ahLst/>
              <a:cxnLst/>
              <a:rect l="l" t="t" r="r" b="b"/>
              <a:pathLst>
                <a:path w="3854" h="6931" extrusionOk="0">
                  <a:moveTo>
                    <a:pt x="0" y="0"/>
                  </a:moveTo>
                  <a:lnTo>
                    <a:pt x="907" y="0"/>
                  </a:lnTo>
                  <a:lnTo>
                    <a:pt x="907" y="6186"/>
                  </a:lnTo>
                  <a:lnTo>
                    <a:pt x="3854" y="6186"/>
                  </a:lnTo>
                  <a:lnTo>
                    <a:pt x="3854" y="6930"/>
                  </a:lnTo>
                  <a:lnTo>
                    <a:pt x="0" y="69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4"/>
            <p:cNvSpPr/>
            <p:nvPr/>
          </p:nvSpPr>
          <p:spPr>
            <a:xfrm>
              <a:off x="595073" y="1203232"/>
              <a:ext cx="99398" cy="160497"/>
            </a:xfrm>
            <a:custGeom>
              <a:avLst/>
              <a:gdLst/>
              <a:ahLst/>
              <a:cxnLst/>
              <a:rect l="l" t="t" r="r" b="b"/>
              <a:pathLst>
                <a:path w="4373" h="7061" extrusionOk="0">
                  <a:moveTo>
                    <a:pt x="0" y="130"/>
                  </a:moveTo>
                  <a:cubicBezTo>
                    <a:pt x="551" y="33"/>
                    <a:pt x="1101" y="1"/>
                    <a:pt x="1620" y="1"/>
                  </a:cubicBezTo>
                  <a:cubicBezTo>
                    <a:pt x="2526" y="1"/>
                    <a:pt x="3109" y="163"/>
                    <a:pt x="3530" y="519"/>
                  </a:cubicBezTo>
                  <a:cubicBezTo>
                    <a:pt x="3919" y="778"/>
                    <a:pt x="4145" y="1231"/>
                    <a:pt x="4113" y="1717"/>
                  </a:cubicBezTo>
                  <a:cubicBezTo>
                    <a:pt x="4081" y="2429"/>
                    <a:pt x="3627" y="3045"/>
                    <a:pt x="2947" y="3239"/>
                  </a:cubicBezTo>
                  <a:lnTo>
                    <a:pt x="2947" y="3271"/>
                  </a:lnTo>
                  <a:cubicBezTo>
                    <a:pt x="3757" y="3433"/>
                    <a:pt x="4372" y="4146"/>
                    <a:pt x="4372" y="5020"/>
                  </a:cubicBezTo>
                  <a:cubicBezTo>
                    <a:pt x="4372" y="5538"/>
                    <a:pt x="4178" y="6024"/>
                    <a:pt x="3789" y="6412"/>
                  </a:cubicBezTo>
                  <a:cubicBezTo>
                    <a:pt x="3304" y="6833"/>
                    <a:pt x="2526" y="7060"/>
                    <a:pt x="1393" y="7060"/>
                  </a:cubicBezTo>
                  <a:cubicBezTo>
                    <a:pt x="940" y="7060"/>
                    <a:pt x="454" y="7028"/>
                    <a:pt x="0" y="6963"/>
                  </a:cubicBezTo>
                  <a:close/>
                  <a:moveTo>
                    <a:pt x="907" y="2980"/>
                  </a:moveTo>
                  <a:lnTo>
                    <a:pt x="1717" y="2980"/>
                  </a:lnTo>
                  <a:cubicBezTo>
                    <a:pt x="2656" y="2980"/>
                    <a:pt x="3239" y="2494"/>
                    <a:pt x="3239" y="1814"/>
                  </a:cubicBezTo>
                  <a:cubicBezTo>
                    <a:pt x="3239" y="1005"/>
                    <a:pt x="2591" y="681"/>
                    <a:pt x="1684" y="681"/>
                  </a:cubicBezTo>
                  <a:cubicBezTo>
                    <a:pt x="1425" y="681"/>
                    <a:pt x="1166" y="681"/>
                    <a:pt x="875" y="745"/>
                  </a:cubicBezTo>
                  <a:close/>
                  <a:moveTo>
                    <a:pt x="907" y="6315"/>
                  </a:moveTo>
                  <a:cubicBezTo>
                    <a:pt x="1166" y="6348"/>
                    <a:pt x="1425" y="6348"/>
                    <a:pt x="1684" y="6348"/>
                  </a:cubicBezTo>
                  <a:cubicBezTo>
                    <a:pt x="2623" y="6348"/>
                    <a:pt x="3465" y="5992"/>
                    <a:pt x="3465" y="4988"/>
                  </a:cubicBezTo>
                  <a:cubicBezTo>
                    <a:pt x="3465" y="4049"/>
                    <a:pt x="2656" y="3660"/>
                    <a:pt x="1684" y="3660"/>
                  </a:cubicBezTo>
                  <a:lnTo>
                    <a:pt x="907" y="3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4"/>
            <p:cNvSpPr/>
            <p:nvPr/>
          </p:nvSpPr>
          <p:spPr>
            <a:xfrm>
              <a:off x="728292" y="1204709"/>
              <a:ext cx="116332" cy="160474"/>
            </a:xfrm>
            <a:custGeom>
              <a:avLst/>
              <a:gdLst/>
              <a:ahLst/>
              <a:cxnLst/>
              <a:rect l="l" t="t" r="r" b="b"/>
              <a:pathLst>
                <a:path w="5118" h="7060" extrusionOk="0">
                  <a:moveTo>
                    <a:pt x="908" y="0"/>
                  </a:moveTo>
                  <a:lnTo>
                    <a:pt x="908" y="4081"/>
                  </a:lnTo>
                  <a:cubicBezTo>
                    <a:pt x="908" y="5667"/>
                    <a:pt x="1588" y="6315"/>
                    <a:pt x="2527" y="6315"/>
                  </a:cubicBezTo>
                  <a:cubicBezTo>
                    <a:pt x="3531" y="6315"/>
                    <a:pt x="4211" y="5635"/>
                    <a:pt x="4211" y="4081"/>
                  </a:cubicBezTo>
                  <a:lnTo>
                    <a:pt x="4211" y="0"/>
                  </a:lnTo>
                  <a:lnTo>
                    <a:pt x="5117" y="0"/>
                  </a:lnTo>
                  <a:lnTo>
                    <a:pt x="5117" y="4048"/>
                  </a:lnTo>
                  <a:cubicBezTo>
                    <a:pt x="5117" y="6186"/>
                    <a:pt x="3984" y="7060"/>
                    <a:pt x="2494" y="7060"/>
                  </a:cubicBezTo>
                  <a:cubicBezTo>
                    <a:pt x="1069" y="7060"/>
                    <a:pt x="1" y="6250"/>
                    <a:pt x="1" y="40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4"/>
            <p:cNvSpPr/>
            <p:nvPr/>
          </p:nvSpPr>
          <p:spPr>
            <a:xfrm>
              <a:off x="877717" y="1201027"/>
              <a:ext cx="95716" cy="163429"/>
            </a:xfrm>
            <a:custGeom>
              <a:avLst/>
              <a:gdLst/>
              <a:ahLst/>
              <a:cxnLst/>
              <a:rect l="l" t="t" r="r" b="b"/>
              <a:pathLst>
                <a:path w="4211" h="7190" extrusionOk="0">
                  <a:moveTo>
                    <a:pt x="227" y="5991"/>
                  </a:moveTo>
                  <a:cubicBezTo>
                    <a:pt x="713" y="6283"/>
                    <a:pt x="1263" y="6445"/>
                    <a:pt x="1846" y="6445"/>
                  </a:cubicBezTo>
                  <a:cubicBezTo>
                    <a:pt x="2753" y="6445"/>
                    <a:pt x="3304" y="5959"/>
                    <a:pt x="3304" y="5279"/>
                  </a:cubicBezTo>
                  <a:cubicBezTo>
                    <a:pt x="3304" y="4567"/>
                    <a:pt x="2915" y="4243"/>
                    <a:pt x="1976" y="3886"/>
                  </a:cubicBezTo>
                  <a:cubicBezTo>
                    <a:pt x="842" y="3465"/>
                    <a:pt x="162" y="2915"/>
                    <a:pt x="162" y="1911"/>
                  </a:cubicBezTo>
                  <a:cubicBezTo>
                    <a:pt x="162" y="842"/>
                    <a:pt x="1037" y="33"/>
                    <a:pt x="2397" y="33"/>
                  </a:cubicBezTo>
                  <a:cubicBezTo>
                    <a:pt x="2915" y="1"/>
                    <a:pt x="3465" y="130"/>
                    <a:pt x="3919" y="389"/>
                  </a:cubicBezTo>
                  <a:lnTo>
                    <a:pt x="3692" y="1102"/>
                  </a:lnTo>
                  <a:cubicBezTo>
                    <a:pt x="3271" y="875"/>
                    <a:pt x="2818" y="778"/>
                    <a:pt x="2364" y="778"/>
                  </a:cubicBezTo>
                  <a:cubicBezTo>
                    <a:pt x="1425" y="778"/>
                    <a:pt x="1069" y="1361"/>
                    <a:pt x="1069" y="1814"/>
                  </a:cubicBezTo>
                  <a:cubicBezTo>
                    <a:pt x="1069" y="2462"/>
                    <a:pt x="1458" y="2785"/>
                    <a:pt x="2429" y="3174"/>
                  </a:cubicBezTo>
                  <a:cubicBezTo>
                    <a:pt x="3627" y="3627"/>
                    <a:pt x="4210" y="4178"/>
                    <a:pt x="4210" y="5182"/>
                  </a:cubicBezTo>
                  <a:cubicBezTo>
                    <a:pt x="4210" y="6186"/>
                    <a:pt x="3401" y="7190"/>
                    <a:pt x="1782" y="7190"/>
                  </a:cubicBezTo>
                  <a:cubicBezTo>
                    <a:pt x="1166" y="7190"/>
                    <a:pt x="551" y="7028"/>
                    <a:pt x="1" y="6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4"/>
            <p:cNvSpPr/>
            <p:nvPr/>
          </p:nvSpPr>
          <p:spPr>
            <a:xfrm>
              <a:off x="-935295" y="3646181"/>
              <a:ext cx="687492" cy="1014326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4"/>
            <p:cNvSpPr/>
            <p:nvPr/>
          </p:nvSpPr>
          <p:spPr>
            <a:xfrm>
              <a:off x="-869788" y="4020105"/>
              <a:ext cx="128834" cy="574137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4"/>
            <p:cNvSpPr/>
            <p:nvPr/>
          </p:nvSpPr>
          <p:spPr>
            <a:xfrm>
              <a:off x="-775574" y="3954598"/>
              <a:ext cx="75827" cy="53586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4"/>
            <p:cNvSpPr/>
            <p:nvPr/>
          </p:nvSpPr>
          <p:spPr>
            <a:xfrm>
              <a:off x="-691678" y="4003898"/>
              <a:ext cx="60394" cy="562386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4"/>
            <p:cNvSpPr/>
            <p:nvPr/>
          </p:nvSpPr>
          <p:spPr>
            <a:xfrm>
              <a:off x="-585689" y="3957530"/>
              <a:ext cx="25799" cy="616847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4"/>
            <p:cNvSpPr/>
            <p:nvPr/>
          </p:nvSpPr>
          <p:spPr>
            <a:xfrm>
              <a:off x="-481155" y="3948711"/>
              <a:ext cx="27981" cy="609482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4"/>
            <p:cNvSpPr/>
            <p:nvPr/>
          </p:nvSpPr>
          <p:spPr>
            <a:xfrm>
              <a:off x="-377371" y="4017150"/>
              <a:ext cx="32413" cy="488763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4"/>
            <p:cNvSpPr/>
            <p:nvPr/>
          </p:nvSpPr>
          <p:spPr>
            <a:xfrm>
              <a:off x="893062" y="3646931"/>
              <a:ext cx="687492" cy="1013576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4"/>
            <p:cNvSpPr/>
            <p:nvPr/>
          </p:nvSpPr>
          <p:spPr>
            <a:xfrm>
              <a:off x="1386206" y="4020105"/>
              <a:ext cx="128106" cy="574137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4"/>
            <p:cNvSpPr/>
            <p:nvPr/>
          </p:nvSpPr>
          <p:spPr>
            <a:xfrm>
              <a:off x="1344997" y="3954598"/>
              <a:ext cx="76577" cy="53586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4"/>
            <p:cNvSpPr/>
            <p:nvPr/>
          </p:nvSpPr>
          <p:spPr>
            <a:xfrm>
              <a:off x="1276535" y="4003898"/>
              <a:ext cx="59644" cy="563113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4"/>
            <p:cNvSpPr/>
            <p:nvPr/>
          </p:nvSpPr>
          <p:spPr>
            <a:xfrm>
              <a:off x="1205141" y="3957530"/>
              <a:ext cx="25048" cy="617574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4"/>
            <p:cNvSpPr/>
            <p:nvPr/>
          </p:nvSpPr>
          <p:spPr>
            <a:xfrm>
              <a:off x="1097675" y="3948711"/>
              <a:ext cx="28003" cy="609482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4"/>
            <p:cNvSpPr/>
            <p:nvPr/>
          </p:nvSpPr>
          <p:spPr>
            <a:xfrm>
              <a:off x="989482" y="4017150"/>
              <a:ext cx="33140" cy="489513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4"/>
            <p:cNvSpPr/>
            <p:nvPr/>
          </p:nvSpPr>
          <p:spPr>
            <a:xfrm>
              <a:off x="-1208393" y="3621155"/>
              <a:ext cx="3062049" cy="742725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4"/>
            <p:cNvSpPr/>
            <p:nvPr/>
          </p:nvSpPr>
          <p:spPr>
            <a:xfrm>
              <a:off x="-41744" y="4253423"/>
              <a:ext cx="804551" cy="116332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4"/>
            <p:cNvSpPr/>
            <p:nvPr/>
          </p:nvSpPr>
          <p:spPr>
            <a:xfrm>
              <a:off x="-1234146" y="2659877"/>
              <a:ext cx="3112828" cy="1338183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4"/>
            <p:cNvSpPr/>
            <p:nvPr/>
          </p:nvSpPr>
          <p:spPr>
            <a:xfrm>
              <a:off x="-514272" y="2416989"/>
              <a:ext cx="1696635" cy="644077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4"/>
            <p:cNvSpPr/>
            <p:nvPr/>
          </p:nvSpPr>
          <p:spPr>
            <a:xfrm>
              <a:off x="313772" y="2452311"/>
              <a:ext cx="17707" cy="563113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4"/>
            <p:cNvSpPr/>
            <p:nvPr/>
          </p:nvSpPr>
          <p:spPr>
            <a:xfrm>
              <a:off x="-431104" y="2997729"/>
              <a:ext cx="1507476" cy="984141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4"/>
            <p:cNvSpPr/>
            <p:nvPr/>
          </p:nvSpPr>
          <p:spPr>
            <a:xfrm>
              <a:off x="-264018" y="3112559"/>
              <a:ext cx="1172573" cy="87601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4"/>
            <p:cNvSpPr/>
            <p:nvPr/>
          </p:nvSpPr>
          <p:spPr>
            <a:xfrm>
              <a:off x="-264018" y="3254596"/>
              <a:ext cx="1172573" cy="87624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4"/>
            <p:cNvSpPr/>
            <p:nvPr/>
          </p:nvSpPr>
          <p:spPr>
            <a:xfrm>
              <a:off x="-264018" y="3386359"/>
              <a:ext cx="1172573" cy="86874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4"/>
            <p:cNvSpPr/>
            <p:nvPr/>
          </p:nvSpPr>
          <p:spPr>
            <a:xfrm>
              <a:off x="-264018" y="3517372"/>
              <a:ext cx="1172573" cy="87624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4"/>
            <p:cNvSpPr/>
            <p:nvPr/>
          </p:nvSpPr>
          <p:spPr>
            <a:xfrm>
              <a:off x="-264018" y="3654272"/>
              <a:ext cx="1172573" cy="86897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4"/>
            <p:cNvSpPr/>
            <p:nvPr/>
          </p:nvSpPr>
          <p:spPr>
            <a:xfrm>
              <a:off x="-264018" y="3785308"/>
              <a:ext cx="1172573" cy="86874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4"/>
            <p:cNvSpPr/>
            <p:nvPr/>
          </p:nvSpPr>
          <p:spPr>
            <a:xfrm>
              <a:off x="1527540" y="3212660"/>
              <a:ext cx="99376" cy="644805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4"/>
            <p:cNvSpPr/>
            <p:nvPr/>
          </p:nvSpPr>
          <p:spPr>
            <a:xfrm>
              <a:off x="-982414" y="3212660"/>
              <a:ext cx="99398" cy="644805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4"/>
            <p:cNvSpPr/>
            <p:nvPr/>
          </p:nvSpPr>
          <p:spPr>
            <a:xfrm>
              <a:off x="-1162752" y="2898356"/>
              <a:ext cx="530723" cy="530723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4"/>
            <p:cNvSpPr/>
            <p:nvPr/>
          </p:nvSpPr>
          <p:spPr>
            <a:xfrm>
              <a:off x="-1152433" y="2909402"/>
              <a:ext cx="509379" cy="509379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4"/>
            <p:cNvSpPr/>
            <p:nvPr/>
          </p:nvSpPr>
          <p:spPr>
            <a:xfrm>
              <a:off x="-1141409" y="2919699"/>
              <a:ext cx="488036" cy="488763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4"/>
            <p:cNvSpPr/>
            <p:nvPr/>
          </p:nvSpPr>
          <p:spPr>
            <a:xfrm>
              <a:off x="-1131089" y="2930745"/>
              <a:ext cx="467420" cy="466692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4"/>
            <p:cNvSpPr/>
            <p:nvPr/>
          </p:nvSpPr>
          <p:spPr>
            <a:xfrm>
              <a:off x="-1120065" y="2941042"/>
              <a:ext cx="445349" cy="446076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4"/>
            <p:cNvSpPr/>
            <p:nvPr/>
          </p:nvSpPr>
          <p:spPr>
            <a:xfrm>
              <a:off x="-1109746" y="2952089"/>
              <a:ext cx="424733" cy="424005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4"/>
            <p:cNvSpPr/>
            <p:nvPr/>
          </p:nvSpPr>
          <p:spPr>
            <a:xfrm>
              <a:off x="-1099450" y="2962385"/>
              <a:ext cx="403389" cy="403389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4"/>
            <p:cNvSpPr/>
            <p:nvPr/>
          </p:nvSpPr>
          <p:spPr>
            <a:xfrm>
              <a:off x="-1088403" y="2972704"/>
              <a:ext cx="382046" cy="382023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4"/>
            <p:cNvSpPr/>
            <p:nvPr/>
          </p:nvSpPr>
          <p:spPr>
            <a:xfrm>
              <a:off x="-1078106" y="2983751"/>
              <a:ext cx="361430" cy="36068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4"/>
            <p:cNvSpPr/>
            <p:nvPr/>
          </p:nvSpPr>
          <p:spPr>
            <a:xfrm>
              <a:off x="-1067060" y="2994047"/>
              <a:ext cx="339336" cy="340086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4"/>
            <p:cNvSpPr/>
            <p:nvPr/>
          </p:nvSpPr>
          <p:spPr>
            <a:xfrm>
              <a:off x="-1056763" y="3005094"/>
              <a:ext cx="318743" cy="317993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4"/>
            <p:cNvSpPr/>
            <p:nvPr/>
          </p:nvSpPr>
          <p:spPr>
            <a:xfrm>
              <a:off x="-1045717" y="3015390"/>
              <a:ext cx="296649" cy="297399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4"/>
            <p:cNvSpPr/>
            <p:nvPr/>
          </p:nvSpPr>
          <p:spPr>
            <a:xfrm>
              <a:off x="-1035420" y="3025687"/>
              <a:ext cx="276056" cy="276056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4"/>
            <p:cNvSpPr/>
            <p:nvPr/>
          </p:nvSpPr>
          <p:spPr>
            <a:xfrm>
              <a:off x="-1025101" y="3036733"/>
              <a:ext cx="254690" cy="254712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4"/>
            <p:cNvSpPr/>
            <p:nvPr/>
          </p:nvSpPr>
          <p:spPr>
            <a:xfrm>
              <a:off x="-1014054" y="3047030"/>
              <a:ext cx="233346" cy="234096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4"/>
            <p:cNvSpPr/>
            <p:nvPr/>
          </p:nvSpPr>
          <p:spPr>
            <a:xfrm>
              <a:off x="-1003757" y="3058076"/>
              <a:ext cx="212753" cy="212003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4"/>
            <p:cNvSpPr/>
            <p:nvPr/>
          </p:nvSpPr>
          <p:spPr>
            <a:xfrm>
              <a:off x="-992711" y="3068396"/>
              <a:ext cx="190659" cy="191387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4"/>
            <p:cNvSpPr/>
            <p:nvPr/>
          </p:nvSpPr>
          <p:spPr>
            <a:xfrm>
              <a:off x="-982414" y="3079419"/>
              <a:ext cx="170043" cy="16931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4"/>
            <p:cNvSpPr/>
            <p:nvPr/>
          </p:nvSpPr>
          <p:spPr>
            <a:xfrm>
              <a:off x="-971368" y="3089739"/>
              <a:ext cx="147972" cy="14870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4"/>
            <p:cNvSpPr/>
            <p:nvPr/>
          </p:nvSpPr>
          <p:spPr>
            <a:xfrm>
              <a:off x="-961071" y="3100035"/>
              <a:ext cx="127356" cy="127356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4"/>
            <p:cNvSpPr/>
            <p:nvPr/>
          </p:nvSpPr>
          <p:spPr>
            <a:xfrm>
              <a:off x="-950774" y="3111082"/>
              <a:ext cx="106763" cy="106013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4"/>
            <p:cNvSpPr/>
            <p:nvPr/>
          </p:nvSpPr>
          <p:spPr>
            <a:xfrm>
              <a:off x="-939728" y="3121378"/>
              <a:ext cx="84669" cy="854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4"/>
            <p:cNvSpPr/>
            <p:nvPr/>
          </p:nvSpPr>
          <p:spPr>
            <a:xfrm>
              <a:off x="-929408" y="3132425"/>
              <a:ext cx="64053" cy="6332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4"/>
            <p:cNvSpPr/>
            <p:nvPr/>
          </p:nvSpPr>
          <p:spPr>
            <a:xfrm>
              <a:off x="-918385" y="3142721"/>
              <a:ext cx="41982" cy="4271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4"/>
            <p:cNvSpPr/>
            <p:nvPr/>
          </p:nvSpPr>
          <p:spPr>
            <a:xfrm>
              <a:off x="-908065" y="3153768"/>
              <a:ext cx="21366" cy="20639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4"/>
            <p:cNvSpPr/>
            <p:nvPr/>
          </p:nvSpPr>
          <p:spPr>
            <a:xfrm>
              <a:off x="1276535" y="2898356"/>
              <a:ext cx="530723" cy="530723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4"/>
            <p:cNvSpPr/>
            <p:nvPr/>
          </p:nvSpPr>
          <p:spPr>
            <a:xfrm>
              <a:off x="1287582" y="2909402"/>
              <a:ext cx="509379" cy="509379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4"/>
            <p:cNvSpPr/>
            <p:nvPr/>
          </p:nvSpPr>
          <p:spPr>
            <a:xfrm>
              <a:off x="1297879" y="2919699"/>
              <a:ext cx="488036" cy="488763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4"/>
            <p:cNvSpPr/>
            <p:nvPr/>
          </p:nvSpPr>
          <p:spPr>
            <a:xfrm>
              <a:off x="1308925" y="2930745"/>
              <a:ext cx="466692" cy="466692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4"/>
            <p:cNvSpPr/>
            <p:nvPr/>
          </p:nvSpPr>
          <p:spPr>
            <a:xfrm>
              <a:off x="1319222" y="2941042"/>
              <a:ext cx="446076" cy="446076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4"/>
            <p:cNvSpPr/>
            <p:nvPr/>
          </p:nvSpPr>
          <p:spPr>
            <a:xfrm>
              <a:off x="1329541" y="2952089"/>
              <a:ext cx="424733" cy="424005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4"/>
            <p:cNvSpPr/>
            <p:nvPr/>
          </p:nvSpPr>
          <p:spPr>
            <a:xfrm>
              <a:off x="1340588" y="2962385"/>
              <a:ext cx="403367" cy="403389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1350884" y="2972704"/>
              <a:ext cx="382046" cy="382023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1361931" y="2983751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1372228" y="2994047"/>
              <a:ext cx="340086" cy="340086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1383274" y="3005094"/>
              <a:ext cx="317993" cy="317993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4"/>
            <p:cNvSpPr/>
            <p:nvPr/>
          </p:nvSpPr>
          <p:spPr>
            <a:xfrm>
              <a:off x="1393571" y="3015390"/>
              <a:ext cx="297399" cy="297399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4"/>
            <p:cNvSpPr/>
            <p:nvPr/>
          </p:nvSpPr>
          <p:spPr>
            <a:xfrm>
              <a:off x="1403867" y="3025687"/>
              <a:ext cx="276056" cy="276056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1414914" y="3036733"/>
              <a:ext cx="254712" cy="254712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1425233" y="3047030"/>
              <a:ext cx="233346" cy="234096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1436257" y="3058076"/>
              <a:ext cx="212025" cy="212003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1446577" y="3068396"/>
              <a:ext cx="191387" cy="191387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4"/>
            <p:cNvSpPr/>
            <p:nvPr/>
          </p:nvSpPr>
          <p:spPr>
            <a:xfrm>
              <a:off x="1456873" y="3079419"/>
              <a:ext cx="170043" cy="16931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4"/>
            <p:cNvSpPr/>
            <p:nvPr/>
          </p:nvSpPr>
          <p:spPr>
            <a:xfrm>
              <a:off x="1467920" y="3089739"/>
              <a:ext cx="148700" cy="14870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4"/>
            <p:cNvSpPr/>
            <p:nvPr/>
          </p:nvSpPr>
          <p:spPr>
            <a:xfrm>
              <a:off x="1478216" y="3100035"/>
              <a:ext cx="127356" cy="127356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4"/>
            <p:cNvSpPr/>
            <p:nvPr/>
          </p:nvSpPr>
          <p:spPr>
            <a:xfrm>
              <a:off x="1489263" y="3111082"/>
              <a:ext cx="106013" cy="106013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4"/>
            <p:cNvSpPr/>
            <p:nvPr/>
          </p:nvSpPr>
          <p:spPr>
            <a:xfrm>
              <a:off x="1499560" y="3121378"/>
              <a:ext cx="84669" cy="854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4"/>
            <p:cNvSpPr/>
            <p:nvPr/>
          </p:nvSpPr>
          <p:spPr>
            <a:xfrm>
              <a:off x="1510606" y="3132425"/>
              <a:ext cx="63326" cy="6332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4"/>
            <p:cNvSpPr/>
            <p:nvPr/>
          </p:nvSpPr>
          <p:spPr>
            <a:xfrm>
              <a:off x="1520903" y="3142721"/>
              <a:ext cx="42732" cy="4271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4"/>
            <p:cNvSpPr/>
            <p:nvPr/>
          </p:nvSpPr>
          <p:spPr>
            <a:xfrm>
              <a:off x="1531222" y="3153768"/>
              <a:ext cx="21366" cy="20639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4"/>
            <p:cNvSpPr/>
            <p:nvPr/>
          </p:nvSpPr>
          <p:spPr>
            <a:xfrm>
              <a:off x="-1018486" y="2902765"/>
              <a:ext cx="400457" cy="322425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4"/>
            <p:cNvSpPr/>
            <p:nvPr/>
          </p:nvSpPr>
          <p:spPr>
            <a:xfrm>
              <a:off x="-928681" y="2893946"/>
              <a:ext cx="303286" cy="244393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4"/>
            <p:cNvSpPr/>
            <p:nvPr/>
          </p:nvSpPr>
          <p:spPr>
            <a:xfrm>
              <a:off x="-1066332" y="2947679"/>
              <a:ext cx="400457" cy="32240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4"/>
            <p:cNvSpPr/>
            <p:nvPr/>
          </p:nvSpPr>
          <p:spPr>
            <a:xfrm>
              <a:off x="-1169366" y="3125788"/>
              <a:ext cx="369522" cy="297399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4"/>
            <p:cNvSpPr/>
            <p:nvPr/>
          </p:nvSpPr>
          <p:spPr>
            <a:xfrm>
              <a:off x="-1165684" y="3214115"/>
              <a:ext cx="277511" cy="228937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4"/>
            <p:cNvSpPr/>
            <p:nvPr/>
          </p:nvSpPr>
          <p:spPr>
            <a:xfrm>
              <a:off x="-1103859" y="3005094"/>
              <a:ext cx="415163" cy="33344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4"/>
            <p:cNvSpPr/>
            <p:nvPr/>
          </p:nvSpPr>
          <p:spPr>
            <a:xfrm>
              <a:off x="-1149500" y="3048507"/>
              <a:ext cx="414436" cy="333472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4"/>
            <p:cNvSpPr/>
            <p:nvPr/>
          </p:nvSpPr>
          <p:spPr>
            <a:xfrm>
              <a:off x="-1165684" y="2896151"/>
              <a:ext cx="382023" cy="344496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4"/>
            <p:cNvSpPr/>
            <p:nvPr/>
          </p:nvSpPr>
          <p:spPr>
            <a:xfrm>
              <a:off x="-1163479" y="2892469"/>
              <a:ext cx="290035" cy="261327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4"/>
            <p:cNvSpPr/>
            <p:nvPr/>
          </p:nvSpPr>
          <p:spPr>
            <a:xfrm>
              <a:off x="-1114906" y="2938110"/>
              <a:ext cx="381296" cy="344496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4"/>
            <p:cNvSpPr/>
            <p:nvPr/>
          </p:nvSpPr>
          <p:spPr>
            <a:xfrm>
              <a:off x="-972118" y="3110332"/>
              <a:ext cx="351860" cy="317265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-883040" y="3198659"/>
              <a:ext cx="264259" cy="243666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4"/>
            <p:cNvSpPr/>
            <p:nvPr/>
          </p:nvSpPr>
          <p:spPr>
            <a:xfrm>
              <a:off x="-1088403" y="2994047"/>
              <a:ext cx="396025" cy="35627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4"/>
            <p:cNvSpPr/>
            <p:nvPr/>
          </p:nvSpPr>
          <p:spPr>
            <a:xfrm>
              <a:off x="-1039830" y="3034529"/>
              <a:ext cx="396025" cy="35627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1417869" y="2902765"/>
              <a:ext cx="399707" cy="322425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1506924" y="2893946"/>
              <a:ext cx="303286" cy="244393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1370023" y="2947679"/>
              <a:ext cx="399707" cy="32240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4"/>
            <p:cNvSpPr/>
            <p:nvPr/>
          </p:nvSpPr>
          <p:spPr>
            <a:xfrm>
              <a:off x="1266966" y="3125788"/>
              <a:ext cx="368794" cy="297399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4"/>
            <p:cNvSpPr/>
            <p:nvPr/>
          </p:nvSpPr>
          <p:spPr>
            <a:xfrm>
              <a:off x="1269921" y="3214115"/>
              <a:ext cx="277511" cy="228937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4"/>
            <p:cNvSpPr/>
            <p:nvPr/>
          </p:nvSpPr>
          <p:spPr>
            <a:xfrm>
              <a:off x="1331746" y="3005094"/>
              <a:ext cx="415163" cy="33344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4"/>
            <p:cNvSpPr/>
            <p:nvPr/>
          </p:nvSpPr>
          <p:spPr>
            <a:xfrm>
              <a:off x="1265489" y="3048507"/>
              <a:ext cx="414436" cy="331267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4"/>
            <p:cNvSpPr/>
            <p:nvPr/>
          </p:nvSpPr>
          <p:spPr>
            <a:xfrm>
              <a:off x="1257397" y="2877013"/>
              <a:ext cx="379841" cy="345246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4"/>
            <p:cNvSpPr/>
            <p:nvPr/>
          </p:nvSpPr>
          <p:spPr>
            <a:xfrm>
              <a:off x="1320699" y="2938110"/>
              <a:ext cx="382046" cy="343769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4"/>
            <p:cNvSpPr/>
            <p:nvPr/>
          </p:nvSpPr>
          <p:spPr>
            <a:xfrm>
              <a:off x="1463488" y="3110332"/>
              <a:ext cx="351883" cy="317265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4"/>
            <p:cNvSpPr/>
            <p:nvPr/>
          </p:nvSpPr>
          <p:spPr>
            <a:xfrm>
              <a:off x="1552565" y="3198659"/>
              <a:ext cx="264259" cy="243666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4"/>
            <p:cNvSpPr/>
            <p:nvPr/>
          </p:nvSpPr>
          <p:spPr>
            <a:xfrm>
              <a:off x="1347930" y="2993297"/>
              <a:ext cx="395297" cy="357020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4"/>
            <p:cNvSpPr/>
            <p:nvPr/>
          </p:nvSpPr>
          <p:spPr>
            <a:xfrm>
              <a:off x="1395776" y="3034529"/>
              <a:ext cx="396025" cy="35627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4"/>
            <p:cNvSpPr/>
            <p:nvPr/>
          </p:nvSpPr>
          <p:spPr>
            <a:xfrm>
              <a:off x="-1221622" y="2852715"/>
              <a:ext cx="613164" cy="599913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4"/>
            <p:cNvSpPr/>
            <p:nvPr/>
          </p:nvSpPr>
          <p:spPr>
            <a:xfrm>
              <a:off x="1217665" y="2852715"/>
              <a:ext cx="613164" cy="599913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4"/>
            <p:cNvSpPr/>
            <p:nvPr/>
          </p:nvSpPr>
          <p:spPr>
            <a:xfrm>
              <a:off x="-918887" y="1576181"/>
              <a:ext cx="1171314" cy="1024566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Google Shape;2143;p54"/>
            <p:cNvSpPr/>
            <p:nvPr/>
          </p:nvSpPr>
          <p:spPr>
            <a:xfrm>
              <a:off x="341138" y="1582281"/>
              <a:ext cx="1113199" cy="871658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44" name="Google Shape;2144;p54"/>
            <p:cNvGrpSpPr/>
            <p:nvPr/>
          </p:nvGrpSpPr>
          <p:grpSpPr>
            <a:xfrm>
              <a:off x="1444356" y="2427909"/>
              <a:ext cx="1361025" cy="2371915"/>
              <a:chOff x="6282452" y="1236847"/>
              <a:chExt cx="1533549" cy="2672881"/>
            </a:xfrm>
          </p:grpSpPr>
          <p:grpSp>
            <p:nvGrpSpPr>
              <p:cNvPr id="2145" name="Google Shape;2145;p54"/>
              <p:cNvGrpSpPr/>
              <p:nvPr/>
            </p:nvGrpSpPr>
            <p:grpSpPr>
              <a:xfrm>
                <a:off x="6282452" y="1236847"/>
                <a:ext cx="1533549" cy="2672881"/>
                <a:chOff x="12645075" y="2835438"/>
                <a:chExt cx="725700" cy="1264850"/>
              </a:xfrm>
            </p:grpSpPr>
            <p:sp>
              <p:nvSpPr>
                <p:cNvPr id="2146" name="Google Shape;2146;p54"/>
                <p:cNvSpPr/>
                <p:nvPr/>
              </p:nvSpPr>
              <p:spPr>
                <a:xfrm>
                  <a:off x="12664825" y="336791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A16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54"/>
                <p:cNvSpPr/>
                <p:nvPr/>
              </p:nvSpPr>
              <p:spPr>
                <a:xfrm>
                  <a:off x="12722400" y="3335213"/>
                  <a:ext cx="617100" cy="4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4" h="17205" extrusionOk="0">
                      <a:moveTo>
                        <a:pt x="1877" y="1"/>
                      </a:moveTo>
                      <a:lnTo>
                        <a:pt x="1" y="1423"/>
                      </a:lnTo>
                      <a:lnTo>
                        <a:pt x="2702" y="5517"/>
                      </a:lnTo>
                      <a:cubicBezTo>
                        <a:pt x="2987" y="5972"/>
                        <a:pt x="3385" y="6314"/>
                        <a:pt x="3840" y="6541"/>
                      </a:cubicBezTo>
                      <a:lnTo>
                        <a:pt x="8048" y="8674"/>
                      </a:lnTo>
                      <a:cubicBezTo>
                        <a:pt x="7906" y="10124"/>
                        <a:pt x="7792" y="11518"/>
                        <a:pt x="7821" y="12314"/>
                      </a:cubicBezTo>
                      <a:cubicBezTo>
                        <a:pt x="7906" y="13935"/>
                        <a:pt x="8105" y="15584"/>
                        <a:pt x="8418" y="17205"/>
                      </a:cubicBezTo>
                      <a:lnTo>
                        <a:pt x="20503" y="17205"/>
                      </a:lnTo>
                      <a:cubicBezTo>
                        <a:pt x="20816" y="15584"/>
                        <a:pt x="21015" y="13935"/>
                        <a:pt x="21101" y="12314"/>
                      </a:cubicBezTo>
                      <a:cubicBezTo>
                        <a:pt x="21101" y="11944"/>
                        <a:pt x="21101" y="11432"/>
                        <a:pt x="21072" y="10892"/>
                      </a:cubicBezTo>
                      <a:lnTo>
                        <a:pt x="21072" y="10892"/>
                      </a:lnTo>
                      <a:cubicBezTo>
                        <a:pt x="21584" y="12399"/>
                        <a:pt x="21897" y="13963"/>
                        <a:pt x="22039" y="15527"/>
                      </a:cubicBezTo>
                      <a:lnTo>
                        <a:pt x="24172" y="15186"/>
                      </a:lnTo>
                      <a:cubicBezTo>
                        <a:pt x="24172" y="15186"/>
                        <a:pt x="24684" y="13935"/>
                        <a:pt x="23774" y="10067"/>
                      </a:cubicBezTo>
                      <a:cubicBezTo>
                        <a:pt x="22864" y="6257"/>
                        <a:pt x="20390" y="4636"/>
                        <a:pt x="20390" y="4636"/>
                      </a:cubicBezTo>
                      <a:lnTo>
                        <a:pt x="20361" y="4664"/>
                      </a:lnTo>
                      <a:lnTo>
                        <a:pt x="20361" y="4636"/>
                      </a:lnTo>
                      <a:cubicBezTo>
                        <a:pt x="19707" y="3726"/>
                        <a:pt x="17575" y="3043"/>
                        <a:pt x="17120" y="2958"/>
                      </a:cubicBezTo>
                      <a:lnTo>
                        <a:pt x="11830" y="2958"/>
                      </a:lnTo>
                      <a:cubicBezTo>
                        <a:pt x="11375" y="3043"/>
                        <a:pt x="9584" y="3271"/>
                        <a:pt x="8589" y="3897"/>
                      </a:cubicBezTo>
                      <a:lnTo>
                        <a:pt x="5574" y="3527"/>
                      </a:lnTo>
                      <a:cubicBezTo>
                        <a:pt x="4721" y="3442"/>
                        <a:pt x="3953" y="2958"/>
                        <a:pt x="3441" y="2247"/>
                      </a:cubicBezTo>
                      <a:lnTo>
                        <a:pt x="18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54"/>
                <p:cNvSpPr/>
                <p:nvPr/>
              </p:nvSpPr>
              <p:spPr>
                <a:xfrm>
                  <a:off x="13045875" y="3352288"/>
                  <a:ext cx="76800" cy="9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3612" extrusionOk="0">
                      <a:moveTo>
                        <a:pt x="1536" y="0"/>
                      </a:moveTo>
                      <a:lnTo>
                        <a:pt x="0" y="398"/>
                      </a:lnTo>
                      <a:lnTo>
                        <a:pt x="0" y="1507"/>
                      </a:lnTo>
                      <a:lnTo>
                        <a:pt x="1536" y="3612"/>
                      </a:lnTo>
                      <a:lnTo>
                        <a:pt x="3072" y="1507"/>
                      </a:lnTo>
                      <a:lnTo>
                        <a:pt x="3072" y="398"/>
                      </a:lnTo>
                      <a:lnTo>
                        <a:pt x="1536" y="0"/>
                      </a:ln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54"/>
                <p:cNvSpPr/>
                <p:nvPr/>
              </p:nvSpPr>
              <p:spPr>
                <a:xfrm>
                  <a:off x="12812675" y="3197938"/>
                  <a:ext cx="101000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0" h="3192" extrusionOk="0">
                      <a:moveTo>
                        <a:pt x="1287" y="0"/>
                      </a:moveTo>
                      <a:cubicBezTo>
                        <a:pt x="892" y="0"/>
                        <a:pt x="370" y="192"/>
                        <a:pt x="200" y="1141"/>
                      </a:cubicBezTo>
                      <a:cubicBezTo>
                        <a:pt x="1" y="2382"/>
                        <a:pt x="1322" y="3192"/>
                        <a:pt x="2345" y="3192"/>
                      </a:cubicBezTo>
                      <a:cubicBezTo>
                        <a:pt x="2635" y="3192"/>
                        <a:pt x="2900" y="3127"/>
                        <a:pt x="3101" y="2989"/>
                      </a:cubicBezTo>
                      <a:cubicBezTo>
                        <a:pt x="4039" y="2335"/>
                        <a:pt x="2532" y="117"/>
                        <a:pt x="1764" y="89"/>
                      </a:cubicBezTo>
                      <a:cubicBezTo>
                        <a:pt x="1764" y="89"/>
                        <a:pt x="1555" y="0"/>
                        <a:pt x="1287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54"/>
                <p:cNvSpPr/>
                <p:nvPr/>
              </p:nvSpPr>
              <p:spPr>
                <a:xfrm>
                  <a:off x="13254875" y="3197938"/>
                  <a:ext cx="101000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0" h="3192" extrusionOk="0">
                      <a:moveTo>
                        <a:pt x="2761" y="0"/>
                      </a:moveTo>
                      <a:cubicBezTo>
                        <a:pt x="2489" y="0"/>
                        <a:pt x="2276" y="89"/>
                        <a:pt x="2276" y="89"/>
                      </a:cubicBezTo>
                      <a:cubicBezTo>
                        <a:pt x="1479" y="117"/>
                        <a:pt x="1" y="2335"/>
                        <a:pt x="939" y="2989"/>
                      </a:cubicBezTo>
                      <a:cubicBezTo>
                        <a:pt x="1140" y="3127"/>
                        <a:pt x="1405" y="3192"/>
                        <a:pt x="1694" y="3192"/>
                      </a:cubicBezTo>
                      <a:cubicBezTo>
                        <a:pt x="2718" y="3192"/>
                        <a:pt x="4039" y="2382"/>
                        <a:pt x="3840" y="1141"/>
                      </a:cubicBezTo>
                      <a:cubicBezTo>
                        <a:pt x="3687" y="192"/>
                        <a:pt x="3161" y="0"/>
                        <a:pt x="2761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54"/>
                <p:cNvSpPr/>
                <p:nvPr/>
              </p:nvSpPr>
              <p:spPr>
                <a:xfrm>
                  <a:off x="13296825" y="3214363"/>
                  <a:ext cx="341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2060" extrusionOk="0">
                      <a:moveTo>
                        <a:pt x="1195" y="1"/>
                      </a:moveTo>
                      <a:cubicBezTo>
                        <a:pt x="882" y="114"/>
                        <a:pt x="569" y="285"/>
                        <a:pt x="342" y="512"/>
                      </a:cubicBezTo>
                      <a:cubicBezTo>
                        <a:pt x="228" y="626"/>
                        <a:pt x="114" y="797"/>
                        <a:pt x="57" y="967"/>
                      </a:cubicBezTo>
                      <a:cubicBezTo>
                        <a:pt x="0" y="1138"/>
                        <a:pt x="0" y="1337"/>
                        <a:pt x="57" y="1536"/>
                      </a:cubicBezTo>
                      <a:cubicBezTo>
                        <a:pt x="86" y="1593"/>
                        <a:pt x="86" y="1621"/>
                        <a:pt x="114" y="1678"/>
                      </a:cubicBezTo>
                      <a:cubicBezTo>
                        <a:pt x="143" y="1707"/>
                        <a:pt x="171" y="1764"/>
                        <a:pt x="200" y="1792"/>
                      </a:cubicBezTo>
                      <a:cubicBezTo>
                        <a:pt x="256" y="1877"/>
                        <a:pt x="342" y="1963"/>
                        <a:pt x="427" y="2020"/>
                      </a:cubicBezTo>
                      <a:cubicBezTo>
                        <a:pt x="507" y="2040"/>
                        <a:pt x="588" y="2060"/>
                        <a:pt x="668" y="2060"/>
                      </a:cubicBezTo>
                      <a:cubicBezTo>
                        <a:pt x="702" y="2060"/>
                        <a:pt x="735" y="2056"/>
                        <a:pt x="768" y="2048"/>
                      </a:cubicBezTo>
                      <a:cubicBezTo>
                        <a:pt x="854" y="2020"/>
                        <a:pt x="967" y="1991"/>
                        <a:pt x="1024" y="1934"/>
                      </a:cubicBezTo>
                      <a:cubicBezTo>
                        <a:pt x="1195" y="1820"/>
                        <a:pt x="1309" y="1650"/>
                        <a:pt x="1337" y="1479"/>
                      </a:cubicBezTo>
                      <a:cubicBezTo>
                        <a:pt x="1365" y="1394"/>
                        <a:pt x="1365" y="1280"/>
                        <a:pt x="1309" y="1195"/>
                      </a:cubicBezTo>
                      <a:cubicBezTo>
                        <a:pt x="1280" y="1110"/>
                        <a:pt x="1195" y="1053"/>
                        <a:pt x="1110" y="1053"/>
                      </a:cubicBezTo>
                      <a:cubicBezTo>
                        <a:pt x="1166" y="1081"/>
                        <a:pt x="1223" y="1166"/>
                        <a:pt x="1223" y="1223"/>
                      </a:cubicBezTo>
                      <a:cubicBezTo>
                        <a:pt x="1223" y="1280"/>
                        <a:pt x="1195" y="1365"/>
                        <a:pt x="1166" y="1422"/>
                      </a:cubicBezTo>
                      <a:cubicBezTo>
                        <a:pt x="1110" y="1536"/>
                        <a:pt x="996" y="1621"/>
                        <a:pt x="882" y="1678"/>
                      </a:cubicBezTo>
                      <a:cubicBezTo>
                        <a:pt x="839" y="1707"/>
                        <a:pt x="790" y="1721"/>
                        <a:pt x="740" y="1721"/>
                      </a:cubicBezTo>
                      <a:cubicBezTo>
                        <a:pt x="690" y="1721"/>
                        <a:pt x="640" y="1707"/>
                        <a:pt x="598" y="1678"/>
                      </a:cubicBezTo>
                      <a:cubicBezTo>
                        <a:pt x="512" y="1621"/>
                        <a:pt x="455" y="1508"/>
                        <a:pt x="427" y="1422"/>
                      </a:cubicBezTo>
                      <a:cubicBezTo>
                        <a:pt x="342" y="1166"/>
                        <a:pt x="427" y="882"/>
                        <a:pt x="569" y="711"/>
                      </a:cubicBezTo>
                      <a:cubicBezTo>
                        <a:pt x="768" y="455"/>
                        <a:pt x="967" y="228"/>
                        <a:pt x="1195" y="1"/>
                      </a:cubicBezTo>
                      <a:close/>
                    </a:path>
                  </a:pathLst>
                </a:custGeom>
                <a:solidFill>
                  <a:srgbClr val="E890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54"/>
                <p:cNvSpPr/>
                <p:nvPr/>
              </p:nvSpPr>
              <p:spPr>
                <a:xfrm>
                  <a:off x="12837575" y="3214363"/>
                  <a:ext cx="341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2060" extrusionOk="0">
                      <a:moveTo>
                        <a:pt x="171" y="1"/>
                      </a:moveTo>
                      <a:cubicBezTo>
                        <a:pt x="399" y="228"/>
                        <a:pt x="598" y="455"/>
                        <a:pt x="768" y="711"/>
                      </a:cubicBezTo>
                      <a:cubicBezTo>
                        <a:pt x="939" y="882"/>
                        <a:pt x="996" y="1166"/>
                        <a:pt x="939" y="1422"/>
                      </a:cubicBezTo>
                      <a:cubicBezTo>
                        <a:pt x="910" y="1508"/>
                        <a:pt x="854" y="1621"/>
                        <a:pt x="768" y="1678"/>
                      </a:cubicBezTo>
                      <a:cubicBezTo>
                        <a:pt x="726" y="1707"/>
                        <a:pt x="676" y="1721"/>
                        <a:pt x="626" y="1721"/>
                      </a:cubicBezTo>
                      <a:cubicBezTo>
                        <a:pt x="576" y="1721"/>
                        <a:pt x="526" y="1707"/>
                        <a:pt x="484" y="1678"/>
                      </a:cubicBezTo>
                      <a:cubicBezTo>
                        <a:pt x="370" y="1621"/>
                        <a:pt x="256" y="1536"/>
                        <a:pt x="199" y="1422"/>
                      </a:cubicBezTo>
                      <a:cubicBezTo>
                        <a:pt x="171" y="1365"/>
                        <a:pt x="143" y="1280"/>
                        <a:pt x="143" y="1223"/>
                      </a:cubicBezTo>
                      <a:cubicBezTo>
                        <a:pt x="143" y="1166"/>
                        <a:pt x="199" y="1081"/>
                        <a:pt x="256" y="1053"/>
                      </a:cubicBezTo>
                      <a:cubicBezTo>
                        <a:pt x="143" y="1053"/>
                        <a:pt x="86" y="1110"/>
                        <a:pt x="29" y="1195"/>
                      </a:cubicBezTo>
                      <a:cubicBezTo>
                        <a:pt x="0" y="1280"/>
                        <a:pt x="0" y="1394"/>
                        <a:pt x="29" y="1479"/>
                      </a:cubicBezTo>
                      <a:cubicBezTo>
                        <a:pt x="57" y="1650"/>
                        <a:pt x="171" y="1820"/>
                        <a:pt x="313" y="1934"/>
                      </a:cubicBezTo>
                      <a:cubicBezTo>
                        <a:pt x="399" y="1991"/>
                        <a:pt x="484" y="2020"/>
                        <a:pt x="598" y="2048"/>
                      </a:cubicBezTo>
                      <a:cubicBezTo>
                        <a:pt x="631" y="2056"/>
                        <a:pt x="664" y="2060"/>
                        <a:pt x="698" y="2060"/>
                      </a:cubicBezTo>
                      <a:cubicBezTo>
                        <a:pt x="778" y="2060"/>
                        <a:pt x="858" y="2040"/>
                        <a:pt x="939" y="2020"/>
                      </a:cubicBezTo>
                      <a:cubicBezTo>
                        <a:pt x="1024" y="1963"/>
                        <a:pt x="1109" y="1877"/>
                        <a:pt x="1166" y="1792"/>
                      </a:cubicBezTo>
                      <a:cubicBezTo>
                        <a:pt x="1195" y="1764"/>
                        <a:pt x="1223" y="1707"/>
                        <a:pt x="1252" y="1678"/>
                      </a:cubicBezTo>
                      <a:lnTo>
                        <a:pt x="1308" y="1536"/>
                      </a:lnTo>
                      <a:cubicBezTo>
                        <a:pt x="1365" y="1337"/>
                        <a:pt x="1365" y="1138"/>
                        <a:pt x="1308" y="967"/>
                      </a:cubicBezTo>
                      <a:cubicBezTo>
                        <a:pt x="1223" y="797"/>
                        <a:pt x="1138" y="626"/>
                        <a:pt x="1024" y="512"/>
                      </a:cubicBezTo>
                      <a:cubicBezTo>
                        <a:pt x="768" y="285"/>
                        <a:pt x="484" y="114"/>
                        <a:pt x="171" y="1"/>
                      </a:cubicBezTo>
                      <a:close/>
                    </a:path>
                  </a:pathLst>
                </a:custGeom>
                <a:solidFill>
                  <a:srgbClr val="E890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54"/>
                <p:cNvSpPr/>
                <p:nvPr/>
              </p:nvSpPr>
              <p:spPr>
                <a:xfrm>
                  <a:off x="12933550" y="3765313"/>
                  <a:ext cx="301450" cy="2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8" h="10324" extrusionOk="0">
                      <a:moveTo>
                        <a:pt x="0" y="1"/>
                      </a:moveTo>
                      <a:lnTo>
                        <a:pt x="1820" y="10323"/>
                      </a:lnTo>
                      <a:lnTo>
                        <a:pt x="5346" y="10323"/>
                      </a:lnTo>
                      <a:lnTo>
                        <a:pt x="6029" y="2674"/>
                      </a:lnTo>
                      <a:lnTo>
                        <a:pt x="6711" y="10323"/>
                      </a:lnTo>
                      <a:lnTo>
                        <a:pt x="10238" y="10323"/>
                      </a:lnTo>
                      <a:lnTo>
                        <a:pt x="120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54"/>
                <p:cNvSpPr/>
                <p:nvPr/>
              </p:nvSpPr>
              <p:spPr>
                <a:xfrm>
                  <a:off x="13259150" y="3714838"/>
                  <a:ext cx="76800" cy="1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4257" extrusionOk="0">
                      <a:moveTo>
                        <a:pt x="2702" y="1"/>
                      </a:moveTo>
                      <a:lnTo>
                        <a:pt x="569" y="399"/>
                      </a:lnTo>
                      <a:cubicBezTo>
                        <a:pt x="569" y="399"/>
                        <a:pt x="0" y="1537"/>
                        <a:pt x="313" y="2020"/>
                      </a:cubicBezTo>
                      <a:cubicBezTo>
                        <a:pt x="424" y="2242"/>
                        <a:pt x="640" y="2360"/>
                        <a:pt x="851" y="2360"/>
                      </a:cubicBezTo>
                      <a:cubicBezTo>
                        <a:pt x="910" y="2360"/>
                        <a:pt x="968" y="2351"/>
                        <a:pt x="1024" y="2333"/>
                      </a:cubicBezTo>
                      <a:lnTo>
                        <a:pt x="1024" y="2333"/>
                      </a:lnTo>
                      <a:cubicBezTo>
                        <a:pt x="1024" y="2333"/>
                        <a:pt x="626" y="3755"/>
                        <a:pt x="1024" y="4124"/>
                      </a:cubicBezTo>
                      <a:cubicBezTo>
                        <a:pt x="1122" y="4208"/>
                        <a:pt x="1277" y="4256"/>
                        <a:pt x="1459" y="4256"/>
                      </a:cubicBezTo>
                      <a:cubicBezTo>
                        <a:pt x="2012" y="4256"/>
                        <a:pt x="2808" y="3810"/>
                        <a:pt x="2958" y="2589"/>
                      </a:cubicBezTo>
                      <a:cubicBezTo>
                        <a:pt x="3072" y="1736"/>
                        <a:pt x="2986" y="826"/>
                        <a:pt x="2702" y="1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54"/>
                <p:cNvSpPr/>
                <p:nvPr/>
              </p:nvSpPr>
              <p:spPr>
                <a:xfrm>
                  <a:off x="13061500" y="3442563"/>
                  <a:ext cx="455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2162" extrusionOk="0">
                      <a:moveTo>
                        <a:pt x="911" y="1"/>
                      </a:moveTo>
                      <a:lnTo>
                        <a:pt x="1" y="939"/>
                      </a:lnTo>
                      <a:lnTo>
                        <a:pt x="911" y="2162"/>
                      </a:lnTo>
                      <a:lnTo>
                        <a:pt x="1821" y="939"/>
                      </a:lnTo>
                      <a:lnTo>
                        <a:pt x="91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54"/>
                <p:cNvSpPr/>
                <p:nvPr/>
              </p:nvSpPr>
              <p:spPr>
                <a:xfrm>
                  <a:off x="13050850" y="3478813"/>
                  <a:ext cx="66125" cy="2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8049" extrusionOk="0">
                      <a:moveTo>
                        <a:pt x="797" y="1"/>
                      </a:moveTo>
                      <a:lnTo>
                        <a:pt x="0" y="6598"/>
                      </a:lnTo>
                      <a:lnTo>
                        <a:pt x="1337" y="8049"/>
                      </a:lnTo>
                      <a:lnTo>
                        <a:pt x="2645" y="6598"/>
                      </a:lnTo>
                      <a:lnTo>
                        <a:pt x="1877" y="1"/>
                      </a:lnTo>
                      <a:lnTo>
                        <a:pt x="1337" y="712"/>
                      </a:lnTo>
                      <a:lnTo>
                        <a:pt x="79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54"/>
                <p:cNvSpPr/>
                <p:nvPr/>
              </p:nvSpPr>
              <p:spPr>
                <a:xfrm>
                  <a:off x="12930700" y="3750388"/>
                  <a:ext cx="30715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6" h="1252" extrusionOk="0">
                      <a:moveTo>
                        <a:pt x="1" y="1"/>
                      </a:moveTo>
                      <a:lnTo>
                        <a:pt x="228" y="1252"/>
                      </a:lnTo>
                      <a:lnTo>
                        <a:pt x="12058" y="1252"/>
                      </a:lnTo>
                      <a:lnTo>
                        <a:pt x="1228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8" name="Google Shape;2158;p54"/>
                <p:cNvSpPr/>
                <p:nvPr/>
              </p:nvSpPr>
              <p:spPr>
                <a:xfrm>
                  <a:off x="13043750" y="3734763"/>
                  <a:ext cx="817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1" h="2446" extrusionOk="0">
                      <a:moveTo>
                        <a:pt x="2616" y="626"/>
                      </a:moveTo>
                      <a:lnTo>
                        <a:pt x="2616" y="1820"/>
                      </a:lnTo>
                      <a:lnTo>
                        <a:pt x="597" y="1820"/>
                      </a:lnTo>
                      <a:lnTo>
                        <a:pt x="597" y="626"/>
                      </a:lnTo>
                      <a:close/>
                      <a:moveTo>
                        <a:pt x="569" y="0"/>
                      </a:moveTo>
                      <a:cubicBezTo>
                        <a:pt x="228" y="0"/>
                        <a:pt x="0" y="256"/>
                        <a:pt x="0" y="569"/>
                      </a:cubicBezTo>
                      <a:lnTo>
                        <a:pt x="0" y="1877"/>
                      </a:lnTo>
                      <a:cubicBezTo>
                        <a:pt x="0" y="2190"/>
                        <a:pt x="228" y="2446"/>
                        <a:pt x="569" y="2446"/>
                      </a:cubicBezTo>
                      <a:lnTo>
                        <a:pt x="2702" y="2446"/>
                      </a:lnTo>
                      <a:cubicBezTo>
                        <a:pt x="3014" y="2446"/>
                        <a:pt x="3270" y="2190"/>
                        <a:pt x="3270" y="1877"/>
                      </a:cubicBezTo>
                      <a:lnTo>
                        <a:pt x="3270" y="569"/>
                      </a:lnTo>
                      <a:cubicBezTo>
                        <a:pt x="3270" y="256"/>
                        <a:pt x="3014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54"/>
                <p:cNvSpPr/>
                <p:nvPr/>
              </p:nvSpPr>
              <p:spPr>
                <a:xfrm>
                  <a:off x="12645075" y="3226513"/>
                  <a:ext cx="133525" cy="1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1" h="5775" extrusionOk="0">
                      <a:moveTo>
                        <a:pt x="2887" y="1"/>
                      </a:moveTo>
                      <a:cubicBezTo>
                        <a:pt x="2771" y="1"/>
                        <a:pt x="2660" y="115"/>
                        <a:pt x="2582" y="368"/>
                      </a:cubicBezTo>
                      <a:cubicBezTo>
                        <a:pt x="2326" y="1192"/>
                        <a:pt x="2866" y="2159"/>
                        <a:pt x="2582" y="2557"/>
                      </a:cubicBezTo>
                      <a:cubicBezTo>
                        <a:pt x="2572" y="2569"/>
                        <a:pt x="2562" y="2575"/>
                        <a:pt x="2549" y="2575"/>
                      </a:cubicBezTo>
                      <a:cubicBezTo>
                        <a:pt x="2322" y="2575"/>
                        <a:pt x="1606" y="599"/>
                        <a:pt x="1009" y="599"/>
                      </a:cubicBezTo>
                      <a:cubicBezTo>
                        <a:pt x="954" y="599"/>
                        <a:pt x="900" y="615"/>
                        <a:pt x="847" y="652"/>
                      </a:cubicBezTo>
                      <a:cubicBezTo>
                        <a:pt x="193" y="1079"/>
                        <a:pt x="1331" y="2529"/>
                        <a:pt x="1842" y="3041"/>
                      </a:cubicBezTo>
                      <a:cubicBezTo>
                        <a:pt x="2013" y="3211"/>
                        <a:pt x="1991" y="3278"/>
                        <a:pt x="1864" y="3278"/>
                      </a:cubicBezTo>
                      <a:cubicBezTo>
                        <a:pt x="1609" y="3278"/>
                        <a:pt x="932" y="3012"/>
                        <a:pt x="534" y="2785"/>
                      </a:cubicBezTo>
                      <a:cubicBezTo>
                        <a:pt x="449" y="2740"/>
                        <a:pt x="377" y="2720"/>
                        <a:pt x="315" y="2720"/>
                      </a:cubicBezTo>
                      <a:cubicBezTo>
                        <a:pt x="30" y="2720"/>
                        <a:pt x="1" y="3148"/>
                        <a:pt x="165" y="3382"/>
                      </a:cubicBezTo>
                      <a:cubicBezTo>
                        <a:pt x="392" y="3695"/>
                        <a:pt x="648" y="3752"/>
                        <a:pt x="932" y="3894"/>
                      </a:cubicBezTo>
                      <a:cubicBezTo>
                        <a:pt x="1359" y="4064"/>
                        <a:pt x="1729" y="4377"/>
                        <a:pt x="2013" y="4747"/>
                      </a:cubicBezTo>
                      <a:cubicBezTo>
                        <a:pt x="2354" y="5259"/>
                        <a:pt x="2582" y="5685"/>
                        <a:pt x="3264" y="5771"/>
                      </a:cubicBezTo>
                      <a:cubicBezTo>
                        <a:pt x="3288" y="5774"/>
                        <a:pt x="3312" y="5775"/>
                        <a:pt x="3336" y="5775"/>
                      </a:cubicBezTo>
                      <a:cubicBezTo>
                        <a:pt x="4007" y="5775"/>
                        <a:pt x="4828" y="4662"/>
                        <a:pt x="4828" y="4662"/>
                      </a:cubicBezTo>
                      <a:cubicBezTo>
                        <a:pt x="4999" y="4320"/>
                        <a:pt x="5056" y="3951"/>
                        <a:pt x="4942" y="3609"/>
                      </a:cubicBezTo>
                      <a:cubicBezTo>
                        <a:pt x="4771" y="2984"/>
                        <a:pt x="5340" y="2188"/>
                        <a:pt x="5084" y="1846"/>
                      </a:cubicBezTo>
                      <a:cubicBezTo>
                        <a:pt x="5008" y="1744"/>
                        <a:pt x="4918" y="1698"/>
                        <a:pt x="4828" y="1698"/>
                      </a:cubicBezTo>
                      <a:cubicBezTo>
                        <a:pt x="4616" y="1698"/>
                        <a:pt x="4396" y="1951"/>
                        <a:pt x="4316" y="2330"/>
                      </a:cubicBezTo>
                      <a:cubicBezTo>
                        <a:pt x="4287" y="2518"/>
                        <a:pt x="4174" y="2620"/>
                        <a:pt x="4039" y="2620"/>
                      </a:cubicBezTo>
                      <a:cubicBezTo>
                        <a:pt x="3786" y="2620"/>
                        <a:pt x="3453" y="2263"/>
                        <a:pt x="3435" y="1448"/>
                      </a:cubicBezTo>
                      <a:cubicBezTo>
                        <a:pt x="3435" y="581"/>
                        <a:pt x="3148" y="1"/>
                        <a:pt x="2887" y="1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54"/>
                <p:cNvSpPr/>
                <p:nvPr/>
              </p:nvSpPr>
              <p:spPr>
                <a:xfrm>
                  <a:off x="12851075" y="2949913"/>
                  <a:ext cx="466400" cy="42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6" h="17063" extrusionOk="0">
                      <a:moveTo>
                        <a:pt x="9328" y="0"/>
                      </a:moveTo>
                      <a:cubicBezTo>
                        <a:pt x="4181" y="0"/>
                        <a:pt x="1" y="3811"/>
                        <a:pt x="1" y="8531"/>
                      </a:cubicBezTo>
                      <a:cubicBezTo>
                        <a:pt x="1" y="13223"/>
                        <a:pt x="4181" y="17062"/>
                        <a:pt x="9328" y="17062"/>
                      </a:cubicBezTo>
                      <a:cubicBezTo>
                        <a:pt x="14475" y="17062"/>
                        <a:pt x="18655" y="13223"/>
                        <a:pt x="18655" y="8531"/>
                      </a:cubicBezTo>
                      <a:cubicBezTo>
                        <a:pt x="18655" y="3811"/>
                        <a:pt x="14475" y="0"/>
                        <a:pt x="9328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54"/>
                <p:cNvSpPr/>
                <p:nvPr/>
              </p:nvSpPr>
              <p:spPr>
                <a:xfrm>
                  <a:off x="12866725" y="3070038"/>
                  <a:ext cx="450750" cy="30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0" h="12258" extrusionOk="0">
                      <a:moveTo>
                        <a:pt x="17091" y="1"/>
                      </a:moveTo>
                      <a:cubicBezTo>
                        <a:pt x="17517" y="996"/>
                        <a:pt x="17745" y="2048"/>
                        <a:pt x="17745" y="3100"/>
                      </a:cubicBezTo>
                      <a:cubicBezTo>
                        <a:pt x="17745" y="7821"/>
                        <a:pt x="13565" y="11631"/>
                        <a:pt x="8418" y="11631"/>
                      </a:cubicBezTo>
                      <a:cubicBezTo>
                        <a:pt x="4721" y="11631"/>
                        <a:pt x="1536" y="9669"/>
                        <a:pt x="0" y="6826"/>
                      </a:cubicBezTo>
                      <a:lnTo>
                        <a:pt x="0" y="6826"/>
                      </a:lnTo>
                      <a:cubicBezTo>
                        <a:pt x="1365" y="10011"/>
                        <a:pt x="4749" y="12257"/>
                        <a:pt x="8702" y="12257"/>
                      </a:cubicBezTo>
                      <a:cubicBezTo>
                        <a:pt x="13849" y="12257"/>
                        <a:pt x="18029" y="8418"/>
                        <a:pt x="18029" y="3726"/>
                      </a:cubicBezTo>
                      <a:cubicBezTo>
                        <a:pt x="18029" y="2418"/>
                        <a:pt x="17716" y="1138"/>
                        <a:pt x="17091" y="1"/>
                      </a:cubicBezTo>
                      <a:close/>
                    </a:path>
                  </a:pathLst>
                </a:custGeom>
                <a:solidFill>
                  <a:srgbClr val="FFB3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54"/>
                <p:cNvSpPr/>
                <p:nvPr/>
              </p:nvSpPr>
              <p:spPr>
                <a:xfrm>
                  <a:off x="13265800" y="3084788"/>
                  <a:ext cx="81525" cy="1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1" h="6407" extrusionOk="0">
                      <a:moveTo>
                        <a:pt x="1412" y="1"/>
                      </a:moveTo>
                      <a:cubicBezTo>
                        <a:pt x="675" y="1"/>
                        <a:pt x="1" y="1720"/>
                        <a:pt x="218" y="2766"/>
                      </a:cubicBezTo>
                      <a:cubicBezTo>
                        <a:pt x="332" y="3165"/>
                        <a:pt x="474" y="5098"/>
                        <a:pt x="1185" y="6406"/>
                      </a:cubicBezTo>
                      <a:cubicBezTo>
                        <a:pt x="1185" y="6406"/>
                        <a:pt x="3260" y="4074"/>
                        <a:pt x="2351" y="1202"/>
                      </a:cubicBezTo>
                      <a:cubicBezTo>
                        <a:pt x="2073" y="334"/>
                        <a:pt x="1736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54"/>
                <p:cNvSpPr/>
                <p:nvPr/>
              </p:nvSpPr>
              <p:spPr>
                <a:xfrm>
                  <a:off x="12820500" y="3084788"/>
                  <a:ext cx="82025" cy="1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6407" extrusionOk="0">
                      <a:moveTo>
                        <a:pt x="1877" y="1"/>
                      </a:moveTo>
                      <a:cubicBezTo>
                        <a:pt x="1554" y="1"/>
                        <a:pt x="1217" y="334"/>
                        <a:pt x="939" y="1202"/>
                      </a:cubicBezTo>
                      <a:cubicBezTo>
                        <a:pt x="1" y="4074"/>
                        <a:pt x="2105" y="6406"/>
                        <a:pt x="2105" y="6406"/>
                      </a:cubicBezTo>
                      <a:cubicBezTo>
                        <a:pt x="2816" y="5098"/>
                        <a:pt x="2958" y="3165"/>
                        <a:pt x="3044" y="2766"/>
                      </a:cubicBezTo>
                      <a:cubicBezTo>
                        <a:pt x="3281" y="1720"/>
                        <a:pt x="2612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54"/>
                <p:cNvSpPr/>
                <p:nvPr/>
              </p:nvSpPr>
              <p:spPr>
                <a:xfrm>
                  <a:off x="13084250" y="3389963"/>
                  <a:ext cx="66150" cy="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" h="3044" extrusionOk="0">
                      <a:moveTo>
                        <a:pt x="1537" y="0"/>
                      </a:moveTo>
                      <a:lnTo>
                        <a:pt x="1" y="2105"/>
                      </a:lnTo>
                      <a:lnTo>
                        <a:pt x="911" y="3043"/>
                      </a:lnTo>
                      <a:lnTo>
                        <a:pt x="2646" y="768"/>
                      </a:lnTo>
                      <a:lnTo>
                        <a:pt x="15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54"/>
                <p:cNvSpPr/>
                <p:nvPr/>
              </p:nvSpPr>
              <p:spPr>
                <a:xfrm>
                  <a:off x="13018150" y="3389963"/>
                  <a:ext cx="66125" cy="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3044" extrusionOk="0">
                      <a:moveTo>
                        <a:pt x="1109" y="0"/>
                      </a:moveTo>
                      <a:lnTo>
                        <a:pt x="0" y="768"/>
                      </a:lnTo>
                      <a:lnTo>
                        <a:pt x="1735" y="3043"/>
                      </a:lnTo>
                      <a:lnTo>
                        <a:pt x="2645" y="2105"/>
                      </a:lnTo>
                      <a:lnTo>
                        <a:pt x="110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54"/>
                <p:cNvSpPr/>
                <p:nvPr/>
              </p:nvSpPr>
              <p:spPr>
                <a:xfrm>
                  <a:off x="13099900" y="4023388"/>
                  <a:ext cx="151450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8" h="3076" extrusionOk="0">
                      <a:moveTo>
                        <a:pt x="1" y="0"/>
                      </a:moveTo>
                      <a:lnTo>
                        <a:pt x="1" y="939"/>
                      </a:lnTo>
                      <a:cubicBezTo>
                        <a:pt x="1" y="939"/>
                        <a:pt x="1565" y="2019"/>
                        <a:pt x="2332" y="2617"/>
                      </a:cubicBezTo>
                      <a:cubicBezTo>
                        <a:pt x="2730" y="2911"/>
                        <a:pt x="3469" y="3076"/>
                        <a:pt x="4162" y="3076"/>
                      </a:cubicBezTo>
                      <a:cubicBezTo>
                        <a:pt x="4808" y="3076"/>
                        <a:pt x="5412" y="2932"/>
                        <a:pt x="5659" y="2617"/>
                      </a:cubicBezTo>
                      <a:cubicBezTo>
                        <a:pt x="6058" y="1991"/>
                        <a:pt x="5773" y="1166"/>
                        <a:pt x="5062" y="996"/>
                      </a:cubicBezTo>
                      <a:cubicBezTo>
                        <a:pt x="4522" y="882"/>
                        <a:pt x="3584" y="0"/>
                        <a:pt x="35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54"/>
                <p:cNvSpPr/>
                <p:nvPr/>
              </p:nvSpPr>
              <p:spPr>
                <a:xfrm>
                  <a:off x="12916475" y="4023388"/>
                  <a:ext cx="151450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8" h="3076" extrusionOk="0">
                      <a:moveTo>
                        <a:pt x="2503" y="0"/>
                      </a:moveTo>
                      <a:cubicBezTo>
                        <a:pt x="2503" y="0"/>
                        <a:pt x="1565" y="882"/>
                        <a:pt x="1025" y="996"/>
                      </a:cubicBezTo>
                      <a:cubicBezTo>
                        <a:pt x="314" y="1166"/>
                        <a:pt x="1" y="1991"/>
                        <a:pt x="427" y="2617"/>
                      </a:cubicBezTo>
                      <a:cubicBezTo>
                        <a:pt x="674" y="2932"/>
                        <a:pt x="1279" y="3076"/>
                        <a:pt x="1925" y="3076"/>
                      </a:cubicBezTo>
                      <a:cubicBezTo>
                        <a:pt x="2617" y="3076"/>
                        <a:pt x="3357" y="2911"/>
                        <a:pt x="3755" y="2617"/>
                      </a:cubicBezTo>
                      <a:cubicBezTo>
                        <a:pt x="4522" y="2019"/>
                        <a:pt x="6058" y="939"/>
                        <a:pt x="6058" y="939"/>
                      </a:cubicBezTo>
                      <a:lnTo>
                        <a:pt x="605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54"/>
                <p:cNvSpPr/>
                <p:nvPr/>
              </p:nvSpPr>
              <p:spPr>
                <a:xfrm>
                  <a:off x="12797750" y="2835438"/>
                  <a:ext cx="573025" cy="2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1" h="8447" extrusionOk="0">
                      <a:moveTo>
                        <a:pt x="11461" y="1"/>
                      </a:moveTo>
                      <a:cubicBezTo>
                        <a:pt x="7451" y="1"/>
                        <a:pt x="2503" y="1679"/>
                        <a:pt x="371" y="6655"/>
                      </a:cubicBezTo>
                      <a:cubicBezTo>
                        <a:pt x="1" y="7593"/>
                        <a:pt x="1849" y="8446"/>
                        <a:pt x="1849" y="8446"/>
                      </a:cubicBezTo>
                      <a:lnTo>
                        <a:pt x="11461" y="7053"/>
                      </a:lnTo>
                      <a:lnTo>
                        <a:pt x="21073" y="8446"/>
                      </a:lnTo>
                      <a:cubicBezTo>
                        <a:pt x="21073" y="8446"/>
                        <a:pt x="22921" y="7622"/>
                        <a:pt x="22551" y="6655"/>
                      </a:cubicBezTo>
                      <a:cubicBezTo>
                        <a:pt x="20418" y="1679"/>
                        <a:pt x="15470" y="1"/>
                        <a:pt x="114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54"/>
                <p:cNvSpPr/>
                <p:nvPr/>
              </p:nvSpPr>
              <p:spPr>
                <a:xfrm>
                  <a:off x="13032375" y="3284738"/>
                  <a:ext cx="103800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" h="2504" extrusionOk="0">
                      <a:moveTo>
                        <a:pt x="2076" y="1"/>
                      </a:moveTo>
                      <a:cubicBezTo>
                        <a:pt x="938" y="1"/>
                        <a:pt x="0" y="541"/>
                        <a:pt x="0" y="1252"/>
                      </a:cubicBezTo>
                      <a:cubicBezTo>
                        <a:pt x="0" y="1934"/>
                        <a:pt x="938" y="2503"/>
                        <a:pt x="2076" y="2503"/>
                      </a:cubicBezTo>
                      <a:cubicBezTo>
                        <a:pt x="3213" y="2503"/>
                        <a:pt x="4152" y="1934"/>
                        <a:pt x="4152" y="1252"/>
                      </a:cubicBezTo>
                      <a:cubicBezTo>
                        <a:pt x="4152" y="541"/>
                        <a:pt x="3213" y="1"/>
                        <a:pt x="20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0" name="Google Shape;2170;p54"/>
                <p:cNvSpPr/>
                <p:nvPr/>
              </p:nvSpPr>
              <p:spPr>
                <a:xfrm>
                  <a:off x="12995400" y="3263413"/>
                  <a:ext cx="177050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2" h="2504" extrusionOk="0">
                      <a:moveTo>
                        <a:pt x="1820" y="1"/>
                      </a:moveTo>
                      <a:cubicBezTo>
                        <a:pt x="1223" y="86"/>
                        <a:pt x="711" y="456"/>
                        <a:pt x="427" y="996"/>
                      </a:cubicBezTo>
                      <a:lnTo>
                        <a:pt x="57" y="1735"/>
                      </a:lnTo>
                      <a:cubicBezTo>
                        <a:pt x="0" y="1821"/>
                        <a:pt x="57" y="1934"/>
                        <a:pt x="171" y="1963"/>
                      </a:cubicBezTo>
                      <a:cubicBezTo>
                        <a:pt x="1280" y="2247"/>
                        <a:pt x="2417" y="2446"/>
                        <a:pt x="3555" y="2503"/>
                      </a:cubicBezTo>
                      <a:cubicBezTo>
                        <a:pt x="4692" y="2446"/>
                        <a:pt x="5830" y="2247"/>
                        <a:pt x="6939" y="1963"/>
                      </a:cubicBezTo>
                      <a:cubicBezTo>
                        <a:pt x="7053" y="1934"/>
                        <a:pt x="7081" y="1821"/>
                        <a:pt x="7053" y="1735"/>
                      </a:cubicBezTo>
                      <a:lnTo>
                        <a:pt x="6655" y="996"/>
                      </a:lnTo>
                      <a:cubicBezTo>
                        <a:pt x="6399" y="456"/>
                        <a:pt x="5887" y="86"/>
                        <a:pt x="52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1" name="Google Shape;2171;p54"/>
                <p:cNvSpPr/>
                <p:nvPr/>
              </p:nvSpPr>
              <p:spPr>
                <a:xfrm>
                  <a:off x="13148250" y="3527888"/>
                  <a:ext cx="604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342" extrusionOk="0">
                      <a:moveTo>
                        <a:pt x="0" y="0"/>
                      </a:moveTo>
                      <a:lnTo>
                        <a:pt x="0" y="341"/>
                      </a:lnTo>
                      <a:lnTo>
                        <a:pt x="2417" y="341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rgbClr val="0947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54"/>
                <p:cNvSpPr/>
                <p:nvPr/>
              </p:nvSpPr>
              <p:spPr>
                <a:xfrm>
                  <a:off x="13148250" y="3532138"/>
                  <a:ext cx="60450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2447" extrusionOk="0">
                      <a:moveTo>
                        <a:pt x="2190" y="200"/>
                      </a:moveTo>
                      <a:lnTo>
                        <a:pt x="2190" y="1508"/>
                      </a:lnTo>
                      <a:lnTo>
                        <a:pt x="1195" y="2190"/>
                      </a:lnTo>
                      <a:lnTo>
                        <a:pt x="199" y="1508"/>
                      </a:lnTo>
                      <a:lnTo>
                        <a:pt x="199" y="200"/>
                      </a:lnTo>
                      <a:close/>
                      <a:moveTo>
                        <a:pt x="0" y="1"/>
                      </a:moveTo>
                      <a:lnTo>
                        <a:pt x="0" y="1622"/>
                      </a:lnTo>
                      <a:lnTo>
                        <a:pt x="1195" y="2446"/>
                      </a:lnTo>
                      <a:lnTo>
                        <a:pt x="2417" y="1622"/>
                      </a:lnTo>
                      <a:lnTo>
                        <a:pt x="241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54"/>
                <p:cNvSpPr/>
                <p:nvPr/>
              </p:nvSpPr>
              <p:spPr>
                <a:xfrm>
                  <a:off x="12964825" y="3527888"/>
                  <a:ext cx="63300" cy="2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2" h="1024" extrusionOk="0">
                      <a:moveTo>
                        <a:pt x="256" y="0"/>
                      </a:moveTo>
                      <a:cubicBezTo>
                        <a:pt x="114" y="0"/>
                        <a:pt x="1" y="85"/>
                        <a:pt x="1" y="228"/>
                      </a:cubicBezTo>
                      <a:lnTo>
                        <a:pt x="1" y="768"/>
                      </a:lnTo>
                      <a:cubicBezTo>
                        <a:pt x="1" y="910"/>
                        <a:pt x="114" y="1024"/>
                        <a:pt x="256" y="1024"/>
                      </a:cubicBezTo>
                      <a:lnTo>
                        <a:pt x="2275" y="1024"/>
                      </a:lnTo>
                      <a:cubicBezTo>
                        <a:pt x="2418" y="1024"/>
                        <a:pt x="2531" y="910"/>
                        <a:pt x="2531" y="768"/>
                      </a:cubicBezTo>
                      <a:lnTo>
                        <a:pt x="2531" y="228"/>
                      </a:lnTo>
                      <a:cubicBezTo>
                        <a:pt x="2531" y="85"/>
                        <a:pt x="2418" y="0"/>
                        <a:pt x="22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54"/>
                <p:cNvSpPr/>
                <p:nvPr/>
              </p:nvSpPr>
              <p:spPr>
                <a:xfrm>
                  <a:off x="13038050" y="2872413"/>
                  <a:ext cx="92450" cy="9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8" h="3698" extrusionOk="0">
                      <a:moveTo>
                        <a:pt x="1849" y="0"/>
                      </a:moveTo>
                      <a:cubicBezTo>
                        <a:pt x="825" y="0"/>
                        <a:pt x="1" y="825"/>
                        <a:pt x="1" y="1849"/>
                      </a:cubicBezTo>
                      <a:cubicBezTo>
                        <a:pt x="1" y="2873"/>
                        <a:pt x="825" y="3697"/>
                        <a:pt x="1849" y="3697"/>
                      </a:cubicBezTo>
                      <a:cubicBezTo>
                        <a:pt x="2873" y="3697"/>
                        <a:pt x="3697" y="2873"/>
                        <a:pt x="3697" y="1849"/>
                      </a:cubicBezTo>
                      <a:cubicBezTo>
                        <a:pt x="3697" y="825"/>
                        <a:pt x="2873" y="0"/>
                        <a:pt x="1849" y="0"/>
                      </a:cubicBezTo>
                      <a:close/>
                    </a:path>
                  </a:pathLst>
                </a:custGeom>
                <a:solidFill>
                  <a:srgbClr val="FFD1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54"/>
                <p:cNvSpPr/>
                <p:nvPr/>
              </p:nvSpPr>
              <p:spPr>
                <a:xfrm>
                  <a:off x="12722400" y="3370763"/>
                  <a:ext cx="208325" cy="1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3" h="7281" extrusionOk="0">
                      <a:moveTo>
                        <a:pt x="1" y="1"/>
                      </a:moveTo>
                      <a:lnTo>
                        <a:pt x="2702" y="4124"/>
                      </a:lnTo>
                      <a:cubicBezTo>
                        <a:pt x="2987" y="4550"/>
                        <a:pt x="3385" y="4892"/>
                        <a:pt x="3868" y="5148"/>
                      </a:cubicBezTo>
                      <a:lnTo>
                        <a:pt x="8048" y="7280"/>
                      </a:lnTo>
                      <a:lnTo>
                        <a:pt x="8333" y="5034"/>
                      </a:lnTo>
                      <a:lnTo>
                        <a:pt x="8333" y="5034"/>
                      </a:lnTo>
                      <a:cubicBezTo>
                        <a:pt x="7889" y="5247"/>
                        <a:pt x="7413" y="5360"/>
                        <a:pt x="6938" y="5360"/>
                      </a:cubicBezTo>
                      <a:cubicBezTo>
                        <a:pt x="6651" y="5360"/>
                        <a:pt x="6364" y="5319"/>
                        <a:pt x="6086" y="5233"/>
                      </a:cubicBezTo>
                      <a:cubicBezTo>
                        <a:pt x="4863" y="4892"/>
                        <a:pt x="3953" y="4522"/>
                        <a:pt x="3783" y="4295"/>
                      </a:cubicBezTo>
                      <a:cubicBezTo>
                        <a:pt x="3637" y="4100"/>
                        <a:pt x="3720" y="3405"/>
                        <a:pt x="3533" y="3405"/>
                      </a:cubicBezTo>
                      <a:cubicBezTo>
                        <a:pt x="3501" y="3405"/>
                        <a:pt x="3462" y="3425"/>
                        <a:pt x="3413" y="3470"/>
                      </a:cubicBezTo>
                      <a:cubicBezTo>
                        <a:pt x="3360" y="3514"/>
                        <a:pt x="3299" y="3534"/>
                        <a:pt x="3234" y="3534"/>
                      </a:cubicBezTo>
                      <a:cubicBezTo>
                        <a:pt x="2879" y="3534"/>
                        <a:pt x="2371" y="2950"/>
                        <a:pt x="1963" y="2446"/>
                      </a:cubicBezTo>
                      <a:cubicBezTo>
                        <a:pt x="1479" y="1878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6" name="Google Shape;2176;p54"/>
                <p:cNvSpPr/>
                <p:nvPr/>
              </p:nvSpPr>
              <p:spPr>
                <a:xfrm>
                  <a:off x="13124775" y="3550638"/>
                  <a:ext cx="201925" cy="1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7" h="7991" extrusionOk="0">
                      <a:moveTo>
                        <a:pt x="5091" y="0"/>
                      </a:moveTo>
                      <a:cubicBezTo>
                        <a:pt x="4977" y="540"/>
                        <a:pt x="4920" y="1081"/>
                        <a:pt x="4920" y="1649"/>
                      </a:cubicBezTo>
                      <a:cubicBezTo>
                        <a:pt x="4896" y="1866"/>
                        <a:pt x="4870" y="2095"/>
                        <a:pt x="4841" y="2330"/>
                      </a:cubicBezTo>
                      <a:lnTo>
                        <a:pt x="4841" y="2330"/>
                      </a:lnTo>
                      <a:cubicBezTo>
                        <a:pt x="4839" y="2321"/>
                        <a:pt x="4837" y="2312"/>
                        <a:pt x="4835" y="2303"/>
                      </a:cubicBezTo>
                      <a:lnTo>
                        <a:pt x="4835" y="2303"/>
                      </a:lnTo>
                      <a:cubicBezTo>
                        <a:pt x="4836" y="2321"/>
                        <a:pt x="4837" y="2339"/>
                        <a:pt x="4838" y="2356"/>
                      </a:cubicBezTo>
                      <a:lnTo>
                        <a:pt x="4838" y="2356"/>
                      </a:lnTo>
                      <a:cubicBezTo>
                        <a:pt x="4839" y="2348"/>
                        <a:pt x="4840" y="2339"/>
                        <a:pt x="4841" y="2330"/>
                      </a:cubicBezTo>
                      <a:lnTo>
                        <a:pt x="4841" y="2330"/>
                      </a:lnTo>
                      <a:cubicBezTo>
                        <a:pt x="4871" y="2460"/>
                        <a:pt x="4922" y="2568"/>
                        <a:pt x="4949" y="2702"/>
                      </a:cubicBezTo>
                      <a:cubicBezTo>
                        <a:pt x="5404" y="4095"/>
                        <a:pt x="5688" y="5517"/>
                        <a:pt x="5830" y="6967"/>
                      </a:cubicBezTo>
                      <a:lnTo>
                        <a:pt x="8077" y="6597"/>
                      </a:lnTo>
                      <a:cubicBezTo>
                        <a:pt x="8077" y="6597"/>
                        <a:pt x="6484" y="6114"/>
                        <a:pt x="6143" y="4578"/>
                      </a:cubicBezTo>
                      <a:cubicBezTo>
                        <a:pt x="5802" y="3014"/>
                        <a:pt x="5290" y="2048"/>
                        <a:pt x="5347" y="1194"/>
                      </a:cubicBezTo>
                      <a:cubicBezTo>
                        <a:pt x="5375" y="768"/>
                        <a:pt x="5318" y="341"/>
                        <a:pt x="5091" y="0"/>
                      </a:cubicBezTo>
                      <a:close/>
                      <a:moveTo>
                        <a:pt x="4838" y="2356"/>
                      </a:moveTo>
                      <a:cubicBezTo>
                        <a:pt x="4628" y="4056"/>
                        <a:pt x="4305" y="6079"/>
                        <a:pt x="3982" y="6427"/>
                      </a:cubicBezTo>
                      <a:cubicBezTo>
                        <a:pt x="3385" y="7024"/>
                        <a:pt x="1" y="7934"/>
                        <a:pt x="1" y="7934"/>
                      </a:cubicBezTo>
                      <a:lnTo>
                        <a:pt x="4522" y="7991"/>
                      </a:lnTo>
                      <a:lnTo>
                        <a:pt x="4551" y="7820"/>
                      </a:lnTo>
                      <a:lnTo>
                        <a:pt x="4551" y="7792"/>
                      </a:lnTo>
                      <a:lnTo>
                        <a:pt x="4579" y="7593"/>
                      </a:lnTo>
                      <a:lnTo>
                        <a:pt x="4608" y="7394"/>
                      </a:lnTo>
                      <a:lnTo>
                        <a:pt x="4608" y="7337"/>
                      </a:lnTo>
                      <a:lnTo>
                        <a:pt x="4636" y="7166"/>
                      </a:lnTo>
                      <a:lnTo>
                        <a:pt x="4636" y="7138"/>
                      </a:lnTo>
                      <a:lnTo>
                        <a:pt x="4693" y="6910"/>
                      </a:lnTo>
                      <a:lnTo>
                        <a:pt x="4693" y="6853"/>
                      </a:lnTo>
                      <a:cubicBezTo>
                        <a:pt x="4693" y="6796"/>
                        <a:pt x="4693" y="6711"/>
                        <a:pt x="4721" y="6654"/>
                      </a:cubicBezTo>
                      <a:lnTo>
                        <a:pt x="4721" y="6597"/>
                      </a:lnTo>
                      <a:lnTo>
                        <a:pt x="4750" y="6341"/>
                      </a:lnTo>
                      <a:lnTo>
                        <a:pt x="4750" y="6313"/>
                      </a:lnTo>
                      <a:lnTo>
                        <a:pt x="4778" y="6086"/>
                      </a:lnTo>
                      <a:lnTo>
                        <a:pt x="4778" y="6029"/>
                      </a:lnTo>
                      <a:lnTo>
                        <a:pt x="4807" y="5773"/>
                      </a:lnTo>
                      <a:cubicBezTo>
                        <a:pt x="4807" y="5687"/>
                        <a:pt x="4835" y="5602"/>
                        <a:pt x="4835" y="5517"/>
                      </a:cubicBezTo>
                      <a:lnTo>
                        <a:pt x="4835" y="5431"/>
                      </a:lnTo>
                      <a:lnTo>
                        <a:pt x="4863" y="5232"/>
                      </a:lnTo>
                      <a:lnTo>
                        <a:pt x="4863" y="5176"/>
                      </a:lnTo>
                      <a:cubicBezTo>
                        <a:pt x="4863" y="5090"/>
                        <a:pt x="4863" y="5005"/>
                        <a:pt x="4863" y="4920"/>
                      </a:cubicBezTo>
                      <a:lnTo>
                        <a:pt x="4863" y="4834"/>
                      </a:lnTo>
                      <a:lnTo>
                        <a:pt x="4863" y="4635"/>
                      </a:lnTo>
                      <a:lnTo>
                        <a:pt x="4863" y="4578"/>
                      </a:lnTo>
                      <a:lnTo>
                        <a:pt x="4863" y="4322"/>
                      </a:lnTo>
                      <a:lnTo>
                        <a:pt x="4863" y="4266"/>
                      </a:lnTo>
                      <a:lnTo>
                        <a:pt x="4863" y="4067"/>
                      </a:lnTo>
                      <a:lnTo>
                        <a:pt x="4863" y="3981"/>
                      </a:lnTo>
                      <a:lnTo>
                        <a:pt x="4863" y="3725"/>
                      </a:lnTo>
                      <a:cubicBezTo>
                        <a:pt x="4863" y="3395"/>
                        <a:pt x="4863" y="2904"/>
                        <a:pt x="4838" y="235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7" name="Google Shape;2177;p54"/>
                <p:cNvSpPr/>
                <p:nvPr/>
              </p:nvSpPr>
              <p:spPr>
                <a:xfrm>
                  <a:off x="12918625" y="3591138"/>
                  <a:ext cx="124425" cy="1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7" h="6343" extrusionOk="0">
                      <a:moveTo>
                        <a:pt x="85" y="1"/>
                      </a:moveTo>
                      <a:cubicBezTo>
                        <a:pt x="85" y="257"/>
                        <a:pt x="57" y="484"/>
                        <a:pt x="29" y="683"/>
                      </a:cubicBezTo>
                      <a:cubicBezTo>
                        <a:pt x="0" y="1053"/>
                        <a:pt x="0" y="1337"/>
                        <a:pt x="0" y="1622"/>
                      </a:cubicBezTo>
                      <a:lnTo>
                        <a:pt x="0" y="1707"/>
                      </a:lnTo>
                      <a:lnTo>
                        <a:pt x="0" y="1792"/>
                      </a:lnTo>
                      <a:lnTo>
                        <a:pt x="0" y="2105"/>
                      </a:lnTo>
                      <a:lnTo>
                        <a:pt x="0" y="2162"/>
                      </a:lnTo>
                      <a:lnTo>
                        <a:pt x="0" y="2333"/>
                      </a:lnTo>
                      <a:lnTo>
                        <a:pt x="0" y="2447"/>
                      </a:lnTo>
                      <a:lnTo>
                        <a:pt x="0" y="2589"/>
                      </a:lnTo>
                      <a:lnTo>
                        <a:pt x="0" y="2674"/>
                      </a:lnTo>
                      <a:lnTo>
                        <a:pt x="0" y="2902"/>
                      </a:lnTo>
                      <a:lnTo>
                        <a:pt x="0" y="3015"/>
                      </a:lnTo>
                      <a:lnTo>
                        <a:pt x="0" y="3157"/>
                      </a:lnTo>
                      <a:lnTo>
                        <a:pt x="0" y="3300"/>
                      </a:lnTo>
                      <a:cubicBezTo>
                        <a:pt x="0" y="3356"/>
                        <a:pt x="0" y="3442"/>
                        <a:pt x="0" y="3499"/>
                      </a:cubicBezTo>
                      <a:lnTo>
                        <a:pt x="0" y="3641"/>
                      </a:lnTo>
                      <a:lnTo>
                        <a:pt x="0" y="3755"/>
                      </a:lnTo>
                      <a:lnTo>
                        <a:pt x="0" y="3897"/>
                      </a:lnTo>
                      <a:lnTo>
                        <a:pt x="0" y="4039"/>
                      </a:lnTo>
                      <a:cubicBezTo>
                        <a:pt x="0" y="4096"/>
                        <a:pt x="0" y="4181"/>
                        <a:pt x="29" y="4238"/>
                      </a:cubicBezTo>
                      <a:lnTo>
                        <a:pt x="29" y="4352"/>
                      </a:lnTo>
                      <a:lnTo>
                        <a:pt x="57" y="4494"/>
                      </a:lnTo>
                      <a:lnTo>
                        <a:pt x="57" y="4608"/>
                      </a:lnTo>
                      <a:cubicBezTo>
                        <a:pt x="57" y="4693"/>
                        <a:pt x="85" y="4778"/>
                        <a:pt x="85" y="4892"/>
                      </a:cubicBezTo>
                      <a:lnTo>
                        <a:pt x="85" y="4921"/>
                      </a:lnTo>
                      <a:lnTo>
                        <a:pt x="114" y="5091"/>
                      </a:lnTo>
                      <a:lnTo>
                        <a:pt x="114" y="5148"/>
                      </a:lnTo>
                      <a:cubicBezTo>
                        <a:pt x="142" y="5319"/>
                        <a:pt x="171" y="5489"/>
                        <a:pt x="199" y="5631"/>
                      </a:cubicBezTo>
                      <a:cubicBezTo>
                        <a:pt x="228" y="5916"/>
                        <a:pt x="256" y="6143"/>
                        <a:pt x="313" y="6342"/>
                      </a:cubicBezTo>
                      <a:lnTo>
                        <a:pt x="4977" y="6314"/>
                      </a:lnTo>
                      <a:cubicBezTo>
                        <a:pt x="4977" y="6314"/>
                        <a:pt x="1621" y="5404"/>
                        <a:pt x="1024" y="4807"/>
                      </a:cubicBezTo>
                      <a:cubicBezTo>
                        <a:pt x="654" y="4409"/>
                        <a:pt x="285" y="1792"/>
                        <a:pt x="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8" name="Google Shape;2178;p54"/>
                <p:cNvSpPr/>
                <p:nvPr/>
              </p:nvSpPr>
              <p:spPr>
                <a:xfrm>
                  <a:off x="13084250" y="3832163"/>
                  <a:ext cx="1052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7650" extrusionOk="0">
                      <a:moveTo>
                        <a:pt x="1" y="0"/>
                      </a:moveTo>
                      <a:lnTo>
                        <a:pt x="655" y="7649"/>
                      </a:lnTo>
                      <a:lnTo>
                        <a:pt x="4210" y="7649"/>
                      </a:lnTo>
                      <a:lnTo>
                        <a:pt x="2674" y="7194"/>
                      </a:lnTo>
                      <a:cubicBezTo>
                        <a:pt x="1849" y="6939"/>
                        <a:pt x="1309" y="6228"/>
                        <a:pt x="1252" y="5403"/>
                      </a:cubicBezTo>
                      <a:lnTo>
                        <a:pt x="1167" y="4095"/>
                      </a:lnTo>
                      <a:lnTo>
                        <a:pt x="1650" y="3611"/>
                      </a:lnTo>
                      <a:lnTo>
                        <a:pt x="996" y="29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54"/>
                <p:cNvSpPr/>
                <p:nvPr/>
              </p:nvSpPr>
              <p:spPr>
                <a:xfrm>
                  <a:off x="12979050" y="3832163"/>
                  <a:ext cx="105225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9" h="7650" extrusionOk="0">
                      <a:moveTo>
                        <a:pt x="4209" y="0"/>
                      </a:moveTo>
                      <a:lnTo>
                        <a:pt x="3214" y="2957"/>
                      </a:lnTo>
                      <a:lnTo>
                        <a:pt x="2560" y="3611"/>
                      </a:lnTo>
                      <a:lnTo>
                        <a:pt x="3071" y="4095"/>
                      </a:lnTo>
                      <a:lnTo>
                        <a:pt x="2986" y="5403"/>
                      </a:lnTo>
                      <a:cubicBezTo>
                        <a:pt x="2929" y="6228"/>
                        <a:pt x="2361" y="6939"/>
                        <a:pt x="1564" y="7194"/>
                      </a:cubicBezTo>
                      <a:lnTo>
                        <a:pt x="0" y="7649"/>
                      </a:lnTo>
                      <a:lnTo>
                        <a:pt x="3555" y="7649"/>
                      </a:lnTo>
                      <a:lnTo>
                        <a:pt x="42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54"/>
                <p:cNvSpPr/>
                <p:nvPr/>
              </p:nvSpPr>
              <p:spPr>
                <a:xfrm>
                  <a:off x="12912925" y="2885913"/>
                  <a:ext cx="457850" cy="1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4" h="6428" extrusionOk="0">
                      <a:moveTo>
                        <a:pt x="14020" y="1"/>
                      </a:moveTo>
                      <a:lnTo>
                        <a:pt x="14020" y="1"/>
                      </a:lnTo>
                      <a:cubicBezTo>
                        <a:pt x="14048" y="29"/>
                        <a:pt x="16323" y="3214"/>
                        <a:pt x="15925" y="4067"/>
                      </a:cubicBezTo>
                      <a:cubicBezTo>
                        <a:pt x="15870" y="4182"/>
                        <a:pt x="15683" y="4227"/>
                        <a:pt x="15384" y="4227"/>
                      </a:cubicBezTo>
                      <a:cubicBezTo>
                        <a:pt x="14223" y="4227"/>
                        <a:pt x="11371" y="3542"/>
                        <a:pt x="7972" y="3542"/>
                      </a:cubicBezTo>
                      <a:cubicBezTo>
                        <a:pt x="5932" y="3542"/>
                        <a:pt x="3695" y="3789"/>
                        <a:pt x="1508" y="4579"/>
                      </a:cubicBezTo>
                      <a:cubicBezTo>
                        <a:pt x="313" y="5006"/>
                        <a:pt x="1" y="5489"/>
                        <a:pt x="285" y="6001"/>
                      </a:cubicBezTo>
                      <a:lnTo>
                        <a:pt x="6854" y="5062"/>
                      </a:lnTo>
                      <a:lnTo>
                        <a:pt x="16466" y="6427"/>
                      </a:lnTo>
                      <a:cubicBezTo>
                        <a:pt x="16466" y="6427"/>
                        <a:pt x="18314" y="5574"/>
                        <a:pt x="17916" y="4664"/>
                      </a:cubicBezTo>
                      <a:cubicBezTo>
                        <a:pt x="17120" y="2731"/>
                        <a:pt x="15755" y="1110"/>
                        <a:pt x="1402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54"/>
                <p:cNvSpPr/>
                <p:nvPr/>
              </p:nvSpPr>
              <p:spPr>
                <a:xfrm>
                  <a:off x="12843975" y="2986863"/>
                  <a:ext cx="480600" cy="1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5120" extrusionOk="0">
                      <a:moveTo>
                        <a:pt x="9612" y="1"/>
                      </a:moveTo>
                      <a:cubicBezTo>
                        <a:pt x="2105" y="1"/>
                        <a:pt x="0" y="2389"/>
                        <a:pt x="0" y="2389"/>
                      </a:cubicBezTo>
                      <a:lnTo>
                        <a:pt x="0" y="5119"/>
                      </a:lnTo>
                      <a:lnTo>
                        <a:pt x="9612" y="4209"/>
                      </a:lnTo>
                      <a:lnTo>
                        <a:pt x="19224" y="5119"/>
                      </a:lnTo>
                      <a:lnTo>
                        <a:pt x="19224" y="2389"/>
                      </a:lnTo>
                      <a:cubicBezTo>
                        <a:pt x="19224" y="2389"/>
                        <a:pt x="17119" y="1"/>
                        <a:pt x="96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54"/>
                <p:cNvSpPr/>
                <p:nvPr/>
              </p:nvSpPr>
              <p:spPr>
                <a:xfrm>
                  <a:off x="12843975" y="3028813"/>
                  <a:ext cx="480600" cy="8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3442" extrusionOk="0">
                      <a:moveTo>
                        <a:pt x="18257" y="1"/>
                      </a:moveTo>
                      <a:cubicBezTo>
                        <a:pt x="18257" y="1"/>
                        <a:pt x="18399" y="1280"/>
                        <a:pt x="14389" y="1422"/>
                      </a:cubicBezTo>
                      <a:cubicBezTo>
                        <a:pt x="10351" y="1536"/>
                        <a:pt x="3271" y="1593"/>
                        <a:pt x="0" y="3413"/>
                      </a:cubicBezTo>
                      <a:lnTo>
                        <a:pt x="9612" y="2560"/>
                      </a:lnTo>
                      <a:lnTo>
                        <a:pt x="19224" y="3441"/>
                      </a:lnTo>
                      <a:lnTo>
                        <a:pt x="19224" y="711"/>
                      </a:lnTo>
                      <a:cubicBezTo>
                        <a:pt x="18939" y="427"/>
                        <a:pt x="18598" y="171"/>
                        <a:pt x="182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54"/>
                <p:cNvSpPr/>
                <p:nvPr/>
              </p:nvSpPr>
              <p:spPr>
                <a:xfrm>
                  <a:off x="12843975" y="3077138"/>
                  <a:ext cx="480600" cy="9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3983" extrusionOk="0">
                      <a:moveTo>
                        <a:pt x="9354" y="0"/>
                      </a:moveTo>
                      <a:cubicBezTo>
                        <a:pt x="6171" y="0"/>
                        <a:pt x="3018" y="512"/>
                        <a:pt x="0" y="1508"/>
                      </a:cubicBezTo>
                      <a:cubicBezTo>
                        <a:pt x="1365" y="3982"/>
                        <a:pt x="9612" y="3982"/>
                        <a:pt x="9612" y="3982"/>
                      </a:cubicBezTo>
                      <a:cubicBezTo>
                        <a:pt x="9612" y="3982"/>
                        <a:pt x="17859" y="3982"/>
                        <a:pt x="19224" y="1508"/>
                      </a:cubicBezTo>
                      <a:cubicBezTo>
                        <a:pt x="16206" y="512"/>
                        <a:pt x="13053" y="0"/>
                        <a:pt x="9870" y="0"/>
                      </a:cubicBezTo>
                      <a:cubicBezTo>
                        <a:pt x="9784" y="0"/>
                        <a:pt x="9698" y="0"/>
                        <a:pt x="9612" y="1"/>
                      </a:cubicBezTo>
                      <a:cubicBezTo>
                        <a:pt x="9526" y="0"/>
                        <a:pt x="9440" y="0"/>
                        <a:pt x="93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54"/>
                <p:cNvSpPr/>
                <p:nvPr/>
              </p:nvSpPr>
              <p:spPr>
                <a:xfrm>
                  <a:off x="12950600" y="3087813"/>
                  <a:ext cx="373975" cy="8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3556" extrusionOk="0">
                      <a:moveTo>
                        <a:pt x="10494" y="1"/>
                      </a:moveTo>
                      <a:cubicBezTo>
                        <a:pt x="10495" y="1"/>
                        <a:pt x="10495" y="1"/>
                        <a:pt x="10496" y="1"/>
                      </a:cubicBezTo>
                      <a:lnTo>
                        <a:pt x="10496" y="1"/>
                      </a:lnTo>
                      <a:cubicBezTo>
                        <a:pt x="10495" y="1"/>
                        <a:pt x="10494" y="1"/>
                        <a:pt x="10494" y="1"/>
                      </a:cubicBezTo>
                      <a:close/>
                      <a:moveTo>
                        <a:pt x="10496" y="1"/>
                      </a:moveTo>
                      <a:cubicBezTo>
                        <a:pt x="10570" y="16"/>
                        <a:pt x="12542" y="662"/>
                        <a:pt x="12627" y="1280"/>
                      </a:cubicBezTo>
                      <a:cubicBezTo>
                        <a:pt x="12700" y="1820"/>
                        <a:pt x="7273" y="3185"/>
                        <a:pt x="2313" y="3185"/>
                      </a:cubicBezTo>
                      <a:cubicBezTo>
                        <a:pt x="1522" y="3185"/>
                        <a:pt x="743" y="3150"/>
                        <a:pt x="1" y="3072"/>
                      </a:cubicBezTo>
                      <a:lnTo>
                        <a:pt x="1" y="3072"/>
                      </a:lnTo>
                      <a:cubicBezTo>
                        <a:pt x="1764" y="3385"/>
                        <a:pt x="3555" y="3527"/>
                        <a:pt x="5347" y="3555"/>
                      </a:cubicBezTo>
                      <a:cubicBezTo>
                        <a:pt x="5347" y="3555"/>
                        <a:pt x="13594" y="3555"/>
                        <a:pt x="14959" y="1081"/>
                      </a:cubicBezTo>
                      <a:cubicBezTo>
                        <a:pt x="13509" y="570"/>
                        <a:pt x="12031" y="229"/>
                        <a:pt x="104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85" name="Google Shape;2185;p54"/>
              <p:cNvSpPr/>
              <p:nvPr/>
            </p:nvSpPr>
            <p:spPr>
              <a:xfrm>
                <a:off x="7135206" y="2028570"/>
                <a:ext cx="152276" cy="12055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4230" extrusionOk="0">
                    <a:moveTo>
                      <a:pt x="2719" y="1"/>
                    </a:moveTo>
                    <a:cubicBezTo>
                      <a:pt x="2719" y="1"/>
                      <a:pt x="2549" y="20"/>
                      <a:pt x="2284" y="152"/>
                    </a:cubicBezTo>
                    <a:cubicBezTo>
                      <a:pt x="1907" y="265"/>
                      <a:pt x="1529" y="416"/>
                      <a:pt x="1171" y="624"/>
                    </a:cubicBezTo>
                    <a:cubicBezTo>
                      <a:pt x="944" y="756"/>
                      <a:pt x="718" y="907"/>
                      <a:pt x="510" y="1096"/>
                    </a:cubicBezTo>
                    <a:cubicBezTo>
                      <a:pt x="284" y="1322"/>
                      <a:pt x="114" y="1624"/>
                      <a:pt x="38" y="1945"/>
                    </a:cubicBezTo>
                    <a:cubicBezTo>
                      <a:pt x="0" y="2285"/>
                      <a:pt x="76" y="2662"/>
                      <a:pt x="284" y="2945"/>
                    </a:cubicBezTo>
                    <a:cubicBezTo>
                      <a:pt x="321" y="3021"/>
                      <a:pt x="378" y="3096"/>
                      <a:pt x="435" y="3153"/>
                    </a:cubicBezTo>
                    <a:lnTo>
                      <a:pt x="604" y="3361"/>
                    </a:lnTo>
                    <a:cubicBezTo>
                      <a:pt x="718" y="3493"/>
                      <a:pt x="850" y="3606"/>
                      <a:pt x="982" y="3700"/>
                    </a:cubicBezTo>
                    <a:lnTo>
                      <a:pt x="1095" y="3776"/>
                    </a:lnTo>
                    <a:lnTo>
                      <a:pt x="1208" y="3852"/>
                    </a:lnTo>
                    <a:lnTo>
                      <a:pt x="1454" y="3965"/>
                    </a:lnTo>
                    <a:cubicBezTo>
                      <a:pt x="1511" y="4021"/>
                      <a:pt x="1605" y="4040"/>
                      <a:pt x="1680" y="4078"/>
                    </a:cubicBezTo>
                    <a:cubicBezTo>
                      <a:pt x="1756" y="4097"/>
                      <a:pt x="1831" y="4135"/>
                      <a:pt x="1926" y="4154"/>
                    </a:cubicBezTo>
                    <a:cubicBezTo>
                      <a:pt x="2077" y="4191"/>
                      <a:pt x="2247" y="4229"/>
                      <a:pt x="2417" y="4229"/>
                    </a:cubicBezTo>
                    <a:lnTo>
                      <a:pt x="2662" y="4229"/>
                    </a:lnTo>
                    <a:lnTo>
                      <a:pt x="2907" y="4210"/>
                    </a:lnTo>
                    <a:cubicBezTo>
                      <a:pt x="3058" y="4210"/>
                      <a:pt x="3228" y="4172"/>
                      <a:pt x="3379" y="4135"/>
                    </a:cubicBezTo>
                    <a:cubicBezTo>
                      <a:pt x="3530" y="4097"/>
                      <a:pt x="3662" y="4040"/>
                      <a:pt x="3813" y="3984"/>
                    </a:cubicBezTo>
                    <a:cubicBezTo>
                      <a:pt x="4059" y="3870"/>
                      <a:pt x="4304" y="3738"/>
                      <a:pt x="4512" y="3549"/>
                    </a:cubicBezTo>
                    <a:cubicBezTo>
                      <a:pt x="4833" y="3304"/>
                      <a:pt x="5078" y="2964"/>
                      <a:pt x="5229" y="2568"/>
                    </a:cubicBezTo>
                    <a:cubicBezTo>
                      <a:pt x="5267" y="2474"/>
                      <a:pt x="5286" y="2360"/>
                      <a:pt x="5305" y="2247"/>
                    </a:cubicBezTo>
                    <a:lnTo>
                      <a:pt x="5342" y="2134"/>
                    </a:lnTo>
                    <a:lnTo>
                      <a:pt x="5286" y="2247"/>
                    </a:lnTo>
                    <a:cubicBezTo>
                      <a:pt x="5248" y="2360"/>
                      <a:pt x="5210" y="2455"/>
                      <a:pt x="5154" y="2549"/>
                    </a:cubicBezTo>
                    <a:cubicBezTo>
                      <a:pt x="4965" y="2889"/>
                      <a:pt x="4701" y="3172"/>
                      <a:pt x="4380" y="3398"/>
                    </a:cubicBezTo>
                    <a:cubicBezTo>
                      <a:pt x="4172" y="3531"/>
                      <a:pt x="3946" y="3663"/>
                      <a:pt x="3700" y="3738"/>
                    </a:cubicBezTo>
                    <a:cubicBezTo>
                      <a:pt x="3568" y="3776"/>
                      <a:pt x="3436" y="3814"/>
                      <a:pt x="3304" y="3852"/>
                    </a:cubicBezTo>
                    <a:cubicBezTo>
                      <a:pt x="3172" y="3889"/>
                      <a:pt x="3021" y="3908"/>
                      <a:pt x="2889" y="3908"/>
                    </a:cubicBezTo>
                    <a:lnTo>
                      <a:pt x="2662" y="3908"/>
                    </a:lnTo>
                    <a:cubicBezTo>
                      <a:pt x="2586" y="3908"/>
                      <a:pt x="2511" y="3889"/>
                      <a:pt x="2435" y="3889"/>
                    </a:cubicBezTo>
                    <a:cubicBezTo>
                      <a:pt x="2284" y="3870"/>
                      <a:pt x="2133" y="3852"/>
                      <a:pt x="2001" y="3814"/>
                    </a:cubicBezTo>
                    <a:cubicBezTo>
                      <a:pt x="1926" y="3795"/>
                      <a:pt x="1850" y="3776"/>
                      <a:pt x="1775" y="3738"/>
                    </a:cubicBezTo>
                    <a:cubicBezTo>
                      <a:pt x="1718" y="3700"/>
                      <a:pt x="1624" y="3682"/>
                      <a:pt x="1567" y="3644"/>
                    </a:cubicBezTo>
                    <a:lnTo>
                      <a:pt x="1378" y="3531"/>
                    </a:lnTo>
                    <a:lnTo>
                      <a:pt x="1265" y="3474"/>
                    </a:lnTo>
                    <a:lnTo>
                      <a:pt x="1190" y="3398"/>
                    </a:lnTo>
                    <a:cubicBezTo>
                      <a:pt x="1057" y="3323"/>
                      <a:pt x="944" y="3210"/>
                      <a:pt x="831" y="3096"/>
                    </a:cubicBezTo>
                    <a:lnTo>
                      <a:pt x="680" y="2927"/>
                    </a:lnTo>
                    <a:cubicBezTo>
                      <a:pt x="642" y="2870"/>
                      <a:pt x="586" y="2813"/>
                      <a:pt x="548" y="2757"/>
                    </a:cubicBezTo>
                    <a:cubicBezTo>
                      <a:pt x="378" y="2530"/>
                      <a:pt x="302" y="2247"/>
                      <a:pt x="321" y="1964"/>
                    </a:cubicBezTo>
                    <a:cubicBezTo>
                      <a:pt x="378" y="1700"/>
                      <a:pt x="491" y="1454"/>
                      <a:pt x="680" y="1247"/>
                    </a:cubicBezTo>
                    <a:cubicBezTo>
                      <a:pt x="869" y="1058"/>
                      <a:pt x="1057" y="888"/>
                      <a:pt x="1265" y="756"/>
                    </a:cubicBezTo>
                    <a:cubicBezTo>
                      <a:pt x="1586" y="529"/>
                      <a:pt x="1945" y="340"/>
                      <a:pt x="2303" y="171"/>
                    </a:cubicBezTo>
                    <a:cubicBezTo>
                      <a:pt x="2568" y="57"/>
                      <a:pt x="2719" y="1"/>
                      <a:pt x="2719" y="1"/>
                    </a:cubicBezTo>
                    <a:close/>
                  </a:path>
                </a:pathLst>
              </a:custGeom>
              <a:solidFill>
                <a:srgbClr val="DD92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54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54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1" name="Google Shape;3495;p74">
            <a:extLst>
              <a:ext uri="{FF2B5EF4-FFF2-40B4-BE49-F238E27FC236}">
                <a16:creationId xmlns:a16="http://schemas.microsoft.com/office/drawing/2014/main" id="{25CC464B-2AC6-9E0F-93E6-010498657496}"/>
              </a:ext>
            </a:extLst>
          </p:cNvPr>
          <p:cNvSpPr txBox="1">
            <a:spLocks/>
          </p:cNvSpPr>
          <p:nvPr/>
        </p:nvSpPr>
        <p:spPr>
          <a:xfrm>
            <a:off x="4480992" y="341880"/>
            <a:ext cx="2268333" cy="5413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latin typeface="Patrick hand" panose="00000500000000000000" pitchFamily="2" charset="0"/>
              </a:rPr>
              <a:t>GHI NHỚ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21742D-103A-0DD7-FD02-01C889859B17}"/>
              </a:ext>
            </a:extLst>
          </p:cNvPr>
          <p:cNvGrpSpPr/>
          <p:nvPr/>
        </p:nvGrpSpPr>
        <p:grpSpPr>
          <a:xfrm>
            <a:off x="3795513" y="1201027"/>
            <a:ext cx="930300" cy="613800"/>
            <a:chOff x="4423475" y="679977"/>
            <a:chExt cx="930300" cy="613800"/>
          </a:xfrm>
        </p:grpSpPr>
        <p:grpSp>
          <p:nvGrpSpPr>
            <p:cNvPr id="257" name="Google Shape;1458;p44">
              <a:extLst>
                <a:ext uri="{FF2B5EF4-FFF2-40B4-BE49-F238E27FC236}">
                  <a16:creationId xmlns:a16="http://schemas.microsoft.com/office/drawing/2014/main" id="{F9062F4D-97ED-AB5F-B3C0-DE57C9DDE00D}"/>
                </a:ext>
              </a:extLst>
            </p:cNvPr>
            <p:cNvGrpSpPr/>
            <p:nvPr/>
          </p:nvGrpSpPr>
          <p:grpSpPr>
            <a:xfrm>
              <a:off x="4534325" y="679977"/>
              <a:ext cx="708600" cy="613800"/>
              <a:chOff x="5630139" y="665700"/>
              <a:chExt cx="708600" cy="613800"/>
            </a:xfrm>
          </p:grpSpPr>
          <p:sp>
            <p:nvSpPr>
              <p:cNvPr id="258" name="Google Shape;1459;p44">
                <a:extLst>
                  <a:ext uri="{FF2B5EF4-FFF2-40B4-BE49-F238E27FC236}">
                    <a16:creationId xmlns:a16="http://schemas.microsoft.com/office/drawing/2014/main" id="{097961AE-8EC9-B2F3-8EA0-5EEA8ABFBE0E}"/>
                  </a:ext>
                </a:extLst>
              </p:cNvPr>
              <p:cNvSpPr/>
              <p:nvPr/>
            </p:nvSpPr>
            <p:spPr>
              <a:xfrm>
                <a:off x="5630139" y="665700"/>
                <a:ext cx="708600" cy="6138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1460;p44">
                <a:extLst>
                  <a:ext uri="{FF2B5EF4-FFF2-40B4-BE49-F238E27FC236}">
                    <a16:creationId xmlns:a16="http://schemas.microsoft.com/office/drawing/2014/main" id="{300C4D0D-8CCB-A5B2-1C01-9A8EB61C360E}"/>
                  </a:ext>
                </a:extLst>
              </p:cNvPr>
              <p:cNvSpPr/>
              <p:nvPr/>
            </p:nvSpPr>
            <p:spPr>
              <a:xfrm>
                <a:off x="5666900" y="697500"/>
                <a:ext cx="635100" cy="5502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1467;p44">
              <a:extLst>
                <a:ext uri="{FF2B5EF4-FFF2-40B4-BE49-F238E27FC236}">
                  <a16:creationId xmlns:a16="http://schemas.microsoft.com/office/drawing/2014/main" id="{95902867-CC61-357D-F9C9-8F1BC5D98FB5}"/>
                </a:ext>
              </a:extLst>
            </p:cNvPr>
            <p:cNvSpPr txBox="1">
              <a:spLocks/>
            </p:cNvSpPr>
            <p:nvPr/>
          </p:nvSpPr>
          <p:spPr>
            <a:xfrm>
              <a:off x="4423475" y="690177"/>
              <a:ext cx="930300" cy="5934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SzPts val="990"/>
              </a:pPr>
              <a:r>
                <a:rPr lang="en" sz="2800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Patrick hand" panose="00000500000000000000" pitchFamily="2" charset="0"/>
                </a:rPr>
                <a:t>01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366F58-A24C-46A3-FA26-CD1BECA69B49}"/>
              </a:ext>
            </a:extLst>
          </p:cNvPr>
          <p:cNvGrpSpPr/>
          <p:nvPr/>
        </p:nvGrpSpPr>
        <p:grpSpPr>
          <a:xfrm>
            <a:off x="3795513" y="2277647"/>
            <a:ext cx="930300" cy="678900"/>
            <a:chOff x="3795513" y="2277647"/>
            <a:chExt cx="930300" cy="678900"/>
          </a:xfrm>
        </p:grpSpPr>
        <p:sp>
          <p:nvSpPr>
            <p:cNvPr id="262" name="Google Shape;1457;p44">
              <a:extLst>
                <a:ext uri="{FF2B5EF4-FFF2-40B4-BE49-F238E27FC236}">
                  <a16:creationId xmlns:a16="http://schemas.microsoft.com/office/drawing/2014/main" id="{5B45788D-F2B5-B6C8-D262-1230E90640A3}"/>
                </a:ext>
              </a:extLst>
            </p:cNvPr>
            <p:cNvSpPr/>
            <p:nvPr/>
          </p:nvSpPr>
          <p:spPr>
            <a:xfrm>
              <a:off x="3906363" y="2277647"/>
              <a:ext cx="708600" cy="6129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469;p44">
              <a:extLst>
                <a:ext uri="{FF2B5EF4-FFF2-40B4-BE49-F238E27FC236}">
                  <a16:creationId xmlns:a16="http://schemas.microsoft.com/office/drawing/2014/main" id="{07F3AA30-8635-8413-6BCC-EF2EAC50BDEF}"/>
                </a:ext>
              </a:extLst>
            </p:cNvPr>
            <p:cNvSpPr txBox="1">
              <a:spLocks/>
            </p:cNvSpPr>
            <p:nvPr/>
          </p:nvSpPr>
          <p:spPr>
            <a:xfrm>
              <a:off x="3795513" y="2363147"/>
              <a:ext cx="930300" cy="5934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SzPts val="990"/>
              </a:pPr>
              <a:r>
                <a:rPr lang="en" sz="2000" dirty="0">
                  <a:solidFill>
                    <a:srgbClr val="C00000"/>
                  </a:solidFill>
                  <a:latin typeface="Patrick hand" panose="00000500000000000000" pitchFamily="2" charset="0"/>
                </a:rPr>
                <a:t>02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B568F2-3E27-C190-731A-31FF3DB65EE5}"/>
              </a:ext>
            </a:extLst>
          </p:cNvPr>
          <p:cNvGrpSpPr/>
          <p:nvPr/>
        </p:nvGrpSpPr>
        <p:grpSpPr>
          <a:xfrm>
            <a:off x="3790092" y="3558232"/>
            <a:ext cx="930300" cy="627900"/>
            <a:chOff x="4423475" y="2726100"/>
            <a:chExt cx="930300" cy="627900"/>
          </a:xfrm>
        </p:grpSpPr>
        <p:sp>
          <p:nvSpPr>
            <p:cNvPr id="266" name="Google Shape;1456;p44">
              <a:extLst>
                <a:ext uri="{FF2B5EF4-FFF2-40B4-BE49-F238E27FC236}">
                  <a16:creationId xmlns:a16="http://schemas.microsoft.com/office/drawing/2014/main" id="{0FE7B219-F919-30F1-1F27-239960DA09FC}"/>
                </a:ext>
              </a:extLst>
            </p:cNvPr>
            <p:cNvSpPr/>
            <p:nvPr/>
          </p:nvSpPr>
          <p:spPr>
            <a:xfrm>
              <a:off x="4572500" y="2726100"/>
              <a:ext cx="627900" cy="6279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472;p44">
              <a:extLst>
                <a:ext uri="{FF2B5EF4-FFF2-40B4-BE49-F238E27FC236}">
                  <a16:creationId xmlns:a16="http://schemas.microsoft.com/office/drawing/2014/main" id="{311A2AD2-1A50-22F5-1BFE-EADA7F436AC9}"/>
                </a:ext>
              </a:extLst>
            </p:cNvPr>
            <p:cNvSpPr txBox="1">
              <a:spLocks/>
            </p:cNvSpPr>
            <p:nvPr/>
          </p:nvSpPr>
          <p:spPr>
            <a:xfrm>
              <a:off x="4423475" y="2735605"/>
              <a:ext cx="930300" cy="5934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SzPts val="990"/>
              </a:pPr>
              <a:r>
                <a:rPr lang="en" sz="2400" dirty="0">
                  <a:solidFill>
                    <a:schemeClr val="tx2">
                      <a:lumMod val="75000"/>
                    </a:schemeClr>
                  </a:solidFill>
                  <a:latin typeface="Patrick hand" panose="00000500000000000000" pitchFamily="2" charset="0"/>
                </a:rPr>
                <a:t>03</a:t>
              </a:r>
            </a:p>
          </p:txBody>
        </p:sp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DAFC8D7E-716C-BDDD-E36A-20333B4C0861}"/>
              </a:ext>
            </a:extLst>
          </p:cNvPr>
          <p:cNvSpPr txBox="1"/>
          <p:nvPr/>
        </p:nvSpPr>
        <p:spPr>
          <a:xfrm>
            <a:off x="4749999" y="1376126"/>
            <a:ext cx="669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Cần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tuân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thủ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quy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định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về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58FA0BEA-61A5-E0AA-610B-9A721BDCF034}"/>
              </a:ext>
            </a:extLst>
          </p:cNvPr>
          <p:cNvSpPr txBox="1"/>
          <p:nvPr/>
        </p:nvSpPr>
        <p:spPr>
          <a:xfrm>
            <a:off x="4749999" y="2114821"/>
            <a:ext cx="3641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Cần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có</a:t>
            </a:r>
            <a:r>
              <a:rPr lang="en-US" sz="2000" dirty="0">
                <a:latin typeface="Patrick hand" panose="00000500000000000000" pitchFamily="2" charset="0"/>
              </a:rPr>
              <a:t> ý </a:t>
            </a:r>
            <a:r>
              <a:rPr lang="en-US" sz="2000" dirty="0" err="1">
                <a:latin typeface="Patrick hand" panose="00000500000000000000" pitchFamily="2" charset="0"/>
              </a:rPr>
              <a:t>thức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thực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hiện</a:t>
            </a:r>
            <a:r>
              <a:rPr lang="en-US" sz="2000" dirty="0">
                <a:latin typeface="Patrick hand" panose="00000500000000000000" pitchFamily="2" charset="0"/>
              </a:rPr>
              <a:t> an </a:t>
            </a:r>
            <a:r>
              <a:rPr lang="en-US" sz="2000" dirty="0" err="1">
                <a:latin typeface="Patrick hand" panose="00000500000000000000" pitchFamily="2" charset="0"/>
              </a:rPr>
              <a:t>toàn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và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có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hiểu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biết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về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ảnh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hưởng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của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trong</a:t>
            </a:r>
            <a:r>
              <a:rPr lang="en-US" sz="2000" dirty="0">
                <a:latin typeface="Patrick hand" panose="00000500000000000000" pitchFamily="2" charset="0"/>
              </a:rPr>
              <a:t> an </a:t>
            </a:r>
            <a:r>
              <a:rPr lang="en-US" sz="2000" dirty="0" err="1">
                <a:latin typeface="Patrick hand" panose="00000500000000000000" pitchFamily="2" charset="0"/>
              </a:rPr>
              <a:t>toàn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.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9B32A07D-4985-0DBC-02A4-CE9DFAF02A16}"/>
              </a:ext>
            </a:extLst>
          </p:cNvPr>
          <p:cNvSpPr txBox="1"/>
          <p:nvPr/>
        </p:nvSpPr>
        <p:spPr>
          <a:xfrm>
            <a:off x="4725813" y="3532023"/>
            <a:ext cx="363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Tham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thảo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luận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về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ảnh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hưởng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của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trong</a:t>
            </a:r>
            <a:r>
              <a:rPr lang="en-US" sz="2000" dirty="0">
                <a:latin typeface="Patrick hand" panose="00000500000000000000" pitchFamily="2" charset="0"/>
              </a:rPr>
              <a:t> an </a:t>
            </a:r>
            <a:r>
              <a:rPr lang="en-US" sz="2000" dirty="0" err="1">
                <a:latin typeface="Patrick hand" panose="00000500000000000000" pitchFamily="2" charset="0"/>
              </a:rPr>
              <a:t>toàn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  <p:bldP spid="271" grpId="0"/>
      <p:bldP spid="27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52"/>
          <p:cNvSpPr txBox="1">
            <a:spLocks noGrp="1"/>
          </p:cNvSpPr>
          <p:nvPr>
            <p:ph type="title"/>
          </p:nvPr>
        </p:nvSpPr>
        <p:spPr>
          <a:xfrm>
            <a:off x="725100" y="2658850"/>
            <a:ext cx="7717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Thank You!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0" name="Google Shape;1840;p48"/>
          <p:cNvGrpSpPr/>
          <p:nvPr/>
        </p:nvGrpSpPr>
        <p:grpSpPr>
          <a:xfrm>
            <a:off x="3569547" y="85625"/>
            <a:ext cx="6234269" cy="2372382"/>
            <a:chOff x="3569547" y="85625"/>
            <a:chExt cx="6234269" cy="2372382"/>
          </a:xfrm>
        </p:grpSpPr>
        <p:sp>
          <p:nvSpPr>
            <p:cNvPr id="1841" name="Google Shape;1841;p48"/>
            <p:cNvSpPr/>
            <p:nvPr/>
          </p:nvSpPr>
          <p:spPr>
            <a:xfrm>
              <a:off x="8130102" y="856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8"/>
            <p:cNvSpPr/>
            <p:nvPr/>
          </p:nvSpPr>
          <p:spPr>
            <a:xfrm>
              <a:off x="3569547" y="545972"/>
              <a:ext cx="1164380" cy="554939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8"/>
            <p:cNvSpPr/>
            <p:nvPr/>
          </p:nvSpPr>
          <p:spPr>
            <a:xfrm>
              <a:off x="4169574" y="2038349"/>
              <a:ext cx="970448" cy="419657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970744D-7033-543B-7817-EBBAE403F090}"/>
              </a:ext>
            </a:extLst>
          </p:cNvPr>
          <p:cNvSpPr txBox="1"/>
          <p:nvPr/>
        </p:nvSpPr>
        <p:spPr>
          <a:xfrm>
            <a:off x="4733927" y="1338797"/>
            <a:ext cx="437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Patrick hand" panose="00000500000000000000" pitchFamily="2" charset="0"/>
              </a:rPr>
              <a:t>Ủy</a:t>
            </a:r>
            <a:r>
              <a:rPr lang="en-US" sz="2400" dirty="0">
                <a:latin typeface="Patrick hand" panose="00000500000000000000" pitchFamily="2" charset="0"/>
              </a:rPr>
              <a:t> Ban An </a:t>
            </a:r>
            <a:r>
              <a:rPr lang="en-US" sz="2400" dirty="0" err="1">
                <a:latin typeface="Patrick hand" panose="00000500000000000000" pitchFamily="2" charset="0"/>
              </a:rPr>
              <a:t>toàn</a:t>
            </a:r>
            <a:r>
              <a:rPr lang="en-US" sz="2400" dirty="0">
                <a:latin typeface="Patrick hand" panose="00000500000000000000" pitchFamily="2" charset="0"/>
              </a:rPr>
              <a:t> Giao </a:t>
            </a:r>
            <a:r>
              <a:rPr lang="en-US" sz="2400" dirty="0" err="1">
                <a:latin typeface="Patrick hand" panose="00000500000000000000" pitchFamily="2" charset="0"/>
              </a:rPr>
              <a:t>thông</a:t>
            </a:r>
            <a:r>
              <a:rPr lang="en-US" sz="2400" dirty="0"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latin typeface="Patrick hand" panose="00000500000000000000" pitchFamily="2" charset="0"/>
              </a:rPr>
              <a:t>Quốc</a:t>
            </a:r>
            <a:r>
              <a:rPr lang="en-US" sz="2400" dirty="0"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latin typeface="Patrick hand" panose="00000500000000000000" pitchFamily="2" charset="0"/>
              </a:rPr>
              <a:t>gia</a:t>
            </a:r>
            <a:endParaRPr lang="en-US" sz="2400" dirty="0">
              <a:latin typeface="Patrick hand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981A4-7186-C830-20DB-F40632640B6D}"/>
              </a:ext>
            </a:extLst>
          </p:cNvPr>
          <p:cNvSpPr txBox="1"/>
          <p:nvPr/>
        </p:nvSpPr>
        <p:spPr>
          <a:xfrm>
            <a:off x="4654798" y="2110085"/>
            <a:ext cx="437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Bộ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 Giao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thông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 –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Vận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tải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93B0EB-C6F5-B3CF-94AF-64016E54F2A1}"/>
              </a:ext>
            </a:extLst>
          </p:cNvPr>
          <p:cNvSpPr txBox="1"/>
          <p:nvPr/>
        </p:nvSpPr>
        <p:spPr>
          <a:xfrm>
            <a:off x="4654798" y="2881373"/>
            <a:ext cx="437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Sở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 Giao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thông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 –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Vận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tải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Patrick hand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65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Patrick hand" panose="00000500000000000000" pitchFamily="2" charset="0"/>
              </a:rPr>
              <a:t>II. Sưu tầm tài liệu</a:t>
            </a:r>
            <a:endParaRPr dirty="0">
              <a:latin typeface="Patrick hand" panose="00000500000000000000" pitchFamily="2" charset="0"/>
            </a:endParaRPr>
          </a:p>
        </p:txBody>
      </p:sp>
      <p:sp>
        <p:nvSpPr>
          <p:cNvPr id="2679" name="Google Shape;2679;p65"/>
          <p:cNvSpPr txBox="1">
            <a:spLocks noGrp="1"/>
          </p:cNvSpPr>
          <p:nvPr>
            <p:ph type="subTitle" idx="5"/>
          </p:nvPr>
        </p:nvSpPr>
        <p:spPr>
          <a:xfrm>
            <a:off x="2288583" y="1730846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Sách giáo khoa</a:t>
            </a:r>
            <a:endParaRPr dirty="0"/>
          </a:p>
        </p:txBody>
      </p:sp>
      <p:sp>
        <p:nvSpPr>
          <p:cNvPr id="2682" name="Google Shape;2682;p65"/>
          <p:cNvSpPr txBox="1">
            <a:spLocks noGrp="1"/>
          </p:cNvSpPr>
          <p:nvPr>
            <p:ph type="subTitle" idx="1"/>
          </p:nvPr>
        </p:nvSpPr>
        <p:spPr>
          <a:xfrm>
            <a:off x="2254752" y="3396025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Truyền hình</a:t>
            </a:r>
            <a:endParaRPr dirty="0"/>
          </a:p>
        </p:txBody>
      </p:sp>
      <p:sp>
        <p:nvSpPr>
          <p:cNvPr id="2683" name="Google Shape;2683;p65"/>
          <p:cNvSpPr txBox="1">
            <a:spLocks noGrp="1"/>
          </p:cNvSpPr>
          <p:nvPr>
            <p:ph type="subTitle" idx="3"/>
          </p:nvPr>
        </p:nvSpPr>
        <p:spPr>
          <a:xfrm>
            <a:off x="6065297" y="3449550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Internet</a:t>
            </a:r>
            <a:endParaRPr dirty="0"/>
          </a:p>
        </p:txBody>
      </p:sp>
      <p:sp>
        <p:nvSpPr>
          <p:cNvPr id="2685" name="Google Shape;2685;p65"/>
          <p:cNvSpPr txBox="1">
            <a:spLocks noGrp="1"/>
          </p:cNvSpPr>
          <p:nvPr>
            <p:ph type="subTitle" idx="7"/>
          </p:nvPr>
        </p:nvSpPr>
        <p:spPr>
          <a:xfrm>
            <a:off x="6036308" y="1741875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Báo chí</a:t>
            </a:r>
            <a:endParaRPr dirty="0"/>
          </a:p>
        </p:txBody>
      </p:sp>
      <p:grpSp>
        <p:nvGrpSpPr>
          <p:cNvPr id="2686" name="Google Shape;2686;p65"/>
          <p:cNvGrpSpPr/>
          <p:nvPr/>
        </p:nvGrpSpPr>
        <p:grpSpPr>
          <a:xfrm>
            <a:off x="952490" y="1476216"/>
            <a:ext cx="1171800" cy="3867308"/>
            <a:chOff x="724451" y="1476216"/>
            <a:chExt cx="1171800" cy="3867308"/>
          </a:xfrm>
        </p:grpSpPr>
        <p:grpSp>
          <p:nvGrpSpPr>
            <p:cNvPr id="2687" name="Google Shape;2687;p65"/>
            <p:cNvGrpSpPr/>
            <p:nvPr/>
          </p:nvGrpSpPr>
          <p:grpSpPr>
            <a:xfrm>
              <a:off x="724451" y="1476216"/>
              <a:ext cx="1171800" cy="3867308"/>
              <a:chOff x="1632175" y="1428591"/>
              <a:chExt cx="1171800" cy="3867308"/>
            </a:xfrm>
          </p:grpSpPr>
          <p:sp>
            <p:nvSpPr>
              <p:cNvPr id="2688" name="Google Shape;2688;p65"/>
              <p:cNvSpPr/>
              <p:nvPr/>
            </p:nvSpPr>
            <p:spPr>
              <a:xfrm>
                <a:off x="2165025" y="2348325"/>
                <a:ext cx="91151" cy="2947574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20532" extrusionOk="0">
                    <a:moveTo>
                      <a:pt x="0" y="1"/>
                    </a:moveTo>
                    <a:lnTo>
                      <a:pt x="0" y="20532"/>
                    </a:lnTo>
                    <a:lnTo>
                      <a:pt x="5575" y="20532"/>
                    </a:lnTo>
                    <a:lnTo>
                      <a:pt x="5575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65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65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1" name="Google Shape;2691;p65"/>
            <p:cNvGrpSpPr/>
            <p:nvPr/>
          </p:nvGrpSpPr>
          <p:grpSpPr>
            <a:xfrm>
              <a:off x="831701" y="3244650"/>
              <a:ext cx="957300" cy="957300"/>
              <a:chOff x="831701" y="3244650"/>
              <a:chExt cx="957300" cy="957300"/>
            </a:xfrm>
          </p:grpSpPr>
          <p:sp>
            <p:nvSpPr>
              <p:cNvPr id="2692" name="Google Shape;2692;p65"/>
              <p:cNvSpPr/>
              <p:nvPr/>
            </p:nvSpPr>
            <p:spPr>
              <a:xfrm>
                <a:off x="831701" y="3244650"/>
                <a:ext cx="957300" cy="957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65"/>
              <p:cNvSpPr/>
              <p:nvPr/>
            </p:nvSpPr>
            <p:spPr>
              <a:xfrm>
                <a:off x="867551" y="3280500"/>
                <a:ext cx="885600" cy="885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94" name="Google Shape;2694;p65"/>
          <p:cNvGrpSpPr/>
          <p:nvPr/>
        </p:nvGrpSpPr>
        <p:grpSpPr>
          <a:xfrm>
            <a:off x="4698196" y="1476216"/>
            <a:ext cx="1171800" cy="3867308"/>
            <a:chOff x="4458251" y="1476216"/>
            <a:chExt cx="1171800" cy="3867308"/>
          </a:xfrm>
        </p:grpSpPr>
        <p:grpSp>
          <p:nvGrpSpPr>
            <p:cNvPr id="2695" name="Google Shape;2695;p65"/>
            <p:cNvGrpSpPr/>
            <p:nvPr/>
          </p:nvGrpSpPr>
          <p:grpSpPr>
            <a:xfrm>
              <a:off x="4458251" y="1476216"/>
              <a:ext cx="1171800" cy="3867308"/>
              <a:chOff x="1632175" y="1428591"/>
              <a:chExt cx="1171800" cy="3867308"/>
            </a:xfrm>
          </p:grpSpPr>
          <p:sp>
            <p:nvSpPr>
              <p:cNvPr id="2696" name="Google Shape;2696;p65"/>
              <p:cNvSpPr/>
              <p:nvPr/>
            </p:nvSpPr>
            <p:spPr>
              <a:xfrm>
                <a:off x="2165025" y="2348325"/>
                <a:ext cx="91151" cy="2947574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20532" extrusionOk="0">
                    <a:moveTo>
                      <a:pt x="0" y="1"/>
                    </a:moveTo>
                    <a:lnTo>
                      <a:pt x="0" y="20532"/>
                    </a:lnTo>
                    <a:lnTo>
                      <a:pt x="5575" y="20532"/>
                    </a:lnTo>
                    <a:lnTo>
                      <a:pt x="5575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9" name="Google Shape;2699;p65"/>
            <p:cNvGrpSpPr/>
            <p:nvPr/>
          </p:nvGrpSpPr>
          <p:grpSpPr>
            <a:xfrm>
              <a:off x="4565501" y="3244650"/>
              <a:ext cx="957300" cy="957300"/>
              <a:chOff x="4565501" y="3244650"/>
              <a:chExt cx="957300" cy="957300"/>
            </a:xfrm>
          </p:grpSpPr>
          <p:sp>
            <p:nvSpPr>
              <p:cNvPr id="2700" name="Google Shape;2700;p65"/>
              <p:cNvSpPr/>
              <p:nvPr/>
            </p:nvSpPr>
            <p:spPr>
              <a:xfrm>
                <a:off x="4565501" y="3244650"/>
                <a:ext cx="957300" cy="957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4601351" y="3280500"/>
                <a:ext cx="885600" cy="885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02" name="Google Shape;2702;p65"/>
          <p:cNvGrpSpPr/>
          <p:nvPr/>
        </p:nvGrpSpPr>
        <p:grpSpPr>
          <a:xfrm>
            <a:off x="1303703" y="1838850"/>
            <a:ext cx="469375" cy="455975"/>
            <a:chOff x="1004775" y="1181625"/>
            <a:chExt cx="469375" cy="455975"/>
          </a:xfrm>
        </p:grpSpPr>
        <p:sp>
          <p:nvSpPr>
            <p:cNvPr id="2703" name="Google Shape;2703;p65"/>
            <p:cNvSpPr/>
            <p:nvPr/>
          </p:nvSpPr>
          <p:spPr>
            <a:xfrm>
              <a:off x="1004775" y="1291525"/>
              <a:ext cx="352450" cy="346075"/>
            </a:xfrm>
            <a:custGeom>
              <a:avLst/>
              <a:gdLst/>
              <a:ahLst/>
              <a:cxnLst/>
              <a:rect l="l" t="t" r="r" b="b"/>
              <a:pathLst>
                <a:path w="14098" h="13843" extrusionOk="0">
                  <a:moveTo>
                    <a:pt x="3908" y="1"/>
                  </a:moveTo>
                  <a:lnTo>
                    <a:pt x="1047" y="2839"/>
                  </a:lnTo>
                  <a:cubicBezTo>
                    <a:pt x="0" y="3886"/>
                    <a:pt x="0" y="5561"/>
                    <a:pt x="1047" y="6608"/>
                  </a:cubicBezTo>
                  <a:lnTo>
                    <a:pt x="7491" y="13075"/>
                  </a:lnTo>
                  <a:cubicBezTo>
                    <a:pt x="8014" y="13587"/>
                    <a:pt x="8695" y="13843"/>
                    <a:pt x="9375" y="13843"/>
                  </a:cubicBezTo>
                  <a:cubicBezTo>
                    <a:pt x="10056" y="13843"/>
                    <a:pt x="10736" y="13587"/>
                    <a:pt x="11260" y="13075"/>
                  </a:cubicBezTo>
                  <a:lnTo>
                    <a:pt x="14098" y="10190"/>
                  </a:lnTo>
                  <a:lnTo>
                    <a:pt x="12632" y="8725"/>
                  </a:lnTo>
                  <a:lnTo>
                    <a:pt x="9771" y="11633"/>
                  </a:lnTo>
                  <a:cubicBezTo>
                    <a:pt x="9666" y="11737"/>
                    <a:pt x="9527" y="11790"/>
                    <a:pt x="9387" y="11790"/>
                  </a:cubicBezTo>
                  <a:cubicBezTo>
                    <a:pt x="9247" y="11790"/>
                    <a:pt x="9108" y="11737"/>
                    <a:pt x="9003" y="11633"/>
                  </a:cubicBezTo>
                  <a:lnTo>
                    <a:pt x="2466" y="5119"/>
                  </a:lnTo>
                  <a:cubicBezTo>
                    <a:pt x="2257" y="4910"/>
                    <a:pt x="2257" y="4561"/>
                    <a:pt x="2466" y="4351"/>
                  </a:cubicBezTo>
                  <a:lnTo>
                    <a:pt x="5374" y="1490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04" name="Google Shape;2704;p65"/>
            <p:cNvSpPr/>
            <p:nvPr/>
          </p:nvSpPr>
          <p:spPr>
            <a:xfrm>
              <a:off x="1094900" y="1347375"/>
              <a:ext cx="206500" cy="207075"/>
            </a:xfrm>
            <a:custGeom>
              <a:avLst/>
              <a:gdLst/>
              <a:ahLst/>
              <a:cxnLst/>
              <a:rect l="l" t="t" r="r" b="b"/>
              <a:pathLst>
                <a:path w="8260" h="8283" extrusionOk="0">
                  <a:moveTo>
                    <a:pt x="2537" y="0"/>
                  </a:moveTo>
                  <a:lnTo>
                    <a:pt x="1" y="2489"/>
                  </a:lnTo>
                  <a:lnTo>
                    <a:pt x="5770" y="8282"/>
                  </a:lnTo>
                  <a:lnTo>
                    <a:pt x="8260" y="5746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05" name="Google Shape;2705;p65"/>
            <p:cNvSpPr/>
            <p:nvPr/>
          </p:nvSpPr>
          <p:spPr>
            <a:xfrm>
              <a:off x="1176925" y="1265350"/>
              <a:ext cx="207075" cy="206500"/>
            </a:xfrm>
            <a:custGeom>
              <a:avLst/>
              <a:gdLst/>
              <a:ahLst/>
              <a:cxnLst/>
              <a:rect l="l" t="t" r="r" b="b"/>
              <a:pathLst>
                <a:path w="8283" h="8260" extrusionOk="0">
                  <a:moveTo>
                    <a:pt x="2489" y="1"/>
                  </a:moveTo>
                  <a:lnTo>
                    <a:pt x="0" y="2537"/>
                  </a:lnTo>
                  <a:lnTo>
                    <a:pt x="5746" y="8260"/>
                  </a:lnTo>
                  <a:lnTo>
                    <a:pt x="8282" y="5770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06" name="Google Shape;2706;p65"/>
            <p:cNvSpPr/>
            <p:nvPr/>
          </p:nvSpPr>
          <p:spPr>
            <a:xfrm>
              <a:off x="1121075" y="1181625"/>
              <a:ext cx="353075" cy="346050"/>
            </a:xfrm>
            <a:custGeom>
              <a:avLst/>
              <a:gdLst/>
              <a:ahLst/>
              <a:cxnLst/>
              <a:rect l="l" t="t" r="r" b="b"/>
              <a:pathLst>
                <a:path w="14123" h="13842" extrusionOk="0">
                  <a:moveTo>
                    <a:pt x="4735" y="0"/>
                  </a:moveTo>
                  <a:cubicBezTo>
                    <a:pt x="4049" y="0"/>
                    <a:pt x="3362" y="256"/>
                    <a:pt x="2839" y="768"/>
                  </a:cubicBezTo>
                  <a:lnTo>
                    <a:pt x="1" y="3652"/>
                  </a:lnTo>
                  <a:lnTo>
                    <a:pt x="1490" y="5118"/>
                  </a:lnTo>
                  <a:lnTo>
                    <a:pt x="4351" y="2210"/>
                  </a:lnTo>
                  <a:cubicBezTo>
                    <a:pt x="4456" y="2105"/>
                    <a:pt x="4595" y="2053"/>
                    <a:pt x="4735" y="2053"/>
                  </a:cubicBezTo>
                  <a:cubicBezTo>
                    <a:pt x="4875" y="2053"/>
                    <a:pt x="5014" y="2105"/>
                    <a:pt x="5119" y="2210"/>
                  </a:cubicBezTo>
                  <a:lnTo>
                    <a:pt x="11656" y="8747"/>
                  </a:lnTo>
                  <a:cubicBezTo>
                    <a:pt x="11865" y="8957"/>
                    <a:pt x="11865" y="9282"/>
                    <a:pt x="11656" y="9492"/>
                  </a:cubicBezTo>
                  <a:lnTo>
                    <a:pt x="8748" y="12376"/>
                  </a:lnTo>
                  <a:lnTo>
                    <a:pt x="10214" y="13842"/>
                  </a:lnTo>
                  <a:lnTo>
                    <a:pt x="13075" y="11027"/>
                  </a:lnTo>
                  <a:cubicBezTo>
                    <a:pt x="14122" y="9957"/>
                    <a:pt x="14122" y="8282"/>
                    <a:pt x="13075" y="7235"/>
                  </a:cubicBezTo>
                  <a:lnTo>
                    <a:pt x="6631" y="768"/>
                  </a:lnTo>
                  <a:cubicBezTo>
                    <a:pt x="6108" y="256"/>
                    <a:pt x="5421" y="0"/>
                    <a:pt x="4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  <p:sp>
        <p:nvSpPr>
          <p:cNvPr id="2707" name="Google Shape;2707;p65"/>
          <p:cNvSpPr/>
          <p:nvPr/>
        </p:nvSpPr>
        <p:spPr>
          <a:xfrm>
            <a:off x="5049709" y="1838625"/>
            <a:ext cx="468775" cy="456425"/>
          </a:xfrm>
          <a:custGeom>
            <a:avLst/>
            <a:gdLst/>
            <a:ahLst/>
            <a:cxnLst/>
            <a:rect l="l" t="t" r="r" b="b"/>
            <a:pathLst>
              <a:path w="18751" h="18257" extrusionOk="0">
                <a:moveTo>
                  <a:pt x="13633" y="5374"/>
                </a:moveTo>
                <a:cubicBezTo>
                  <a:pt x="13935" y="5374"/>
                  <a:pt x="14168" y="5630"/>
                  <a:pt x="14168" y="5909"/>
                </a:cubicBezTo>
                <a:lnTo>
                  <a:pt x="14168" y="6979"/>
                </a:lnTo>
                <a:cubicBezTo>
                  <a:pt x="14168" y="7282"/>
                  <a:pt x="13935" y="7514"/>
                  <a:pt x="13633" y="7514"/>
                </a:cubicBezTo>
                <a:lnTo>
                  <a:pt x="10446" y="7514"/>
                </a:lnTo>
                <a:lnTo>
                  <a:pt x="10446" y="14470"/>
                </a:lnTo>
                <a:cubicBezTo>
                  <a:pt x="10446" y="14772"/>
                  <a:pt x="10190" y="15005"/>
                  <a:pt x="9911" y="15005"/>
                </a:cubicBezTo>
                <a:lnTo>
                  <a:pt x="8841" y="15005"/>
                </a:lnTo>
                <a:cubicBezTo>
                  <a:pt x="8538" y="15005"/>
                  <a:pt x="8305" y="14772"/>
                  <a:pt x="8305" y="14470"/>
                </a:cubicBezTo>
                <a:lnTo>
                  <a:pt x="8305" y="7514"/>
                </a:lnTo>
                <a:lnTo>
                  <a:pt x="5095" y="7514"/>
                </a:lnTo>
                <a:cubicBezTo>
                  <a:pt x="4793" y="7514"/>
                  <a:pt x="4560" y="7282"/>
                  <a:pt x="4560" y="6979"/>
                </a:cubicBezTo>
                <a:lnTo>
                  <a:pt x="4560" y="5909"/>
                </a:lnTo>
                <a:cubicBezTo>
                  <a:pt x="4560" y="5630"/>
                  <a:pt x="4793" y="5374"/>
                  <a:pt x="5095" y="5374"/>
                </a:cubicBezTo>
                <a:close/>
                <a:moveTo>
                  <a:pt x="9376" y="0"/>
                </a:moveTo>
                <a:cubicBezTo>
                  <a:pt x="8695" y="0"/>
                  <a:pt x="8015" y="256"/>
                  <a:pt x="7491" y="768"/>
                </a:cubicBezTo>
                <a:lnTo>
                  <a:pt x="1024" y="7235"/>
                </a:lnTo>
                <a:cubicBezTo>
                  <a:pt x="0" y="8282"/>
                  <a:pt x="0" y="9957"/>
                  <a:pt x="1024" y="11004"/>
                </a:cubicBezTo>
                <a:lnTo>
                  <a:pt x="7491" y="17471"/>
                </a:lnTo>
                <a:cubicBezTo>
                  <a:pt x="8015" y="17995"/>
                  <a:pt x="8695" y="18256"/>
                  <a:pt x="9376" y="18256"/>
                </a:cubicBezTo>
                <a:cubicBezTo>
                  <a:pt x="10056" y="18256"/>
                  <a:pt x="10737" y="17995"/>
                  <a:pt x="11260" y="17471"/>
                </a:cubicBezTo>
                <a:lnTo>
                  <a:pt x="17704" y="11027"/>
                </a:lnTo>
                <a:cubicBezTo>
                  <a:pt x="18751" y="9980"/>
                  <a:pt x="18751" y="8282"/>
                  <a:pt x="17704" y="7235"/>
                </a:cubicBezTo>
                <a:lnTo>
                  <a:pt x="11260" y="768"/>
                </a:lnTo>
                <a:cubicBezTo>
                  <a:pt x="10737" y="256"/>
                  <a:pt x="10056" y="0"/>
                  <a:pt x="93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2708" name="Google Shape;2708;p65"/>
          <p:cNvSpPr/>
          <p:nvPr/>
        </p:nvSpPr>
        <p:spPr>
          <a:xfrm>
            <a:off x="1301090" y="3496200"/>
            <a:ext cx="474600" cy="456275"/>
          </a:xfrm>
          <a:custGeom>
            <a:avLst/>
            <a:gdLst/>
            <a:ahLst/>
            <a:cxnLst/>
            <a:rect l="l" t="t" r="r" b="b"/>
            <a:pathLst>
              <a:path w="18984" h="18251" extrusionOk="0">
                <a:moveTo>
                  <a:pt x="9865" y="2164"/>
                </a:moveTo>
                <a:cubicBezTo>
                  <a:pt x="11307" y="2164"/>
                  <a:pt x="12703" y="2629"/>
                  <a:pt x="13889" y="3466"/>
                </a:cubicBezTo>
                <a:cubicBezTo>
                  <a:pt x="13912" y="3490"/>
                  <a:pt x="13936" y="3490"/>
                  <a:pt x="13959" y="3513"/>
                </a:cubicBezTo>
                <a:lnTo>
                  <a:pt x="9865" y="7631"/>
                </a:lnTo>
                <a:lnTo>
                  <a:pt x="5770" y="3513"/>
                </a:lnTo>
                <a:cubicBezTo>
                  <a:pt x="6957" y="2652"/>
                  <a:pt x="8376" y="2164"/>
                  <a:pt x="9865" y="2164"/>
                </a:cubicBezTo>
                <a:close/>
                <a:moveTo>
                  <a:pt x="4235" y="5025"/>
                </a:moveTo>
                <a:lnTo>
                  <a:pt x="8329" y="9119"/>
                </a:lnTo>
                <a:lnTo>
                  <a:pt x="4235" y="13214"/>
                </a:lnTo>
                <a:cubicBezTo>
                  <a:pt x="4235" y="13191"/>
                  <a:pt x="4211" y="13167"/>
                  <a:pt x="4188" y="13144"/>
                </a:cubicBezTo>
                <a:cubicBezTo>
                  <a:pt x="2443" y="10725"/>
                  <a:pt x="2467" y="7444"/>
                  <a:pt x="4235" y="5025"/>
                </a:cubicBezTo>
                <a:close/>
                <a:moveTo>
                  <a:pt x="15471" y="5025"/>
                </a:moveTo>
                <a:cubicBezTo>
                  <a:pt x="15494" y="5048"/>
                  <a:pt x="15494" y="5071"/>
                  <a:pt x="15518" y="5095"/>
                </a:cubicBezTo>
                <a:cubicBezTo>
                  <a:pt x="17262" y="7537"/>
                  <a:pt x="17239" y="10818"/>
                  <a:pt x="15471" y="13214"/>
                </a:cubicBezTo>
                <a:lnTo>
                  <a:pt x="11377" y="9119"/>
                </a:lnTo>
                <a:lnTo>
                  <a:pt x="15471" y="5025"/>
                </a:lnTo>
                <a:close/>
                <a:moveTo>
                  <a:pt x="9865" y="10632"/>
                </a:moveTo>
                <a:lnTo>
                  <a:pt x="13959" y="14726"/>
                </a:lnTo>
                <a:cubicBezTo>
                  <a:pt x="12773" y="15610"/>
                  <a:pt x="11330" y="16075"/>
                  <a:pt x="9865" y="16075"/>
                </a:cubicBezTo>
                <a:cubicBezTo>
                  <a:pt x="8399" y="16075"/>
                  <a:pt x="7003" y="15633"/>
                  <a:pt x="5817" y="14796"/>
                </a:cubicBezTo>
                <a:cubicBezTo>
                  <a:pt x="5793" y="14772"/>
                  <a:pt x="5770" y="14749"/>
                  <a:pt x="5770" y="14726"/>
                </a:cubicBezTo>
                <a:lnTo>
                  <a:pt x="9865" y="10632"/>
                </a:lnTo>
                <a:close/>
                <a:moveTo>
                  <a:pt x="9865" y="0"/>
                </a:moveTo>
                <a:cubicBezTo>
                  <a:pt x="6166" y="0"/>
                  <a:pt x="2839" y="2233"/>
                  <a:pt x="1420" y="5630"/>
                </a:cubicBezTo>
                <a:cubicBezTo>
                  <a:pt x="1" y="9050"/>
                  <a:pt x="792" y="12958"/>
                  <a:pt x="3397" y="15587"/>
                </a:cubicBezTo>
                <a:cubicBezTo>
                  <a:pt x="5141" y="17330"/>
                  <a:pt x="7478" y="18251"/>
                  <a:pt x="9859" y="18251"/>
                </a:cubicBezTo>
                <a:cubicBezTo>
                  <a:pt x="11035" y="18251"/>
                  <a:pt x="12223" y="18026"/>
                  <a:pt x="13354" y="17564"/>
                </a:cubicBezTo>
                <a:cubicBezTo>
                  <a:pt x="16751" y="16145"/>
                  <a:pt x="18984" y="12818"/>
                  <a:pt x="18984" y="9119"/>
                </a:cubicBezTo>
                <a:cubicBezTo>
                  <a:pt x="18961" y="4094"/>
                  <a:pt x="14890" y="23"/>
                  <a:pt x="98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2709" name="Google Shape;2709;p65"/>
          <p:cNvGrpSpPr/>
          <p:nvPr/>
        </p:nvGrpSpPr>
        <p:grpSpPr>
          <a:xfrm>
            <a:off x="5035746" y="3495975"/>
            <a:ext cx="496700" cy="456725"/>
            <a:chOff x="5431300" y="3346875"/>
            <a:chExt cx="496700" cy="456725"/>
          </a:xfrm>
        </p:grpSpPr>
        <p:sp>
          <p:nvSpPr>
            <p:cNvPr id="2710" name="Google Shape;2710;p65"/>
            <p:cNvSpPr/>
            <p:nvPr/>
          </p:nvSpPr>
          <p:spPr>
            <a:xfrm>
              <a:off x="5531900" y="3346875"/>
              <a:ext cx="396100" cy="379225"/>
            </a:xfrm>
            <a:custGeom>
              <a:avLst/>
              <a:gdLst/>
              <a:ahLst/>
              <a:cxnLst/>
              <a:rect l="l" t="t" r="r" b="b"/>
              <a:pathLst>
                <a:path w="15844" h="15169" extrusionOk="0">
                  <a:moveTo>
                    <a:pt x="6026" y="1"/>
                  </a:moveTo>
                  <a:cubicBezTo>
                    <a:pt x="3793" y="24"/>
                    <a:pt x="1653" y="862"/>
                    <a:pt x="1" y="2351"/>
                  </a:cubicBezTo>
                  <a:lnTo>
                    <a:pt x="2816" y="5166"/>
                  </a:lnTo>
                  <a:lnTo>
                    <a:pt x="2816" y="3793"/>
                  </a:lnTo>
                  <a:cubicBezTo>
                    <a:pt x="2816" y="3491"/>
                    <a:pt x="3072" y="3258"/>
                    <a:pt x="3351" y="3258"/>
                  </a:cubicBezTo>
                  <a:lnTo>
                    <a:pt x="6980" y="3258"/>
                  </a:lnTo>
                  <a:cubicBezTo>
                    <a:pt x="6997" y="3258"/>
                    <a:pt x="7013" y="3258"/>
                    <a:pt x="7030" y="3258"/>
                  </a:cubicBezTo>
                  <a:cubicBezTo>
                    <a:pt x="8568" y="3258"/>
                    <a:pt x="9915" y="4321"/>
                    <a:pt x="10237" y="5817"/>
                  </a:cubicBezTo>
                  <a:cubicBezTo>
                    <a:pt x="10633" y="7725"/>
                    <a:pt x="9237" y="9539"/>
                    <a:pt x="7306" y="9655"/>
                  </a:cubicBezTo>
                  <a:lnTo>
                    <a:pt x="12819" y="15169"/>
                  </a:lnTo>
                  <a:cubicBezTo>
                    <a:pt x="15239" y="12494"/>
                    <a:pt x="15844" y="8655"/>
                    <a:pt x="14378" y="5375"/>
                  </a:cubicBezTo>
                  <a:cubicBezTo>
                    <a:pt x="12921" y="2113"/>
                    <a:pt x="9668" y="24"/>
                    <a:pt x="6109" y="24"/>
                  </a:cubicBezTo>
                  <a:cubicBezTo>
                    <a:pt x="6089" y="24"/>
                    <a:pt x="6069" y="24"/>
                    <a:pt x="6050" y="24"/>
                  </a:cubicBezTo>
                  <a:lnTo>
                    <a:pt x="60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11" name="Google Shape;2711;p65"/>
            <p:cNvSpPr/>
            <p:nvPr/>
          </p:nvSpPr>
          <p:spPr>
            <a:xfrm>
              <a:off x="5655800" y="3481825"/>
              <a:ext cx="89575" cy="53525"/>
            </a:xfrm>
            <a:custGeom>
              <a:avLst/>
              <a:gdLst/>
              <a:ahLst/>
              <a:cxnLst/>
              <a:rect l="l" t="t" r="r" b="b"/>
              <a:pathLst>
                <a:path w="3583" h="2141" extrusionOk="0">
                  <a:moveTo>
                    <a:pt x="559" y="0"/>
                  </a:moveTo>
                  <a:cubicBezTo>
                    <a:pt x="256" y="0"/>
                    <a:pt x="0" y="233"/>
                    <a:pt x="0" y="535"/>
                  </a:cubicBezTo>
                  <a:lnTo>
                    <a:pt x="0" y="1605"/>
                  </a:lnTo>
                  <a:cubicBezTo>
                    <a:pt x="23" y="1885"/>
                    <a:pt x="256" y="2140"/>
                    <a:pt x="559" y="2140"/>
                  </a:cubicBezTo>
                  <a:lnTo>
                    <a:pt x="2164" y="2140"/>
                  </a:lnTo>
                  <a:cubicBezTo>
                    <a:pt x="3583" y="2140"/>
                    <a:pt x="3583" y="0"/>
                    <a:pt x="2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12" name="Google Shape;2712;p65"/>
            <p:cNvSpPr/>
            <p:nvPr/>
          </p:nvSpPr>
          <p:spPr>
            <a:xfrm>
              <a:off x="5431300" y="3424825"/>
              <a:ext cx="401900" cy="378775"/>
            </a:xfrm>
            <a:custGeom>
              <a:avLst/>
              <a:gdLst/>
              <a:ahLst/>
              <a:cxnLst/>
              <a:rect l="l" t="t" r="r" b="b"/>
              <a:pathLst>
                <a:path w="16076" h="15151" extrusionOk="0">
                  <a:moveTo>
                    <a:pt x="3257" y="0"/>
                  </a:moveTo>
                  <a:lnTo>
                    <a:pt x="3257" y="0"/>
                  </a:lnTo>
                  <a:cubicBezTo>
                    <a:pt x="0" y="3583"/>
                    <a:pt x="140" y="9073"/>
                    <a:pt x="3560" y="12493"/>
                  </a:cubicBezTo>
                  <a:cubicBezTo>
                    <a:pt x="5326" y="14259"/>
                    <a:pt x="7651" y="15151"/>
                    <a:pt x="9980" y="15151"/>
                  </a:cubicBezTo>
                  <a:cubicBezTo>
                    <a:pt x="12160" y="15151"/>
                    <a:pt x="14344" y="14370"/>
                    <a:pt x="16076" y="12795"/>
                  </a:cubicBezTo>
                  <a:lnTo>
                    <a:pt x="9818" y="6561"/>
                  </a:lnTo>
                  <a:lnTo>
                    <a:pt x="8980" y="6561"/>
                  </a:lnTo>
                  <a:lnTo>
                    <a:pt x="8980" y="11376"/>
                  </a:lnTo>
                  <a:cubicBezTo>
                    <a:pt x="8957" y="11655"/>
                    <a:pt x="8724" y="11888"/>
                    <a:pt x="8445" y="11911"/>
                  </a:cubicBezTo>
                  <a:lnTo>
                    <a:pt x="7375" y="11911"/>
                  </a:lnTo>
                  <a:cubicBezTo>
                    <a:pt x="7073" y="11888"/>
                    <a:pt x="6840" y="11655"/>
                    <a:pt x="6840" y="11376"/>
                  </a:cubicBezTo>
                  <a:lnTo>
                    <a:pt x="6840" y="356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7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9" grpId="0" build="p"/>
      <p:bldP spid="2682" grpId="0" build="p"/>
      <p:bldP spid="2683" grpId="0" build="p"/>
      <p:bldP spid="268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8" name="Google Shape;3188;p72"/>
          <p:cNvGrpSpPr/>
          <p:nvPr/>
        </p:nvGrpSpPr>
        <p:grpSpPr>
          <a:xfrm>
            <a:off x="0" y="1619710"/>
            <a:ext cx="9144000" cy="2749768"/>
            <a:chOff x="0" y="1619710"/>
            <a:chExt cx="9144000" cy="2749768"/>
          </a:xfrm>
        </p:grpSpPr>
        <p:grpSp>
          <p:nvGrpSpPr>
            <p:cNvPr id="3189" name="Google Shape;3189;p72"/>
            <p:cNvGrpSpPr/>
            <p:nvPr/>
          </p:nvGrpSpPr>
          <p:grpSpPr>
            <a:xfrm>
              <a:off x="0" y="1732425"/>
              <a:ext cx="9143896" cy="572700"/>
              <a:chOff x="0" y="2713500"/>
              <a:chExt cx="6305700" cy="572700"/>
            </a:xfrm>
          </p:grpSpPr>
          <p:sp>
            <p:nvSpPr>
              <p:cNvPr id="3190" name="Google Shape;3190;p72"/>
              <p:cNvSpPr/>
              <p:nvPr/>
            </p:nvSpPr>
            <p:spPr>
              <a:xfrm>
                <a:off x="0" y="2713500"/>
                <a:ext cx="6305700" cy="572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191" name="Google Shape;3191;p72"/>
              <p:cNvCxnSpPr/>
              <p:nvPr/>
            </p:nvCxnSpPr>
            <p:spPr>
              <a:xfrm>
                <a:off x="0" y="3085575"/>
                <a:ext cx="6305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92" name="Google Shape;3192;p72"/>
            <p:cNvGrpSpPr/>
            <p:nvPr/>
          </p:nvGrpSpPr>
          <p:grpSpPr>
            <a:xfrm>
              <a:off x="0" y="2756363"/>
              <a:ext cx="9143896" cy="572700"/>
              <a:chOff x="0" y="2713500"/>
              <a:chExt cx="6305700" cy="572700"/>
            </a:xfrm>
          </p:grpSpPr>
          <p:sp>
            <p:nvSpPr>
              <p:cNvPr id="3193" name="Google Shape;3193;p72"/>
              <p:cNvSpPr/>
              <p:nvPr/>
            </p:nvSpPr>
            <p:spPr>
              <a:xfrm>
                <a:off x="0" y="2713500"/>
                <a:ext cx="6305700" cy="572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194" name="Google Shape;3194;p72"/>
              <p:cNvCxnSpPr/>
              <p:nvPr/>
            </p:nvCxnSpPr>
            <p:spPr>
              <a:xfrm>
                <a:off x="0" y="3085575"/>
                <a:ext cx="6305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195" name="Google Shape;3195;p72"/>
            <p:cNvSpPr/>
            <p:nvPr/>
          </p:nvSpPr>
          <p:spPr>
            <a:xfrm>
              <a:off x="0" y="3780300"/>
              <a:ext cx="9144000" cy="5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6" name="Google Shape;3196;p72"/>
            <p:cNvGrpSpPr/>
            <p:nvPr/>
          </p:nvGrpSpPr>
          <p:grpSpPr>
            <a:xfrm>
              <a:off x="540502" y="2457000"/>
              <a:ext cx="641761" cy="889302"/>
              <a:chOff x="1002412" y="3043930"/>
              <a:chExt cx="1598009" cy="2214397"/>
            </a:xfrm>
          </p:grpSpPr>
          <p:sp>
            <p:nvSpPr>
              <p:cNvPr id="3197" name="Google Shape;3197;p72"/>
              <p:cNvSpPr/>
              <p:nvPr/>
            </p:nvSpPr>
            <p:spPr>
              <a:xfrm>
                <a:off x="1717766" y="4672597"/>
                <a:ext cx="165949" cy="585731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6489" extrusionOk="0">
                    <a:moveTo>
                      <a:pt x="0" y="1"/>
                    </a:moveTo>
                    <a:lnTo>
                      <a:pt x="0" y="16488"/>
                    </a:lnTo>
                    <a:lnTo>
                      <a:pt x="4672" y="16488"/>
                    </a:lnTo>
                    <a:lnTo>
                      <a:pt x="4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72"/>
              <p:cNvSpPr/>
              <p:nvPr/>
            </p:nvSpPr>
            <p:spPr>
              <a:xfrm>
                <a:off x="1002412" y="3043930"/>
                <a:ext cx="1598009" cy="1855660"/>
              </a:xfrm>
              <a:custGeom>
                <a:avLst/>
                <a:gdLst/>
                <a:ahLst/>
                <a:cxnLst/>
                <a:rect l="l" t="t" r="r" b="b"/>
                <a:pathLst>
                  <a:path w="44989" h="52239" extrusionOk="0">
                    <a:moveTo>
                      <a:pt x="22220" y="0"/>
                    </a:moveTo>
                    <a:cubicBezTo>
                      <a:pt x="22220" y="15938"/>
                      <a:pt x="12053" y="24025"/>
                      <a:pt x="4751" y="25399"/>
                    </a:cubicBezTo>
                    <a:cubicBezTo>
                      <a:pt x="5509" y="25624"/>
                      <a:pt x="6279" y="25720"/>
                      <a:pt x="7040" y="25720"/>
                    </a:cubicBezTo>
                    <a:cubicBezTo>
                      <a:pt x="11330" y="25720"/>
                      <a:pt x="15350" y="22690"/>
                      <a:pt x="15350" y="22690"/>
                    </a:cubicBezTo>
                    <a:lnTo>
                      <a:pt x="15350" y="22730"/>
                    </a:lnTo>
                    <a:cubicBezTo>
                      <a:pt x="12681" y="26223"/>
                      <a:pt x="8755" y="28579"/>
                      <a:pt x="4398" y="29325"/>
                    </a:cubicBezTo>
                    <a:cubicBezTo>
                      <a:pt x="4398" y="29325"/>
                      <a:pt x="5834" y="30167"/>
                      <a:pt x="8438" y="30167"/>
                    </a:cubicBezTo>
                    <a:cubicBezTo>
                      <a:pt x="9563" y="30167"/>
                      <a:pt x="10906" y="30010"/>
                      <a:pt x="12445" y="29560"/>
                    </a:cubicBezTo>
                    <a:lnTo>
                      <a:pt x="12445" y="29560"/>
                    </a:lnTo>
                    <a:cubicBezTo>
                      <a:pt x="9893" y="33329"/>
                      <a:pt x="6321" y="36312"/>
                      <a:pt x="2199" y="38275"/>
                    </a:cubicBezTo>
                    <a:cubicBezTo>
                      <a:pt x="2233" y="38309"/>
                      <a:pt x="2361" y="38325"/>
                      <a:pt x="2562" y="38325"/>
                    </a:cubicBezTo>
                    <a:cubicBezTo>
                      <a:pt x="3980" y="38325"/>
                      <a:pt x="9082" y="37535"/>
                      <a:pt x="11385" y="36744"/>
                    </a:cubicBezTo>
                    <a:lnTo>
                      <a:pt x="11385" y="36744"/>
                    </a:lnTo>
                    <a:cubicBezTo>
                      <a:pt x="9815" y="40042"/>
                      <a:pt x="5968" y="45655"/>
                      <a:pt x="1" y="46440"/>
                    </a:cubicBezTo>
                    <a:cubicBezTo>
                      <a:pt x="1" y="46440"/>
                      <a:pt x="1672" y="46784"/>
                      <a:pt x="3996" y="46784"/>
                    </a:cubicBezTo>
                    <a:cubicBezTo>
                      <a:pt x="6385" y="46784"/>
                      <a:pt x="9465" y="46421"/>
                      <a:pt x="12131" y="44949"/>
                    </a:cubicBezTo>
                    <a:lnTo>
                      <a:pt x="12131" y="44949"/>
                    </a:lnTo>
                    <a:cubicBezTo>
                      <a:pt x="11817" y="45852"/>
                      <a:pt x="8284" y="51033"/>
                      <a:pt x="4790" y="52093"/>
                    </a:cubicBezTo>
                    <a:cubicBezTo>
                      <a:pt x="5860" y="52152"/>
                      <a:pt x="6866" y="52179"/>
                      <a:pt x="7810" y="52179"/>
                    </a:cubicBezTo>
                    <a:cubicBezTo>
                      <a:pt x="20860" y="52179"/>
                      <a:pt x="22259" y="46990"/>
                      <a:pt x="22259" y="46990"/>
                    </a:cubicBezTo>
                    <a:cubicBezTo>
                      <a:pt x="22259" y="46990"/>
                      <a:pt x="23164" y="52239"/>
                      <a:pt x="37835" y="52239"/>
                    </a:cubicBezTo>
                    <a:cubicBezTo>
                      <a:pt x="38442" y="52239"/>
                      <a:pt x="39073" y="52230"/>
                      <a:pt x="39728" y="52211"/>
                    </a:cubicBezTo>
                    <a:cubicBezTo>
                      <a:pt x="39728" y="52211"/>
                      <a:pt x="31916" y="47893"/>
                      <a:pt x="31916" y="45302"/>
                    </a:cubicBezTo>
                    <a:lnTo>
                      <a:pt x="31916" y="45302"/>
                    </a:lnTo>
                    <a:cubicBezTo>
                      <a:pt x="34712" y="47054"/>
                      <a:pt x="37799" y="47514"/>
                      <a:pt x="40271" y="47514"/>
                    </a:cubicBezTo>
                    <a:cubicBezTo>
                      <a:pt x="43006" y="47514"/>
                      <a:pt x="44988" y="46951"/>
                      <a:pt x="44988" y="46951"/>
                    </a:cubicBezTo>
                    <a:cubicBezTo>
                      <a:pt x="38982" y="46166"/>
                      <a:pt x="34664" y="40159"/>
                      <a:pt x="33055" y="36901"/>
                    </a:cubicBezTo>
                    <a:lnTo>
                      <a:pt x="33055" y="36901"/>
                    </a:lnTo>
                    <a:cubicBezTo>
                      <a:pt x="35053" y="37567"/>
                      <a:pt x="39435" y="38748"/>
                      <a:pt x="41334" y="38748"/>
                    </a:cubicBezTo>
                    <a:cubicBezTo>
                      <a:pt x="41896" y="38748"/>
                      <a:pt x="42241" y="38644"/>
                      <a:pt x="42241" y="38393"/>
                    </a:cubicBezTo>
                    <a:cubicBezTo>
                      <a:pt x="36627" y="35370"/>
                      <a:pt x="33408" y="32073"/>
                      <a:pt x="31563" y="29325"/>
                    </a:cubicBezTo>
                    <a:lnTo>
                      <a:pt x="31563" y="29325"/>
                    </a:lnTo>
                    <a:cubicBezTo>
                      <a:pt x="33421" y="29953"/>
                      <a:pt x="35022" y="30162"/>
                      <a:pt x="36330" y="30162"/>
                    </a:cubicBezTo>
                    <a:cubicBezTo>
                      <a:pt x="38947" y="30162"/>
                      <a:pt x="40395" y="29325"/>
                      <a:pt x="40395" y="29325"/>
                    </a:cubicBezTo>
                    <a:cubicBezTo>
                      <a:pt x="36627" y="28697"/>
                      <a:pt x="33172" y="26812"/>
                      <a:pt x="30542" y="23986"/>
                    </a:cubicBezTo>
                    <a:lnTo>
                      <a:pt x="30542" y="23986"/>
                    </a:lnTo>
                    <a:cubicBezTo>
                      <a:pt x="32739" y="25526"/>
                      <a:pt x="35097" y="25917"/>
                      <a:pt x="36870" y="25917"/>
                    </a:cubicBezTo>
                    <a:cubicBezTo>
                      <a:pt x="38485" y="25917"/>
                      <a:pt x="39614" y="25592"/>
                      <a:pt x="39689" y="25517"/>
                    </a:cubicBezTo>
                    <a:cubicBezTo>
                      <a:pt x="34939" y="25517"/>
                      <a:pt x="22220" y="16056"/>
                      <a:pt x="22220" y="118"/>
                    </a:cubicBezTo>
                    <a:lnTo>
                      <a:pt x="22220" y="0"/>
                    </a:lnTo>
                    <a:close/>
                  </a:path>
                </a:pathLst>
              </a:custGeom>
              <a:solidFill>
                <a:srgbClr val="82A6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9" name="Google Shape;3199;p72"/>
            <p:cNvSpPr/>
            <p:nvPr/>
          </p:nvSpPr>
          <p:spPr>
            <a:xfrm>
              <a:off x="161926" y="1619710"/>
              <a:ext cx="641719" cy="713474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0" name="Google Shape;3200;p72"/>
            <p:cNvGrpSpPr/>
            <p:nvPr/>
          </p:nvGrpSpPr>
          <p:grpSpPr>
            <a:xfrm>
              <a:off x="258023" y="3610222"/>
              <a:ext cx="417092" cy="759256"/>
              <a:chOff x="8086214" y="1285063"/>
              <a:chExt cx="1653159" cy="3009339"/>
            </a:xfrm>
          </p:grpSpPr>
          <p:sp>
            <p:nvSpPr>
              <p:cNvPr id="3201" name="Google Shape;3201;p72"/>
              <p:cNvSpPr/>
              <p:nvPr/>
            </p:nvSpPr>
            <p:spPr>
              <a:xfrm>
                <a:off x="8822181" y="3369683"/>
                <a:ext cx="179386" cy="924719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9433" extrusionOk="0">
                    <a:moveTo>
                      <a:pt x="1" y="0"/>
                    </a:moveTo>
                    <a:lnTo>
                      <a:pt x="1" y="19432"/>
                    </a:lnTo>
                    <a:lnTo>
                      <a:pt x="3769" y="19432"/>
                    </a:lnTo>
                    <a:lnTo>
                      <a:pt x="3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72"/>
              <p:cNvSpPr/>
              <p:nvPr/>
            </p:nvSpPr>
            <p:spPr>
              <a:xfrm>
                <a:off x="8086214" y="1285063"/>
                <a:ext cx="1653159" cy="2181867"/>
              </a:xfrm>
              <a:custGeom>
                <a:avLst/>
                <a:gdLst/>
                <a:ahLst/>
                <a:cxnLst/>
                <a:rect l="l" t="t" r="r" b="b"/>
                <a:pathLst>
                  <a:path w="34743" h="45852" extrusionOk="0">
                    <a:moveTo>
                      <a:pt x="17352" y="0"/>
                    </a:moveTo>
                    <a:cubicBezTo>
                      <a:pt x="11189" y="0"/>
                      <a:pt x="6164" y="3258"/>
                      <a:pt x="6164" y="7223"/>
                    </a:cubicBezTo>
                    <a:cubicBezTo>
                      <a:pt x="6164" y="7616"/>
                      <a:pt x="6242" y="8008"/>
                      <a:pt x="6321" y="8362"/>
                    </a:cubicBezTo>
                    <a:cubicBezTo>
                      <a:pt x="4240" y="9422"/>
                      <a:pt x="2906" y="11031"/>
                      <a:pt x="2906" y="12876"/>
                    </a:cubicBezTo>
                    <a:cubicBezTo>
                      <a:pt x="2906" y="14250"/>
                      <a:pt x="3691" y="15546"/>
                      <a:pt x="5026" y="16527"/>
                    </a:cubicBezTo>
                    <a:cubicBezTo>
                      <a:pt x="2906" y="17587"/>
                      <a:pt x="1532" y="19196"/>
                      <a:pt x="1532" y="21042"/>
                    </a:cubicBezTo>
                    <a:cubicBezTo>
                      <a:pt x="1532" y="22690"/>
                      <a:pt x="2631" y="24143"/>
                      <a:pt x="4319" y="25163"/>
                    </a:cubicBezTo>
                    <a:cubicBezTo>
                      <a:pt x="2474" y="26223"/>
                      <a:pt x="1335" y="27715"/>
                      <a:pt x="1335" y="29403"/>
                    </a:cubicBezTo>
                    <a:cubicBezTo>
                      <a:pt x="1335" y="30816"/>
                      <a:pt x="2121" y="32112"/>
                      <a:pt x="3455" y="33093"/>
                    </a:cubicBezTo>
                    <a:cubicBezTo>
                      <a:pt x="1335" y="34153"/>
                      <a:pt x="1" y="35763"/>
                      <a:pt x="1" y="37608"/>
                    </a:cubicBezTo>
                    <a:cubicBezTo>
                      <a:pt x="1" y="40709"/>
                      <a:pt x="3926" y="43261"/>
                      <a:pt x="8755" y="43261"/>
                    </a:cubicBezTo>
                    <a:cubicBezTo>
                      <a:pt x="9030" y="43261"/>
                      <a:pt x="9344" y="43261"/>
                      <a:pt x="9619" y="43221"/>
                    </a:cubicBezTo>
                    <a:cubicBezTo>
                      <a:pt x="11032" y="44792"/>
                      <a:pt x="13976" y="45851"/>
                      <a:pt x="17352" y="45851"/>
                    </a:cubicBezTo>
                    <a:cubicBezTo>
                      <a:pt x="20728" y="45851"/>
                      <a:pt x="23672" y="44792"/>
                      <a:pt x="25085" y="43221"/>
                    </a:cubicBezTo>
                    <a:cubicBezTo>
                      <a:pt x="25399" y="43221"/>
                      <a:pt x="25674" y="43261"/>
                      <a:pt x="25949" y="43261"/>
                    </a:cubicBezTo>
                    <a:cubicBezTo>
                      <a:pt x="30817" y="43261"/>
                      <a:pt x="34742" y="40709"/>
                      <a:pt x="34742" y="37608"/>
                    </a:cubicBezTo>
                    <a:cubicBezTo>
                      <a:pt x="34742" y="35763"/>
                      <a:pt x="33368" y="34153"/>
                      <a:pt x="31249" y="33093"/>
                    </a:cubicBezTo>
                    <a:cubicBezTo>
                      <a:pt x="32583" y="32112"/>
                      <a:pt x="33368" y="30816"/>
                      <a:pt x="33368" y="29403"/>
                    </a:cubicBezTo>
                    <a:cubicBezTo>
                      <a:pt x="33368" y="27715"/>
                      <a:pt x="32230" y="26184"/>
                      <a:pt x="30385" y="25163"/>
                    </a:cubicBezTo>
                    <a:cubicBezTo>
                      <a:pt x="32112" y="24143"/>
                      <a:pt x="33172" y="22651"/>
                      <a:pt x="33172" y="21042"/>
                    </a:cubicBezTo>
                    <a:cubicBezTo>
                      <a:pt x="33172" y="19196"/>
                      <a:pt x="31798" y="17587"/>
                      <a:pt x="29678" y="16527"/>
                    </a:cubicBezTo>
                    <a:cubicBezTo>
                      <a:pt x="31013" y="15546"/>
                      <a:pt x="31838" y="14250"/>
                      <a:pt x="31838" y="12837"/>
                    </a:cubicBezTo>
                    <a:cubicBezTo>
                      <a:pt x="31838" y="11031"/>
                      <a:pt x="30464" y="9422"/>
                      <a:pt x="28383" y="8362"/>
                    </a:cubicBezTo>
                    <a:cubicBezTo>
                      <a:pt x="28501" y="8008"/>
                      <a:pt x="28540" y="7616"/>
                      <a:pt x="28540" y="7223"/>
                    </a:cubicBezTo>
                    <a:cubicBezTo>
                      <a:pt x="28540" y="3219"/>
                      <a:pt x="23515" y="0"/>
                      <a:pt x="17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04" name="Google Shape;3204;p72"/>
          <p:cNvSpPr txBox="1"/>
          <p:nvPr/>
        </p:nvSpPr>
        <p:spPr>
          <a:xfrm>
            <a:off x="1296605" y="1306181"/>
            <a:ext cx="425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4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Quy định về tốc độ giới hạn</a:t>
            </a:r>
            <a:endParaRPr sz="2400" dirty="0">
              <a:solidFill>
                <a:schemeClr val="accent4"/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cxnSp>
        <p:nvCxnSpPr>
          <p:cNvPr id="3207" name="Google Shape;3207;p72"/>
          <p:cNvCxnSpPr/>
          <p:nvPr/>
        </p:nvCxnSpPr>
        <p:spPr>
          <a:xfrm rot="10800000" flipH="1">
            <a:off x="0" y="4142850"/>
            <a:ext cx="9144000" cy="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678;p65">
            <a:extLst>
              <a:ext uri="{FF2B5EF4-FFF2-40B4-BE49-F238E27FC236}">
                <a16:creationId xmlns:a16="http://schemas.microsoft.com/office/drawing/2014/main" id="{E5293156-DE3D-B400-9E71-4F323AE008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Patrick hand" panose="00000500000000000000" pitchFamily="2" charset="0"/>
              </a:rPr>
              <a:t>II. Sưu tầm tài liệu</a:t>
            </a:r>
            <a:endParaRPr dirty="0">
              <a:latin typeface="Patrick hand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CAA429-A2E1-5A55-2053-BD563340CDC5}"/>
              </a:ext>
            </a:extLst>
          </p:cNvPr>
          <p:cNvGrpSpPr/>
          <p:nvPr/>
        </p:nvGrpSpPr>
        <p:grpSpPr>
          <a:xfrm>
            <a:off x="6742201" y="909297"/>
            <a:ext cx="1012263" cy="1196090"/>
            <a:chOff x="1243900" y="1428750"/>
            <a:chExt cx="1585800" cy="1953775"/>
          </a:xfrm>
        </p:grpSpPr>
        <p:sp>
          <p:nvSpPr>
            <p:cNvPr id="225" name="Google Shape;2231;p56">
              <a:extLst>
                <a:ext uri="{FF2B5EF4-FFF2-40B4-BE49-F238E27FC236}">
                  <a16:creationId xmlns:a16="http://schemas.microsoft.com/office/drawing/2014/main" id="{60B38FE7-B6D9-DD62-289D-BD15C5D2A64B}"/>
                </a:ext>
              </a:extLst>
            </p:cNvPr>
            <p:cNvSpPr/>
            <p:nvPr/>
          </p:nvSpPr>
          <p:spPr>
            <a:xfrm>
              <a:off x="1980214" y="2922300"/>
              <a:ext cx="113172" cy="460225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39;p56">
              <a:extLst>
                <a:ext uri="{FF2B5EF4-FFF2-40B4-BE49-F238E27FC236}">
                  <a16:creationId xmlns:a16="http://schemas.microsoft.com/office/drawing/2014/main" id="{1680E33E-3019-D7BC-0B80-D384B75A09C0}"/>
                </a:ext>
              </a:extLst>
            </p:cNvPr>
            <p:cNvSpPr/>
            <p:nvPr/>
          </p:nvSpPr>
          <p:spPr>
            <a:xfrm>
              <a:off x="1243900" y="1428750"/>
              <a:ext cx="1585800" cy="15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40;p56">
              <a:extLst>
                <a:ext uri="{FF2B5EF4-FFF2-40B4-BE49-F238E27FC236}">
                  <a16:creationId xmlns:a16="http://schemas.microsoft.com/office/drawing/2014/main" id="{DEB6E198-6A8C-FB36-D11E-45CAC9B7D48F}"/>
                </a:ext>
              </a:extLst>
            </p:cNvPr>
            <p:cNvSpPr/>
            <p:nvPr/>
          </p:nvSpPr>
          <p:spPr>
            <a:xfrm>
              <a:off x="1516900" y="1701750"/>
              <a:ext cx="1039800" cy="1039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41;p56">
              <a:extLst>
                <a:ext uri="{FF2B5EF4-FFF2-40B4-BE49-F238E27FC236}">
                  <a16:creationId xmlns:a16="http://schemas.microsoft.com/office/drawing/2014/main" id="{8A612A3A-6DEB-3F87-063D-6773EA406010}"/>
                </a:ext>
              </a:extLst>
            </p:cNvPr>
            <p:cNvSpPr txBox="1">
              <a:spLocks/>
            </p:cNvSpPr>
            <p:nvPr/>
          </p:nvSpPr>
          <p:spPr>
            <a:xfrm>
              <a:off x="1403500" y="1859100"/>
              <a:ext cx="1266600" cy="7251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2000" b="1" dirty="0"/>
                <a:t>50</a:t>
              </a:r>
            </a:p>
          </p:txBody>
        </p:sp>
      </p:grpSp>
      <p:sp>
        <p:nvSpPr>
          <p:cNvPr id="230" name="Google Shape;3204;p72">
            <a:extLst>
              <a:ext uri="{FF2B5EF4-FFF2-40B4-BE49-F238E27FC236}">
                <a16:creationId xmlns:a16="http://schemas.microsoft.com/office/drawing/2014/main" id="{54B6AC06-05A4-301C-E9CB-094E4E759854}"/>
              </a:ext>
            </a:extLst>
          </p:cNvPr>
          <p:cNvSpPr txBox="1"/>
          <p:nvPr/>
        </p:nvSpPr>
        <p:spPr>
          <a:xfrm>
            <a:off x="1296605" y="2306335"/>
            <a:ext cx="48317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C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Quy định về khoảng cách an toàn tối thiểu</a:t>
            </a:r>
            <a:endParaRPr sz="2400" dirty="0">
              <a:solidFill>
                <a:srgbClr val="FFC000"/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5DAFF2-1C62-388A-1B93-0A90E957DD68}"/>
              </a:ext>
            </a:extLst>
          </p:cNvPr>
          <p:cNvGrpSpPr/>
          <p:nvPr/>
        </p:nvGrpSpPr>
        <p:grpSpPr>
          <a:xfrm>
            <a:off x="6301245" y="2189845"/>
            <a:ext cx="2746488" cy="978048"/>
            <a:chOff x="6301245" y="2189845"/>
            <a:chExt cx="2746488" cy="978048"/>
          </a:xfrm>
        </p:grpSpPr>
        <p:grpSp>
          <p:nvGrpSpPr>
            <p:cNvPr id="3211" name="Google Shape;3211;p72"/>
            <p:cNvGrpSpPr/>
            <p:nvPr/>
          </p:nvGrpSpPr>
          <p:grpSpPr>
            <a:xfrm flipH="1">
              <a:off x="7689815" y="2491338"/>
              <a:ext cx="1357918" cy="676555"/>
              <a:chOff x="404850" y="2182975"/>
              <a:chExt cx="2230850" cy="1111475"/>
            </a:xfrm>
          </p:grpSpPr>
          <p:sp>
            <p:nvSpPr>
              <p:cNvPr id="3212" name="Google Shape;3212;p7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7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7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7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7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7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7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7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7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7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7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7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7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7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7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7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7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7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7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7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7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7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7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7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7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7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7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7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4" name="Google Shape;3364;p72"/>
            <p:cNvGrpSpPr/>
            <p:nvPr/>
          </p:nvGrpSpPr>
          <p:grpSpPr>
            <a:xfrm>
              <a:off x="6301245" y="2189845"/>
              <a:ext cx="535822" cy="933905"/>
              <a:chOff x="6282452" y="1236847"/>
              <a:chExt cx="1533549" cy="2672881"/>
            </a:xfrm>
          </p:grpSpPr>
          <p:grpSp>
            <p:nvGrpSpPr>
              <p:cNvPr id="3365" name="Google Shape;3365;p72"/>
              <p:cNvGrpSpPr/>
              <p:nvPr/>
            </p:nvGrpSpPr>
            <p:grpSpPr>
              <a:xfrm>
                <a:off x="6282452" y="1236847"/>
                <a:ext cx="1533549" cy="2672881"/>
                <a:chOff x="12645075" y="2835438"/>
                <a:chExt cx="725700" cy="1264850"/>
              </a:xfrm>
            </p:grpSpPr>
            <p:sp>
              <p:nvSpPr>
                <p:cNvPr id="3366" name="Google Shape;3366;p72"/>
                <p:cNvSpPr/>
                <p:nvPr/>
              </p:nvSpPr>
              <p:spPr>
                <a:xfrm>
                  <a:off x="12664825" y="336791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A16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72"/>
                <p:cNvSpPr/>
                <p:nvPr/>
              </p:nvSpPr>
              <p:spPr>
                <a:xfrm>
                  <a:off x="12722400" y="3335213"/>
                  <a:ext cx="617100" cy="4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4" h="17205" extrusionOk="0">
                      <a:moveTo>
                        <a:pt x="1877" y="1"/>
                      </a:moveTo>
                      <a:lnTo>
                        <a:pt x="1" y="1423"/>
                      </a:lnTo>
                      <a:lnTo>
                        <a:pt x="2702" y="5517"/>
                      </a:lnTo>
                      <a:cubicBezTo>
                        <a:pt x="2987" y="5972"/>
                        <a:pt x="3385" y="6314"/>
                        <a:pt x="3840" y="6541"/>
                      </a:cubicBezTo>
                      <a:lnTo>
                        <a:pt x="8048" y="8674"/>
                      </a:lnTo>
                      <a:cubicBezTo>
                        <a:pt x="7906" y="10124"/>
                        <a:pt x="7792" y="11518"/>
                        <a:pt x="7821" y="12314"/>
                      </a:cubicBezTo>
                      <a:cubicBezTo>
                        <a:pt x="7906" y="13935"/>
                        <a:pt x="8105" y="15584"/>
                        <a:pt x="8418" y="17205"/>
                      </a:cubicBezTo>
                      <a:lnTo>
                        <a:pt x="20503" y="17205"/>
                      </a:lnTo>
                      <a:cubicBezTo>
                        <a:pt x="20816" y="15584"/>
                        <a:pt x="21015" y="13935"/>
                        <a:pt x="21101" y="12314"/>
                      </a:cubicBezTo>
                      <a:cubicBezTo>
                        <a:pt x="21101" y="11944"/>
                        <a:pt x="21101" y="11432"/>
                        <a:pt x="21072" y="10892"/>
                      </a:cubicBezTo>
                      <a:lnTo>
                        <a:pt x="21072" y="10892"/>
                      </a:lnTo>
                      <a:cubicBezTo>
                        <a:pt x="21584" y="12399"/>
                        <a:pt x="21897" y="13963"/>
                        <a:pt x="22039" y="15527"/>
                      </a:cubicBezTo>
                      <a:lnTo>
                        <a:pt x="24172" y="15186"/>
                      </a:lnTo>
                      <a:cubicBezTo>
                        <a:pt x="24172" y="15186"/>
                        <a:pt x="24684" y="13935"/>
                        <a:pt x="23774" y="10067"/>
                      </a:cubicBezTo>
                      <a:cubicBezTo>
                        <a:pt x="22864" y="6257"/>
                        <a:pt x="20390" y="4636"/>
                        <a:pt x="20390" y="4636"/>
                      </a:cubicBezTo>
                      <a:lnTo>
                        <a:pt x="20361" y="4664"/>
                      </a:lnTo>
                      <a:lnTo>
                        <a:pt x="20361" y="4636"/>
                      </a:lnTo>
                      <a:cubicBezTo>
                        <a:pt x="19707" y="3726"/>
                        <a:pt x="17575" y="3043"/>
                        <a:pt x="17120" y="2958"/>
                      </a:cubicBezTo>
                      <a:lnTo>
                        <a:pt x="11830" y="2958"/>
                      </a:lnTo>
                      <a:cubicBezTo>
                        <a:pt x="11375" y="3043"/>
                        <a:pt x="9584" y="3271"/>
                        <a:pt x="8589" y="3897"/>
                      </a:cubicBezTo>
                      <a:lnTo>
                        <a:pt x="5574" y="3527"/>
                      </a:lnTo>
                      <a:cubicBezTo>
                        <a:pt x="4721" y="3442"/>
                        <a:pt x="3953" y="2958"/>
                        <a:pt x="3441" y="2247"/>
                      </a:cubicBezTo>
                      <a:lnTo>
                        <a:pt x="18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72"/>
                <p:cNvSpPr/>
                <p:nvPr/>
              </p:nvSpPr>
              <p:spPr>
                <a:xfrm>
                  <a:off x="13045875" y="3352288"/>
                  <a:ext cx="76800" cy="9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3612" extrusionOk="0">
                      <a:moveTo>
                        <a:pt x="1536" y="0"/>
                      </a:moveTo>
                      <a:lnTo>
                        <a:pt x="0" y="398"/>
                      </a:lnTo>
                      <a:lnTo>
                        <a:pt x="0" y="1507"/>
                      </a:lnTo>
                      <a:lnTo>
                        <a:pt x="1536" y="3612"/>
                      </a:lnTo>
                      <a:lnTo>
                        <a:pt x="3072" y="1507"/>
                      </a:lnTo>
                      <a:lnTo>
                        <a:pt x="3072" y="398"/>
                      </a:lnTo>
                      <a:lnTo>
                        <a:pt x="1536" y="0"/>
                      </a:ln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72"/>
                <p:cNvSpPr/>
                <p:nvPr/>
              </p:nvSpPr>
              <p:spPr>
                <a:xfrm>
                  <a:off x="12812675" y="3197938"/>
                  <a:ext cx="101000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0" h="3192" extrusionOk="0">
                      <a:moveTo>
                        <a:pt x="1287" y="0"/>
                      </a:moveTo>
                      <a:cubicBezTo>
                        <a:pt x="892" y="0"/>
                        <a:pt x="370" y="192"/>
                        <a:pt x="200" y="1141"/>
                      </a:cubicBezTo>
                      <a:cubicBezTo>
                        <a:pt x="1" y="2382"/>
                        <a:pt x="1322" y="3192"/>
                        <a:pt x="2345" y="3192"/>
                      </a:cubicBezTo>
                      <a:cubicBezTo>
                        <a:pt x="2635" y="3192"/>
                        <a:pt x="2900" y="3127"/>
                        <a:pt x="3101" y="2989"/>
                      </a:cubicBezTo>
                      <a:cubicBezTo>
                        <a:pt x="4039" y="2335"/>
                        <a:pt x="2532" y="117"/>
                        <a:pt x="1764" y="89"/>
                      </a:cubicBezTo>
                      <a:cubicBezTo>
                        <a:pt x="1764" y="89"/>
                        <a:pt x="1555" y="0"/>
                        <a:pt x="1287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72"/>
                <p:cNvSpPr/>
                <p:nvPr/>
              </p:nvSpPr>
              <p:spPr>
                <a:xfrm>
                  <a:off x="13254875" y="3197938"/>
                  <a:ext cx="101000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0" h="3192" extrusionOk="0">
                      <a:moveTo>
                        <a:pt x="2761" y="0"/>
                      </a:moveTo>
                      <a:cubicBezTo>
                        <a:pt x="2489" y="0"/>
                        <a:pt x="2276" y="89"/>
                        <a:pt x="2276" y="89"/>
                      </a:cubicBezTo>
                      <a:cubicBezTo>
                        <a:pt x="1479" y="117"/>
                        <a:pt x="1" y="2335"/>
                        <a:pt x="939" y="2989"/>
                      </a:cubicBezTo>
                      <a:cubicBezTo>
                        <a:pt x="1140" y="3127"/>
                        <a:pt x="1405" y="3192"/>
                        <a:pt x="1694" y="3192"/>
                      </a:cubicBezTo>
                      <a:cubicBezTo>
                        <a:pt x="2718" y="3192"/>
                        <a:pt x="4039" y="2382"/>
                        <a:pt x="3840" y="1141"/>
                      </a:cubicBezTo>
                      <a:cubicBezTo>
                        <a:pt x="3687" y="192"/>
                        <a:pt x="3161" y="0"/>
                        <a:pt x="2761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72"/>
                <p:cNvSpPr/>
                <p:nvPr/>
              </p:nvSpPr>
              <p:spPr>
                <a:xfrm>
                  <a:off x="13296825" y="3214363"/>
                  <a:ext cx="341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2060" extrusionOk="0">
                      <a:moveTo>
                        <a:pt x="1195" y="1"/>
                      </a:moveTo>
                      <a:cubicBezTo>
                        <a:pt x="882" y="114"/>
                        <a:pt x="569" y="285"/>
                        <a:pt x="342" y="512"/>
                      </a:cubicBezTo>
                      <a:cubicBezTo>
                        <a:pt x="228" y="626"/>
                        <a:pt x="114" y="797"/>
                        <a:pt x="57" y="967"/>
                      </a:cubicBezTo>
                      <a:cubicBezTo>
                        <a:pt x="0" y="1138"/>
                        <a:pt x="0" y="1337"/>
                        <a:pt x="57" y="1536"/>
                      </a:cubicBezTo>
                      <a:cubicBezTo>
                        <a:pt x="86" y="1593"/>
                        <a:pt x="86" y="1621"/>
                        <a:pt x="114" y="1678"/>
                      </a:cubicBezTo>
                      <a:cubicBezTo>
                        <a:pt x="143" y="1707"/>
                        <a:pt x="171" y="1764"/>
                        <a:pt x="200" y="1792"/>
                      </a:cubicBezTo>
                      <a:cubicBezTo>
                        <a:pt x="256" y="1877"/>
                        <a:pt x="342" y="1963"/>
                        <a:pt x="427" y="2020"/>
                      </a:cubicBezTo>
                      <a:cubicBezTo>
                        <a:pt x="507" y="2040"/>
                        <a:pt x="588" y="2060"/>
                        <a:pt x="668" y="2060"/>
                      </a:cubicBezTo>
                      <a:cubicBezTo>
                        <a:pt x="702" y="2060"/>
                        <a:pt x="735" y="2056"/>
                        <a:pt x="768" y="2048"/>
                      </a:cubicBezTo>
                      <a:cubicBezTo>
                        <a:pt x="854" y="2020"/>
                        <a:pt x="967" y="1991"/>
                        <a:pt x="1024" y="1934"/>
                      </a:cubicBezTo>
                      <a:cubicBezTo>
                        <a:pt x="1195" y="1820"/>
                        <a:pt x="1309" y="1650"/>
                        <a:pt x="1337" y="1479"/>
                      </a:cubicBezTo>
                      <a:cubicBezTo>
                        <a:pt x="1365" y="1394"/>
                        <a:pt x="1365" y="1280"/>
                        <a:pt x="1309" y="1195"/>
                      </a:cubicBezTo>
                      <a:cubicBezTo>
                        <a:pt x="1280" y="1110"/>
                        <a:pt x="1195" y="1053"/>
                        <a:pt x="1110" y="1053"/>
                      </a:cubicBezTo>
                      <a:cubicBezTo>
                        <a:pt x="1166" y="1081"/>
                        <a:pt x="1223" y="1166"/>
                        <a:pt x="1223" y="1223"/>
                      </a:cubicBezTo>
                      <a:cubicBezTo>
                        <a:pt x="1223" y="1280"/>
                        <a:pt x="1195" y="1365"/>
                        <a:pt x="1166" y="1422"/>
                      </a:cubicBezTo>
                      <a:cubicBezTo>
                        <a:pt x="1110" y="1536"/>
                        <a:pt x="996" y="1621"/>
                        <a:pt x="882" y="1678"/>
                      </a:cubicBezTo>
                      <a:cubicBezTo>
                        <a:pt x="839" y="1707"/>
                        <a:pt x="790" y="1721"/>
                        <a:pt x="740" y="1721"/>
                      </a:cubicBezTo>
                      <a:cubicBezTo>
                        <a:pt x="690" y="1721"/>
                        <a:pt x="640" y="1707"/>
                        <a:pt x="598" y="1678"/>
                      </a:cubicBezTo>
                      <a:cubicBezTo>
                        <a:pt x="512" y="1621"/>
                        <a:pt x="455" y="1508"/>
                        <a:pt x="427" y="1422"/>
                      </a:cubicBezTo>
                      <a:cubicBezTo>
                        <a:pt x="342" y="1166"/>
                        <a:pt x="427" y="882"/>
                        <a:pt x="569" y="711"/>
                      </a:cubicBezTo>
                      <a:cubicBezTo>
                        <a:pt x="768" y="455"/>
                        <a:pt x="967" y="228"/>
                        <a:pt x="1195" y="1"/>
                      </a:cubicBezTo>
                      <a:close/>
                    </a:path>
                  </a:pathLst>
                </a:custGeom>
                <a:solidFill>
                  <a:srgbClr val="E890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2" name="Google Shape;3372;p72"/>
                <p:cNvSpPr/>
                <p:nvPr/>
              </p:nvSpPr>
              <p:spPr>
                <a:xfrm>
                  <a:off x="12837575" y="3214363"/>
                  <a:ext cx="341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2060" extrusionOk="0">
                      <a:moveTo>
                        <a:pt x="171" y="1"/>
                      </a:moveTo>
                      <a:cubicBezTo>
                        <a:pt x="399" y="228"/>
                        <a:pt x="598" y="455"/>
                        <a:pt x="768" y="711"/>
                      </a:cubicBezTo>
                      <a:cubicBezTo>
                        <a:pt x="939" y="882"/>
                        <a:pt x="996" y="1166"/>
                        <a:pt x="939" y="1422"/>
                      </a:cubicBezTo>
                      <a:cubicBezTo>
                        <a:pt x="910" y="1508"/>
                        <a:pt x="854" y="1621"/>
                        <a:pt x="768" y="1678"/>
                      </a:cubicBezTo>
                      <a:cubicBezTo>
                        <a:pt x="726" y="1707"/>
                        <a:pt x="676" y="1721"/>
                        <a:pt x="626" y="1721"/>
                      </a:cubicBezTo>
                      <a:cubicBezTo>
                        <a:pt x="576" y="1721"/>
                        <a:pt x="526" y="1707"/>
                        <a:pt x="484" y="1678"/>
                      </a:cubicBezTo>
                      <a:cubicBezTo>
                        <a:pt x="370" y="1621"/>
                        <a:pt x="256" y="1536"/>
                        <a:pt x="199" y="1422"/>
                      </a:cubicBezTo>
                      <a:cubicBezTo>
                        <a:pt x="171" y="1365"/>
                        <a:pt x="143" y="1280"/>
                        <a:pt x="143" y="1223"/>
                      </a:cubicBezTo>
                      <a:cubicBezTo>
                        <a:pt x="143" y="1166"/>
                        <a:pt x="199" y="1081"/>
                        <a:pt x="256" y="1053"/>
                      </a:cubicBezTo>
                      <a:cubicBezTo>
                        <a:pt x="143" y="1053"/>
                        <a:pt x="86" y="1110"/>
                        <a:pt x="29" y="1195"/>
                      </a:cubicBezTo>
                      <a:cubicBezTo>
                        <a:pt x="0" y="1280"/>
                        <a:pt x="0" y="1394"/>
                        <a:pt x="29" y="1479"/>
                      </a:cubicBezTo>
                      <a:cubicBezTo>
                        <a:pt x="57" y="1650"/>
                        <a:pt x="171" y="1820"/>
                        <a:pt x="313" y="1934"/>
                      </a:cubicBezTo>
                      <a:cubicBezTo>
                        <a:pt x="399" y="1991"/>
                        <a:pt x="484" y="2020"/>
                        <a:pt x="598" y="2048"/>
                      </a:cubicBezTo>
                      <a:cubicBezTo>
                        <a:pt x="631" y="2056"/>
                        <a:pt x="664" y="2060"/>
                        <a:pt x="698" y="2060"/>
                      </a:cubicBezTo>
                      <a:cubicBezTo>
                        <a:pt x="778" y="2060"/>
                        <a:pt x="858" y="2040"/>
                        <a:pt x="939" y="2020"/>
                      </a:cubicBezTo>
                      <a:cubicBezTo>
                        <a:pt x="1024" y="1963"/>
                        <a:pt x="1109" y="1877"/>
                        <a:pt x="1166" y="1792"/>
                      </a:cubicBezTo>
                      <a:cubicBezTo>
                        <a:pt x="1195" y="1764"/>
                        <a:pt x="1223" y="1707"/>
                        <a:pt x="1252" y="1678"/>
                      </a:cubicBezTo>
                      <a:lnTo>
                        <a:pt x="1308" y="1536"/>
                      </a:lnTo>
                      <a:cubicBezTo>
                        <a:pt x="1365" y="1337"/>
                        <a:pt x="1365" y="1138"/>
                        <a:pt x="1308" y="967"/>
                      </a:cubicBezTo>
                      <a:cubicBezTo>
                        <a:pt x="1223" y="797"/>
                        <a:pt x="1138" y="626"/>
                        <a:pt x="1024" y="512"/>
                      </a:cubicBezTo>
                      <a:cubicBezTo>
                        <a:pt x="768" y="285"/>
                        <a:pt x="484" y="114"/>
                        <a:pt x="171" y="1"/>
                      </a:cubicBezTo>
                      <a:close/>
                    </a:path>
                  </a:pathLst>
                </a:custGeom>
                <a:solidFill>
                  <a:srgbClr val="E890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3" name="Google Shape;3373;p72"/>
                <p:cNvSpPr/>
                <p:nvPr/>
              </p:nvSpPr>
              <p:spPr>
                <a:xfrm>
                  <a:off x="12933550" y="3765313"/>
                  <a:ext cx="301450" cy="2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8" h="10324" extrusionOk="0">
                      <a:moveTo>
                        <a:pt x="0" y="1"/>
                      </a:moveTo>
                      <a:lnTo>
                        <a:pt x="1820" y="10323"/>
                      </a:lnTo>
                      <a:lnTo>
                        <a:pt x="5346" y="10323"/>
                      </a:lnTo>
                      <a:lnTo>
                        <a:pt x="6029" y="2674"/>
                      </a:lnTo>
                      <a:lnTo>
                        <a:pt x="6711" y="10323"/>
                      </a:lnTo>
                      <a:lnTo>
                        <a:pt x="10238" y="10323"/>
                      </a:lnTo>
                      <a:lnTo>
                        <a:pt x="120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4" name="Google Shape;3374;p72"/>
                <p:cNvSpPr/>
                <p:nvPr/>
              </p:nvSpPr>
              <p:spPr>
                <a:xfrm>
                  <a:off x="13259150" y="3714838"/>
                  <a:ext cx="76800" cy="1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4257" extrusionOk="0">
                      <a:moveTo>
                        <a:pt x="2702" y="1"/>
                      </a:moveTo>
                      <a:lnTo>
                        <a:pt x="569" y="399"/>
                      </a:lnTo>
                      <a:cubicBezTo>
                        <a:pt x="569" y="399"/>
                        <a:pt x="0" y="1537"/>
                        <a:pt x="313" y="2020"/>
                      </a:cubicBezTo>
                      <a:cubicBezTo>
                        <a:pt x="424" y="2242"/>
                        <a:pt x="640" y="2360"/>
                        <a:pt x="851" y="2360"/>
                      </a:cubicBezTo>
                      <a:cubicBezTo>
                        <a:pt x="910" y="2360"/>
                        <a:pt x="968" y="2351"/>
                        <a:pt x="1024" y="2333"/>
                      </a:cubicBezTo>
                      <a:lnTo>
                        <a:pt x="1024" y="2333"/>
                      </a:lnTo>
                      <a:cubicBezTo>
                        <a:pt x="1024" y="2333"/>
                        <a:pt x="626" y="3755"/>
                        <a:pt x="1024" y="4124"/>
                      </a:cubicBezTo>
                      <a:cubicBezTo>
                        <a:pt x="1122" y="4208"/>
                        <a:pt x="1277" y="4256"/>
                        <a:pt x="1459" y="4256"/>
                      </a:cubicBezTo>
                      <a:cubicBezTo>
                        <a:pt x="2012" y="4256"/>
                        <a:pt x="2808" y="3810"/>
                        <a:pt x="2958" y="2589"/>
                      </a:cubicBezTo>
                      <a:cubicBezTo>
                        <a:pt x="3072" y="1736"/>
                        <a:pt x="2986" y="826"/>
                        <a:pt x="2702" y="1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5" name="Google Shape;3375;p72"/>
                <p:cNvSpPr/>
                <p:nvPr/>
              </p:nvSpPr>
              <p:spPr>
                <a:xfrm>
                  <a:off x="13061500" y="3442563"/>
                  <a:ext cx="455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2162" extrusionOk="0">
                      <a:moveTo>
                        <a:pt x="911" y="1"/>
                      </a:moveTo>
                      <a:lnTo>
                        <a:pt x="1" y="939"/>
                      </a:lnTo>
                      <a:lnTo>
                        <a:pt x="911" y="2162"/>
                      </a:lnTo>
                      <a:lnTo>
                        <a:pt x="1821" y="939"/>
                      </a:lnTo>
                      <a:lnTo>
                        <a:pt x="91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6" name="Google Shape;3376;p72"/>
                <p:cNvSpPr/>
                <p:nvPr/>
              </p:nvSpPr>
              <p:spPr>
                <a:xfrm>
                  <a:off x="13050850" y="3478813"/>
                  <a:ext cx="66125" cy="2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8049" extrusionOk="0">
                      <a:moveTo>
                        <a:pt x="797" y="1"/>
                      </a:moveTo>
                      <a:lnTo>
                        <a:pt x="0" y="6598"/>
                      </a:lnTo>
                      <a:lnTo>
                        <a:pt x="1337" y="8049"/>
                      </a:lnTo>
                      <a:lnTo>
                        <a:pt x="2645" y="6598"/>
                      </a:lnTo>
                      <a:lnTo>
                        <a:pt x="1877" y="1"/>
                      </a:lnTo>
                      <a:lnTo>
                        <a:pt x="1337" y="712"/>
                      </a:lnTo>
                      <a:lnTo>
                        <a:pt x="79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7" name="Google Shape;3377;p72"/>
                <p:cNvSpPr/>
                <p:nvPr/>
              </p:nvSpPr>
              <p:spPr>
                <a:xfrm>
                  <a:off x="12930700" y="3750388"/>
                  <a:ext cx="30715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6" h="1252" extrusionOk="0">
                      <a:moveTo>
                        <a:pt x="1" y="1"/>
                      </a:moveTo>
                      <a:lnTo>
                        <a:pt x="228" y="1252"/>
                      </a:lnTo>
                      <a:lnTo>
                        <a:pt x="12058" y="1252"/>
                      </a:lnTo>
                      <a:lnTo>
                        <a:pt x="1228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8" name="Google Shape;3378;p72"/>
                <p:cNvSpPr/>
                <p:nvPr/>
              </p:nvSpPr>
              <p:spPr>
                <a:xfrm>
                  <a:off x="13043750" y="3734763"/>
                  <a:ext cx="817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1" h="2446" extrusionOk="0">
                      <a:moveTo>
                        <a:pt x="2616" y="626"/>
                      </a:moveTo>
                      <a:lnTo>
                        <a:pt x="2616" y="1820"/>
                      </a:lnTo>
                      <a:lnTo>
                        <a:pt x="597" y="1820"/>
                      </a:lnTo>
                      <a:lnTo>
                        <a:pt x="597" y="626"/>
                      </a:lnTo>
                      <a:close/>
                      <a:moveTo>
                        <a:pt x="569" y="0"/>
                      </a:moveTo>
                      <a:cubicBezTo>
                        <a:pt x="228" y="0"/>
                        <a:pt x="0" y="256"/>
                        <a:pt x="0" y="569"/>
                      </a:cubicBezTo>
                      <a:lnTo>
                        <a:pt x="0" y="1877"/>
                      </a:lnTo>
                      <a:cubicBezTo>
                        <a:pt x="0" y="2190"/>
                        <a:pt x="228" y="2446"/>
                        <a:pt x="569" y="2446"/>
                      </a:cubicBezTo>
                      <a:lnTo>
                        <a:pt x="2702" y="2446"/>
                      </a:lnTo>
                      <a:cubicBezTo>
                        <a:pt x="3014" y="2446"/>
                        <a:pt x="3270" y="2190"/>
                        <a:pt x="3270" y="1877"/>
                      </a:cubicBezTo>
                      <a:lnTo>
                        <a:pt x="3270" y="569"/>
                      </a:lnTo>
                      <a:cubicBezTo>
                        <a:pt x="3270" y="256"/>
                        <a:pt x="3014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9" name="Google Shape;3379;p72"/>
                <p:cNvSpPr/>
                <p:nvPr/>
              </p:nvSpPr>
              <p:spPr>
                <a:xfrm>
                  <a:off x="12645075" y="3226513"/>
                  <a:ext cx="133525" cy="1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1" h="5775" extrusionOk="0">
                      <a:moveTo>
                        <a:pt x="2887" y="1"/>
                      </a:moveTo>
                      <a:cubicBezTo>
                        <a:pt x="2771" y="1"/>
                        <a:pt x="2660" y="115"/>
                        <a:pt x="2582" y="368"/>
                      </a:cubicBezTo>
                      <a:cubicBezTo>
                        <a:pt x="2326" y="1192"/>
                        <a:pt x="2866" y="2159"/>
                        <a:pt x="2582" y="2557"/>
                      </a:cubicBezTo>
                      <a:cubicBezTo>
                        <a:pt x="2572" y="2569"/>
                        <a:pt x="2562" y="2575"/>
                        <a:pt x="2549" y="2575"/>
                      </a:cubicBezTo>
                      <a:cubicBezTo>
                        <a:pt x="2322" y="2575"/>
                        <a:pt x="1606" y="599"/>
                        <a:pt x="1009" y="599"/>
                      </a:cubicBezTo>
                      <a:cubicBezTo>
                        <a:pt x="954" y="599"/>
                        <a:pt x="900" y="615"/>
                        <a:pt x="847" y="652"/>
                      </a:cubicBezTo>
                      <a:cubicBezTo>
                        <a:pt x="193" y="1079"/>
                        <a:pt x="1331" y="2529"/>
                        <a:pt x="1842" y="3041"/>
                      </a:cubicBezTo>
                      <a:cubicBezTo>
                        <a:pt x="2013" y="3211"/>
                        <a:pt x="1991" y="3278"/>
                        <a:pt x="1864" y="3278"/>
                      </a:cubicBezTo>
                      <a:cubicBezTo>
                        <a:pt x="1609" y="3278"/>
                        <a:pt x="932" y="3012"/>
                        <a:pt x="534" y="2785"/>
                      </a:cubicBezTo>
                      <a:cubicBezTo>
                        <a:pt x="449" y="2740"/>
                        <a:pt x="377" y="2720"/>
                        <a:pt x="315" y="2720"/>
                      </a:cubicBezTo>
                      <a:cubicBezTo>
                        <a:pt x="30" y="2720"/>
                        <a:pt x="1" y="3148"/>
                        <a:pt x="165" y="3382"/>
                      </a:cubicBezTo>
                      <a:cubicBezTo>
                        <a:pt x="392" y="3695"/>
                        <a:pt x="648" y="3752"/>
                        <a:pt x="932" y="3894"/>
                      </a:cubicBezTo>
                      <a:cubicBezTo>
                        <a:pt x="1359" y="4064"/>
                        <a:pt x="1729" y="4377"/>
                        <a:pt x="2013" y="4747"/>
                      </a:cubicBezTo>
                      <a:cubicBezTo>
                        <a:pt x="2354" y="5259"/>
                        <a:pt x="2582" y="5685"/>
                        <a:pt x="3264" y="5771"/>
                      </a:cubicBezTo>
                      <a:cubicBezTo>
                        <a:pt x="3288" y="5774"/>
                        <a:pt x="3312" y="5775"/>
                        <a:pt x="3336" y="5775"/>
                      </a:cubicBezTo>
                      <a:cubicBezTo>
                        <a:pt x="4007" y="5775"/>
                        <a:pt x="4828" y="4662"/>
                        <a:pt x="4828" y="4662"/>
                      </a:cubicBezTo>
                      <a:cubicBezTo>
                        <a:pt x="4999" y="4320"/>
                        <a:pt x="5056" y="3951"/>
                        <a:pt x="4942" y="3609"/>
                      </a:cubicBezTo>
                      <a:cubicBezTo>
                        <a:pt x="4771" y="2984"/>
                        <a:pt x="5340" y="2188"/>
                        <a:pt x="5084" y="1846"/>
                      </a:cubicBezTo>
                      <a:cubicBezTo>
                        <a:pt x="5008" y="1744"/>
                        <a:pt x="4918" y="1698"/>
                        <a:pt x="4828" y="1698"/>
                      </a:cubicBezTo>
                      <a:cubicBezTo>
                        <a:pt x="4616" y="1698"/>
                        <a:pt x="4396" y="1951"/>
                        <a:pt x="4316" y="2330"/>
                      </a:cubicBezTo>
                      <a:cubicBezTo>
                        <a:pt x="4287" y="2518"/>
                        <a:pt x="4174" y="2620"/>
                        <a:pt x="4039" y="2620"/>
                      </a:cubicBezTo>
                      <a:cubicBezTo>
                        <a:pt x="3786" y="2620"/>
                        <a:pt x="3453" y="2263"/>
                        <a:pt x="3435" y="1448"/>
                      </a:cubicBezTo>
                      <a:cubicBezTo>
                        <a:pt x="3435" y="581"/>
                        <a:pt x="3148" y="1"/>
                        <a:pt x="2887" y="1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0" name="Google Shape;3380;p72"/>
                <p:cNvSpPr/>
                <p:nvPr/>
              </p:nvSpPr>
              <p:spPr>
                <a:xfrm>
                  <a:off x="12851075" y="2949913"/>
                  <a:ext cx="466400" cy="42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6" h="17063" extrusionOk="0">
                      <a:moveTo>
                        <a:pt x="9328" y="0"/>
                      </a:moveTo>
                      <a:cubicBezTo>
                        <a:pt x="4181" y="0"/>
                        <a:pt x="1" y="3811"/>
                        <a:pt x="1" y="8531"/>
                      </a:cubicBezTo>
                      <a:cubicBezTo>
                        <a:pt x="1" y="13223"/>
                        <a:pt x="4181" y="17062"/>
                        <a:pt x="9328" y="17062"/>
                      </a:cubicBezTo>
                      <a:cubicBezTo>
                        <a:pt x="14475" y="17062"/>
                        <a:pt x="18655" y="13223"/>
                        <a:pt x="18655" y="8531"/>
                      </a:cubicBezTo>
                      <a:cubicBezTo>
                        <a:pt x="18655" y="3811"/>
                        <a:pt x="14475" y="0"/>
                        <a:pt x="9328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1" name="Google Shape;3381;p72"/>
                <p:cNvSpPr/>
                <p:nvPr/>
              </p:nvSpPr>
              <p:spPr>
                <a:xfrm>
                  <a:off x="12866725" y="3070038"/>
                  <a:ext cx="450750" cy="30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0" h="12258" extrusionOk="0">
                      <a:moveTo>
                        <a:pt x="17091" y="1"/>
                      </a:moveTo>
                      <a:cubicBezTo>
                        <a:pt x="17517" y="996"/>
                        <a:pt x="17745" y="2048"/>
                        <a:pt x="17745" y="3100"/>
                      </a:cubicBezTo>
                      <a:cubicBezTo>
                        <a:pt x="17745" y="7821"/>
                        <a:pt x="13565" y="11631"/>
                        <a:pt x="8418" y="11631"/>
                      </a:cubicBezTo>
                      <a:cubicBezTo>
                        <a:pt x="4721" y="11631"/>
                        <a:pt x="1536" y="9669"/>
                        <a:pt x="0" y="6826"/>
                      </a:cubicBezTo>
                      <a:lnTo>
                        <a:pt x="0" y="6826"/>
                      </a:lnTo>
                      <a:cubicBezTo>
                        <a:pt x="1365" y="10011"/>
                        <a:pt x="4749" y="12257"/>
                        <a:pt x="8702" y="12257"/>
                      </a:cubicBezTo>
                      <a:cubicBezTo>
                        <a:pt x="13849" y="12257"/>
                        <a:pt x="18029" y="8418"/>
                        <a:pt x="18029" y="3726"/>
                      </a:cubicBezTo>
                      <a:cubicBezTo>
                        <a:pt x="18029" y="2418"/>
                        <a:pt x="17716" y="1138"/>
                        <a:pt x="17091" y="1"/>
                      </a:cubicBezTo>
                      <a:close/>
                    </a:path>
                  </a:pathLst>
                </a:custGeom>
                <a:solidFill>
                  <a:srgbClr val="FFB3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2" name="Google Shape;3382;p72"/>
                <p:cNvSpPr/>
                <p:nvPr/>
              </p:nvSpPr>
              <p:spPr>
                <a:xfrm>
                  <a:off x="13265800" y="3084788"/>
                  <a:ext cx="81525" cy="1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1" h="6407" extrusionOk="0">
                      <a:moveTo>
                        <a:pt x="1412" y="1"/>
                      </a:moveTo>
                      <a:cubicBezTo>
                        <a:pt x="675" y="1"/>
                        <a:pt x="1" y="1720"/>
                        <a:pt x="218" y="2766"/>
                      </a:cubicBezTo>
                      <a:cubicBezTo>
                        <a:pt x="332" y="3165"/>
                        <a:pt x="474" y="5098"/>
                        <a:pt x="1185" y="6406"/>
                      </a:cubicBezTo>
                      <a:cubicBezTo>
                        <a:pt x="1185" y="6406"/>
                        <a:pt x="3260" y="4074"/>
                        <a:pt x="2351" y="1202"/>
                      </a:cubicBezTo>
                      <a:cubicBezTo>
                        <a:pt x="2073" y="334"/>
                        <a:pt x="1736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72"/>
                <p:cNvSpPr/>
                <p:nvPr/>
              </p:nvSpPr>
              <p:spPr>
                <a:xfrm>
                  <a:off x="12820500" y="3084788"/>
                  <a:ext cx="82025" cy="1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6407" extrusionOk="0">
                      <a:moveTo>
                        <a:pt x="1877" y="1"/>
                      </a:moveTo>
                      <a:cubicBezTo>
                        <a:pt x="1554" y="1"/>
                        <a:pt x="1217" y="334"/>
                        <a:pt x="939" y="1202"/>
                      </a:cubicBezTo>
                      <a:cubicBezTo>
                        <a:pt x="1" y="4074"/>
                        <a:pt x="2105" y="6406"/>
                        <a:pt x="2105" y="6406"/>
                      </a:cubicBezTo>
                      <a:cubicBezTo>
                        <a:pt x="2816" y="5098"/>
                        <a:pt x="2958" y="3165"/>
                        <a:pt x="3044" y="2766"/>
                      </a:cubicBezTo>
                      <a:cubicBezTo>
                        <a:pt x="3281" y="1720"/>
                        <a:pt x="2612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72"/>
                <p:cNvSpPr/>
                <p:nvPr/>
              </p:nvSpPr>
              <p:spPr>
                <a:xfrm>
                  <a:off x="13084250" y="3389963"/>
                  <a:ext cx="66150" cy="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" h="3044" extrusionOk="0">
                      <a:moveTo>
                        <a:pt x="1537" y="0"/>
                      </a:moveTo>
                      <a:lnTo>
                        <a:pt x="1" y="2105"/>
                      </a:lnTo>
                      <a:lnTo>
                        <a:pt x="911" y="3043"/>
                      </a:lnTo>
                      <a:lnTo>
                        <a:pt x="2646" y="768"/>
                      </a:lnTo>
                      <a:lnTo>
                        <a:pt x="15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72"/>
                <p:cNvSpPr/>
                <p:nvPr/>
              </p:nvSpPr>
              <p:spPr>
                <a:xfrm>
                  <a:off x="13018150" y="3389963"/>
                  <a:ext cx="66125" cy="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3044" extrusionOk="0">
                      <a:moveTo>
                        <a:pt x="1109" y="0"/>
                      </a:moveTo>
                      <a:lnTo>
                        <a:pt x="0" y="768"/>
                      </a:lnTo>
                      <a:lnTo>
                        <a:pt x="1735" y="3043"/>
                      </a:lnTo>
                      <a:lnTo>
                        <a:pt x="2645" y="2105"/>
                      </a:lnTo>
                      <a:lnTo>
                        <a:pt x="110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72"/>
                <p:cNvSpPr/>
                <p:nvPr/>
              </p:nvSpPr>
              <p:spPr>
                <a:xfrm>
                  <a:off x="13099900" y="4023388"/>
                  <a:ext cx="151450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8" h="3076" extrusionOk="0">
                      <a:moveTo>
                        <a:pt x="1" y="0"/>
                      </a:moveTo>
                      <a:lnTo>
                        <a:pt x="1" y="939"/>
                      </a:lnTo>
                      <a:cubicBezTo>
                        <a:pt x="1" y="939"/>
                        <a:pt x="1565" y="2019"/>
                        <a:pt x="2332" y="2617"/>
                      </a:cubicBezTo>
                      <a:cubicBezTo>
                        <a:pt x="2730" y="2911"/>
                        <a:pt x="3469" y="3076"/>
                        <a:pt x="4162" y="3076"/>
                      </a:cubicBezTo>
                      <a:cubicBezTo>
                        <a:pt x="4808" y="3076"/>
                        <a:pt x="5412" y="2932"/>
                        <a:pt x="5659" y="2617"/>
                      </a:cubicBezTo>
                      <a:cubicBezTo>
                        <a:pt x="6058" y="1991"/>
                        <a:pt x="5773" y="1166"/>
                        <a:pt x="5062" y="996"/>
                      </a:cubicBezTo>
                      <a:cubicBezTo>
                        <a:pt x="4522" y="882"/>
                        <a:pt x="3584" y="0"/>
                        <a:pt x="35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72"/>
                <p:cNvSpPr/>
                <p:nvPr/>
              </p:nvSpPr>
              <p:spPr>
                <a:xfrm>
                  <a:off x="12916475" y="4023388"/>
                  <a:ext cx="151450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8" h="3076" extrusionOk="0">
                      <a:moveTo>
                        <a:pt x="2503" y="0"/>
                      </a:moveTo>
                      <a:cubicBezTo>
                        <a:pt x="2503" y="0"/>
                        <a:pt x="1565" y="882"/>
                        <a:pt x="1025" y="996"/>
                      </a:cubicBezTo>
                      <a:cubicBezTo>
                        <a:pt x="314" y="1166"/>
                        <a:pt x="1" y="1991"/>
                        <a:pt x="427" y="2617"/>
                      </a:cubicBezTo>
                      <a:cubicBezTo>
                        <a:pt x="674" y="2932"/>
                        <a:pt x="1279" y="3076"/>
                        <a:pt x="1925" y="3076"/>
                      </a:cubicBezTo>
                      <a:cubicBezTo>
                        <a:pt x="2617" y="3076"/>
                        <a:pt x="3357" y="2911"/>
                        <a:pt x="3755" y="2617"/>
                      </a:cubicBezTo>
                      <a:cubicBezTo>
                        <a:pt x="4522" y="2019"/>
                        <a:pt x="6058" y="939"/>
                        <a:pt x="6058" y="939"/>
                      </a:cubicBezTo>
                      <a:lnTo>
                        <a:pt x="605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72"/>
                <p:cNvSpPr/>
                <p:nvPr/>
              </p:nvSpPr>
              <p:spPr>
                <a:xfrm>
                  <a:off x="12797750" y="2835438"/>
                  <a:ext cx="573025" cy="2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1" h="8447" extrusionOk="0">
                      <a:moveTo>
                        <a:pt x="11461" y="1"/>
                      </a:moveTo>
                      <a:cubicBezTo>
                        <a:pt x="7451" y="1"/>
                        <a:pt x="2503" y="1679"/>
                        <a:pt x="371" y="6655"/>
                      </a:cubicBezTo>
                      <a:cubicBezTo>
                        <a:pt x="1" y="7593"/>
                        <a:pt x="1849" y="8446"/>
                        <a:pt x="1849" y="8446"/>
                      </a:cubicBezTo>
                      <a:lnTo>
                        <a:pt x="11461" y="7053"/>
                      </a:lnTo>
                      <a:lnTo>
                        <a:pt x="21073" y="8446"/>
                      </a:lnTo>
                      <a:cubicBezTo>
                        <a:pt x="21073" y="8446"/>
                        <a:pt x="22921" y="7622"/>
                        <a:pt x="22551" y="6655"/>
                      </a:cubicBezTo>
                      <a:cubicBezTo>
                        <a:pt x="20418" y="1679"/>
                        <a:pt x="15470" y="1"/>
                        <a:pt x="114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9" name="Google Shape;3389;p72"/>
                <p:cNvSpPr/>
                <p:nvPr/>
              </p:nvSpPr>
              <p:spPr>
                <a:xfrm>
                  <a:off x="13032375" y="3284738"/>
                  <a:ext cx="103800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" h="2504" extrusionOk="0">
                      <a:moveTo>
                        <a:pt x="2076" y="1"/>
                      </a:moveTo>
                      <a:cubicBezTo>
                        <a:pt x="938" y="1"/>
                        <a:pt x="0" y="541"/>
                        <a:pt x="0" y="1252"/>
                      </a:cubicBezTo>
                      <a:cubicBezTo>
                        <a:pt x="0" y="1934"/>
                        <a:pt x="938" y="2503"/>
                        <a:pt x="2076" y="2503"/>
                      </a:cubicBezTo>
                      <a:cubicBezTo>
                        <a:pt x="3213" y="2503"/>
                        <a:pt x="4152" y="1934"/>
                        <a:pt x="4152" y="1252"/>
                      </a:cubicBezTo>
                      <a:cubicBezTo>
                        <a:pt x="4152" y="541"/>
                        <a:pt x="3213" y="1"/>
                        <a:pt x="20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0" name="Google Shape;3390;p72"/>
                <p:cNvSpPr/>
                <p:nvPr/>
              </p:nvSpPr>
              <p:spPr>
                <a:xfrm>
                  <a:off x="12995400" y="3263413"/>
                  <a:ext cx="177050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2" h="2504" extrusionOk="0">
                      <a:moveTo>
                        <a:pt x="1820" y="1"/>
                      </a:moveTo>
                      <a:cubicBezTo>
                        <a:pt x="1223" y="86"/>
                        <a:pt x="711" y="456"/>
                        <a:pt x="427" y="996"/>
                      </a:cubicBezTo>
                      <a:lnTo>
                        <a:pt x="57" y="1735"/>
                      </a:lnTo>
                      <a:cubicBezTo>
                        <a:pt x="0" y="1821"/>
                        <a:pt x="57" y="1934"/>
                        <a:pt x="171" y="1963"/>
                      </a:cubicBezTo>
                      <a:cubicBezTo>
                        <a:pt x="1280" y="2247"/>
                        <a:pt x="2417" y="2446"/>
                        <a:pt x="3555" y="2503"/>
                      </a:cubicBezTo>
                      <a:cubicBezTo>
                        <a:pt x="4692" y="2446"/>
                        <a:pt x="5830" y="2247"/>
                        <a:pt x="6939" y="1963"/>
                      </a:cubicBezTo>
                      <a:cubicBezTo>
                        <a:pt x="7053" y="1934"/>
                        <a:pt x="7081" y="1821"/>
                        <a:pt x="7053" y="1735"/>
                      </a:cubicBezTo>
                      <a:lnTo>
                        <a:pt x="6655" y="996"/>
                      </a:lnTo>
                      <a:cubicBezTo>
                        <a:pt x="6399" y="456"/>
                        <a:pt x="5887" y="86"/>
                        <a:pt x="52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1" name="Google Shape;3391;p72"/>
                <p:cNvSpPr/>
                <p:nvPr/>
              </p:nvSpPr>
              <p:spPr>
                <a:xfrm>
                  <a:off x="13148250" y="3527888"/>
                  <a:ext cx="604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342" extrusionOk="0">
                      <a:moveTo>
                        <a:pt x="0" y="0"/>
                      </a:moveTo>
                      <a:lnTo>
                        <a:pt x="0" y="341"/>
                      </a:lnTo>
                      <a:lnTo>
                        <a:pt x="2417" y="341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rgbClr val="0947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2" name="Google Shape;3392;p72"/>
                <p:cNvSpPr/>
                <p:nvPr/>
              </p:nvSpPr>
              <p:spPr>
                <a:xfrm>
                  <a:off x="13148250" y="3532138"/>
                  <a:ext cx="60450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2447" extrusionOk="0">
                      <a:moveTo>
                        <a:pt x="2190" y="200"/>
                      </a:moveTo>
                      <a:lnTo>
                        <a:pt x="2190" y="1508"/>
                      </a:lnTo>
                      <a:lnTo>
                        <a:pt x="1195" y="2190"/>
                      </a:lnTo>
                      <a:lnTo>
                        <a:pt x="199" y="1508"/>
                      </a:lnTo>
                      <a:lnTo>
                        <a:pt x="199" y="200"/>
                      </a:lnTo>
                      <a:close/>
                      <a:moveTo>
                        <a:pt x="0" y="1"/>
                      </a:moveTo>
                      <a:lnTo>
                        <a:pt x="0" y="1622"/>
                      </a:lnTo>
                      <a:lnTo>
                        <a:pt x="1195" y="2446"/>
                      </a:lnTo>
                      <a:lnTo>
                        <a:pt x="2417" y="1622"/>
                      </a:lnTo>
                      <a:lnTo>
                        <a:pt x="241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3" name="Google Shape;3393;p72"/>
                <p:cNvSpPr/>
                <p:nvPr/>
              </p:nvSpPr>
              <p:spPr>
                <a:xfrm>
                  <a:off x="12964825" y="3527888"/>
                  <a:ext cx="63300" cy="2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2" h="1024" extrusionOk="0">
                      <a:moveTo>
                        <a:pt x="256" y="0"/>
                      </a:moveTo>
                      <a:cubicBezTo>
                        <a:pt x="114" y="0"/>
                        <a:pt x="1" y="85"/>
                        <a:pt x="1" y="228"/>
                      </a:cubicBezTo>
                      <a:lnTo>
                        <a:pt x="1" y="768"/>
                      </a:lnTo>
                      <a:cubicBezTo>
                        <a:pt x="1" y="910"/>
                        <a:pt x="114" y="1024"/>
                        <a:pt x="256" y="1024"/>
                      </a:cubicBezTo>
                      <a:lnTo>
                        <a:pt x="2275" y="1024"/>
                      </a:lnTo>
                      <a:cubicBezTo>
                        <a:pt x="2418" y="1024"/>
                        <a:pt x="2531" y="910"/>
                        <a:pt x="2531" y="768"/>
                      </a:cubicBezTo>
                      <a:lnTo>
                        <a:pt x="2531" y="228"/>
                      </a:lnTo>
                      <a:cubicBezTo>
                        <a:pt x="2531" y="85"/>
                        <a:pt x="2418" y="0"/>
                        <a:pt x="22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4" name="Google Shape;3394;p72"/>
                <p:cNvSpPr/>
                <p:nvPr/>
              </p:nvSpPr>
              <p:spPr>
                <a:xfrm>
                  <a:off x="13038050" y="2872413"/>
                  <a:ext cx="92450" cy="9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8" h="3698" extrusionOk="0">
                      <a:moveTo>
                        <a:pt x="1849" y="0"/>
                      </a:moveTo>
                      <a:cubicBezTo>
                        <a:pt x="825" y="0"/>
                        <a:pt x="1" y="825"/>
                        <a:pt x="1" y="1849"/>
                      </a:cubicBezTo>
                      <a:cubicBezTo>
                        <a:pt x="1" y="2873"/>
                        <a:pt x="825" y="3697"/>
                        <a:pt x="1849" y="3697"/>
                      </a:cubicBezTo>
                      <a:cubicBezTo>
                        <a:pt x="2873" y="3697"/>
                        <a:pt x="3697" y="2873"/>
                        <a:pt x="3697" y="1849"/>
                      </a:cubicBezTo>
                      <a:cubicBezTo>
                        <a:pt x="3697" y="825"/>
                        <a:pt x="2873" y="0"/>
                        <a:pt x="1849" y="0"/>
                      </a:cubicBezTo>
                      <a:close/>
                    </a:path>
                  </a:pathLst>
                </a:custGeom>
                <a:solidFill>
                  <a:srgbClr val="FFD1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5" name="Google Shape;3395;p72"/>
                <p:cNvSpPr/>
                <p:nvPr/>
              </p:nvSpPr>
              <p:spPr>
                <a:xfrm>
                  <a:off x="12722400" y="3370763"/>
                  <a:ext cx="208325" cy="1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3" h="7281" extrusionOk="0">
                      <a:moveTo>
                        <a:pt x="1" y="1"/>
                      </a:moveTo>
                      <a:lnTo>
                        <a:pt x="2702" y="4124"/>
                      </a:lnTo>
                      <a:cubicBezTo>
                        <a:pt x="2987" y="4550"/>
                        <a:pt x="3385" y="4892"/>
                        <a:pt x="3868" y="5148"/>
                      </a:cubicBezTo>
                      <a:lnTo>
                        <a:pt x="8048" y="7280"/>
                      </a:lnTo>
                      <a:lnTo>
                        <a:pt x="8333" y="5034"/>
                      </a:lnTo>
                      <a:lnTo>
                        <a:pt x="8333" y="5034"/>
                      </a:lnTo>
                      <a:cubicBezTo>
                        <a:pt x="7889" y="5247"/>
                        <a:pt x="7413" y="5360"/>
                        <a:pt x="6938" y="5360"/>
                      </a:cubicBezTo>
                      <a:cubicBezTo>
                        <a:pt x="6651" y="5360"/>
                        <a:pt x="6364" y="5319"/>
                        <a:pt x="6086" y="5233"/>
                      </a:cubicBezTo>
                      <a:cubicBezTo>
                        <a:pt x="4863" y="4892"/>
                        <a:pt x="3953" y="4522"/>
                        <a:pt x="3783" y="4295"/>
                      </a:cubicBezTo>
                      <a:cubicBezTo>
                        <a:pt x="3637" y="4100"/>
                        <a:pt x="3720" y="3405"/>
                        <a:pt x="3533" y="3405"/>
                      </a:cubicBezTo>
                      <a:cubicBezTo>
                        <a:pt x="3501" y="3405"/>
                        <a:pt x="3462" y="3425"/>
                        <a:pt x="3413" y="3470"/>
                      </a:cubicBezTo>
                      <a:cubicBezTo>
                        <a:pt x="3360" y="3514"/>
                        <a:pt x="3299" y="3534"/>
                        <a:pt x="3234" y="3534"/>
                      </a:cubicBezTo>
                      <a:cubicBezTo>
                        <a:pt x="2879" y="3534"/>
                        <a:pt x="2371" y="2950"/>
                        <a:pt x="1963" y="2446"/>
                      </a:cubicBezTo>
                      <a:cubicBezTo>
                        <a:pt x="1479" y="1878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6" name="Google Shape;3396;p72"/>
                <p:cNvSpPr/>
                <p:nvPr/>
              </p:nvSpPr>
              <p:spPr>
                <a:xfrm>
                  <a:off x="13124775" y="3550638"/>
                  <a:ext cx="201925" cy="1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7" h="7991" extrusionOk="0">
                      <a:moveTo>
                        <a:pt x="5091" y="0"/>
                      </a:moveTo>
                      <a:cubicBezTo>
                        <a:pt x="4977" y="540"/>
                        <a:pt x="4920" y="1081"/>
                        <a:pt x="4920" y="1649"/>
                      </a:cubicBezTo>
                      <a:cubicBezTo>
                        <a:pt x="4896" y="1866"/>
                        <a:pt x="4870" y="2095"/>
                        <a:pt x="4841" y="2330"/>
                      </a:cubicBezTo>
                      <a:lnTo>
                        <a:pt x="4841" y="2330"/>
                      </a:lnTo>
                      <a:cubicBezTo>
                        <a:pt x="4839" y="2321"/>
                        <a:pt x="4837" y="2312"/>
                        <a:pt x="4835" y="2303"/>
                      </a:cubicBezTo>
                      <a:lnTo>
                        <a:pt x="4835" y="2303"/>
                      </a:lnTo>
                      <a:cubicBezTo>
                        <a:pt x="4836" y="2321"/>
                        <a:pt x="4837" y="2339"/>
                        <a:pt x="4838" y="2356"/>
                      </a:cubicBezTo>
                      <a:lnTo>
                        <a:pt x="4838" y="2356"/>
                      </a:lnTo>
                      <a:cubicBezTo>
                        <a:pt x="4839" y="2348"/>
                        <a:pt x="4840" y="2339"/>
                        <a:pt x="4841" y="2330"/>
                      </a:cubicBezTo>
                      <a:lnTo>
                        <a:pt x="4841" y="2330"/>
                      </a:lnTo>
                      <a:cubicBezTo>
                        <a:pt x="4871" y="2460"/>
                        <a:pt x="4922" y="2568"/>
                        <a:pt x="4949" y="2702"/>
                      </a:cubicBezTo>
                      <a:cubicBezTo>
                        <a:pt x="5404" y="4095"/>
                        <a:pt x="5688" y="5517"/>
                        <a:pt x="5830" y="6967"/>
                      </a:cubicBezTo>
                      <a:lnTo>
                        <a:pt x="8077" y="6597"/>
                      </a:lnTo>
                      <a:cubicBezTo>
                        <a:pt x="8077" y="6597"/>
                        <a:pt x="6484" y="6114"/>
                        <a:pt x="6143" y="4578"/>
                      </a:cubicBezTo>
                      <a:cubicBezTo>
                        <a:pt x="5802" y="3014"/>
                        <a:pt x="5290" y="2048"/>
                        <a:pt x="5347" y="1194"/>
                      </a:cubicBezTo>
                      <a:cubicBezTo>
                        <a:pt x="5375" y="768"/>
                        <a:pt x="5318" y="341"/>
                        <a:pt x="5091" y="0"/>
                      </a:cubicBezTo>
                      <a:close/>
                      <a:moveTo>
                        <a:pt x="4838" y="2356"/>
                      </a:moveTo>
                      <a:cubicBezTo>
                        <a:pt x="4628" y="4056"/>
                        <a:pt x="4305" y="6079"/>
                        <a:pt x="3982" y="6427"/>
                      </a:cubicBezTo>
                      <a:cubicBezTo>
                        <a:pt x="3385" y="7024"/>
                        <a:pt x="1" y="7934"/>
                        <a:pt x="1" y="7934"/>
                      </a:cubicBezTo>
                      <a:lnTo>
                        <a:pt x="4522" y="7991"/>
                      </a:lnTo>
                      <a:lnTo>
                        <a:pt x="4551" y="7820"/>
                      </a:lnTo>
                      <a:lnTo>
                        <a:pt x="4551" y="7792"/>
                      </a:lnTo>
                      <a:lnTo>
                        <a:pt x="4579" y="7593"/>
                      </a:lnTo>
                      <a:lnTo>
                        <a:pt x="4608" y="7394"/>
                      </a:lnTo>
                      <a:lnTo>
                        <a:pt x="4608" y="7337"/>
                      </a:lnTo>
                      <a:lnTo>
                        <a:pt x="4636" y="7166"/>
                      </a:lnTo>
                      <a:lnTo>
                        <a:pt x="4636" y="7138"/>
                      </a:lnTo>
                      <a:lnTo>
                        <a:pt x="4693" y="6910"/>
                      </a:lnTo>
                      <a:lnTo>
                        <a:pt x="4693" y="6853"/>
                      </a:lnTo>
                      <a:cubicBezTo>
                        <a:pt x="4693" y="6796"/>
                        <a:pt x="4693" y="6711"/>
                        <a:pt x="4721" y="6654"/>
                      </a:cubicBezTo>
                      <a:lnTo>
                        <a:pt x="4721" y="6597"/>
                      </a:lnTo>
                      <a:lnTo>
                        <a:pt x="4750" y="6341"/>
                      </a:lnTo>
                      <a:lnTo>
                        <a:pt x="4750" y="6313"/>
                      </a:lnTo>
                      <a:lnTo>
                        <a:pt x="4778" y="6086"/>
                      </a:lnTo>
                      <a:lnTo>
                        <a:pt x="4778" y="6029"/>
                      </a:lnTo>
                      <a:lnTo>
                        <a:pt x="4807" y="5773"/>
                      </a:lnTo>
                      <a:cubicBezTo>
                        <a:pt x="4807" y="5687"/>
                        <a:pt x="4835" y="5602"/>
                        <a:pt x="4835" y="5517"/>
                      </a:cubicBezTo>
                      <a:lnTo>
                        <a:pt x="4835" y="5431"/>
                      </a:lnTo>
                      <a:lnTo>
                        <a:pt x="4863" y="5232"/>
                      </a:lnTo>
                      <a:lnTo>
                        <a:pt x="4863" y="5176"/>
                      </a:lnTo>
                      <a:cubicBezTo>
                        <a:pt x="4863" y="5090"/>
                        <a:pt x="4863" y="5005"/>
                        <a:pt x="4863" y="4920"/>
                      </a:cubicBezTo>
                      <a:lnTo>
                        <a:pt x="4863" y="4834"/>
                      </a:lnTo>
                      <a:lnTo>
                        <a:pt x="4863" y="4635"/>
                      </a:lnTo>
                      <a:lnTo>
                        <a:pt x="4863" y="4578"/>
                      </a:lnTo>
                      <a:lnTo>
                        <a:pt x="4863" y="4322"/>
                      </a:lnTo>
                      <a:lnTo>
                        <a:pt x="4863" y="4266"/>
                      </a:lnTo>
                      <a:lnTo>
                        <a:pt x="4863" y="4067"/>
                      </a:lnTo>
                      <a:lnTo>
                        <a:pt x="4863" y="3981"/>
                      </a:lnTo>
                      <a:lnTo>
                        <a:pt x="4863" y="3725"/>
                      </a:lnTo>
                      <a:cubicBezTo>
                        <a:pt x="4863" y="3395"/>
                        <a:pt x="4863" y="2904"/>
                        <a:pt x="4838" y="235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7" name="Google Shape;3397;p72"/>
                <p:cNvSpPr/>
                <p:nvPr/>
              </p:nvSpPr>
              <p:spPr>
                <a:xfrm>
                  <a:off x="12918625" y="3591138"/>
                  <a:ext cx="124425" cy="1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7" h="6343" extrusionOk="0">
                      <a:moveTo>
                        <a:pt x="85" y="1"/>
                      </a:moveTo>
                      <a:cubicBezTo>
                        <a:pt x="85" y="257"/>
                        <a:pt x="57" y="484"/>
                        <a:pt x="29" y="683"/>
                      </a:cubicBezTo>
                      <a:cubicBezTo>
                        <a:pt x="0" y="1053"/>
                        <a:pt x="0" y="1337"/>
                        <a:pt x="0" y="1622"/>
                      </a:cubicBezTo>
                      <a:lnTo>
                        <a:pt x="0" y="1707"/>
                      </a:lnTo>
                      <a:lnTo>
                        <a:pt x="0" y="1792"/>
                      </a:lnTo>
                      <a:lnTo>
                        <a:pt x="0" y="2105"/>
                      </a:lnTo>
                      <a:lnTo>
                        <a:pt x="0" y="2162"/>
                      </a:lnTo>
                      <a:lnTo>
                        <a:pt x="0" y="2333"/>
                      </a:lnTo>
                      <a:lnTo>
                        <a:pt x="0" y="2447"/>
                      </a:lnTo>
                      <a:lnTo>
                        <a:pt x="0" y="2589"/>
                      </a:lnTo>
                      <a:lnTo>
                        <a:pt x="0" y="2674"/>
                      </a:lnTo>
                      <a:lnTo>
                        <a:pt x="0" y="2902"/>
                      </a:lnTo>
                      <a:lnTo>
                        <a:pt x="0" y="3015"/>
                      </a:lnTo>
                      <a:lnTo>
                        <a:pt x="0" y="3157"/>
                      </a:lnTo>
                      <a:lnTo>
                        <a:pt x="0" y="3300"/>
                      </a:lnTo>
                      <a:cubicBezTo>
                        <a:pt x="0" y="3356"/>
                        <a:pt x="0" y="3442"/>
                        <a:pt x="0" y="3499"/>
                      </a:cubicBezTo>
                      <a:lnTo>
                        <a:pt x="0" y="3641"/>
                      </a:lnTo>
                      <a:lnTo>
                        <a:pt x="0" y="3755"/>
                      </a:lnTo>
                      <a:lnTo>
                        <a:pt x="0" y="3897"/>
                      </a:lnTo>
                      <a:lnTo>
                        <a:pt x="0" y="4039"/>
                      </a:lnTo>
                      <a:cubicBezTo>
                        <a:pt x="0" y="4096"/>
                        <a:pt x="0" y="4181"/>
                        <a:pt x="29" y="4238"/>
                      </a:cubicBezTo>
                      <a:lnTo>
                        <a:pt x="29" y="4352"/>
                      </a:lnTo>
                      <a:lnTo>
                        <a:pt x="57" y="4494"/>
                      </a:lnTo>
                      <a:lnTo>
                        <a:pt x="57" y="4608"/>
                      </a:lnTo>
                      <a:cubicBezTo>
                        <a:pt x="57" y="4693"/>
                        <a:pt x="85" y="4778"/>
                        <a:pt x="85" y="4892"/>
                      </a:cubicBezTo>
                      <a:lnTo>
                        <a:pt x="85" y="4921"/>
                      </a:lnTo>
                      <a:lnTo>
                        <a:pt x="114" y="5091"/>
                      </a:lnTo>
                      <a:lnTo>
                        <a:pt x="114" y="5148"/>
                      </a:lnTo>
                      <a:cubicBezTo>
                        <a:pt x="142" y="5319"/>
                        <a:pt x="171" y="5489"/>
                        <a:pt x="199" y="5631"/>
                      </a:cubicBezTo>
                      <a:cubicBezTo>
                        <a:pt x="228" y="5916"/>
                        <a:pt x="256" y="6143"/>
                        <a:pt x="313" y="6342"/>
                      </a:cubicBezTo>
                      <a:lnTo>
                        <a:pt x="4977" y="6314"/>
                      </a:lnTo>
                      <a:cubicBezTo>
                        <a:pt x="4977" y="6314"/>
                        <a:pt x="1621" y="5404"/>
                        <a:pt x="1024" y="4807"/>
                      </a:cubicBezTo>
                      <a:cubicBezTo>
                        <a:pt x="654" y="4409"/>
                        <a:pt x="285" y="1792"/>
                        <a:pt x="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8" name="Google Shape;3398;p72"/>
                <p:cNvSpPr/>
                <p:nvPr/>
              </p:nvSpPr>
              <p:spPr>
                <a:xfrm>
                  <a:off x="13084250" y="3832163"/>
                  <a:ext cx="1052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7650" extrusionOk="0">
                      <a:moveTo>
                        <a:pt x="1" y="0"/>
                      </a:moveTo>
                      <a:lnTo>
                        <a:pt x="655" y="7649"/>
                      </a:lnTo>
                      <a:lnTo>
                        <a:pt x="4210" y="7649"/>
                      </a:lnTo>
                      <a:lnTo>
                        <a:pt x="2674" y="7194"/>
                      </a:lnTo>
                      <a:cubicBezTo>
                        <a:pt x="1849" y="6939"/>
                        <a:pt x="1309" y="6228"/>
                        <a:pt x="1252" y="5403"/>
                      </a:cubicBezTo>
                      <a:lnTo>
                        <a:pt x="1167" y="4095"/>
                      </a:lnTo>
                      <a:lnTo>
                        <a:pt x="1650" y="3611"/>
                      </a:lnTo>
                      <a:lnTo>
                        <a:pt x="996" y="29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72"/>
                <p:cNvSpPr/>
                <p:nvPr/>
              </p:nvSpPr>
              <p:spPr>
                <a:xfrm>
                  <a:off x="12979050" y="3832163"/>
                  <a:ext cx="105225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9" h="7650" extrusionOk="0">
                      <a:moveTo>
                        <a:pt x="4209" y="0"/>
                      </a:moveTo>
                      <a:lnTo>
                        <a:pt x="3214" y="2957"/>
                      </a:lnTo>
                      <a:lnTo>
                        <a:pt x="2560" y="3611"/>
                      </a:lnTo>
                      <a:lnTo>
                        <a:pt x="3071" y="4095"/>
                      </a:lnTo>
                      <a:lnTo>
                        <a:pt x="2986" y="5403"/>
                      </a:lnTo>
                      <a:cubicBezTo>
                        <a:pt x="2929" y="6228"/>
                        <a:pt x="2361" y="6939"/>
                        <a:pt x="1564" y="7194"/>
                      </a:cubicBezTo>
                      <a:lnTo>
                        <a:pt x="0" y="7649"/>
                      </a:lnTo>
                      <a:lnTo>
                        <a:pt x="3555" y="7649"/>
                      </a:lnTo>
                      <a:lnTo>
                        <a:pt x="42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72"/>
                <p:cNvSpPr/>
                <p:nvPr/>
              </p:nvSpPr>
              <p:spPr>
                <a:xfrm>
                  <a:off x="12912925" y="2885913"/>
                  <a:ext cx="457850" cy="1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4" h="6428" extrusionOk="0">
                      <a:moveTo>
                        <a:pt x="14020" y="1"/>
                      </a:moveTo>
                      <a:lnTo>
                        <a:pt x="14020" y="1"/>
                      </a:lnTo>
                      <a:cubicBezTo>
                        <a:pt x="14048" y="29"/>
                        <a:pt x="16323" y="3214"/>
                        <a:pt x="15925" y="4067"/>
                      </a:cubicBezTo>
                      <a:cubicBezTo>
                        <a:pt x="15870" y="4182"/>
                        <a:pt x="15683" y="4227"/>
                        <a:pt x="15384" y="4227"/>
                      </a:cubicBezTo>
                      <a:cubicBezTo>
                        <a:pt x="14223" y="4227"/>
                        <a:pt x="11371" y="3542"/>
                        <a:pt x="7972" y="3542"/>
                      </a:cubicBezTo>
                      <a:cubicBezTo>
                        <a:pt x="5932" y="3542"/>
                        <a:pt x="3695" y="3789"/>
                        <a:pt x="1508" y="4579"/>
                      </a:cubicBezTo>
                      <a:cubicBezTo>
                        <a:pt x="313" y="5006"/>
                        <a:pt x="1" y="5489"/>
                        <a:pt x="285" y="6001"/>
                      </a:cubicBezTo>
                      <a:lnTo>
                        <a:pt x="6854" y="5062"/>
                      </a:lnTo>
                      <a:lnTo>
                        <a:pt x="16466" y="6427"/>
                      </a:lnTo>
                      <a:cubicBezTo>
                        <a:pt x="16466" y="6427"/>
                        <a:pt x="18314" y="5574"/>
                        <a:pt x="17916" y="4664"/>
                      </a:cubicBezTo>
                      <a:cubicBezTo>
                        <a:pt x="17120" y="2731"/>
                        <a:pt x="15755" y="1110"/>
                        <a:pt x="1402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72"/>
                <p:cNvSpPr/>
                <p:nvPr/>
              </p:nvSpPr>
              <p:spPr>
                <a:xfrm>
                  <a:off x="12843975" y="2986863"/>
                  <a:ext cx="480600" cy="1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5120" extrusionOk="0">
                      <a:moveTo>
                        <a:pt x="9612" y="1"/>
                      </a:moveTo>
                      <a:cubicBezTo>
                        <a:pt x="2105" y="1"/>
                        <a:pt x="0" y="2389"/>
                        <a:pt x="0" y="2389"/>
                      </a:cubicBezTo>
                      <a:lnTo>
                        <a:pt x="0" y="5119"/>
                      </a:lnTo>
                      <a:lnTo>
                        <a:pt x="9612" y="4209"/>
                      </a:lnTo>
                      <a:lnTo>
                        <a:pt x="19224" y="5119"/>
                      </a:lnTo>
                      <a:lnTo>
                        <a:pt x="19224" y="2389"/>
                      </a:lnTo>
                      <a:cubicBezTo>
                        <a:pt x="19224" y="2389"/>
                        <a:pt x="17119" y="1"/>
                        <a:pt x="96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72"/>
                <p:cNvSpPr/>
                <p:nvPr/>
              </p:nvSpPr>
              <p:spPr>
                <a:xfrm>
                  <a:off x="12843975" y="3028813"/>
                  <a:ext cx="480600" cy="8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3442" extrusionOk="0">
                      <a:moveTo>
                        <a:pt x="18257" y="1"/>
                      </a:moveTo>
                      <a:cubicBezTo>
                        <a:pt x="18257" y="1"/>
                        <a:pt x="18399" y="1280"/>
                        <a:pt x="14389" y="1422"/>
                      </a:cubicBezTo>
                      <a:cubicBezTo>
                        <a:pt x="10351" y="1536"/>
                        <a:pt x="3271" y="1593"/>
                        <a:pt x="0" y="3413"/>
                      </a:cubicBezTo>
                      <a:lnTo>
                        <a:pt x="9612" y="2560"/>
                      </a:lnTo>
                      <a:lnTo>
                        <a:pt x="19224" y="3441"/>
                      </a:lnTo>
                      <a:lnTo>
                        <a:pt x="19224" y="711"/>
                      </a:lnTo>
                      <a:cubicBezTo>
                        <a:pt x="18939" y="427"/>
                        <a:pt x="18598" y="171"/>
                        <a:pt x="182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72"/>
                <p:cNvSpPr/>
                <p:nvPr/>
              </p:nvSpPr>
              <p:spPr>
                <a:xfrm>
                  <a:off x="12843975" y="3077138"/>
                  <a:ext cx="480600" cy="9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3983" extrusionOk="0">
                      <a:moveTo>
                        <a:pt x="9354" y="0"/>
                      </a:moveTo>
                      <a:cubicBezTo>
                        <a:pt x="6171" y="0"/>
                        <a:pt x="3018" y="512"/>
                        <a:pt x="0" y="1508"/>
                      </a:cubicBezTo>
                      <a:cubicBezTo>
                        <a:pt x="1365" y="3982"/>
                        <a:pt x="9612" y="3982"/>
                        <a:pt x="9612" y="3982"/>
                      </a:cubicBezTo>
                      <a:cubicBezTo>
                        <a:pt x="9612" y="3982"/>
                        <a:pt x="17859" y="3982"/>
                        <a:pt x="19224" y="1508"/>
                      </a:cubicBezTo>
                      <a:cubicBezTo>
                        <a:pt x="16206" y="512"/>
                        <a:pt x="13053" y="0"/>
                        <a:pt x="9870" y="0"/>
                      </a:cubicBezTo>
                      <a:cubicBezTo>
                        <a:pt x="9784" y="0"/>
                        <a:pt x="9698" y="0"/>
                        <a:pt x="9612" y="1"/>
                      </a:cubicBezTo>
                      <a:cubicBezTo>
                        <a:pt x="9526" y="0"/>
                        <a:pt x="9440" y="0"/>
                        <a:pt x="93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72"/>
                <p:cNvSpPr/>
                <p:nvPr/>
              </p:nvSpPr>
              <p:spPr>
                <a:xfrm>
                  <a:off x="12950600" y="3087813"/>
                  <a:ext cx="373975" cy="8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3556" extrusionOk="0">
                      <a:moveTo>
                        <a:pt x="10494" y="1"/>
                      </a:moveTo>
                      <a:cubicBezTo>
                        <a:pt x="10495" y="1"/>
                        <a:pt x="10495" y="1"/>
                        <a:pt x="10496" y="1"/>
                      </a:cubicBezTo>
                      <a:lnTo>
                        <a:pt x="10496" y="1"/>
                      </a:lnTo>
                      <a:cubicBezTo>
                        <a:pt x="10495" y="1"/>
                        <a:pt x="10494" y="1"/>
                        <a:pt x="10494" y="1"/>
                      </a:cubicBezTo>
                      <a:close/>
                      <a:moveTo>
                        <a:pt x="10496" y="1"/>
                      </a:moveTo>
                      <a:cubicBezTo>
                        <a:pt x="10570" y="16"/>
                        <a:pt x="12542" y="662"/>
                        <a:pt x="12627" y="1280"/>
                      </a:cubicBezTo>
                      <a:cubicBezTo>
                        <a:pt x="12700" y="1820"/>
                        <a:pt x="7273" y="3185"/>
                        <a:pt x="2313" y="3185"/>
                      </a:cubicBezTo>
                      <a:cubicBezTo>
                        <a:pt x="1522" y="3185"/>
                        <a:pt x="743" y="3150"/>
                        <a:pt x="1" y="3072"/>
                      </a:cubicBezTo>
                      <a:lnTo>
                        <a:pt x="1" y="3072"/>
                      </a:lnTo>
                      <a:cubicBezTo>
                        <a:pt x="1764" y="3385"/>
                        <a:pt x="3555" y="3527"/>
                        <a:pt x="5347" y="3555"/>
                      </a:cubicBezTo>
                      <a:cubicBezTo>
                        <a:pt x="5347" y="3555"/>
                        <a:pt x="13594" y="3555"/>
                        <a:pt x="14959" y="1081"/>
                      </a:cubicBezTo>
                      <a:cubicBezTo>
                        <a:pt x="13509" y="570"/>
                        <a:pt x="12031" y="229"/>
                        <a:pt x="104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05" name="Google Shape;3405;p72"/>
              <p:cNvSpPr/>
              <p:nvPr/>
            </p:nvSpPr>
            <p:spPr>
              <a:xfrm>
                <a:off x="7135206" y="2028570"/>
                <a:ext cx="152276" cy="12055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4230" extrusionOk="0">
                    <a:moveTo>
                      <a:pt x="2719" y="1"/>
                    </a:moveTo>
                    <a:cubicBezTo>
                      <a:pt x="2719" y="1"/>
                      <a:pt x="2549" y="20"/>
                      <a:pt x="2284" y="152"/>
                    </a:cubicBezTo>
                    <a:cubicBezTo>
                      <a:pt x="1907" y="265"/>
                      <a:pt x="1529" y="416"/>
                      <a:pt x="1171" y="624"/>
                    </a:cubicBezTo>
                    <a:cubicBezTo>
                      <a:pt x="944" y="756"/>
                      <a:pt x="718" y="907"/>
                      <a:pt x="510" y="1096"/>
                    </a:cubicBezTo>
                    <a:cubicBezTo>
                      <a:pt x="284" y="1322"/>
                      <a:pt x="114" y="1624"/>
                      <a:pt x="38" y="1945"/>
                    </a:cubicBezTo>
                    <a:cubicBezTo>
                      <a:pt x="0" y="2285"/>
                      <a:pt x="76" y="2662"/>
                      <a:pt x="284" y="2945"/>
                    </a:cubicBezTo>
                    <a:cubicBezTo>
                      <a:pt x="321" y="3021"/>
                      <a:pt x="378" y="3096"/>
                      <a:pt x="435" y="3153"/>
                    </a:cubicBezTo>
                    <a:lnTo>
                      <a:pt x="604" y="3361"/>
                    </a:lnTo>
                    <a:cubicBezTo>
                      <a:pt x="718" y="3493"/>
                      <a:pt x="850" y="3606"/>
                      <a:pt x="982" y="3700"/>
                    </a:cubicBezTo>
                    <a:lnTo>
                      <a:pt x="1095" y="3776"/>
                    </a:lnTo>
                    <a:lnTo>
                      <a:pt x="1208" y="3852"/>
                    </a:lnTo>
                    <a:lnTo>
                      <a:pt x="1454" y="3965"/>
                    </a:lnTo>
                    <a:cubicBezTo>
                      <a:pt x="1511" y="4021"/>
                      <a:pt x="1605" y="4040"/>
                      <a:pt x="1680" y="4078"/>
                    </a:cubicBezTo>
                    <a:cubicBezTo>
                      <a:pt x="1756" y="4097"/>
                      <a:pt x="1831" y="4135"/>
                      <a:pt x="1926" y="4154"/>
                    </a:cubicBezTo>
                    <a:cubicBezTo>
                      <a:pt x="2077" y="4191"/>
                      <a:pt x="2247" y="4229"/>
                      <a:pt x="2417" y="4229"/>
                    </a:cubicBezTo>
                    <a:lnTo>
                      <a:pt x="2662" y="4229"/>
                    </a:lnTo>
                    <a:lnTo>
                      <a:pt x="2907" y="4210"/>
                    </a:lnTo>
                    <a:cubicBezTo>
                      <a:pt x="3058" y="4210"/>
                      <a:pt x="3228" y="4172"/>
                      <a:pt x="3379" y="4135"/>
                    </a:cubicBezTo>
                    <a:cubicBezTo>
                      <a:pt x="3530" y="4097"/>
                      <a:pt x="3662" y="4040"/>
                      <a:pt x="3813" y="3984"/>
                    </a:cubicBezTo>
                    <a:cubicBezTo>
                      <a:pt x="4059" y="3870"/>
                      <a:pt x="4304" y="3738"/>
                      <a:pt x="4512" y="3549"/>
                    </a:cubicBezTo>
                    <a:cubicBezTo>
                      <a:pt x="4833" y="3304"/>
                      <a:pt x="5078" y="2964"/>
                      <a:pt x="5229" y="2568"/>
                    </a:cubicBezTo>
                    <a:cubicBezTo>
                      <a:pt x="5267" y="2474"/>
                      <a:pt x="5286" y="2360"/>
                      <a:pt x="5305" y="2247"/>
                    </a:cubicBezTo>
                    <a:lnTo>
                      <a:pt x="5342" y="2134"/>
                    </a:lnTo>
                    <a:lnTo>
                      <a:pt x="5286" y="2247"/>
                    </a:lnTo>
                    <a:cubicBezTo>
                      <a:pt x="5248" y="2360"/>
                      <a:pt x="5210" y="2455"/>
                      <a:pt x="5154" y="2549"/>
                    </a:cubicBezTo>
                    <a:cubicBezTo>
                      <a:pt x="4965" y="2889"/>
                      <a:pt x="4701" y="3172"/>
                      <a:pt x="4380" y="3398"/>
                    </a:cubicBezTo>
                    <a:cubicBezTo>
                      <a:pt x="4172" y="3531"/>
                      <a:pt x="3946" y="3663"/>
                      <a:pt x="3700" y="3738"/>
                    </a:cubicBezTo>
                    <a:cubicBezTo>
                      <a:pt x="3568" y="3776"/>
                      <a:pt x="3436" y="3814"/>
                      <a:pt x="3304" y="3852"/>
                    </a:cubicBezTo>
                    <a:cubicBezTo>
                      <a:pt x="3172" y="3889"/>
                      <a:pt x="3021" y="3908"/>
                      <a:pt x="2889" y="3908"/>
                    </a:cubicBezTo>
                    <a:lnTo>
                      <a:pt x="2662" y="3908"/>
                    </a:lnTo>
                    <a:cubicBezTo>
                      <a:pt x="2586" y="3908"/>
                      <a:pt x="2511" y="3889"/>
                      <a:pt x="2435" y="3889"/>
                    </a:cubicBezTo>
                    <a:cubicBezTo>
                      <a:pt x="2284" y="3870"/>
                      <a:pt x="2133" y="3852"/>
                      <a:pt x="2001" y="3814"/>
                    </a:cubicBezTo>
                    <a:cubicBezTo>
                      <a:pt x="1926" y="3795"/>
                      <a:pt x="1850" y="3776"/>
                      <a:pt x="1775" y="3738"/>
                    </a:cubicBezTo>
                    <a:cubicBezTo>
                      <a:pt x="1718" y="3700"/>
                      <a:pt x="1624" y="3682"/>
                      <a:pt x="1567" y="3644"/>
                    </a:cubicBezTo>
                    <a:lnTo>
                      <a:pt x="1378" y="3531"/>
                    </a:lnTo>
                    <a:lnTo>
                      <a:pt x="1265" y="3474"/>
                    </a:lnTo>
                    <a:lnTo>
                      <a:pt x="1190" y="3398"/>
                    </a:lnTo>
                    <a:cubicBezTo>
                      <a:pt x="1057" y="3323"/>
                      <a:pt x="944" y="3210"/>
                      <a:pt x="831" y="3096"/>
                    </a:cubicBezTo>
                    <a:lnTo>
                      <a:pt x="680" y="2927"/>
                    </a:lnTo>
                    <a:cubicBezTo>
                      <a:pt x="642" y="2870"/>
                      <a:pt x="586" y="2813"/>
                      <a:pt x="548" y="2757"/>
                    </a:cubicBezTo>
                    <a:cubicBezTo>
                      <a:pt x="378" y="2530"/>
                      <a:pt x="302" y="2247"/>
                      <a:pt x="321" y="1964"/>
                    </a:cubicBezTo>
                    <a:cubicBezTo>
                      <a:pt x="378" y="1700"/>
                      <a:pt x="491" y="1454"/>
                      <a:pt x="680" y="1247"/>
                    </a:cubicBezTo>
                    <a:cubicBezTo>
                      <a:pt x="869" y="1058"/>
                      <a:pt x="1057" y="888"/>
                      <a:pt x="1265" y="756"/>
                    </a:cubicBezTo>
                    <a:cubicBezTo>
                      <a:pt x="1586" y="529"/>
                      <a:pt x="1945" y="340"/>
                      <a:pt x="2303" y="171"/>
                    </a:cubicBezTo>
                    <a:cubicBezTo>
                      <a:pt x="2568" y="57"/>
                      <a:pt x="2719" y="1"/>
                      <a:pt x="2719" y="1"/>
                    </a:cubicBezTo>
                    <a:close/>
                  </a:path>
                </a:pathLst>
              </a:custGeom>
              <a:solidFill>
                <a:srgbClr val="DD92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2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2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47FF676-FA84-9E37-AC25-9B35598BE85F}"/>
                </a:ext>
              </a:extLst>
            </p:cNvPr>
            <p:cNvCxnSpPr/>
            <p:nvPr/>
          </p:nvCxnSpPr>
          <p:spPr>
            <a:xfrm>
              <a:off x="7063776" y="2739122"/>
              <a:ext cx="602058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Google Shape;3204;p72">
            <a:extLst>
              <a:ext uri="{FF2B5EF4-FFF2-40B4-BE49-F238E27FC236}">
                <a16:creationId xmlns:a16="http://schemas.microsoft.com/office/drawing/2014/main" id="{EB8CAA0A-FF80-C6D4-9050-1FA77217B078}"/>
              </a:ext>
            </a:extLst>
          </p:cNvPr>
          <p:cNvSpPr txBox="1"/>
          <p:nvPr/>
        </p:nvSpPr>
        <p:spPr>
          <a:xfrm>
            <a:off x="1293214" y="3329063"/>
            <a:ext cx="48317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Tình hình vi phạm về tốc độ gây tai nạn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FDB7C6F-F698-5AFE-A244-33ADC0A86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5778" r="91111">
                        <a14:foregroundMark x1="16444" y1="48889" x2="16444" y2="48889"/>
                        <a14:foregroundMark x1="5778" y1="62222" x2="9333" y2="69333"/>
                        <a14:foregroundMark x1="89778" y1="55556" x2="91111" y2="6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5660" y="2987575"/>
            <a:ext cx="1426166" cy="1426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4" grpId="0"/>
      <p:bldP spid="230" grpId="0"/>
      <p:bldP spid="2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3204;p72">
            <a:extLst>
              <a:ext uri="{FF2B5EF4-FFF2-40B4-BE49-F238E27FC236}">
                <a16:creationId xmlns:a16="http://schemas.microsoft.com/office/drawing/2014/main" id="{36918F5F-BD30-EE8A-3182-C022692F34FE}"/>
              </a:ext>
            </a:extLst>
          </p:cNvPr>
          <p:cNvSpPr txBox="1"/>
          <p:nvPr/>
        </p:nvSpPr>
        <p:spPr>
          <a:xfrm>
            <a:off x="1076268" y="568051"/>
            <a:ext cx="425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4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Quy định về tốc độ giới hạn</a:t>
            </a:r>
            <a:endParaRPr sz="2800" dirty="0">
              <a:solidFill>
                <a:schemeClr val="accent4"/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FA660E7-2D5D-FEB4-3267-D55AA134A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843" y="1554437"/>
            <a:ext cx="2981779" cy="2034626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1EFD868-EF6B-B802-06FC-7ADC84AB3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085" y="1621601"/>
            <a:ext cx="1484607" cy="1900297"/>
          </a:xfrm>
          <a:prstGeom prst="rect">
            <a:avLst/>
          </a:prstGeom>
        </p:spPr>
      </p:pic>
      <p:pic>
        <p:nvPicPr>
          <p:cNvPr id="19" name="Picture 18" descr="A picture containing text, sign, clipart, vector graphics&#10;&#10;Description automatically generated">
            <a:extLst>
              <a:ext uri="{FF2B5EF4-FFF2-40B4-BE49-F238E27FC236}">
                <a16:creationId xmlns:a16="http://schemas.microsoft.com/office/drawing/2014/main" id="{ECB8BF87-7700-72E1-C3FC-08C2E448E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407" y="1760948"/>
            <a:ext cx="1621602" cy="1621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5734B39-9846-0255-55D7-672B4B36D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36" y="688587"/>
            <a:ext cx="6191250" cy="3238500"/>
          </a:xfrm>
          <a:prstGeom prst="rect">
            <a:avLst/>
          </a:prstGeom>
        </p:spPr>
      </p:pic>
      <p:sp>
        <p:nvSpPr>
          <p:cNvPr id="9" name="Google Shape;3204;p72">
            <a:extLst>
              <a:ext uri="{FF2B5EF4-FFF2-40B4-BE49-F238E27FC236}">
                <a16:creationId xmlns:a16="http://schemas.microsoft.com/office/drawing/2014/main" id="{61CCE2AC-76C8-0170-90EC-3BFA6AE3C2B2}"/>
              </a:ext>
            </a:extLst>
          </p:cNvPr>
          <p:cNvSpPr txBox="1"/>
          <p:nvPr/>
        </p:nvSpPr>
        <p:spPr>
          <a:xfrm>
            <a:off x="2798743" y="3939049"/>
            <a:ext cx="425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4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Biển báo này cho biết điều gì?</a:t>
            </a:r>
            <a:endParaRPr sz="2800" dirty="0">
              <a:solidFill>
                <a:schemeClr val="accent4"/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</p:spTree>
    <p:extLst>
      <p:ext uri="{BB962C8B-B14F-4D97-AF65-F5344CB8AC3E}">
        <p14:creationId xmlns:p14="http://schemas.microsoft.com/office/powerpoint/2010/main" val="19120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36D3FC8-2B7C-1717-D264-CD2B55BCF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16" y="551564"/>
            <a:ext cx="4298480" cy="1904557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35EDDF-28BA-F1AF-D003-03E17CD47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057" y="2687380"/>
            <a:ext cx="3911194" cy="1697458"/>
          </a:xfrm>
          <a:prstGeom prst="rect">
            <a:avLst/>
          </a:prstGeom>
        </p:spPr>
      </p:pic>
      <p:sp>
        <p:nvSpPr>
          <p:cNvPr id="11" name="Google Shape;3204;p72">
            <a:extLst>
              <a:ext uri="{FF2B5EF4-FFF2-40B4-BE49-F238E27FC236}">
                <a16:creationId xmlns:a16="http://schemas.microsoft.com/office/drawing/2014/main" id="{BA82EA27-9791-210F-AA26-7955B914C3CA}"/>
              </a:ext>
            </a:extLst>
          </p:cNvPr>
          <p:cNvSpPr txBox="1"/>
          <p:nvPr/>
        </p:nvSpPr>
        <p:spPr>
          <a:xfrm>
            <a:off x="1606113" y="3161713"/>
            <a:ext cx="206250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4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Giống nhau???</a:t>
            </a:r>
            <a:endParaRPr sz="2800" dirty="0">
              <a:solidFill>
                <a:schemeClr val="accent4"/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12" name="Google Shape;3204;p72">
            <a:extLst>
              <a:ext uri="{FF2B5EF4-FFF2-40B4-BE49-F238E27FC236}">
                <a16:creationId xmlns:a16="http://schemas.microsoft.com/office/drawing/2014/main" id="{D04389F4-A0BC-0C32-4624-FC806C6F6C7E}"/>
              </a:ext>
            </a:extLst>
          </p:cNvPr>
          <p:cNvSpPr txBox="1"/>
          <p:nvPr/>
        </p:nvSpPr>
        <p:spPr>
          <a:xfrm>
            <a:off x="5603400" y="1375145"/>
            <a:ext cx="206250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4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Khác nhau???</a:t>
            </a:r>
            <a:endParaRPr sz="2800" dirty="0">
              <a:solidFill>
                <a:schemeClr val="accent4"/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</p:spTree>
    <p:extLst>
      <p:ext uri="{BB962C8B-B14F-4D97-AF65-F5344CB8AC3E}">
        <p14:creationId xmlns:p14="http://schemas.microsoft.com/office/powerpoint/2010/main" val="38180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1334</Words>
  <Application>Microsoft Office PowerPoint</Application>
  <PresentationFormat>On-screen Show (16:9)</PresentationFormat>
  <Paragraphs>117</Paragraphs>
  <Slides>39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Times New Roman</vt:lpstr>
      <vt:lpstr>Mouse Memoirs</vt:lpstr>
      <vt:lpstr>Arial</vt:lpstr>
      <vt:lpstr>#9Slide05 SVNAnthem</vt:lpstr>
      <vt:lpstr>Catamaran</vt:lpstr>
      <vt:lpstr>Patrick Hand</vt:lpstr>
      <vt:lpstr>School Bus Drivers Day by Slidesgo</vt:lpstr>
      <vt:lpstr>Bài 11 THẢO LUẬN VỀ ẢNH HƯỞNG CỦA TỐC ĐỘ TRONG AN TOÀN GIAO THÔNG (Tiết 1)</vt:lpstr>
      <vt:lpstr>MỤC TIÊU</vt:lpstr>
      <vt:lpstr>I. Nguyên nhân gây tai nạn giao thông</vt:lpstr>
      <vt:lpstr>PowerPoint Presentation</vt:lpstr>
      <vt:lpstr>II. Sưu tầm tài liệu</vt:lpstr>
      <vt:lpstr>II. Sưu tầm tài liệu</vt:lpstr>
      <vt:lpstr>PowerPoint Presentation</vt:lpstr>
      <vt:lpstr>PowerPoint Presentation</vt:lpstr>
      <vt:lpstr>PowerPoint Presentation</vt:lpstr>
      <vt:lpstr>Bài 11 THẢO LUẬN VỀ ẢNH HƯỞNG CỦA TỐC ĐỘ TRONG AN TOÀN GIAO THÔNG (Tiết 2)</vt:lpstr>
      <vt:lpstr>MỤC TIÊU</vt:lpstr>
      <vt:lpstr>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11 THẢO LUẬN VỀ ẢNH HƯỞNG CỦA TỐC ĐỘ TRONG AN TOÀN GIAO THÔNG (Tiết 3)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  (Tiết 3)</vt:lpstr>
      <vt:lpstr>Bài 11 THẢO LUẬN VỀ ẢNH HƯỞNG CỦA TỐC ĐỘ TRONG AN TOÀN GIAO THÔNG (Tiết 4)</vt:lpstr>
      <vt:lpstr>MỤC TIÊU</vt:lpstr>
      <vt:lpstr>PowerPoint Presentation</vt:lpstr>
      <vt:lpstr>PowerPoint Presentation</vt:lpstr>
      <vt:lpstr>PowerPoint Presentation</vt:lpstr>
      <vt:lpstr>THẢO LUẬN</vt:lpstr>
      <vt:lpstr>PowerPoint Presentation</vt:lpstr>
      <vt:lpstr>PowerPoint Presentation</vt:lpstr>
      <vt:lpstr>PowerPoint Presentation</vt:lpstr>
      <vt:lpstr>!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LỚP 7</dc:title>
  <dc:creator>Admin</dc:creator>
  <cp:lastModifiedBy>Trâm Ngọc</cp:lastModifiedBy>
  <cp:revision>9</cp:revision>
  <dcterms:modified xsi:type="dcterms:W3CDTF">2023-11-14T14:12:26Z</dcterms:modified>
</cp:coreProperties>
</file>