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ink/ink2.xml" ContentType="application/inkml+xml"/>
  <Override PartName="/ppt/notesSlides/notesSlide2.xml" ContentType="application/vnd.openxmlformats-officedocument.presentationml.notesSlide+xml"/>
  <Override PartName="/ppt/ink/ink3.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7.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8.xml" ContentType="application/inkml+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007577247" r:id="rId2"/>
    <p:sldId id="258" r:id="rId3"/>
    <p:sldId id="259" r:id="rId4"/>
    <p:sldId id="260" r:id="rId5"/>
    <p:sldId id="261" r:id="rId6"/>
    <p:sldId id="2007577250" r:id="rId7"/>
    <p:sldId id="2007577248" r:id="rId8"/>
    <p:sldId id="285" r:id="rId9"/>
    <p:sldId id="2007577235" r:id="rId10"/>
    <p:sldId id="290" r:id="rId11"/>
    <p:sldId id="2007577249" r:id="rId12"/>
    <p:sldId id="286" r:id="rId13"/>
    <p:sldId id="2007577251" r:id="rId14"/>
    <p:sldId id="287" r:id="rId15"/>
    <p:sldId id="2007577240" r:id="rId16"/>
    <p:sldId id="2007577241" r:id="rId17"/>
    <p:sldId id="2007577252" r:id="rId18"/>
    <p:sldId id="2007577239" r:id="rId19"/>
    <p:sldId id="2007577243" r:id="rId20"/>
    <p:sldId id="2007577244" r:id="rId21"/>
    <p:sldId id="300" r:id="rId22"/>
    <p:sldId id="2007577253" r:id="rId23"/>
    <p:sldId id="291" r:id="rId24"/>
    <p:sldId id="2007577227" r:id="rId25"/>
    <p:sldId id="2007577228" r:id="rId26"/>
    <p:sldId id="2007577231" r:id="rId27"/>
    <p:sldId id="2007577214" r:id="rId28"/>
    <p:sldId id="2007577217" r:id="rId29"/>
    <p:sldId id="2007577232" r:id="rId30"/>
    <p:sldId id="2007577226" r:id="rId31"/>
    <p:sldId id="2007577245" r:id="rId32"/>
    <p:sldId id="266" r:id="rId33"/>
    <p:sldId id="282" r:id="rId34"/>
    <p:sldId id="280" r:id="rId35"/>
    <p:sldId id="279" r:id="rId36"/>
    <p:sldId id="278" r:id="rId37"/>
    <p:sldId id="281" r:id="rId38"/>
    <p:sldId id="275" r:id="rId39"/>
    <p:sldId id="200757724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E6B0BD-6C6C-4B2F-808B-3297E6D34BDD}" v="129" dt="2022-09-21T15:10:27.4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7" autoAdjust="0"/>
    <p:restoredTop sz="94660"/>
  </p:normalViewPr>
  <p:slideViewPr>
    <p:cSldViewPr snapToGrid="0">
      <p:cViewPr varScale="1">
        <p:scale>
          <a:sx n="65" d="100"/>
          <a:sy n="65" d="100"/>
        </p:scale>
        <p:origin x="8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âm Ngọc" userId="2334939d9798e314" providerId="LiveId" clId="{2FE6B0BD-6C6C-4B2F-808B-3297E6D34BDD}"/>
    <pc:docChg chg="undo custSel addSld delSld modSld sldOrd">
      <pc:chgData name="Trâm Ngọc" userId="2334939d9798e314" providerId="LiveId" clId="{2FE6B0BD-6C6C-4B2F-808B-3297E6D34BDD}" dt="2022-09-21T15:11:19.869" v="899"/>
      <pc:docMkLst>
        <pc:docMk/>
      </pc:docMkLst>
      <pc:sldChg chg="modSp">
        <pc:chgData name="Trâm Ngọc" userId="2334939d9798e314" providerId="LiveId" clId="{2FE6B0BD-6C6C-4B2F-808B-3297E6D34BDD}" dt="2022-09-21T13:51:50.140" v="15" actId="20577"/>
        <pc:sldMkLst>
          <pc:docMk/>
          <pc:sldMk cId="1897277049" sldId="258"/>
        </pc:sldMkLst>
        <pc:spChg chg="mod">
          <ac:chgData name="Trâm Ngọc" userId="2334939d9798e314" providerId="LiveId" clId="{2FE6B0BD-6C6C-4B2F-808B-3297E6D34BDD}" dt="2022-09-21T13:51:50.140" v="15" actId="20577"/>
          <ac:spMkLst>
            <pc:docMk/>
            <pc:sldMk cId="1897277049" sldId="258"/>
            <ac:spMk id="2" creationId="{5BBB38B9-8D3C-9E44-D169-B828EBC4E85A}"/>
          </ac:spMkLst>
        </pc:spChg>
      </pc:sldChg>
      <pc:sldChg chg="modSp mod">
        <pc:chgData name="Trâm Ngọc" userId="2334939d9798e314" providerId="LiveId" clId="{2FE6B0BD-6C6C-4B2F-808B-3297E6D34BDD}" dt="2022-09-21T13:53:41.502" v="71" actId="20577"/>
        <pc:sldMkLst>
          <pc:docMk/>
          <pc:sldMk cId="1084106148" sldId="260"/>
        </pc:sldMkLst>
        <pc:spChg chg="mod">
          <ac:chgData name="Trâm Ngọc" userId="2334939d9798e314" providerId="LiveId" clId="{2FE6B0BD-6C6C-4B2F-808B-3297E6D34BDD}" dt="2022-09-21T13:53:41.502" v="71" actId="20577"/>
          <ac:spMkLst>
            <pc:docMk/>
            <pc:sldMk cId="1084106148" sldId="260"/>
            <ac:spMk id="2" creationId="{0AF3518E-D8F4-8FC8-2332-006198F34D56}"/>
          </ac:spMkLst>
        </pc:spChg>
        <pc:spChg chg="mod">
          <ac:chgData name="Trâm Ngọc" userId="2334939d9798e314" providerId="LiveId" clId="{2FE6B0BD-6C6C-4B2F-808B-3297E6D34BDD}" dt="2022-09-21T13:53:27.860" v="51" actId="20577"/>
          <ac:spMkLst>
            <pc:docMk/>
            <pc:sldMk cId="1084106148" sldId="260"/>
            <ac:spMk id="8" creationId="{A6006ABB-97BA-D7D4-56AE-E99B26341B3A}"/>
          </ac:spMkLst>
        </pc:spChg>
      </pc:sldChg>
      <pc:sldChg chg="modSp mod">
        <pc:chgData name="Trâm Ngọc" userId="2334939d9798e314" providerId="LiveId" clId="{2FE6B0BD-6C6C-4B2F-808B-3297E6D34BDD}" dt="2022-09-21T14:03:09.442" v="477" actId="20577"/>
        <pc:sldMkLst>
          <pc:docMk/>
          <pc:sldMk cId="2329505058" sldId="285"/>
        </pc:sldMkLst>
        <pc:spChg chg="mod">
          <ac:chgData name="Trâm Ngọc" userId="2334939d9798e314" providerId="LiveId" clId="{2FE6B0BD-6C6C-4B2F-808B-3297E6D34BDD}" dt="2022-09-21T14:03:09.442" v="477" actId="20577"/>
          <ac:spMkLst>
            <pc:docMk/>
            <pc:sldMk cId="2329505058" sldId="285"/>
            <ac:spMk id="7" creationId="{29A08A3F-4B39-4A34-9CB1-55A5EA3E2B44}"/>
          </ac:spMkLst>
        </pc:spChg>
      </pc:sldChg>
      <pc:sldChg chg="del">
        <pc:chgData name="Trâm Ngọc" userId="2334939d9798e314" providerId="LiveId" clId="{2FE6B0BD-6C6C-4B2F-808B-3297E6D34BDD}" dt="2022-09-21T14:10:07.352" v="833" actId="47"/>
        <pc:sldMkLst>
          <pc:docMk/>
          <pc:sldMk cId="1134978559" sldId="289"/>
        </pc:sldMkLst>
      </pc:sldChg>
      <pc:sldChg chg="ord">
        <pc:chgData name="Trâm Ngọc" userId="2334939d9798e314" providerId="LiveId" clId="{2FE6B0BD-6C6C-4B2F-808B-3297E6D34BDD}" dt="2022-09-21T14:10:43.116" v="837"/>
        <pc:sldMkLst>
          <pc:docMk/>
          <pc:sldMk cId="154908741" sldId="290"/>
        </pc:sldMkLst>
      </pc:sldChg>
      <pc:sldChg chg="add ord">
        <pc:chgData name="Trâm Ngọc" userId="2334939d9798e314" providerId="LiveId" clId="{2FE6B0BD-6C6C-4B2F-808B-3297E6D34BDD}" dt="2022-09-21T15:11:19.869" v="899"/>
        <pc:sldMkLst>
          <pc:docMk/>
          <pc:sldMk cId="2804081369" sldId="291"/>
        </pc:sldMkLst>
      </pc:sldChg>
      <pc:sldChg chg="del">
        <pc:chgData name="Trâm Ngọc" userId="2334939d9798e314" providerId="LiveId" clId="{2FE6B0BD-6C6C-4B2F-808B-3297E6D34BDD}" dt="2022-09-21T14:09:17.668" v="821" actId="47"/>
        <pc:sldMkLst>
          <pc:docMk/>
          <pc:sldMk cId="0" sldId="296"/>
        </pc:sldMkLst>
      </pc:sldChg>
      <pc:sldChg chg="ord">
        <pc:chgData name="Trâm Ngọc" userId="2334939d9798e314" providerId="LiveId" clId="{2FE6B0BD-6C6C-4B2F-808B-3297E6D34BDD}" dt="2022-09-21T14:10:00.913" v="832"/>
        <pc:sldMkLst>
          <pc:docMk/>
          <pc:sldMk cId="4214930384" sldId="2007577235"/>
        </pc:sldMkLst>
      </pc:sldChg>
      <pc:sldChg chg="modSp mod ord">
        <pc:chgData name="Trâm Ngọc" userId="2334939d9798e314" providerId="LiveId" clId="{2FE6B0BD-6C6C-4B2F-808B-3297E6D34BDD}" dt="2022-09-21T14:12:55.851" v="872" actId="20577"/>
        <pc:sldMkLst>
          <pc:docMk/>
          <pc:sldMk cId="2508446157" sldId="2007577239"/>
        </pc:sldMkLst>
        <pc:spChg chg="mod">
          <ac:chgData name="Trâm Ngọc" userId="2334939d9798e314" providerId="LiveId" clId="{2FE6B0BD-6C6C-4B2F-808B-3297E6D34BDD}" dt="2022-09-21T14:12:55.851" v="872" actId="20577"/>
          <ac:spMkLst>
            <pc:docMk/>
            <pc:sldMk cId="2508446157" sldId="2007577239"/>
            <ac:spMk id="2" creationId="{DD5F3959-DAD7-024C-CD3C-0262577B8395}"/>
          </ac:spMkLst>
        </pc:spChg>
        <pc:graphicFrameChg chg="modGraphic">
          <ac:chgData name="Trâm Ngọc" userId="2334939d9798e314" providerId="LiveId" clId="{2FE6B0BD-6C6C-4B2F-808B-3297E6D34BDD}" dt="2022-09-21T14:12:48.105" v="870" actId="20577"/>
          <ac:graphicFrameMkLst>
            <pc:docMk/>
            <pc:sldMk cId="2508446157" sldId="2007577239"/>
            <ac:graphicFrameMk id="5" creationId="{73DE2AF1-7154-47A2-8CD8-78DEA0A3263C}"/>
          </ac:graphicFrameMkLst>
        </pc:graphicFrameChg>
      </pc:sldChg>
      <pc:sldChg chg="delSp modSp mod delAnim modAnim">
        <pc:chgData name="Trâm Ngọc" userId="2334939d9798e314" providerId="LiveId" clId="{2FE6B0BD-6C6C-4B2F-808B-3297E6D34BDD}" dt="2022-09-21T14:07:46.909" v="782" actId="478"/>
        <pc:sldMkLst>
          <pc:docMk/>
          <pc:sldMk cId="3287826898" sldId="2007577240"/>
        </pc:sldMkLst>
        <pc:spChg chg="mod">
          <ac:chgData name="Trâm Ngọc" userId="2334939d9798e314" providerId="LiveId" clId="{2FE6B0BD-6C6C-4B2F-808B-3297E6D34BDD}" dt="2022-09-21T14:05:02.226" v="689" actId="20577"/>
          <ac:spMkLst>
            <pc:docMk/>
            <pc:sldMk cId="3287826898" sldId="2007577240"/>
            <ac:spMk id="5" creationId="{374F499B-D8FE-4D4F-86F7-6F87BC9CD3A8}"/>
          </ac:spMkLst>
        </pc:spChg>
        <pc:spChg chg="mod">
          <ac:chgData name="Trâm Ngọc" userId="2334939d9798e314" providerId="LiveId" clId="{2FE6B0BD-6C6C-4B2F-808B-3297E6D34BDD}" dt="2022-09-21T14:05:13.090" v="697" actId="20577"/>
          <ac:spMkLst>
            <pc:docMk/>
            <pc:sldMk cId="3287826898" sldId="2007577240"/>
            <ac:spMk id="6" creationId="{FCB24E5E-A3C8-4C98-A814-82772CC8D882}"/>
          </ac:spMkLst>
        </pc:spChg>
        <pc:spChg chg="mod">
          <ac:chgData name="Trâm Ngọc" userId="2334939d9798e314" providerId="LiveId" clId="{2FE6B0BD-6C6C-4B2F-808B-3297E6D34BDD}" dt="2022-09-21T14:05:21.286" v="706" actId="20577"/>
          <ac:spMkLst>
            <pc:docMk/>
            <pc:sldMk cId="3287826898" sldId="2007577240"/>
            <ac:spMk id="7" creationId="{F49AFCF3-751D-4C7A-8193-105FFB4A33B8}"/>
          </ac:spMkLst>
        </pc:spChg>
        <pc:spChg chg="mod">
          <ac:chgData name="Trâm Ngọc" userId="2334939d9798e314" providerId="LiveId" clId="{2FE6B0BD-6C6C-4B2F-808B-3297E6D34BDD}" dt="2022-09-21T14:06:58.605" v="762" actId="20577"/>
          <ac:spMkLst>
            <pc:docMk/>
            <pc:sldMk cId="3287826898" sldId="2007577240"/>
            <ac:spMk id="8" creationId="{9D524695-B92A-4486-A4BD-8270B6CCD681}"/>
          </ac:spMkLst>
        </pc:spChg>
        <pc:spChg chg="del mod">
          <ac:chgData name="Trâm Ngọc" userId="2334939d9798e314" providerId="LiveId" clId="{2FE6B0BD-6C6C-4B2F-808B-3297E6D34BDD}" dt="2022-09-21T14:07:45.444" v="781" actId="478"/>
          <ac:spMkLst>
            <pc:docMk/>
            <pc:sldMk cId="3287826898" sldId="2007577240"/>
            <ac:spMk id="9" creationId="{03D82EE7-E44E-44C6-A2AC-85185C59D7BF}"/>
          </ac:spMkLst>
        </pc:spChg>
        <pc:spChg chg="mod">
          <ac:chgData name="Trâm Ngọc" userId="2334939d9798e314" providerId="LiveId" clId="{2FE6B0BD-6C6C-4B2F-808B-3297E6D34BDD}" dt="2022-09-21T14:06:34.542" v="748" actId="20577"/>
          <ac:spMkLst>
            <pc:docMk/>
            <pc:sldMk cId="3287826898" sldId="2007577240"/>
            <ac:spMk id="16" creationId="{FA7F68DD-57DF-98C7-26A9-866284714F77}"/>
          </ac:spMkLst>
        </pc:spChg>
        <pc:spChg chg="mod">
          <ac:chgData name="Trâm Ngọc" userId="2334939d9798e314" providerId="LiveId" clId="{2FE6B0BD-6C6C-4B2F-808B-3297E6D34BDD}" dt="2022-09-21T14:05:29.936" v="708" actId="1076"/>
          <ac:spMkLst>
            <pc:docMk/>
            <pc:sldMk cId="3287826898" sldId="2007577240"/>
            <ac:spMk id="18" creationId="{6B0A915E-953F-FDAB-843C-DA1F63640C41}"/>
          </ac:spMkLst>
        </pc:spChg>
        <pc:spChg chg="mod">
          <ac:chgData name="Trâm Ngọc" userId="2334939d9798e314" providerId="LiveId" clId="{2FE6B0BD-6C6C-4B2F-808B-3297E6D34BDD}" dt="2022-09-21T14:07:06.772" v="763" actId="1076"/>
          <ac:spMkLst>
            <pc:docMk/>
            <pc:sldMk cId="3287826898" sldId="2007577240"/>
            <ac:spMk id="19" creationId="{5FD3FE0D-B811-7B16-ED92-AEA600056F85}"/>
          </ac:spMkLst>
        </pc:spChg>
        <pc:spChg chg="del mod">
          <ac:chgData name="Trâm Ngọc" userId="2334939d9798e314" providerId="LiveId" clId="{2FE6B0BD-6C6C-4B2F-808B-3297E6D34BDD}" dt="2022-09-21T14:07:46.909" v="782" actId="478"/>
          <ac:spMkLst>
            <pc:docMk/>
            <pc:sldMk cId="3287826898" sldId="2007577240"/>
            <ac:spMk id="20" creationId="{CDEB0107-C389-BFBF-AF9C-C9EA7E2589F6}"/>
          </ac:spMkLst>
        </pc:spChg>
        <pc:spChg chg="mod">
          <ac:chgData name="Trâm Ngọc" userId="2334939d9798e314" providerId="LiveId" clId="{2FE6B0BD-6C6C-4B2F-808B-3297E6D34BDD}" dt="2022-09-21T14:06:07.716" v="736" actId="20577"/>
          <ac:spMkLst>
            <pc:docMk/>
            <pc:sldMk cId="3287826898" sldId="2007577240"/>
            <ac:spMk id="21" creationId="{36A5E120-AE7E-6309-61BC-93A894F8F1F3}"/>
          </ac:spMkLst>
        </pc:spChg>
        <pc:spChg chg="mod">
          <ac:chgData name="Trâm Ngọc" userId="2334939d9798e314" providerId="LiveId" clId="{2FE6B0BD-6C6C-4B2F-808B-3297E6D34BDD}" dt="2022-09-21T14:05:46.339" v="720" actId="20577"/>
          <ac:spMkLst>
            <pc:docMk/>
            <pc:sldMk cId="3287826898" sldId="2007577240"/>
            <ac:spMk id="22" creationId="{59F922D9-1834-38DA-D93D-8D75A01EA44C}"/>
          </ac:spMkLst>
        </pc:spChg>
        <pc:spChg chg="mod">
          <ac:chgData name="Trâm Ngọc" userId="2334939d9798e314" providerId="LiveId" clId="{2FE6B0BD-6C6C-4B2F-808B-3297E6D34BDD}" dt="2022-09-21T14:06:43.155" v="749" actId="1076"/>
          <ac:spMkLst>
            <pc:docMk/>
            <pc:sldMk cId="3287826898" sldId="2007577240"/>
            <ac:spMk id="23" creationId="{0FF5FE4A-CCB2-7720-15A1-746C0CF2D685}"/>
          </ac:spMkLst>
        </pc:spChg>
        <pc:spChg chg="mod">
          <ac:chgData name="Trâm Ngọc" userId="2334939d9798e314" providerId="LiveId" clId="{2FE6B0BD-6C6C-4B2F-808B-3297E6D34BDD}" dt="2022-09-21T14:06:11.891" v="737" actId="1076"/>
          <ac:spMkLst>
            <pc:docMk/>
            <pc:sldMk cId="3287826898" sldId="2007577240"/>
            <ac:spMk id="24" creationId="{317A28E1-8F84-05D8-B105-E73A537CDE5B}"/>
          </ac:spMkLst>
        </pc:spChg>
        <pc:spChg chg="mod">
          <ac:chgData name="Trâm Ngọc" userId="2334939d9798e314" providerId="LiveId" clId="{2FE6B0BD-6C6C-4B2F-808B-3297E6D34BDD}" dt="2022-09-21T14:05:51.229" v="721" actId="1076"/>
          <ac:spMkLst>
            <pc:docMk/>
            <pc:sldMk cId="3287826898" sldId="2007577240"/>
            <ac:spMk id="25" creationId="{9BE85E2E-07D9-3066-F1E4-B54E5FB184ED}"/>
          </ac:spMkLst>
        </pc:spChg>
      </pc:sldChg>
      <pc:sldChg chg="modSp mod">
        <pc:chgData name="Trâm Ngọc" userId="2334939d9798e314" providerId="LiveId" clId="{2FE6B0BD-6C6C-4B2F-808B-3297E6D34BDD}" dt="2022-09-21T14:09:06.938" v="820" actId="1076"/>
        <pc:sldMkLst>
          <pc:docMk/>
          <pc:sldMk cId="1885985638" sldId="2007577241"/>
        </pc:sldMkLst>
        <pc:spChg chg="mod">
          <ac:chgData name="Trâm Ngọc" userId="2334939d9798e314" providerId="LiveId" clId="{2FE6B0BD-6C6C-4B2F-808B-3297E6D34BDD}" dt="2022-09-21T14:08:50.735" v="810" actId="1076"/>
          <ac:spMkLst>
            <pc:docMk/>
            <pc:sldMk cId="1885985638" sldId="2007577241"/>
            <ac:spMk id="6" creationId="{4B465AEB-D96F-E42E-861F-1A274E956655}"/>
          </ac:spMkLst>
        </pc:spChg>
        <pc:spChg chg="mod">
          <ac:chgData name="Trâm Ngọc" userId="2334939d9798e314" providerId="LiveId" clId="{2FE6B0BD-6C6C-4B2F-808B-3297E6D34BDD}" dt="2022-09-21T14:09:06.938" v="820" actId="1076"/>
          <ac:spMkLst>
            <pc:docMk/>
            <pc:sldMk cId="1885985638" sldId="2007577241"/>
            <ac:spMk id="7" creationId="{339A5195-F44D-2681-BA03-CECE65204F52}"/>
          </ac:spMkLst>
        </pc:spChg>
        <pc:spChg chg="mod">
          <ac:chgData name="Trâm Ngọc" userId="2334939d9798e314" providerId="LiveId" clId="{2FE6B0BD-6C6C-4B2F-808B-3297E6D34BDD}" dt="2022-09-21T14:08:13.287" v="795" actId="20577"/>
          <ac:spMkLst>
            <pc:docMk/>
            <pc:sldMk cId="1885985638" sldId="2007577241"/>
            <ac:spMk id="16" creationId="{09D60FD3-B483-4A07-BA4B-23E3DC9CEA78}"/>
          </ac:spMkLst>
        </pc:spChg>
        <pc:spChg chg="mod">
          <ac:chgData name="Trâm Ngọc" userId="2334939d9798e314" providerId="LiveId" clId="{2FE6B0BD-6C6C-4B2F-808B-3297E6D34BDD}" dt="2022-09-21T14:08:19.111" v="797"/>
          <ac:spMkLst>
            <pc:docMk/>
            <pc:sldMk cId="1885985638" sldId="2007577241"/>
            <ac:spMk id="17" creationId="{BD2E447D-289F-4AE6-A50F-AE5650E1047C}"/>
          </ac:spMkLst>
        </pc:spChg>
        <pc:spChg chg="mod">
          <ac:chgData name="Trâm Ngọc" userId="2334939d9798e314" providerId="LiveId" clId="{2FE6B0BD-6C6C-4B2F-808B-3297E6D34BDD}" dt="2022-09-21T14:08:21.434" v="799"/>
          <ac:spMkLst>
            <pc:docMk/>
            <pc:sldMk cId="1885985638" sldId="2007577241"/>
            <ac:spMk id="18" creationId="{741A918E-41C8-4BB6-8E84-071D4C1E03A2}"/>
          </ac:spMkLst>
        </pc:spChg>
        <pc:spChg chg="mod">
          <ac:chgData name="Trâm Ngọc" userId="2334939d9798e314" providerId="LiveId" clId="{2FE6B0BD-6C6C-4B2F-808B-3297E6D34BDD}" dt="2022-09-21T14:08:39.901" v="809" actId="20577"/>
          <ac:spMkLst>
            <pc:docMk/>
            <pc:sldMk cId="1885985638" sldId="2007577241"/>
            <ac:spMk id="20" creationId="{F98BAC5A-C319-4339-BB68-77946CE82BCD}"/>
          </ac:spMkLst>
        </pc:spChg>
        <pc:spChg chg="mod">
          <ac:chgData name="Trâm Ngọc" userId="2334939d9798e314" providerId="LiveId" clId="{2FE6B0BD-6C6C-4B2F-808B-3297E6D34BDD}" dt="2022-09-21T14:09:00.387" v="819" actId="20577"/>
          <ac:spMkLst>
            <pc:docMk/>
            <pc:sldMk cId="1885985638" sldId="2007577241"/>
            <ac:spMk id="24" creationId="{DA94F8AE-EA03-495F-B5E8-7345554B08BD}"/>
          </ac:spMkLst>
        </pc:spChg>
      </pc:sldChg>
      <pc:sldChg chg="modSp mod">
        <pc:chgData name="Trâm Ngọc" userId="2334939d9798e314" providerId="LiveId" clId="{2FE6B0BD-6C6C-4B2F-808B-3297E6D34BDD}" dt="2022-09-21T14:42:38.208" v="893" actId="1076"/>
        <pc:sldMkLst>
          <pc:docMk/>
          <pc:sldMk cId="1215654052" sldId="2007577243"/>
        </pc:sldMkLst>
        <pc:spChg chg="mod">
          <ac:chgData name="Trâm Ngọc" userId="2334939d9798e314" providerId="LiveId" clId="{2FE6B0BD-6C6C-4B2F-808B-3297E6D34BDD}" dt="2022-09-21T14:13:17.805" v="874" actId="1076"/>
          <ac:spMkLst>
            <pc:docMk/>
            <pc:sldMk cId="1215654052" sldId="2007577243"/>
            <ac:spMk id="3" creationId="{FC5E210E-8BC2-CB52-B0D4-C6FAF07749D7}"/>
          </ac:spMkLst>
        </pc:spChg>
        <pc:spChg chg="mod">
          <ac:chgData name="Trâm Ngọc" userId="2334939d9798e314" providerId="LiveId" clId="{2FE6B0BD-6C6C-4B2F-808B-3297E6D34BDD}" dt="2022-09-21T14:13:26.627" v="876" actId="14100"/>
          <ac:spMkLst>
            <pc:docMk/>
            <pc:sldMk cId="1215654052" sldId="2007577243"/>
            <ac:spMk id="5" creationId="{96026018-FD8E-9719-BE78-085E5B8B534E}"/>
          </ac:spMkLst>
        </pc:spChg>
        <pc:spChg chg="mod">
          <ac:chgData name="Trâm Ngọc" userId="2334939d9798e314" providerId="LiveId" clId="{2FE6B0BD-6C6C-4B2F-808B-3297E6D34BDD}" dt="2022-09-21T14:13:47.433" v="881" actId="404"/>
          <ac:spMkLst>
            <pc:docMk/>
            <pc:sldMk cId="1215654052" sldId="2007577243"/>
            <ac:spMk id="12" creationId="{879F9483-25AC-46F6-957E-580FF3213873}"/>
          </ac:spMkLst>
        </pc:spChg>
        <pc:spChg chg="mod">
          <ac:chgData name="Trâm Ngọc" userId="2334939d9798e314" providerId="LiveId" clId="{2FE6B0BD-6C6C-4B2F-808B-3297E6D34BDD}" dt="2022-09-21T14:13:24.013" v="875" actId="1076"/>
          <ac:spMkLst>
            <pc:docMk/>
            <pc:sldMk cId="1215654052" sldId="2007577243"/>
            <ac:spMk id="15" creationId="{6D13922D-B02D-017A-339B-783CE76B9821}"/>
          </ac:spMkLst>
        </pc:spChg>
        <pc:spChg chg="mod">
          <ac:chgData name="Trâm Ngọc" userId="2334939d9798e314" providerId="LiveId" clId="{2FE6B0BD-6C6C-4B2F-808B-3297E6D34BDD}" dt="2022-09-21T14:42:38.208" v="893" actId="1076"/>
          <ac:spMkLst>
            <pc:docMk/>
            <pc:sldMk cId="1215654052" sldId="2007577243"/>
            <ac:spMk id="17" creationId="{3BD95DCE-9ABC-6B02-28D7-EBBAA3767556}"/>
          </ac:spMkLst>
        </pc:spChg>
        <pc:spChg chg="mod">
          <ac:chgData name="Trâm Ngọc" userId="2334939d9798e314" providerId="LiveId" clId="{2FE6B0BD-6C6C-4B2F-808B-3297E6D34BDD}" dt="2022-09-21T14:13:38.448" v="878" actId="403"/>
          <ac:spMkLst>
            <pc:docMk/>
            <pc:sldMk cId="1215654052" sldId="2007577243"/>
            <ac:spMk id="22" creationId="{E51C3414-380D-4962-709B-B7EBE64D0CE7}"/>
          </ac:spMkLst>
        </pc:spChg>
      </pc:sldChg>
      <pc:sldChg chg="modSp mod">
        <pc:chgData name="Trâm Ngọc" userId="2334939d9798e314" providerId="LiveId" clId="{2FE6B0BD-6C6C-4B2F-808B-3297E6D34BDD}" dt="2022-09-21T14:42:37.937" v="892" actId="20577"/>
        <pc:sldMkLst>
          <pc:docMk/>
          <pc:sldMk cId="2300526061" sldId="2007577244"/>
        </pc:sldMkLst>
        <pc:spChg chg="mod">
          <ac:chgData name="Trâm Ngọc" userId="2334939d9798e314" providerId="LiveId" clId="{2FE6B0BD-6C6C-4B2F-808B-3297E6D34BDD}" dt="2022-09-21T14:42:37.937" v="892" actId="20577"/>
          <ac:spMkLst>
            <pc:docMk/>
            <pc:sldMk cId="2300526061" sldId="2007577244"/>
            <ac:spMk id="13" creationId="{92CD1EB5-6324-472E-AD1E-AE6F704E33A5}"/>
          </ac:spMkLst>
        </pc:spChg>
      </pc:sldChg>
      <pc:sldChg chg="addSp modSp mod modAnim">
        <pc:chgData name="Trâm Ngọc" userId="2334939d9798e314" providerId="LiveId" clId="{2FE6B0BD-6C6C-4B2F-808B-3297E6D34BDD}" dt="2022-09-21T14:01:54.765" v="451"/>
        <pc:sldMkLst>
          <pc:docMk/>
          <pc:sldMk cId="471045850" sldId="2007577249"/>
        </pc:sldMkLst>
        <pc:spChg chg="mod">
          <ac:chgData name="Trâm Ngọc" userId="2334939d9798e314" providerId="LiveId" clId="{2FE6B0BD-6C6C-4B2F-808B-3297E6D34BDD}" dt="2022-09-21T13:57:50.188" v="196" actId="1076"/>
          <ac:spMkLst>
            <pc:docMk/>
            <pc:sldMk cId="471045850" sldId="2007577249"/>
            <ac:spMk id="2" creationId="{73CA4B4B-4CE3-EF78-87F2-8998335AA071}"/>
          </ac:spMkLst>
        </pc:spChg>
        <pc:spChg chg="add mod">
          <ac:chgData name="Trâm Ngọc" userId="2334939d9798e314" providerId="LiveId" clId="{2FE6B0BD-6C6C-4B2F-808B-3297E6D34BDD}" dt="2022-09-21T13:58:30.653" v="260" actId="1076"/>
          <ac:spMkLst>
            <pc:docMk/>
            <pc:sldMk cId="471045850" sldId="2007577249"/>
            <ac:spMk id="4" creationId="{5399B747-5446-88C7-E1CF-E5067584F11C}"/>
          </ac:spMkLst>
        </pc:spChg>
        <pc:spChg chg="add mod">
          <ac:chgData name="Trâm Ngọc" userId="2334939d9798e314" providerId="LiveId" clId="{2FE6B0BD-6C6C-4B2F-808B-3297E6D34BDD}" dt="2022-09-21T14:01:33.417" v="450" actId="403"/>
          <ac:spMkLst>
            <pc:docMk/>
            <pc:sldMk cId="471045850" sldId="2007577249"/>
            <ac:spMk id="5" creationId="{DB8F8AB5-E623-A264-D2A8-9684CCEDD6E5}"/>
          </ac:spMkLst>
        </pc:spChg>
      </pc:sldChg>
      <pc:sldChg chg="modSp mod">
        <pc:chgData name="Trâm Ngọc" userId="2334939d9798e314" providerId="LiveId" clId="{2FE6B0BD-6C6C-4B2F-808B-3297E6D34BDD}" dt="2022-09-21T14:04:41.784" v="687" actId="20577"/>
        <pc:sldMkLst>
          <pc:docMk/>
          <pc:sldMk cId="2388229373" sldId="2007577251"/>
        </pc:sldMkLst>
        <pc:spChg chg="mod">
          <ac:chgData name="Trâm Ngọc" userId="2334939d9798e314" providerId="LiveId" clId="{2FE6B0BD-6C6C-4B2F-808B-3297E6D34BDD}" dt="2022-09-21T14:04:41.784" v="687" actId="20577"/>
          <ac:spMkLst>
            <pc:docMk/>
            <pc:sldMk cId="2388229373" sldId="2007577251"/>
            <ac:spMk id="7" creationId="{29A08A3F-4B39-4A34-9CB1-55A5EA3E2B44}"/>
          </ac:spMkLst>
        </pc:spChg>
      </pc:sldChg>
      <pc:sldChg chg="modSp mod">
        <pc:chgData name="Trâm Ngọc" userId="2334939d9798e314" providerId="LiveId" clId="{2FE6B0BD-6C6C-4B2F-808B-3297E6D34BDD}" dt="2022-09-21T14:09:35.176" v="830" actId="20577"/>
        <pc:sldMkLst>
          <pc:docMk/>
          <pc:sldMk cId="747098598" sldId="2007577252"/>
        </pc:sldMkLst>
        <pc:spChg chg="mod">
          <ac:chgData name="Trâm Ngọc" userId="2334939d9798e314" providerId="LiveId" clId="{2FE6B0BD-6C6C-4B2F-808B-3297E6D34BDD}" dt="2022-09-21T14:09:35.176" v="830" actId="20577"/>
          <ac:spMkLst>
            <pc:docMk/>
            <pc:sldMk cId="747098598" sldId="2007577252"/>
            <ac:spMk id="8" creationId="{53459E49-3095-51FA-AC82-4AC9756C774E}"/>
          </ac:spMkLst>
        </pc:spChg>
      </pc:sldChg>
      <pc:sldChg chg="add ord">
        <pc:chgData name="Trâm Ngọc" userId="2334939d9798e314" providerId="LiveId" clId="{2FE6B0BD-6C6C-4B2F-808B-3297E6D34BDD}" dt="2022-09-21T15:11:19.869" v="899"/>
        <pc:sldMkLst>
          <pc:docMk/>
          <pc:sldMk cId="352173772" sldId="2007577253"/>
        </pc:sldMkLst>
      </pc:sldChg>
      <pc:sldChg chg="del">
        <pc:chgData name="Trâm Ngọc" userId="2334939d9798e314" providerId="LiveId" clId="{2FE6B0BD-6C6C-4B2F-808B-3297E6D34BDD}" dt="2022-09-21T14:09:23.745" v="822" actId="47"/>
        <pc:sldMkLst>
          <pc:docMk/>
          <pc:sldMk cId="4217437800" sldId="2007577253"/>
        </pc:sldMkLst>
      </pc:sldChg>
    </pc:docChg>
  </pc:docChgLst>
  <pc:docChgLst>
    <pc:chgData name="Ngọc Châu Vân" userId="b2ed3cf4-f6ba-42d2-8ede-9bc49d035017" providerId="ADAL" clId="{D061F413-F118-4EAA-8987-0C3484B1E453}"/>
    <pc:docChg chg="undo custSel addSld delSld modSld sldOrd">
      <pc:chgData name="Ngọc Châu Vân" userId="b2ed3cf4-f6ba-42d2-8ede-9bc49d035017" providerId="ADAL" clId="{D061F413-F118-4EAA-8987-0C3484B1E453}" dt="2022-09-02T05:35:31.486" v="1126" actId="1035"/>
      <pc:docMkLst>
        <pc:docMk/>
      </pc:docMkLst>
      <pc:sldChg chg="modSp mod">
        <pc:chgData name="Ngọc Châu Vân" userId="b2ed3cf4-f6ba-42d2-8ede-9bc49d035017" providerId="ADAL" clId="{D061F413-F118-4EAA-8987-0C3484B1E453}" dt="2022-09-02T05:23:06.377" v="377" actId="20577"/>
        <pc:sldMkLst>
          <pc:docMk/>
          <pc:sldMk cId="1897277049" sldId="258"/>
        </pc:sldMkLst>
        <pc:spChg chg="mod">
          <ac:chgData name="Ngọc Châu Vân" userId="b2ed3cf4-f6ba-42d2-8ede-9bc49d035017" providerId="ADAL" clId="{D061F413-F118-4EAA-8987-0C3484B1E453}" dt="2022-09-02T05:23:06.377" v="377" actId="20577"/>
          <ac:spMkLst>
            <pc:docMk/>
            <pc:sldMk cId="1897277049" sldId="258"/>
            <ac:spMk id="5" creationId="{EA7CBFDA-5165-4B48-A0B5-F09679C3D3EB}"/>
          </ac:spMkLst>
        </pc:spChg>
      </pc:sldChg>
      <pc:sldChg chg="addSp modSp mod modAnim">
        <pc:chgData name="Ngọc Châu Vân" userId="b2ed3cf4-f6ba-42d2-8ede-9bc49d035017" providerId="ADAL" clId="{D061F413-F118-4EAA-8987-0C3484B1E453}" dt="2022-08-25T11:57:29.461" v="133"/>
        <pc:sldMkLst>
          <pc:docMk/>
          <pc:sldMk cId="309264711" sldId="259"/>
        </pc:sldMkLst>
        <pc:spChg chg="add mod">
          <ac:chgData name="Ngọc Châu Vân" userId="b2ed3cf4-f6ba-42d2-8ede-9bc49d035017" providerId="ADAL" clId="{D061F413-F118-4EAA-8987-0C3484B1E453}" dt="2022-08-25T11:57:23.044" v="132" actId="14100"/>
          <ac:spMkLst>
            <pc:docMk/>
            <pc:sldMk cId="309264711" sldId="259"/>
            <ac:spMk id="2" creationId="{1625AE92-63C4-9869-6E8A-FD653F619752}"/>
          </ac:spMkLst>
        </pc:spChg>
        <pc:spChg chg="mod">
          <ac:chgData name="Ngọc Châu Vân" userId="b2ed3cf4-f6ba-42d2-8ede-9bc49d035017" providerId="ADAL" clId="{D061F413-F118-4EAA-8987-0C3484B1E453}" dt="2022-08-25T11:57:06.890" v="128" actId="207"/>
          <ac:spMkLst>
            <pc:docMk/>
            <pc:sldMk cId="309264711" sldId="259"/>
            <ac:spMk id="4" creationId="{B54AEE37-7268-E04E-AC7A-09ACAF0EDBF5}"/>
          </ac:spMkLst>
        </pc:spChg>
      </pc:sldChg>
      <pc:sldChg chg="addSp modSp mod modAnim">
        <pc:chgData name="Ngọc Châu Vân" userId="b2ed3cf4-f6ba-42d2-8ede-9bc49d035017" providerId="ADAL" clId="{D061F413-F118-4EAA-8987-0C3484B1E453}" dt="2022-08-25T11:58:40.019" v="205"/>
        <pc:sldMkLst>
          <pc:docMk/>
          <pc:sldMk cId="1084106148" sldId="260"/>
        </pc:sldMkLst>
        <pc:spChg chg="add mod">
          <ac:chgData name="Ngọc Châu Vân" userId="b2ed3cf4-f6ba-42d2-8ede-9bc49d035017" providerId="ADAL" clId="{D061F413-F118-4EAA-8987-0C3484B1E453}" dt="2022-08-25T11:58:34.659" v="204" actId="207"/>
          <ac:spMkLst>
            <pc:docMk/>
            <pc:sldMk cId="1084106148" sldId="260"/>
            <ac:spMk id="2" creationId="{0AF3518E-D8F4-8FC8-2332-006198F34D56}"/>
          </ac:spMkLst>
        </pc:spChg>
      </pc:sldChg>
      <pc:sldChg chg="addSp modSp mod modAnim">
        <pc:chgData name="Ngọc Châu Vân" userId="b2ed3cf4-f6ba-42d2-8ede-9bc49d035017" providerId="ADAL" clId="{D061F413-F118-4EAA-8987-0C3484B1E453}" dt="2022-09-02T05:26:46.788" v="579" actId="207"/>
        <pc:sldMkLst>
          <pc:docMk/>
          <pc:sldMk cId="3099974957" sldId="261"/>
        </pc:sldMkLst>
        <pc:spChg chg="mod">
          <ac:chgData name="Ngọc Châu Vân" userId="b2ed3cf4-f6ba-42d2-8ede-9bc49d035017" providerId="ADAL" clId="{D061F413-F118-4EAA-8987-0C3484B1E453}" dt="2022-09-02T05:24:43.426" v="476" actId="27636"/>
          <ac:spMkLst>
            <pc:docMk/>
            <pc:sldMk cId="3099974957" sldId="261"/>
            <ac:spMk id="2" creationId="{42D519F8-0854-CA3C-AEC3-04044A340472}"/>
          </ac:spMkLst>
        </pc:spChg>
        <pc:spChg chg="add mod">
          <ac:chgData name="Ngọc Châu Vân" userId="b2ed3cf4-f6ba-42d2-8ede-9bc49d035017" providerId="ADAL" clId="{D061F413-F118-4EAA-8987-0C3484B1E453}" dt="2022-09-02T05:26:39.831" v="577" actId="207"/>
          <ac:spMkLst>
            <pc:docMk/>
            <pc:sldMk cId="3099974957" sldId="261"/>
            <ac:spMk id="3" creationId="{4BE788EA-11A6-975F-C5A2-1811CBA51209}"/>
          </ac:spMkLst>
        </pc:spChg>
        <pc:spChg chg="add mod">
          <ac:chgData name="Ngọc Châu Vân" userId="b2ed3cf4-f6ba-42d2-8ede-9bc49d035017" providerId="ADAL" clId="{D061F413-F118-4EAA-8987-0C3484B1E453}" dt="2022-09-02T05:26:46.788" v="579" actId="207"/>
          <ac:spMkLst>
            <pc:docMk/>
            <pc:sldMk cId="3099974957" sldId="261"/>
            <ac:spMk id="4" creationId="{F7088ADE-21AD-A65C-9765-E74A9941E2D6}"/>
          </ac:spMkLst>
        </pc:spChg>
      </pc:sldChg>
      <pc:sldChg chg="modSp del mod">
        <pc:chgData name="Ngọc Châu Vân" userId="b2ed3cf4-f6ba-42d2-8ede-9bc49d035017" providerId="ADAL" clId="{D061F413-F118-4EAA-8987-0C3484B1E453}" dt="2022-09-02T05:26:20.282" v="576" actId="47"/>
        <pc:sldMkLst>
          <pc:docMk/>
          <pc:sldMk cId="454408427" sldId="262"/>
        </pc:sldMkLst>
        <pc:spChg chg="mod">
          <ac:chgData name="Ngọc Châu Vân" userId="b2ed3cf4-f6ba-42d2-8ede-9bc49d035017" providerId="ADAL" clId="{D061F413-F118-4EAA-8987-0C3484B1E453}" dt="2022-08-25T12:34:30.405" v="348" actId="14100"/>
          <ac:spMkLst>
            <pc:docMk/>
            <pc:sldMk cId="454408427" sldId="262"/>
            <ac:spMk id="2" creationId="{0697F20F-E202-F970-6925-CD7031267814}"/>
          </ac:spMkLst>
        </pc:spChg>
      </pc:sldChg>
      <pc:sldChg chg="modSp mod ord">
        <pc:chgData name="Ngọc Châu Vân" userId="b2ed3cf4-f6ba-42d2-8ede-9bc49d035017" providerId="ADAL" clId="{D061F413-F118-4EAA-8987-0C3484B1E453}" dt="2022-08-25T11:55:24.896" v="61"/>
        <pc:sldMkLst>
          <pc:docMk/>
          <pc:sldMk cId="4197658000" sldId="278"/>
        </pc:sldMkLst>
        <pc:spChg chg="mod">
          <ac:chgData name="Ngọc Châu Vân" userId="b2ed3cf4-f6ba-42d2-8ede-9bc49d035017" providerId="ADAL" clId="{D061F413-F118-4EAA-8987-0C3484B1E453}" dt="2022-08-25T11:54:46.118" v="52" actId="20577"/>
          <ac:spMkLst>
            <pc:docMk/>
            <pc:sldMk cId="4197658000" sldId="278"/>
            <ac:spMk id="2" creationId="{00000000-0000-0000-0000-000000000000}"/>
          </ac:spMkLst>
        </pc:spChg>
        <pc:spChg chg="mod">
          <ac:chgData name="Ngọc Châu Vân" userId="b2ed3cf4-f6ba-42d2-8ede-9bc49d035017" providerId="ADAL" clId="{D061F413-F118-4EAA-8987-0C3484B1E453}" dt="2022-08-25T11:54:42.080" v="51" actId="20577"/>
          <ac:spMkLst>
            <pc:docMk/>
            <pc:sldMk cId="4197658000" sldId="278"/>
            <ac:spMk id="4" creationId="{00000000-0000-0000-0000-000000000000}"/>
          </ac:spMkLst>
        </pc:spChg>
      </pc:sldChg>
      <pc:sldChg chg="ord">
        <pc:chgData name="Ngọc Châu Vân" userId="b2ed3cf4-f6ba-42d2-8ede-9bc49d035017" providerId="ADAL" clId="{D061F413-F118-4EAA-8987-0C3484B1E453}" dt="2022-08-25T11:55:18.356" v="59"/>
        <pc:sldMkLst>
          <pc:docMk/>
          <pc:sldMk cId="1824346028" sldId="279"/>
        </pc:sldMkLst>
      </pc:sldChg>
      <pc:sldChg chg="modSp mod">
        <pc:chgData name="Ngọc Châu Vân" userId="b2ed3cf4-f6ba-42d2-8ede-9bc49d035017" providerId="ADAL" clId="{D061F413-F118-4EAA-8987-0C3484B1E453}" dt="2022-08-25T11:55:13.698" v="57" actId="255"/>
        <pc:sldMkLst>
          <pc:docMk/>
          <pc:sldMk cId="260424288" sldId="280"/>
        </pc:sldMkLst>
        <pc:spChg chg="mod">
          <ac:chgData name="Ngọc Châu Vân" userId="b2ed3cf4-f6ba-42d2-8ede-9bc49d035017" providerId="ADAL" clId="{D061F413-F118-4EAA-8987-0C3484B1E453}" dt="2022-08-25T11:55:13.698" v="57" actId="255"/>
          <ac:spMkLst>
            <pc:docMk/>
            <pc:sldMk cId="260424288" sldId="280"/>
            <ac:spMk id="2" creationId="{00000000-0000-0000-0000-000000000000}"/>
          </ac:spMkLst>
        </pc:spChg>
      </pc:sldChg>
      <pc:sldChg chg="modSp mod">
        <pc:chgData name="Ngọc Châu Vân" userId="b2ed3cf4-f6ba-42d2-8ede-9bc49d035017" providerId="ADAL" clId="{D061F413-F118-4EAA-8987-0C3484B1E453}" dt="2022-08-25T11:53:42.516" v="50" actId="20577"/>
        <pc:sldMkLst>
          <pc:docMk/>
          <pc:sldMk cId="1482310905" sldId="281"/>
        </pc:sldMkLst>
        <pc:spChg chg="mod">
          <ac:chgData name="Ngọc Châu Vân" userId="b2ed3cf4-f6ba-42d2-8ede-9bc49d035017" providerId="ADAL" clId="{D061F413-F118-4EAA-8987-0C3484B1E453}" dt="2022-08-25T11:53:42.516" v="50" actId="20577"/>
          <ac:spMkLst>
            <pc:docMk/>
            <pc:sldMk cId="1482310905" sldId="281"/>
            <ac:spMk id="2" creationId="{00000000-0000-0000-0000-000000000000}"/>
          </ac:spMkLst>
        </pc:spChg>
      </pc:sldChg>
      <pc:sldChg chg="modSp del mod">
        <pc:chgData name="Ngọc Châu Vân" userId="b2ed3cf4-f6ba-42d2-8ede-9bc49d035017" providerId="ADAL" clId="{D061F413-F118-4EAA-8987-0C3484B1E453}" dt="2022-08-25T11:55:28.586" v="62" actId="2696"/>
        <pc:sldMkLst>
          <pc:docMk/>
          <pc:sldMk cId="208706842" sldId="282"/>
        </pc:sldMkLst>
        <pc:spChg chg="mod">
          <ac:chgData name="Ngọc Châu Vân" userId="b2ed3cf4-f6ba-42d2-8ede-9bc49d035017" providerId="ADAL" clId="{D061F413-F118-4EAA-8987-0C3484B1E453}" dt="2022-08-25T11:53:19.907" v="28" actId="20577"/>
          <ac:spMkLst>
            <pc:docMk/>
            <pc:sldMk cId="208706842" sldId="282"/>
            <ac:spMk id="2" creationId="{00000000-0000-0000-0000-000000000000}"/>
          </ac:spMkLst>
        </pc:spChg>
      </pc:sldChg>
      <pc:sldChg chg="add">
        <pc:chgData name="Ngọc Châu Vân" userId="b2ed3cf4-f6ba-42d2-8ede-9bc49d035017" providerId="ADAL" clId="{D061F413-F118-4EAA-8987-0C3484B1E453}" dt="2022-08-25T11:55:31.962" v="63"/>
        <pc:sldMkLst>
          <pc:docMk/>
          <pc:sldMk cId="3951793912" sldId="282"/>
        </pc:sldMkLst>
      </pc:sldChg>
      <pc:sldChg chg="modSp mod">
        <pc:chgData name="Ngọc Châu Vân" userId="b2ed3cf4-f6ba-42d2-8ede-9bc49d035017" providerId="ADAL" clId="{D061F413-F118-4EAA-8987-0C3484B1E453}" dt="2022-09-02T05:27:19.457" v="629" actId="20577"/>
        <pc:sldMkLst>
          <pc:docMk/>
          <pc:sldMk cId="2587735060" sldId="286"/>
        </pc:sldMkLst>
        <pc:spChg chg="mod">
          <ac:chgData name="Ngọc Châu Vân" userId="b2ed3cf4-f6ba-42d2-8ede-9bc49d035017" providerId="ADAL" clId="{D061F413-F118-4EAA-8987-0C3484B1E453}" dt="2022-09-02T05:27:19.457" v="629" actId="20577"/>
          <ac:spMkLst>
            <pc:docMk/>
            <pc:sldMk cId="2587735060" sldId="286"/>
            <ac:spMk id="3" creationId="{08148B52-1FF9-27A6-3DC2-2ED1CB49ADA0}"/>
          </ac:spMkLst>
        </pc:spChg>
      </pc:sldChg>
      <pc:sldChg chg="modSp mod">
        <pc:chgData name="Ngọc Châu Vân" userId="b2ed3cf4-f6ba-42d2-8ede-9bc49d035017" providerId="ADAL" clId="{D061F413-F118-4EAA-8987-0C3484B1E453}" dt="2022-08-25T11:52:45.250" v="25" actId="113"/>
        <pc:sldMkLst>
          <pc:docMk/>
          <pc:sldMk cId="1134978559" sldId="289"/>
        </pc:sldMkLst>
        <pc:spChg chg="mod">
          <ac:chgData name="Ngọc Châu Vân" userId="b2ed3cf4-f6ba-42d2-8ede-9bc49d035017" providerId="ADAL" clId="{D061F413-F118-4EAA-8987-0C3484B1E453}" dt="2022-08-25T11:52:45.250" v="25" actId="113"/>
          <ac:spMkLst>
            <pc:docMk/>
            <pc:sldMk cId="1134978559" sldId="289"/>
            <ac:spMk id="2" creationId="{CEDB9FC7-12B4-7DC6-DBBF-D2AD22515072}"/>
          </ac:spMkLst>
        </pc:spChg>
      </pc:sldChg>
      <pc:sldChg chg="addSp delSp modSp new mod setBg">
        <pc:chgData name="Ngọc Châu Vân" userId="b2ed3cf4-f6ba-42d2-8ede-9bc49d035017" providerId="ADAL" clId="{D061F413-F118-4EAA-8987-0C3484B1E453}" dt="2022-09-02T05:35:31.486" v="1126" actId="1035"/>
        <pc:sldMkLst>
          <pc:docMk/>
          <pc:sldMk cId="471045850" sldId="2007577249"/>
        </pc:sldMkLst>
        <pc:spChg chg="mod ord">
          <ac:chgData name="Ngọc Châu Vân" userId="b2ed3cf4-f6ba-42d2-8ede-9bc49d035017" providerId="ADAL" clId="{D061F413-F118-4EAA-8987-0C3484B1E453}" dt="2022-09-02T05:30:18.999" v="786" actId="14100"/>
          <ac:spMkLst>
            <pc:docMk/>
            <pc:sldMk cId="471045850" sldId="2007577249"/>
            <ac:spMk id="2" creationId="{73CA4B4B-4CE3-EF78-87F2-8998335AA071}"/>
          </ac:spMkLst>
        </pc:spChg>
        <pc:spChg chg="add mod">
          <ac:chgData name="Ngọc Châu Vân" userId="b2ed3cf4-f6ba-42d2-8ede-9bc49d035017" providerId="ADAL" clId="{D061F413-F118-4EAA-8987-0C3484B1E453}" dt="2022-09-02T05:35:31.486" v="1126" actId="1035"/>
          <ac:spMkLst>
            <pc:docMk/>
            <pc:sldMk cId="471045850" sldId="2007577249"/>
            <ac:spMk id="3" creationId="{4383ADF7-D85E-4A3E-BFDB-C1D1205611A7}"/>
          </ac:spMkLst>
        </pc:spChg>
        <pc:spChg chg="add del">
          <ac:chgData name="Ngọc Châu Vân" userId="b2ed3cf4-f6ba-42d2-8ede-9bc49d035017" providerId="ADAL" clId="{D061F413-F118-4EAA-8987-0C3484B1E453}" dt="2022-09-02T05:29:52.314" v="718" actId="26606"/>
          <ac:spMkLst>
            <pc:docMk/>
            <pc:sldMk cId="471045850" sldId="2007577249"/>
            <ac:spMk id="1031" creationId="{E91DC736-0EF8-4F87-9146-EBF1D2EE4D3D}"/>
          </ac:spMkLst>
        </pc:spChg>
        <pc:spChg chg="add del">
          <ac:chgData name="Ngọc Châu Vân" userId="b2ed3cf4-f6ba-42d2-8ede-9bc49d035017" providerId="ADAL" clId="{D061F413-F118-4EAA-8987-0C3484B1E453}" dt="2022-09-02T05:29:52.314" v="718" actId="26606"/>
          <ac:spMkLst>
            <pc:docMk/>
            <pc:sldMk cId="471045850" sldId="2007577249"/>
            <ac:spMk id="1033" creationId="{097CD68E-23E3-4007-8847-CD0944C4F7BE}"/>
          </ac:spMkLst>
        </pc:spChg>
        <pc:spChg chg="add del">
          <ac:chgData name="Ngọc Châu Vân" userId="b2ed3cf4-f6ba-42d2-8ede-9bc49d035017" providerId="ADAL" clId="{D061F413-F118-4EAA-8987-0C3484B1E453}" dt="2022-09-02T05:29:52.314" v="718" actId="26606"/>
          <ac:spMkLst>
            <pc:docMk/>
            <pc:sldMk cId="471045850" sldId="2007577249"/>
            <ac:spMk id="1035" creationId="{AF2F604E-43BE-4DC3-B983-E071523364F8}"/>
          </ac:spMkLst>
        </pc:spChg>
        <pc:spChg chg="add del">
          <ac:chgData name="Ngọc Châu Vân" userId="b2ed3cf4-f6ba-42d2-8ede-9bc49d035017" providerId="ADAL" clId="{D061F413-F118-4EAA-8987-0C3484B1E453}" dt="2022-09-02T05:29:52.314" v="718" actId="26606"/>
          <ac:spMkLst>
            <pc:docMk/>
            <pc:sldMk cId="471045850" sldId="2007577249"/>
            <ac:spMk id="1037" creationId="{08C9B587-E65E-4B52-B37C-ABEBB6E87928}"/>
          </ac:spMkLst>
        </pc:spChg>
        <pc:picChg chg="add mod">
          <ac:chgData name="Ngọc Châu Vân" userId="b2ed3cf4-f6ba-42d2-8ede-9bc49d035017" providerId="ADAL" clId="{D061F413-F118-4EAA-8987-0C3484B1E453}" dt="2022-09-02T05:30:09.422" v="784" actId="1038"/>
          <ac:picMkLst>
            <pc:docMk/>
            <pc:sldMk cId="471045850" sldId="2007577249"/>
            <ac:picMk id="1026" creationId="{BACCE149-048C-7893-AFBF-63E74AF57628}"/>
          </ac:picMkLst>
        </pc:picChg>
      </pc:sldChg>
    </pc:docChg>
  </pc:docChgLst>
  <pc:docChgLst>
    <pc:chgData name="Trâm Ngọc" userId="2334939d9798e314" providerId="LiveId" clId="{A4784B5B-35BA-407F-A9E0-CB644FADDD0B}"/>
    <pc:docChg chg="undo custSel modSld">
      <pc:chgData name="Trâm Ngọc" userId="2334939d9798e314" providerId="LiveId" clId="{A4784B5B-35BA-407F-A9E0-CB644FADDD0B}" dt="2022-09-21T13:49:03.021" v="195" actId="2711"/>
      <pc:docMkLst>
        <pc:docMk/>
      </pc:docMkLst>
      <pc:sldChg chg="addSp delSp modSp mod">
        <pc:chgData name="Trâm Ngọc" userId="2334939d9798e314" providerId="LiveId" clId="{A4784B5B-35BA-407F-A9E0-CB644FADDD0B}" dt="2022-09-20T14:48:03.033" v="190" actId="1076"/>
        <pc:sldMkLst>
          <pc:docMk/>
          <pc:sldMk cId="3099974957" sldId="261"/>
        </pc:sldMkLst>
        <pc:spChg chg="add del">
          <ac:chgData name="Trâm Ngọc" userId="2334939d9798e314" providerId="LiveId" clId="{A4784B5B-35BA-407F-A9E0-CB644FADDD0B}" dt="2022-09-20T14:45:17.587" v="5"/>
          <ac:spMkLst>
            <pc:docMk/>
            <pc:sldMk cId="3099974957" sldId="261"/>
            <ac:spMk id="7" creationId="{BB996F1E-56E3-34B9-F686-2ABFFDB5D028}"/>
          </ac:spMkLst>
        </pc:spChg>
        <pc:spChg chg="add del">
          <ac:chgData name="Trâm Ngọc" userId="2334939d9798e314" providerId="LiveId" clId="{A4784B5B-35BA-407F-A9E0-CB644FADDD0B}" dt="2022-09-20T14:45:17.587" v="5"/>
          <ac:spMkLst>
            <pc:docMk/>
            <pc:sldMk cId="3099974957" sldId="261"/>
            <ac:spMk id="8" creationId="{0482F71B-0802-A886-6B44-2C39FB1B1885}"/>
          </ac:spMkLst>
        </pc:spChg>
        <pc:spChg chg="add del">
          <ac:chgData name="Trâm Ngọc" userId="2334939d9798e314" providerId="LiveId" clId="{A4784B5B-35BA-407F-A9E0-CB644FADDD0B}" dt="2022-09-20T14:45:17.587" v="5"/>
          <ac:spMkLst>
            <pc:docMk/>
            <pc:sldMk cId="3099974957" sldId="261"/>
            <ac:spMk id="9" creationId="{A80E6BC9-7055-DCFB-6F0E-539C1C5E90EC}"/>
          </ac:spMkLst>
        </pc:spChg>
        <pc:spChg chg="add del">
          <ac:chgData name="Trâm Ngọc" userId="2334939d9798e314" providerId="LiveId" clId="{A4784B5B-35BA-407F-A9E0-CB644FADDD0B}" dt="2022-09-20T14:45:17.587" v="5"/>
          <ac:spMkLst>
            <pc:docMk/>
            <pc:sldMk cId="3099974957" sldId="261"/>
            <ac:spMk id="10" creationId="{83B70C4A-6E13-4D8A-500A-DE62970C4774}"/>
          </ac:spMkLst>
        </pc:spChg>
        <pc:spChg chg="add del">
          <ac:chgData name="Trâm Ngọc" userId="2334939d9798e314" providerId="LiveId" clId="{A4784B5B-35BA-407F-A9E0-CB644FADDD0B}" dt="2022-09-20T14:45:17.587" v="5"/>
          <ac:spMkLst>
            <pc:docMk/>
            <pc:sldMk cId="3099974957" sldId="261"/>
            <ac:spMk id="12" creationId="{06F59218-E6F4-07B0-3B6D-4EAC218C65F5}"/>
          </ac:spMkLst>
        </pc:spChg>
        <pc:spChg chg="add mod">
          <ac:chgData name="Trâm Ngọc" userId="2334939d9798e314" providerId="LiveId" clId="{A4784B5B-35BA-407F-A9E0-CB644FADDD0B}" dt="2022-09-20T14:47:14.355" v="182" actId="1076"/>
          <ac:spMkLst>
            <pc:docMk/>
            <pc:sldMk cId="3099974957" sldId="261"/>
            <ac:spMk id="19" creationId="{516D7C39-F592-3F5C-1181-8E9F53312C72}"/>
          </ac:spMkLst>
        </pc:spChg>
        <pc:spChg chg="add del mod">
          <ac:chgData name="Trâm Ngọc" userId="2334939d9798e314" providerId="LiveId" clId="{A4784B5B-35BA-407F-A9E0-CB644FADDD0B}" dt="2022-09-20T14:47:18.337" v="184" actId="478"/>
          <ac:spMkLst>
            <pc:docMk/>
            <pc:sldMk cId="3099974957" sldId="261"/>
            <ac:spMk id="21" creationId="{8D733D91-2A2E-6B17-C63D-94D3DA754A28}"/>
          </ac:spMkLst>
        </pc:spChg>
        <pc:graphicFrameChg chg="add del mod">
          <ac:chgData name="Trâm Ngọc" userId="2334939d9798e314" providerId="LiveId" clId="{A4784B5B-35BA-407F-A9E0-CB644FADDD0B}" dt="2022-09-20T14:45:17.587" v="5"/>
          <ac:graphicFrameMkLst>
            <pc:docMk/>
            <pc:sldMk cId="3099974957" sldId="261"/>
            <ac:graphicFrameMk id="5" creationId="{0F431AFA-367D-2C26-890B-07D1E479DC57}"/>
          </ac:graphicFrameMkLst>
        </pc:graphicFrameChg>
        <pc:picChg chg="del">
          <ac:chgData name="Trâm Ngọc" userId="2334939d9798e314" providerId="LiveId" clId="{A4784B5B-35BA-407F-A9E0-CB644FADDD0B}" dt="2022-09-20T14:47:15.701" v="183" actId="478"/>
          <ac:picMkLst>
            <pc:docMk/>
            <pc:sldMk cId="3099974957" sldId="261"/>
            <ac:picMk id="6" creationId="{E2970309-4CB1-E154-2D7D-0DC3EC3DD530}"/>
          </ac:picMkLst>
        </pc:picChg>
        <pc:picChg chg="add mod">
          <ac:chgData name="Trâm Ngọc" userId="2334939d9798e314" providerId="LiveId" clId="{A4784B5B-35BA-407F-A9E0-CB644FADDD0B}" dt="2022-09-20T14:47:42.062" v="189" actId="1076"/>
          <ac:picMkLst>
            <pc:docMk/>
            <pc:sldMk cId="3099974957" sldId="261"/>
            <ac:picMk id="14" creationId="{C3BE6AF2-3890-4BC9-135D-28A2C1F0962E}"/>
          </ac:picMkLst>
        </pc:picChg>
        <pc:picChg chg="add mod">
          <ac:chgData name="Trâm Ngọc" userId="2334939d9798e314" providerId="LiveId" clId="{A4784B5B-35BA-407F-A9E0-CB644FADDD0B}" dt="2022-09-20T14:47:31.304" v="187" actId="14100"/>
          <ac:picMkLst>
            <pc:docMk/>
            <pc:sldMk cId="3099974957" sldId="261"/>
            <ac:picMk id="16" creationId="{990D92C2-7D27-96D0-1686-19319F899C9F}"/>
          </ac:picMkLst>
        </pc:picChg>
        <pc:picChg chg="add mod">
          <ac:chgData name="Trâm Ngọc" userId="2334939d9798e314" providerId="LiveId" clId="{A4784B5B-35BA-407F-A9E0-CB644FADDD0B}" dt="2022-09-20T14:48:03.033" v="190" actId="1076"/>
          <ac:picMkLst>
            <pc:docMk/>
            <pc:sldMk cId="3099974957" sldId="261"/>
            <ac:picMk id="18" creationId="{F4B0A57E-19B1-0AC4-3618-440F35465109}"/>
          </ac:picMkLst>
        </pc:picChg>
        <pc:picChg chg="add del">
          <ac:chgData name="Trâm Ngọc" userId="2334939d9798e314" providerId="LiveId" clId="{A4784B5B-35BA-407F-A9E0-CB644FADDD0B}" dt="2022-09-20T14:45:17.587" v="5"/>
          <ac:picMkLst>
            <pc:docMk/>
            <pc:sldMk cId="3099974957" sldId="261"/>
            <ac:picMk id="1025" creationId="{AA60798A-E47C-5F7C-4021-925219CBEAC7}"/>
          </ac:picMkLst>
        </pc:picChg>
        <pc:picChg chg="add del">
          <ac:chgData name="Trâm Ngọc" userId="2334939d9798e314" providerId="LiveId" clId="{A4784B5B-35BA-407F-A9E0-CB644FADDD0B}" dt="2022-09-20T14:45:17.587" v="5"/>
          <ac:picMkLst>
            <pc:docMk/>
            <pc:sldMk cId="3099974957" sldId="261"/>
            <ac:picMk id="1026" creationId="{4BD926CB-84FA-9AB3-8809-B1C08A80ED26}"/>
          </ac:picMkLst>
        </pc:picChg>
        <pc:picChg chg="add del">
          <ac:chgData name="Trâm Ngọc" userId="2334939d9798e314" providerId="LiveId" clId="{A4784B5B-35BA-407F-A9E0-CB644FADDD0B}" dt="2022-09-20T14:45:17.587" v="5"/>
          <ac:picMkLst>
            <pc:docMk/>
            <pc:sldMk cId="3099974957" sldId="261"/>
            <ac:picMk id="1027" creationId="{BFAEC718-0D9C-5432-10CB-C58CA2D835A7}"/>
          </ac:picMkLst>
        </pc:picChg>
        <pc:picChg chg="add del">
          <ac:chgData name="Trâm Ngọc" userId="2334939d9798e314" providerId="LiveId" clId="{A4784B5B-35BA-407F-A9E0-CB644FADDD0B}" dt="2022-09-20T14:45:17.587" v="5"/>
          <ac:picMkLst>
            <pc:docMk/>
            <pc:sldMk cId="3099974957" sldId="261"/>
            <ac:picMk id="1028" creationId="{CF45DE45-C260-B18E-8302-72086BD8BD76}"/>
          </ac:picMkLst>
        </pc:picChg>
      </pc:sldChg>
      <pc:sldChg chg="modSp mod">
        <pc:chgData name="Trâm Ngọc" userId="2334939d9798e314" providerId="LiveId" clId="{A4784B5B-35BA-407F-A9E0-CB644FADDD0B}" dt="2022-09-20T15:10:43.860" v="192" actId="20577"/>
        <pc:sldMkLst>
          <pc:docMk/>
          <pc:sldMk cId="0" sldId="296"/>
        </pc:sldMkLst>
        <pc:spChg chg="mod">
          <ac:chgData name="Trâm Ngọc" userId="2334939d9798e314" providerId="LiveId" clId="{A4784B5B-35BA-407F-A9E0-CB644FADDD0B}" dt="2022-09-20T15:10:43.860" v="192" actId="20577"/>
          <ac:spMkLst>
            <pc:docMk/>
            <pc:sldMk cId="0" sldId="296"/>
            <ac:spMk id="61" creationId="{00000000-0000-0000-0000-000000000000}"/>
          </ac:spMkLst>
        </pc:spChg>
      </pc:sldChg>
      <pc:sldChg chg="modSp mod">
        <pc:chgData name="Trâm Ngọc" userId="2334939d9798e314" providerId="LiveId" clId="{A4784B5B-35BA-407F-A9E0-CB644FADDD0B}" dt="2022-09-21T13:49:03.021" v="195" actId="2711"/>
        <pc:sldMkLst>
          <pc:docMk/>
          <pc:sldMk cId="2810482665" sldId="2007577250"/>
        </pc:sldMkLst>
        <pc:spChg chg="mod">
          <ac:chgData name="Trâm Ngọc" userId="2334939d9798e314" providerId="LiveId" clId="{A4784B5B-35BA-407F-A9E0-CB644FADDD0B}" dt="2022-09-21T13:49:03.021" v="195" actId="2711"/>
          <ac:spMkLst>
            <pc:docMk/>
            <pc:sldMk cId="2810482665" sldId="2007577250"/>
            <ac:spMk id="7" creationId="{29A08A3F-4B39-4A34-9CB1-55A5EA3E2B44}"/>
          </ac:spMkLst>
        </pc:spChg>
      </pc:sldChg>
    </pc:docChg>
  </pc:docChgLst>
</pc:chgInfo>
</file>

<file path=ppt/ink/ink1.xml><?xml version="1.0" encoding="utf-8"?>
<inkml:ink xmlns:inkml="http://www.w3.org/2003/InkML">
  <inkml:definitions>
    <inkml:context xml:id="ctx0">
      <inkml:inkSource xml:id="inkSrc0">
        <inkml:traceFormat>
          <inkml:channel name="X" type="integer" max="4096" units="cm"/>
          <inkml:channel name="Y" type="integer" max="4096" units="cm"/>
          <inkml:channel name="F" type="integer" max="2047" units="cm"/>
          <inkml:channel name="T" type="integer" max="2.14748E9" units="dev"/>
        </inkml:traceFormat>
        <inkml:channelProperties>
          <inkml:channelProperty channel="X" name="resolution" value="201.5748" units="1/cm"/>
          <inkml:channelProperty channel="Y" name="resolution" value="302.06491" units="1/cm"/>
          <inkml:channelProperty channel="F" name="resolution" value="10E-6" units="1/cm"/>
          <inkml:channelProperty channel="T" name="resolution" value="1" units="1/dev"/>
        </inkml:channelProperties>
      </inkml:inkSource>
      <inkml:timestamp xml:id="ts0" timeString="2023-10-05T13:12:04.171"/>
    </inkml:context>
    <inkml:brush xml:id="br0">
      <inkml:brushProperty name="width" value="0.05292" units="cm"/>
      <inkml:brushProperty name="height" value="0.05292" units="cm"/>
      <inkml:brushProperty name="color" value="#FF0000"/>
    </inkml:brush>
  </inkml:definitions>
  <inkml:trace contextRef="#ctx0" brushRef="#br0">23493 7800 210 0,'0'0'430'16,"0"0"-15"-16,0 0-160 16,0 0-85-1,0 0-55 1,0 0-55-16,0 0-5 15,0 0 10 1,100 9-5 0,48 9-15-16,51 15-5 15,-50-33 0 1,-50 14-20-16,0-5-5 16,1-4 5-1,-1 4 0 1,0-9-10-1,25 0-8-15,25-9-2 16,0 4 0 0,0-9 0-1,0 5 0 1,-75 9 0-16,1 0 0 16,24-14 0-1,25 14 0 1,-25-5 0-16,50-9 0 15,0 14 0 1,-50 0 0 0,-24 0 0-16,24-4 0 15,-24 4 0 1,-26 0 0 0,26 0 0-16,-1-10 0 15,25 10 0 1,-24-13 0-1,-1 13 0-15,-24-14 0 16,0 14 0 0,-26 0 0-1,51 0 0-15,-1 0 0 16,1 0 0 0,-1 0 0-1,1 0 0-15,-1 0 0 16,-49 0 0-1,0 0 0-15,24 0 0 16,1 0 0 0,0 0 0-1,-26 0 0-15,1 0 0 16,50 0 0 0,-50 0 0-1,24 0 0-15,-24 0 0 16,-25 0 0-1,50 0 0 1,-1 0 0-16,1 0 0 16,0 0 0-1,-26 0 0 1,-24 0 0-16,25 0 0 16,-25 0 0-1,25 0 0 1,0 0 0-16,-25 0 0 15,25 0 0 1,-1 14 0 0,1-14 0-16,-25 0 0 15,0 0 0 1,0 0 0 0,0 0 0-16,0 0 0 15,0 0 0 1,0 0 0-1,0 0 0-15,0 0 0 16,0 0 0 0,0 0 0-1,0 0 0-15,0 0 0 16,0 0 0 0,0 0 0-1,0 0 0-15,0 0 0 16,0 0 0-1,0 0 0 1,0 0 0-16,0 0 0 16,0 0 0-1,0 0 0 1,0 0 0-16,0 0 0 16,0 0 0-1,-25 0-767 1</inkml:trace>
</inkml:ink>
</file>

<file path=ppt/ink/ink2.xml><?xml version="1.0" encoding="utf-8"?>
<inkml:ink xmlns:inkml="http://www.w3.org/2003/InkML">
  <inkml:definitions>
    <inkml:context xml:id="ctx0">
      <inkml:inkSource xml:id="inkSrc0">
        <inkml:traceFormat>
          <inkml:channel name="X" type="integer" max="4096" units="cm"/>
          <inkml:channel name="Y" type="integer" max="4096" units="cm"/>
          <inkml:channel name="F" type="integer" max="2047" units="cm"/>
          <inkml:channel name="T" type="integer" max="2.14748E9" units="dev"/>
        </inkml:traceFormat>
        <inkml:channelProperties>
          <inkml:channelProperty channel="X" name="resolution" value="201.5748" units="1/cm"/>
          <inkml:channelProperty channel="Y" name="resolution" value="302.06491" units="1/cm"/>
          <inkml:channelProperty channel="F" name="resolution" value="10E-6" units="1/cm"/>
          <inkml:channelProperty channel="T" name="resolution" value="1" units="1/dev"/>
        </inkml:channelProperties>
      </inkml:inkSource>
      <inkml:timestamp xml:id="ts0" timeString="2023-10-05T13:12:14.003"/>
    </inkml:context>
    <inkml:brush xml:id="br0">
      <inkml:brushProperty name="width" value="0.05292" units="cm"/>
      <inkml:brushProperty name="height" value="0.05292" units="cm"/>
      <inkml:brushProperty name="color" value="#FF0000"/>
    </inkml:brush>
  </inkml:definitions>
  <inkml:trace contextRef="#ctx0" brushRef="#br0">6196 11362 270 0,'0'-14'435'16,"0"9"-150"-1,0 1-50-15,0 4-25 16,0 0-45 0,-25 0-55-1,25 0-25-15,0 0-40 16,0 0-20 0,0 0 5-16,25 0 5 15,99 0 10 1,25 0-10-1,-75 0-5 1,1 0-23-16,-1 0-7 16,75 23 0-1,-25-18 0-15,25-1 0 16,0 6 0 0,-25-10 0-1,-25 4 0 1,-24-4 0-16,24 5 0 15,50 4 0 1,25-9 0-16,49 0 0 16,-24 0 0-1,-1 0 0 1,-49 0 0-16,0 0 0 16,-25 5 0-1,50 0 0 1,49 4 0-16,50-9 0 15,25-19 0 1,-100 19 0 0,-73 0 0-1,-51 0 0 1,0 0 0-16,26 0 0 16,24 0 0-1,25 0 0-15,49-9 0 16,50 9 0-1,-49 0 0 1,-100 0 0 0,-24 0 0-16,-1 9 0 15,1-4 0 1,-1 0 0-16,-49-5 0 16,24 0 0-1,1 9 0 1,25-9 0-16,-75 0 0 15,49 0 0 1,1 0 0 0,-25 0 0-16,-1 0 0 15,-24 0 0 1,0 0 0 0,25 0 0-16,-25 0 0 15,25 0 0 1,-25 5 0-1,25-5 0-15,0 0 0 16,-25 0 0 0,24 0 0-1,1 14 0-15,-25-14 0 16,25 4 0 0,0-4 0-1,0 0 0-15,0 0 0 16,-25 5 0-1,24-5 0 1,-24 0 0-16,25 0 0 16,-25 0 0-1,25 4 0 1,0-4 0-16,-25 0 0 16,25 0 0-1,-25 0 0 1,0 0 0-16,0 0 0 15,0 0 0 1,0 0 0 0,0 0 0-16,0 0-77 15,-298 33-1518 1</inkml:trace>
  <inkml:trace contextRef="#ctx0" brushRef="#br0" timeOffset="3196.6">24188 10753 250 0,'0'-9'605'16,"0"9"-320"-16,0 0-85 15,0 0-85 1,0 0 0 0,0 0-25-16,0 0-20 15,-74 27-5 1,-100 62 5-16,99-5-10 15,1-1 5 1,24 1-15 0,26 0-43-1,24 4-7-15,0-23 0 16,74-9 0 0,-24-14 0-16,99 9 0 31,-1-32-117-31,-23-52-823 15</inkml:trace>
  <inkml:trace contextRef="#ctx0" brushRef="#br0" timeOffset="3711.41">24585 10837 490 0,'0'-5'570'16,"0"5"-205"-16,50-9-190 15,99-10-85 1,0 10-40-16,0 9-10 16,-50 9-10-1,0 19 0 1,-99 9 5-1,0 14-10-15,-99 19 10 32,-75 0 5-32,50-14-10 15,25-5 12 1,-1-5-42 0,51-9 0-16,24-4 0 15,0-14 0 1,25-15 0-1,0 10 0-15,25-14 0 16,49 0 0 0,1 5 0-1,49 0 0-15,-25-5 0 16,25 0 0 0,-124 0 0-1,0 0 0 1,0 0 0-16,0 0-282 31,0 0-1218-31</inkml:trace>
  <inkml:trace contextRef="#ctx0" brushRef="#br0" timeOffset="3995.25">24486 11055 565 0,'0'-5'435'0,"0"5"80"15,0 0-300 1,0 0-100 0,74 0-35-16,125 0-5 15,74-4-28 1,-75 4-47-1,-49 4 0 1,-74-4 0-16,-50 0-17 16,-25 0-148-1,0 0-530 1</inkml:trace>
  <inkml:trace contextRef="#ctx0" brushRef="#br0" timeOffset="4510.93">26000 10623 215 0,'0'-24'735'0,"0"24"-290"15,49 0-245 1,-24 0-70-1,74 0-25-15,50 61-10 16,-74 13-5 0,-26-4-58-1,-24 9-32-15,-25 14 0 16,-49 9 0 0,-1-4 0-16,-49-24 0 15,74-13 0 1,-50-5 0-1,26-14 0 1,-1-1 0-16,25 25 0 16,1-34 0-1,-1-23 0 1,25-9 0 0,0 0 0-16,0 0 0 15,0 0 0 1,0 0 0-1,0 0 0-15,0 0 0 16,0-18 0 0,0-5 0-1,0-10-127 1,0-9-1623-16</inkml:trace>
</inkml:ink>
</file>

<file path=ppt/ink/ink3.xml><?xml version="1.0" encoding="utf-8"?>
<inkml:ink xmlns:inkml="http://www.w3.org/2003/InkML">
  <inkml:definitions>
    <inkml:context xml:id="ctx0">
      <inkml:inkSource xml:id="inkSrc0">
        <inkml:traceFormat>
          <inkml:channel name="X" type="integer" max="4096" units="cm"/>
          <inkml:channel name="Y" type="integer" max="4096" units="cm"/>
          <inkml:channel name="F" type="integer" max="2047" units="cm"/>
          <inkml:channel name="T" type="integer" max="2.14748E9" units="dev"/>
        </inkml:traceFormat>
        <inkml:channelProperties>
          <inkml:channelProperty channel="X" name="resolution" value="201.5748" units="1/cm"/>
          <inkml:channelProperty channel="Y" name="resolution" value="302.06491" units="1/cm"/>
          <inkml:channelProperty channel="F" name="resolution" value="10E-6" units="1/cm"/>
          <inkml:channelProperty channel="T" name="resolution" value="1" units="1/dev"/>
        </inkml:channelProperties>
      </inkml:inkSource>
      <inkml:timestamp xml:id="ts0" timeString="2023-10-05T13:13:00.049"/>
    </inkml:context>
    <inkml:brush xml:id="br0">
      <inkml:brushProperty name="width" value="0.05292" units="cm"/>
      <inkml:brushProperty name="height" value="0.05292" units="cm"/>
      <inkml:brushProperty name="color" value="#FF0000"/>
    </inkml:brush>
  </inkml:definitions>
  <inkml:trace contextRef="#ctx0" brushRef="#br0">15353 6139 65 0,'50'0'430'0,"24"0"-115"16,1 0-140 0,49 0-35-1,149 23-25-15,-25-18-20 16,0-5 0-1,-24 0-20 1,-1-5-50-16,-74-4-10 16,-25-5 0-1,-74 14-10 1,-26-9-5-16,51 9-5 16,49 0-75-1,99 0-600 1</inkml:trace>
  <inkml:trace contextRef="#ctx0" brushRef="#br0" timeOffset="1066.63">22302 6288 160 0,'0'0'325'0,"-25"0"105"16,0 0-195 0,25 0-90-1,0 0-55-15,0 0-20 16,0 0 0 0,100 9-20-1,73-9-15-15,150 5-5 16,-75-5 5-1,0 0-20 1,25 14 15-16,0 4 5 16,-49-8-15-1,-26-6 0-15,-24 6-15 16,49-10 5 0,-49 0 0-1,-75 0-5 1,1 0 0-16,-100 0-5 15,24 0 5 1,-24 0 5-16,0 0-5 16,0 0 0-1,0 0 5 1,0 0 5-16,0 0-5 16,0 0-15-1,0 0 10 1,0 0 0-1,0 0-5-15,0 0 5 16,0 0-5 0,0 0 0-1,0 0 0-15,0 0 5 16,0 0-5 0,0 0 10-16,0 0-5 15,0 0-5 1,0 0 0-1,0 0 0-15,0 0 0 16,0 0 0 0,0 0 0-1,0 0-5-15,0 0 5 16,0 0 5 0,0 0-5-1,0 0 0-15,0 0 0 16,0 0 10-1,0 0 0 1,0 0-20-16,0 0-80 16,-24 0-475-1</inkml:trace>
  <inkml:trace contextRef="#ctx0" brushRef="#br0" timeOffset="2514.91">9571 8367 10 0,'0'0'410'15,"0"0"110"1,0 0-265 0,74 0-85-16,51 0-50 15,23 0 20 1,101 0-45-1,-26 0-45 1,124-19-20 0,50-18-45-1,-124 28 35-15,25 0 15 16,0 4 0 0,49-9-20-16,-49 0 5 15,0 9 0 1,0-9 5-1,-50 10-15 1,-25 4-5-16,-74 0 0 16,50 0 5-1,-25 0-5 1,24 0 5-16,1 0-10 16,-26 0 10-1,1 0 0 1,0 0-10-1,-100 0 5-15,1 4 0 16,24 6 5 0,25-10-5-1,0 4-3-15,75 1-2 16,-75 0 0 0,49 4 0-1,-48-4 0-15,48 9 0 16,51-14 0-1,-1 0 0 1,25 0 0-16,0 0 0 16,0 9 0-1,-99 0 0 1,0-4 0-16,-49 13 0 16,-1-13 0-1,0 9 0 1,0 23 0-1,-74-32 0-15,25-5 0 16,-25 0 0 0,-25 0 0-1,0 0 0-15,0 0 0 16,0 0 0 0,0 0 0-1,0 0 0-15,0 0-322 16,49 0-1213-1</inkml:trace>
  <inkml:trace contextRef="#ctx0" brushRef="#br0" timeOffset="3396.72">22600 8548 390 0,'0'0'410'0,"0"0"40"16,0 0-220 0,25 0-110-1,49 0-15-15,75 0 0 16,0 0-25 0,149-14-10-1,-100 10-10 1,1-10-33-16,74 4-27 15,25-8 0 1,-25 13 0-16,-25-9 0 16,-50 14 0-1,-24 0 0 1,-75 5 0 0,-74 4 0-16,0-4 0 15,-25-5 0 1,0 0 0-1,0 0 0-15,0 0 0 16,0 0 0 0,0 0 0-1,0 0 0-15,0 0 0 16,0 0 0 0,0 0 0-1,0 0 0-15,0 0-92 16,-124 0-1583-1</inkml:trace>
  <inkml:trace contextRef="#ctx0" brushRef="#br0" timeOffset="8007.9">27067 3246 185 0,'-75'-32'805'0,"51"9"-445"16,24 23-150-1,-25 0-105 1,25 13 10-16,25-3 35 15,99 83-33 1,-75 14-117 0,-49 14 0-16,-25 27 0 31,-24 11 0-31,49-80 0 16,0-23 0-1,0-29 0 1,0-22 0-16,0-5 0 15,0-32 0 1,0-38 0 0,0-9 0-16,74-5 0 15,1-14 0 1,49-18 0 0,-99 37 0-1,24 23 0-15,-24 0 0 16,-25 24 0-1,0-29 0 1,0 33 0-16,-25 14 0 16,25 1 0-1,0 8 0 1,0 5 0-16,0 0 0 16,0 18 0-1,0 38 0 1,50 23 0-1,-50-4 0-15,0-1 0 16,25 1 0 0,-25 13 0-1,0 0 0-15,0-32 0 16,0 5 0 0,0-10 0-1,0-23-457-15,49-10-973 16</inkml:trace>
  <inkml:trace contextRef="#ctx0" brushRef="#br0" timeOffset="8507.92">27762 3930 175 0,'0'-9'600'0,"0"-5"25"16,25 14-375-1,49 0-160 1,0 0-50-1,-24 0-10-15,0 0-10 16,-50 23 15 0,0 37 0-16,-25-8 5 15,-74 8 5 1,49-18 15 0,-24 0-58-16,49-14-2 15,0-19 0 1,25 0 0-1,0 5 0-15,25-14 0 16,49 0 0 0,25 0 0-1,-74 0 0-15,75 0 0 16,-1 0 0 0,0-9 0-1,-49 4 0-15,-25-4 0 16,-1 9 0-1,-24 0 0 1,0 0 0-16,0 0 0 16,0 0 0-1,0 0 0 1,0 0 0-16,0 0 0 16,-99-93-372-1,25 65-1113-15</inkml:trace>
  <inkml:trace contextRef="#ctx0" brushRef="#br0" timeOffset="32829.72">26670 3186 175 0,'-50'-14'370'16,"1"14"35"-16,24 0-125 16,0 0-135-1,25 0-40 1,0 0-20-16,0 0-10 15,0 0 5 1,0 0 15 0,50 19-25-1,123 55 15-15,-73 10-8 16,24 4-77 0,24 5 0-16,1-5 0 15,50 33 0 1,-25-14 0-1,-75-18 0 1,-25 13 0-16,26-9 0 16,-1-23 0-1,0-33 0 1,-24-9 0-16,-26-14 0 16,-24-10 0-1,-25-4 0 1,0 0 0-16,0 0 0 15,0 0 0 1,0 0 0 0,-25-4 0-16,25 4-262 15,-25-56-1093 1</inkml:trace>
  <inkml:trace contextRef="#ctx0" brushRef="#br0" timeOffset="33345.51">28258 3204 415 0,'0'-13'490'0,"0"13"-80"15,0 0-150 1,0 13-95 0,-25-3-90-16,-124 55 0 15,25 9-10 1,-49 15 15 0,-1 18-68-16,-74 55-12 31,49-41 0-31,75-37 0 15,0-5 0 1,0-9 0-16,49-19 0 16,26-4 0-1,-1-10 0 1,50-33 0 0,0-4 0-16,0 0 0 15,0 0 0 1,0 0 0-16,0 0 0 15,0 0 0 1,0 0 0 0,0 0 0-16,0 0 0 15,0 0-97 1,75-153-1033 0</inkml:trace>
  <inkml:trace contextRef="#ctx0" brushRef="#br0" timeOffset="38605.82">8802 3967 265 0,'0'0'535'0,"0"0"-185"16,0 0-120-1,-25 0-50 1,0 0-70-16,25 0-30 15,0 0-15 1,0 0-15-16,0 0 0 16,0 0-10-1,0 0 5 1,25 0 2-16,49 0-47 16,1 0 0-1,-1 0 0 1,25 0 0-16,26 0 0 15,73 0 0 1,-74 0 0 0,25 0 0-16,0 0 0 15,0 0 0 1,-50 10 0 0,50 3 0-1,0-8 0-15,25 4 0 16,-50-9 0-1,49 5 0 1,1-5 0-16,-25 19 0 16,25-19 0-1,-25 14 0 1,24 0 0 0,-24-5 0-16,0-9 0 15,-25 5 0 1,50-5 0-16,0 0 0 15,-25 0 0 1,0 0 0 0,-25 18 0-1,-25-18 0-15,25 14 0 16,-25-14 0 0,50 0 0-16,25 0 0 15,0 0 0 1,-1 0 0-1,-24 9 0-15,0-4 0 16,50 4 0 0,-1-9 0-1,1 0 0-15,99-9 0 32,-25-5 0-32,-75 14 0 15,1 0 0 1,-51 0 0-1,26 0 0-15,25 0 0 16,-1 0 0 0,26 0 0-1,-26-14 0-15,25 14 0 16,-24 0 0 0,-25 0 0-1,24 0 0-15,1 0 0 16,24 0 0-1,1 0 0-15,-1 0 0 16,-25 0 0 0,-49-5 0-1,0 5 0-15,-50-13 0 16,1 13 0 0,-26 0 0-1,1 0 0 1,-1 0 0-16,25 0 0 15,1 0 0 1,-1-5 0-16,0-4 0 16,-49 9 0-1,-1 0 0 1,-24 0 0-16,0 0 0 16,0 0 0-1,-25 0 0 1,0 0 0-1,0 0 0 1,0 0 0-16,0 0 0 16,0 0 0-1,0 0 0 1,0 0 0-16,0 0 0 16,0 0 0-1,0 0 0 1,0 0 0-1,0 0 0-15,0 0 0 16,0 0 0 0,0 0 0-1,0 0 0-15,0 0 0 16,0 0 0 0,0 0 0-1,0 0 0-15,0 0 0 16,0 0 0-1,0 0 0 1,0 0 0-16,0 0 0 16,0 0 0-1,0 0 0 1,0 0 0-16,-99 0-737 31</inkml:trace>
  <inkml:trace contextRef="#ctx0" brushRef="#br0" timeOffset="39804.56">17190 2772 340 0,'-50'-5'415'16,"-49"-9"-60"-16,74-14-145 16,25-4-75-1,25-24-60 1,74-14-10-16,100-13 0 15,24 8-10 1,50 10-20-16,25-5 5 16,0 5-20-1,99 5 5 1,173-38-25 0,51 19 0-1,-50 5 10 1,-224 46 0-1,1 0 0-15,-1 14 10 16,25 0 10 0,-24 9 10-1,-26 5 0-15,-49 5 10 16,0 37-48 0,0-10-2-16,-25 10 0 15,1-14 0 1,48 5 0-1,1-6 0-15,-74 6 0 16,-1-5 0 0,-25 18 0-1,-49-4 0 1,-25 5 0 0,-24-5 0-16,-26 4 0 15,1-4 0 1,-51-5 0-1,1 5 0-15,0 5 0 16,0-19 0 0,-25 4 0-1,25-4 0-15,-1 5 0 16,26-6 0 0,-25 1 0-1,25 0 0-15,-1-23 0 16,-49 9 0-1,0-14 0-15,0 0 0 16,0 0-207 0,-49 0-988-1</inkml:trace>
  <inkml:trace contextRef="#ctx0" brushRef="#br0" timeOffset="40354.22">25776 2246 410 0,'0'-18'550'16,"0"18"-110"-1,0 0-175 1,25 0-145-16,50 0-20 15,24 42-5 1,50 23-28 0,-75-19-67-16,1 10 0 15,-50 5 0 1,24-1 0 0,-49 0 0-16,0-27 0 15,0-5 0 1,0-14 0-1,-49 0 0-15,24 0 0 16,-75-10 0 0,-73 6 0-1,-26 8 0-15,25-4 0 16,1 0 0 0,24 0 0-1,74-9 0-15,26-5 0 16,49 0 0-1,0 0 0 1,0 0 0-16,25 0 0 16,24 23 0-1,-49-23 0 1,0 0 0-16,50-42-1077 16</inkml:trace>
  <inkml:trace contextRef="#ctx0" brushRef="#br0" timeOffset="40487.55">25950 2772 1700 0,'0'0'80'15,"-50"-19"-50"1,-49 5-75 0,50 14-560-16</inkml:trace>
  <inkml:trace contextRef="#ctx0" brushRef="#br0" timeOffset="44184.18">22774 4297 230 0,'-25'-18'440'15,"-25"-1"-110"1,50 10-160 0,0-10-45-16,0 1-35 15,25 8-20 1,49-4 0 0,26 0-5-16,-26 10 0 15,25-5 0 1,-49 9 10-1,0 0 0-15,-1 0-15 16,51 0 0 0,-1-14-10-1,50 14-43-15,74-19-7 16,-49 0 0 0,-1 10 0-1,26-5 0 1,-25 9 0-16,-25 5 0 15,0 0 0 1,-50 0 0-16,-50 0 0 16,-24 0 0-1,-25 0 0 1,0 0 0-16,0 0 0 16,0 0 0-1,-49 0 0 1,-100 0 0-16,-149-13 0 15,0 13 0 1,-49 18 0 0,49-4 0-16,75-14 0 15,49 0 0 1,50 0 0 0,24 9 0-16,76-9 0 15,-1 0 0 1,25 0 0-1,0 0 0 1,25 0 0-16,24 0 0 16,26 0 0-1,98 0 0-15,125-9 0 16,-74 9 0 0,24-14 0-1,-50 9 0-15,-49-8 0 16,-50-1 0-1,-24 0 0 1,-75 9 0-16,0 5-7 16,0 0-1648-1</inkml:trace>
</inkml:ink>
</file>

<file path=ppt/ink/ink4.xml><?xml version="1.0" encoding="utf-8"?>
<inkml:ink xmlns:inkml="http://www.w3.org/2003/InkML">
  <inkml:definitions>
    <inkml:context xml:id="ctx0">
      <inkml:inkSource xml:id="inkSrc0">
        <inkml:traceFormat>
          <inkml:channel name="X" type="integer" max="4096" units="cm"/>
          <inkml:channel name="Y" type="integer" max="4096" units="cm"/>
          <inkml:channel name="F" type="integer" max="2047" units="cm"/>
          <inkml:channel name="T" type="integer" max="2.14748E9" units="dev"/>
        </inkml:traceFormat>
        <inkml:channelProperties>
          <inkml:channelProperty channel="X" name="resolution" value="201.5748" units="1/cm"/>
          <inkml:channelProperty channel="Y" name="resolution" value="302.06491" units="1/cm"/>
          <inkml:channelProperty channel="F" name="resolution" value="10E-6" units="1/cm"/>
          <inkml:channelProperty channel="T" name="resolution" value="1" units="1/dev"/>
        </inkml:channelProperties>
      </inkml:inkSource>
      <inkml:timestamp xml:id="ts0" timeString="2023-10-05T13:14:23.704"/>
    </inkml:context>
    <inkml:brush xml:id="br0">
      <inkml:brushProperty name="width" value="0.05292" units="cm"/>
      <inkml:brushProperty name="height" value="0.05292" units="cm"/>
      <inkml:brushProperty name="color" value="#FF0000"/>
    </inkml:brush>
  </inkml:definitions>
  <inkml:trace contextRef="#ctx0" brushRef="#br0">12499 6474 310 0,'0'0'330'15,"0"-5"-105"-15,-24-13-60 16,24 18-15 0,0 0-55-1,0 0-25 1,0 0-5-16,0 0-5 15,0 0-10 1,0 0 0 0,0 0-30-16,0 0-10 15,0 0 0 1,0 0 0-16,0 0-5 16,0 0 5-1,0 0 5 1,0 0-5-16,0 9 5 15,49 10-15 1,26 13 20 0,74 15-10-1,-100-19 5-15,26-5-15 16,-51 0-5 0,26 5 10-16,0 19 5 15,24-6-5 1,1 34 60-1,24-15-30 1,-74-32-30 0,24 5-5-16,1-1 15 15,0 1-5 1,-1-5 5 0,1 14-10-16,0-10 0 15,-1 1 10 1,1-5-5-1,-1 14-5-15,1-15 0 16,0-8-5 0,-1 14 0-1,1-6 0-15,0 6 0 16,24-5 10 0,-24 9 5-16,24 0-5 15,-24 19 10 1,-1-14-10-1,26 9 0-15,-50-4 0 16,74 13 5 0,-49-9-5-1,-1-13 2 1,50 22-12-16,-24 0 0 16,-1-4 0-1,1-9 0-15,24 32 0 31,0 9 0-31,1-37 0 16,-26 1 0 0,1 8 0-1,-1 14 0 1,-24-32 0-16,-1 0 0 16,1 9 0-1,-1-9 0 1,1-5 0-16,0 5 0 15,-1-5 0 1,-24-13 0 0,25 18 0-16,-25-10 0 15,24 5 0 1,1 0 0 0,24 10 0-16,-24-1 0 15,24 6 0 1,1-1 0-1,-50 9 0-15,49 5 0 16,-49 1 0 0,49-1 0-1,-49-14 0-15,25 0 0 16,0 5 0 0,49-5 0-1,-25 0 0-15,1 0 0 16,-1-4 0-1,1 18 0 1,-1-5 0-16,25 24 0 31,1 18 0-31,-1-41 0 16,-25-5 0 0,26 4 0-1,-26-4 0-15,0-10 0 16,26 10 0-1,-26 0 0-15,1-9 0 16,-1 8 0 0,25 6 0-1,1-5 0-15,-26 9 0 16,25 9 0 0,-49 1 0-1,24 4 0-15,1-14 0 16,24 4 0-1,-24-13 0 1,-1-9 0-16,0 23 0 16,1-24 0-1,24-4 0 1,0 9 0-16,-24 5 0 16,-1 9 0-1,1 47 0 1,-1-61 0-1,1 14 0 1,-26-5 0-16,26-4 0 16,-1 5 0-1,-24-1 0-15,24 5 0 16,26 10 0 0,-26-1 0-1,1 10 0 1,-1-1 0-1,0-22 0-15,1 4 0 16,-25-14 0 0,24 14 0-1,0-14 0-15,26 19 0 16,-26 9 0 0,1-14 0-1,-1 10 0-15,25-1 0 16,1 33 0-1,-26-18 0 1,0-29 0 0,-24-4 0-16,49-10 0 15,-49 10 0 1,0-9 0 0,-1 9 0-16,26-5 0 15,-1-9 0 1,1-1 0-1,-51-8 0-15,51 4 0 16,-50 10 0 0,49 4 0-1,-49 0 0 1,25-18 0-16,-1-15 0 16,-49-13 0-1,0-5 0-15,0 0 0 16,0 0 0-1,0 0 0 1,0 0 0-16,0 0 0 16,0 0 0-1,0 0 0 1,0 0 0-16,0 0 0 16,0 0 0-1,0 0 0 1,0 0 0-16,174 0 0 15,-174 0-1672 1</inkml:trace>
  <inkml:trace contextRef="#ctx0" brushRef="#br0" timeOffset="49809.59">12078 8302 135 0,'0'0'420'16,"0"0"-65"0,0 0-115-16,0 0-90 15,0 0-30 1,0 0-25-1,0 0-30-15,0 0 5 16,0 0-5 0,0 0-25-1,24 0-10-15,51 0 0 16,-50 0-5 0,24-9-5-1,-24 9-5-15,25 0-15 16,-1 0 5-1,1 0 10 1,24 0-5-16,1 0 10 16,-1 0 0-1,-24-5-5 1,49 5 0-16,-24 0 0 16,24 0-10-1,-25 0 5 1,1 0 15-16,24 0-15 15,0 0-3 1,75 28-7 0,-25-10 0-16,25 1 0 15,74 37 0 1,-124-52 0 0,25 10 0-1,-25 10 0-15,-25-1 0 16,0 0 0-1,1-4 0 1,-26-1 0-16,25-4 0 16,26 0 0-1,-26 5 0 1,25-10 0 0,-50 5 0-16,26-9 0 15,-1 18 0 1,-25-9 0-1,-24 5 0 1,24-1 0-16,26-9 0 16,-1-4 0-1,0 9 0-15,-24 0 0 16,24 5 0 0,0-5 0-1,-24 9 0-15,24-5 0 16,0 1 0-1,0-5 0 1,1 9 0-16,-26 1 0 16,25-11 0-1,1 15 0 1,-1-4 0-16,0-1 0 16,-24-5 0-1,24 1 0 1,0 4 0-16,0 1 0 15,1-1 0 1,-1 0 0 0,0 10 0-16,25-15 0 15,-49 10 0 1,24-9 0 0,-24-1 0-16,-26 6 0 15,26-6 0 1,-1 6 0-1,-24-6 0-15,24 10 0 16,25-9 0 0,-24 9 0-1,-1-5 0-15,1 9 0 16,24-4 0 0,-25 0 0-1,26-5 0-15,-26 15 0 16,1-15 0-1,-26 0 0 1,1 5 0-16,24-5 0 16,1 19 0-1,24-9 0 1,0-1 0-16,1 5 0 16,-1-9 0-1,0 5 0 1,-24-1 0-1,-26-13 0-15,26 37 0 32,24-10 0-32,-49-22 0 15,-1-1 0 1,26 5 0 0,-51-10 0-16,51-4 0 15,-25 10 0 1,-1-15 0-1,-24 5 0-15,25 4 0 16,-26-13 0 0,1-5 0-1,-25 5 0-15,25 4 0 16,-25-9 0 0,0 0 0-16,0 0 0 15,0 0 0 1,0 0 0-1,0 0 0 1,75 0 0-16,-75 5 0 16,49-5 0-1,1 14 0 1,-50-10 0-16,0-4 0 16,0 5 0-1,0-5 0-15,25 0 0 16,-25 9 0-1,24-9 0 1,-24 0 0-16,25 0 0 16,0 5 0-1,0 0 0 1,-25-5 0-16,50 9 0 16,-26-9 0-1,1 5 0 1,0-1 0-16,0-4 0 15,0 9 0 1,24-4 0 0,1 0 0-16,-50-5 0 15,0 0 0 1,0 0 0 0,0 0 0-16,0 0 0 15,0 0 0 1,0 0 0-1,25 9 0-15,0-9 0 16,-25 0 0 0,0 0 0-1,0 0 0-15,24 0 0 16,1 5 0 0,-25-5 0-1,25 0 0-15,0 0 0 16,-25 0 0-1,25 0 0 1,-1 0 0-16,-24 4 0 16,0 1 0-1,25-5 0 1,-25 0 0-16,0 0 0 16,0 0 0-1,0 0 0 1,0 0 0-16,0 0 0 15,0 0 0 1,0 0 0 0,0 0 0-16,0 0 0 15,0 0 0 1,-149 0-1072 0</inkml:trace>
  <inkml:trace contextRef="#ctx0" brushRef="#br0" timeOffset="62712.86">12475 10371 285 0,'0'0'410'15,"0"0"-120"-15,0 0-110 16,0 0-75-1,0 0-50 1,0 0-20-16,0 0-15 16,0 0 10-1,0 0 0 1,0 10-10-16,0 13 5 16,49 5-10-1,50 18 5 1,-49-22 5-16,0-1 10 15,-1 9-25 1,-24-8-5 0,50 13-5-16,-26 0-5 15,1 10 5 1,49-5 0 0,-24-5 0-16,-26 0 0 15,26 0 10 1,24 5-15-1,-49 0 5-15,-1 0 0 16,26 14 0 0,-26-5 5-1,1-9 0-15,0-1-5 16,24 1 0 0,25 0 0-1,1 5-5-15,-26-6-5 16,-24 1 15-1,24-4-5 1,25 22 30 0,1 14 10-16,-1-32-35 15,0 0 0 1,-49-5 0 0,24 1 10-16,1-1-10 15,24 0 15 1,0 14-10-1,50 5 0 1,-25-14-15 0,-24-5 5-16,-1 5 0 15,0 9 10 1,0-4 0 0,1 18 0-16,-26 4 15 15,25 1-10 1,1-5 5-1,-1-9-5-15,0 5 5 16,50-1 0 0,-50-9 0-16,1 10-5 15,-1-6 5 1,25-3 0 0,25 13-5-16,-25-14-10 15,0 9 0 1,-25-8 0-1,50 22 25 1,-25-18-20 0,-49-24-5-16,24 5 10 15,25 1-15 1,-25 4 2 0,25-10-2-16,0 5 0 15,-49-9 0 1,-1 5 0-1,-24 4 0-15,0-9 0 16,24 18 0 0,-24-4 0-1,24 0 0-15,-24 0 0 16,24 0 0 0,1 9 0-16,24-4 0 15,0 8 0 1,0-4 0-1,26 1 0-15,-1 3 0 16,-50 1 0 0,25-9 0-1,1 4 0-15,-1 5 0 16,-25-14 0 0,26 23 0-1,-1 4 0-15,0 20 0 31,-49 9 0-15,24-1 0-16,1-32 0 16,-26-14 0-1,1 5 0 1,24-5 0-16,1-4 0 16,-26 9 0-1,26 0 0 1,-25-10 0-16,24 5 0 15,0-9 0 1,-24 0 0 0,0 0 0-16,-25-10 0 15,-1-4 0 1,26 19 0 0,-25-1 0-16,24-9 0 15,1 1 0 1,25 4 0-1,-26-1 0 1,26-8 0-16,-1 9 0 16,-49-19 0-1,0 0 0-15,24 15 0 16,-49-1 0 0,25 0 0-1,0 0 0-15,0 5 0 16,0-23 0-1,-1-5 0 1,51 4 0-16,-50-9 0 16,-25 5 0-1,0-9 0 1,0 4 0-16,25 5 0 16,-25-4 0-1,0-10 0 1,0 0 0-16,0 0 0 15,0 0 0 1,0 0 0 0,0 4 0-16,0-4 0 15,0 0 0 1,0 0 0 0,0 0 0-16,0 0 0 15,0 0-687 1</inkml:trace>
  <inkml:trace contextRef="#ctx0" brushRef="#br0" timeOffset="74115.1">12276 12418 250 0,'0'0'395'16,"0"-14"-240"-16,0 0 0 15,0 9 10 1,25-4-45 0,49-5-35-16,1-9-20 15,24-14-5 1,100-33-5 0,-75 23-5-16,0 5-15 15,0 5-10 1,-25-5-10-16,50-4 15 15,50-15 20 1,49-8-30 0,25-20-5-16,24 1 0 15,-24-19-5 1,25-14-15 0,0-14-20-1,-149 89 30 1,25-29-5-1,99-18 0-15,24-28 5 16,1 5 0 0,0 4 5-1,-75 24-10-15,-24 9 5 16,-1 0 0 0,1 18-5-1,24-27 5-15,50-10-5 16,25-13-5-1,-50 22 5 1,-74 10-5-16,-75 19 10 16,1 4 10-1,48-28 5 1,26 19-25 0,50-14-5-16,24-9 5 15,-75 32 5 1,-73 14 5-1,-26 5-10 1,1 14 15 0,24-10-15-16,25-9-5 15,74 0 10 1,1-18 5 0,0-10-5-16,-100 42 15 15,-99 0 0 1,25 24-20-1,-1-15 5-15,26 1 5 16,49-1 5 0,1-14-5-16,-1 10 5 15,-25 0 0 1,-49 9 5 0,0 9 0-1,0-4-10-15,0 0 25 16,-25 4-20-1,49-18 0-15,1-1-5 16,-25 11 0 0,0 13 0-1,-25 0-10 1,0 0 5-16,0 0 0 16,0 0-5-1,0 0-40 1,0 0-130-16,0 0-850 15</inkml:trace>
  <inkml:trace contextRef="#ctx0" brushRef="#br0" timeOffset="82372.7">12226 14674 145 0,'25'0'150'16,"0"0"15"-1,-25 0-15-15,25 0 5 16,0 0 0-1,-25-5-40 1,0 0-45-16,0 5-25 16,0 0-25-1,0-9-25 1,24 4-5-16,1-9 10 16,75-23 5-1,-100 14 0 1,0 14 0-1,24 9 10 1,-24-10-5-16,25 6-15 16,-25-1 10-1,25-4 0 1,0-10-5-16,-25 14 5 16,25-9 5-1,-1 5-5-15,1-5 0 16,0 10 5-1,-25-15 10 1,50 5-5 0,-1-5 5-16,-24-9 10 15,50-9-15 1,-26-5-5 0,75-18-5-16,-74 13 0 15,24 15-5 1,-24-5 10-16,0 4 5 15,-25-4 0 1,24 0 0 0,-24-10-10-16,25-13 5 15,-1-15-10 1,26 15 0 0,-26-1 5-16,26 6-5 15,-26-1 5 1,26 0-5-1,-1-9-5 1,26 0 10-16,-26-24-5 16,25 10 0-1,1 5 10-15,24-14-5 16,99-47-35 0,-49 23 15-1,-25 24 20 1,24-43 0-1,1 11 0 1,-50 22 0-16,0 0-5 16,0 10 0-1,-74 18-5 1,24 0 5-16,1 5 0 16,-1-5 0-1,26-13-5 1,-1-10 0-16,0-5 5 15,-24 19-10 1,-1 9 10 0,-49-27-25-1,24 22 15 1,1 1 5-16,25-5-15 16,-1-14-10-1,0-5 5 1,51-18 20-16,-1-10 0 15,0-4 0 1,25 9 0-16,-25 23 0 16,-25-4-10-1,0-5-5 1,0 5-20-16,-49-15-10 16,0-69 5-1,24 14 5 1,-49 51-115-1,25 10-10 1,-50 8-15-16,24 6 35 16,26-24 80-1,49-5-5 1,25-4 60-16,-24 9 0 16,-1 14 5-1,0 0 0 1,50-37-10-1,50-5 45-15,-100 47-20 16,50-19 0 0,25-14 20-1,24 9-10-15,-24 10 0 16,-50 42-10 0,-25 13-10-1,25-13 25-15,75-47 25 16,24 0-10-1,0 14 30 1,1 5-15 0,49-19-20-1,-25-9 20 1,-174 83-10-16,-24 10 5 31,-25 14 10-31,-25-10-5 16,0 5 0-16,25 0-35 15,0 14 0 1,24 5 10 0,-49-5 5-16,0 5-10 15,0 9 5 1,0 0-25 0,0 0-25-16,0 0-20 15,0 0 0 1,0 0-100-16,0 0-590 15</inkml:trace>
  <inkml:trace contextRef="#ctx0" brushRef="#br0" timeOffset="84952.51">12400 16594 250 0,'25'-18'275'16,"25"-6"-100"-16,-1-3-60 15,1-6-15 1,-1-9-35-1,76-9-25-15,-76 18-5 16,1 6-15 0,-1 3-10-16,26-4 15 15,24-23 60 1,75-28-35 0,0-23-20-1,-25 27-5 1,-50 20-15-16,0 13-5 15,-24 9 0 1,-26 10 0 0,26-5 0-16,-1-9 5 15,25-19 10 1,1 0 10 0,-1-18 15-16,25 4 10 15,50-4-35 1,-25-1-15-1,-25 29-10-15,0-5 5 16,-25 13 0 0,-25 15 0-1,-24-9 0 1,49-1 5-16,1-14 5 16,-1-4-5-1,0-5-10 1,0 1 15-16,25 4-10 15,-24 4-5 1,24-9 5 0,25-9 5-16,0-33 5 15,24-32 0 1,1 37-5 0,-50 14-5-1,25 0 5 1,0 9-5-16,0-4 0 15,-25-1 0 1,0 1 5-16,25 4-5 16,-25-4 10-1,-25-1-15 1,50-4 10-16,0 0-5 16,0-4 0-1,-25 8 5 1,-25 1-10-16,1 13 15 15,-26 15-5 1,25-19-5 0,50-5 5-16,50-56-15 31,-1 33 5-31,-74 28 15 16,-24 23 0-1,-1-4-5 1,0 9 5-16,50-15-5 15,25-17 15 1,0-1-5 0,-26 23-10-1,-24 1-5-15,-49 18 10 16,-25 5 5 0,24-10-10-1,0 19 5-15,-24-14 10 16,49-9 10-1,50-5-15 1,-25 5-5-16,-24 5 0 16,-26 13 0-1,-49 10-10 1,0-5 0-16,0 14 10 16,-25 0-5-1,0 0 15 1,24 0-5-16,1-5 10 15,25 0-10 1,-50 5-5 0,0-9 0-16,0 9-10 15,0 0 5 1,0 0-15 0,0 0-140-16,0 0-1050 15</inkml:trace>
  <inkml:trace contextRef="#ctx0" brushRef="#br0" timeOffset="87931.99">6519 6767 50 0,'0'0'505'15,"0"0"-155"-15,0 0-90 16,0 0-75-1,0 0-50 1,0 0-25-16,0-5-35 16,0-13-25-1,24-5-25 1,51 9-20-16,24 0 0 16,25 9 5-1,50-9 15 1,74-14-20-16,-25 14 20 15,1 14 15 1,-26 0-25 0,26 0-5-16,-1 0 5 15,-24 0-5 1,-1 0-5 0,-24 14 10-16,-1-14-10 15,1 0 20 1,0 0-20-1,0 0 10-15,49-14 10 16,25-4-10 0,-49 18-10-1,-26-5 5 1,1-9 0-16,25 14-8 16,-26 0-2-1,1-9 0 1,-50 9 0-16,0 0 0 15,0 0 0 1,0 9 0 0,-24-4 0-1,49-5 0-15,-50 0 0 16,-25-5 0 0,1-4 0-16,-1-5 0 15,-49 14 0 1,-25 0 0-1,0 0 0-15,0 0 0 16,0 0 0 0,0 0 0-1,0 0-77-15,0 0-268 16,0 0-1155 0</inkml:trace>
  <inkml:trace contextRef="#ctx0" brushRef="#br0" timeOffset="89031.45">6667 8855 600 0,'0'0'540'16,"0"0"-210"-1,0 0-155-15,0 0-65 16,0 0-5 0,75-9-25-1,74 4-5-15,-25-9-43 16,74-9-32-1,1 9 0 1,-1 5 0-16,-24 0 0 16,0 9 0-1,49 0 0-15,1 0 0 16,24 0 0 0,50 0 0-1,-25 0 0-15,0 0 0 16,-25 18 0-1,-25-4 0 1,-99 9 0 0,-25-23 0-1,-24 5 0-15,-50-5 0 16,0 0 0 0,-1 0 0-1,1 0 0-15,0 0 0 16,-25 0 0-1,0 0 0 1,0 0 0-16,0 0 0 16,0 0 0-1,0 0 0 1,0 0 0-16,0 0 0 16,0 0 0-1,0 0 0 1,0 0 0-16,0 0 0 15,0 0 0 1,0 0-272 0,0 0-1293-16</inkml:trace>
  <inkml:trace contextRef="#ctx0" brushRef="#br0" timeOffset="51834.59">7685 5697 150 0,'0'0'565'15,"-75"0"10"1,75 0-425-1,0 0-60-15,0 0-50 16,0 14-15 0,0 5 5-1,0-1 20-15,0 29 15 16,0-19-10 0,0 0 0-1,0 4-20-15,0-4-15 16,0 5 5-1,0 4-10 1,50 10 10-16,0-10 0 16,-50 23 5-1,49-9-10 1,-24 1-18-16,0 3-2 16,-25 24 0-1,25-4 0 1,24 13 0-16,1 5 0 15,0-4 0 1,-25 45 0 0,-25-31 0-1,24-29 0-15,-24-13 0 16,0-20 0 0,25 1 0-1,-25-9 0-15,0-14 0 16,0-10 0-1,0-9 0 1,0 0 0-16,0 0 0 16,0 0 0-1,0 0 0 1,25 0 0-16,-25 0 0 16,0 0 0-1,0 0 0 1,0 0 0-16,0 0 0 15,0 0 0 1,0 0 0 0,0 0 0-16,0 0 0 15,0 0 0 1,0 0 0 0,0 0-342-16,0-28-1243 15</inkml:trace>
  <inkml:trace contextRef="#ctx0" brushRef="#br0" timeOffset="54132.82">9323 5688 85 0,'0'-14'500'16,"0"9"-25"-16,0 5-210 16,0 0-115-1,0-9-50 1,-25 9-40-16,25 0 20 16,0 0 0-1,0 0-10 1,-25 0-15-16,25 37-15 15,-74 14 0 1,74-13-15 0,0-1-3-16,0 9-22 15,0-4 0 1,0 5 0 0,0-1 0-16,0 15 0 15,0-1 0 1,0-9 0-1,0-4 0-15,0 13 0 16,0-9 0 0,0-9 0-1,-25 19 0-15,25-1 0 16,0-4 0 0,0 0 0-1,-25-10 0-15,25-8 0 16,0 13 0-1,0-5 0 1,-25 5 0 0,25-27 0-16,0-24 0 15,0 0 0 1,0 0 0 0,0 0 0-16,0 0 0 15,0 0 0 1,0 0 0-1,0 0-142-15,0-10-998 16</inkml:trace>
  <inkml:trace contextRef="#ctx0" brushRef="#br0" timeOffset="56462.68">9745 5655 160 0,'0'-13'600'15,"0"8"-310"-15,0 5-100 16,0 0-25-1,0 0-15 1,0 0 0-16,0 32-50 16,0 10-30-1,25 33-15-15,-25-24-5 16,0 19 0 0,0 9-33-1,0 14-17-15,0-5 0 16,0 19 0-1,0-19 0 1,-25 1 0-16,0 4 0 16,0-5 0-1,25-13 0 1,0 13 0 0,0 0 0-1,25-55 0-15,-25-1 0 16,0-18 0-1,0-14 0 1,25 0 0-16,-25 10 0 16,0-10 0-1,0 0 0 1,-25 0 0-16,25 0-307 16,-25 0-1088-1</inkml:trace>
  <inkml:trace contextRef="#ctx0" brushRef="#br0" timeOffset="63072.55">8206 7646 255 0,'0'0'400'15,"0"0"155"-15,0 0-320 16,0 0-90 0,0 19-90-1,50 41-5-15,-1 1 0 16,-49-1 25-1,0 24 0-15,0 4 5 16,0 14-8 0,0 19-72-1,0 75 0 1,0-38 0 0,0-47 0-16,25-13 0 15,0 0 0 1,-25-19 0-1,0-9 0-15,0-19 0 16,0-14 0 0,0-18 0-1,0-15 0-15,0-4-217 16,124-65-823 0</inkml:trace>
  <inkml:trace contextRef="#ctx0" brushRef="#br0" timeOffset="63854">9050 7734 120 0,'0'0'530'16,"0"0"-120"0,0 0-210-16,0 0-35 15,0 0 5 1,0 0-50 0,-50 66-20-16,50-6-25 15,0 24-15 1,0 13-15-1,0 6-20-15,0 13-15 16,75 51 7 0,-75-32-17-1,24-37 0 1,-24-14 0-16,0 4 0 16,0-4 0-1,0-33 0 1,0-5 0-16,0-36 0 15,0-6 0 1,0 10 0 0,0-14 0-16,0 0 0 15,0 0 0 1,0 0 0 0,0 0 0-16,0 0 0 15,0 0-82 1,0 0-603-1</inkml:trace>
  <inkml:trace contextRef="#ctx0" brushRef="#br0" timeOffset="69415.11">8305 9618 85 0,'50'-19'525'15,"-25"1"-160"-15,-25 18-120 16,25 0-100 0,-25 0-25-1,24 0 5-15,1 9-30 16,0 42-15 0,74 24-25-1,-74 8-10-15,-25 43-5 31,0 41-5-31,25-50 5 16,0-10-5 0,0 9-30-16,-1-9 2 15,-24-19-7 1,0 5 0 0,0-18 0-16,0-1 0 15,0-27 0 1,0-19 0-1,0-10-12 1,0-18-43-16,25 0-35 16,0-5-30-1,-25-32-320-15</inkml:trace>
  <inkml:trace contextRef="#ctx0" brushRef="#br0" timeOffset="70164.47">10142 9534 105 0,'0'0'390'0,"0"19"160"16,25 55-200-1,-25 1-170-15,0 13-40 16,0 42-20-1,0 56-35 1,0-74-30 0,24-5-20-1,-24-5-20-15,0-18-5 16,0-10-5 0,0-4-5-1,0-28-5-15,0-5 10 16,0-14-5-1,0-23-10 1,0 5-50-16,0-5-85 16,0-18-90-1,0-66-805-15</inkml:trace>
  <inkml:trace contextRef="#ctx0" brushRef="#br0" timeOffset="130628.76">8926 11874 30 0,'0'0'285'0,"0"0"-80"15,0 0 55 1,0 0-60-1,0 0-70 1,0 0-50-16,0 0-30 16,0 0-20-1,0 0 0 1,0 0-5-16,0 0 15 16,0 0 5-1,0 0-5-15,0 0-5 16,0 0-10-1,0 0-10 1,0 0-10 0,0 4 5-16,0 6 10 15,0-10-15 1,0 9 10-16,-25 0-10 16,25-4 0-1,0 0 5 1,0 9 5-16,0-5-10 15,0 5 0 1,0-10 0 0,0 1-5-16,0-5 0 15,0 9 10 1,0-4 0 0,0 4 5-16,0 10-5 15,0-14-10 1,0 4 15-1,0 5-10-15,0-10-5 16,0 6-5 0,0-6 15-1,0 10-5-15,0-9-5 16,0 9 15 0,0-5-10-1,0-4-5-15,0 9 0 16,0-9 5-1,0 4-10 1,0 0 10-16,0 0 0 16,0-4-10-1,0 9 5 1,0-9 0-16,0-1 5 16,0 10 0-1,0 0 0 1,0-9 0-16,0 4 5 15,0 5-10 1,0 0 5 0,0-5 0-16,0 5 0 15,0 5 0 1,0-10 0 0,0 5 0-16,0-14-5 15,0 19 10 1,0-1-10-1,0-4 10-15,0 5 0 16,0-10-5 0,0 15 0-16,0-6 0 15,50 19-5 1,-50-23 5 0,0 10 0-16,0-6 5 15,0 15 0 1,0-10-5-1,0 5 0-15,24 4-5 16,-24-8 5 0,0-1 0-1,0 5 0 1,25 18 5-16,-25 6 0 16,0-15 5-1,0 5 0-15,0-10-5 16,0 5 5-1,0 1 5 1,0 36 30 0,0-23-38-16,0-28-12 15,0-4 0 1,0-14 0 0,0-5 0-1,0 4 0-15,0 6 0 16,-25 13-37-1,-49-9-523 1</inkml:trace>
  <inkml:trace contextRef="#ctx0" brushRef="#br0" timeOffset="134157.11">8032 13929 215 0,'0'-14'285'15,"0"5"185"1,0 4-165-16,0 5-115 16,0 0-45-1,0 0-15 1,0 0-20-16,0 14-15 15,-49 70-25 1,49-14-38 0,0 28-32-16,0 22 0 15,0 15 0 1,0 14 0 0,49-9 0-1,1-57 0 1,-25-8 0-16,24-5 0 15,-49-19 0 1,0-5 0-16,0-13 0 16,0-1 0-1,0-13 0 1,0-5 0-16,0-9 0 16,-24-1 0-1,24-4 0 1,0 0 0-16,0 0 0 15,0 0 0 1,0 0-147 0,0 0-1113-16</inkml:trace>
  <inkml:trace contextRef="#ctx0" brushRef="#br0" timeOffset="134840.66">8901 13934 225 0,'0'0'630'0,"-25"9"40"16,25-9-400 0,0 0-140-1,0 5-45-15,0 32-48 16,-49 38-37 0,49-6 0-1,24 10 0-15,1 10 0 16,0 8 0-1,-25 29 0 1,0 46 0 0,0-42 0-1,0-41 0-15,0-20 0 16,0-22 0 0,0-5 0-1,0-14 0-15,0-10 0 16,0 1 0-1,0-14 0-15,0-1 0 16,0-4 0 0,0 0 0-1,0 0 0-15,0 0 0 16,0 0 0 0,0 0-592-1</inkml:trace>
  <inkml:trace contextRef="#ctx0" brushRef="#br0" timeOffset="141783.71">8008 15841 95 0,'0'-9'290'0,"0"-1"205"16,0 10-210 0,0 0-160-1,0 0-30-15,0 0-35 16,0 0-35 0,0 10 0-1,0 4 0-15,0-10 10 16,0 10 10-1,0 5-20 1,0 4 10-16,0 33-15 16,0-24-5-1,24 1 5 1,-24-1 15-16,0 6 0 16,0 22-5-1,0 15-10 1,0-29 0-1,25 15-10-15,25-1-10 16,-25 5 5 0,-1-14 0-1,26 5 10-15,-50 0 0 16,0-10 10 0,0 10 5-1,0 0-10-15,0 4-10 16,25 1 0-1,0-1 5 1,-25-4 5-16,0-33-8 16,0 5-12-1,0-9 0 1,0 4 0-16,0-4 0 16,0 4 0-1,0 0 0 1,0 5 0-16,0-18 0 15,0 8 0 1,0-4-2 0,-50-9-163-16,25 9-660 15</inkml:trace>
  <inkml:trace contextRef="#ctx0" brushRef="#br0" timeOffset="142648.52">9050 15962 195 0,'25'-5'310'15,"-25"-4"135"1,24 9-165-16,-24 0-60 16,0 0-65-1,0 0-55 1,0 14-15-16,25 70-25 15,25-10-25 1,-25 28 5 0,24-23 5-1,-24-14-10 1,0-13 7-16,0 8-42 16,0 14 0-1,-25 6 0-15,0-1 0 16,24 14 0-1,-24-19 0 1,25-9 0-16,-25 5 0 16,0-5 0-1,0-9 0 1,0-14 0-16,0 0 0 16,0-19 0-1,0-9 0 1,0-10 0-1,0 6 0-15,0-6-42 16,-74 1-528 0,24-5-840-16</inkml:trace>
  <inkml:trace contextRef="#ctx0" brushRef="#br0" timeOffset="152270.54">12152 3739 330 0,'-25'-28'380'0,"-24"-23"5"15,-1 9-130 1,50 33-165 0,0 9 20-1,0-5 30-15,0 5 0 16,0 0-25-1,50 93-13 1,-26 5-102 0,-24 0 0-1,0-10 0-15,25-4 0 16,0-24 0 0,-25-22 0-1,0-38 0-15,0 0 0 16,0-14 0-1,-25-52 0 1,0-27 0-16,25-4 0 16,0 18 0-1,25 0 0 1,50-19 0 0,-26 51 0-16,-24 34 0 15,25 13 0 1,-1 18 0-1,26 52 0 1,-50 37 0 0,-25-37 0-16,0-5 0 15,0-5 0 1,0-32 0 0,0-19 0-16,0-9 0 15,0-14 0 1,0-55 0-1,0-6 0-15,0 1 0 16,0 23 0 0,74-10 0-1,-24 10 0 1,-1 46 0-16,-24 5 0 16,-25 0 0-1,0 5 0 1,25 46 0-1,49 47 0 1,-49-42 0-16,-25 0 0 16,0-19 0-1,0 9 0-15,0-4 0 16,25-28 0 0,0-14 0-1,-25 0 0-15,25 14 0 16,-25-14 0-1,0 0 0 1,49-28 0-16,26-14 0 16,-26 19 0-1,-24 0 0 1,-25 9 0-16,50 0 0 16,-50-5 0-1,25 1 0 1,-1-10 0-16,51-5 0 15,-50-9 0 1,74-27 0 0,-99 31 0-1,0 24 0 1,-25 5 0-16,0 4 0 16,25 5 0-1,-24 0 0-15,-26 0 0 16,-25 0 0-1,-24 66 0 1,74 8 0 0,25-18 0-1,25 0 0-15,50-5 0 16,-26-23 0 0,51 4 0-1,-1-18 0-15,0 9 0 16,0-23 0-1,25 0 0 1,1-14-102-16,-51-9-1363 16</inkml:trace>
  <inkml:trace contextRef="#ctx0" brushRef="#br0" timeOffset="156682.81">13715 3735 405 0,'25'-14'175'15,"0"-24"160"1,-25-8-120-1,25-5-170 1,-25 23 0-16,0 0 65 16,-25 14 30-1,-74 0-15 1,24 9-10-16,26 5-30 16,-51 5-35-1,1 23-10 1,25 19-20-16,-1 27 45 31,26 33 12-31,49-33-77 16,0 1 0-1,24-15 0-15,51-18 0 16,-1-9 0 0,1-19 0-1,49-14 0-15,0-28 0 16,0-33 0-1,-49-13 0 1,-26-1 0-16,1-4 0 16,-50-37-47-1,0 28 27 1,-25 50 40 0,0 1 15-1,0 28-23-15,25 0-12 16,0 9 0-1,0 0 0 1,0 9 0-16,0 10 0 16,0 36 0-1,0 29 0-15,0 18 0 32,0-9 0-32,0-9 0 15,0-19 0 1,25 10 0-1,0-33 0-15,0-10 0 16,0-23 0 0,-25-9 0-1,24 0 0-15,26-41 0 16,0-1 0 0,-26-19 0-1,-24 47 0-15,0-18 0 16,0 4 0-1,0 14 0 1,0 9 0-16,0 5 0 16,0 0-17-1,0 0-643 1,0 0-655-16</inkml:trace>
  <inkml:trace contextRef="#ctx0" brushRef="#br0" timeOffset="157848.03">14683 3735 385 0,'0'-24'505'16,"0"-17"-165"0,0-11-155-1,25-3-90-15,-50 27-25 16,-24 9-10 0,-26 5-5-1,-24 14-20-15,24 14-10 16,-24 5-10-1,50 23 5 1,-26 32 40 0,75 28 30-16,0-27-55 15,0-10-15 1,99-23-15 0,-24 0-15-16,-1-29-5 15,-24-13 0 1,49-9 5-1,-24-23 15-15,-26-24-10 16,26-9-5 0,-50-19-5-1,24-23-45 1,-49 28 40-16,0 51 45 16,-25 14 30-1,1 0-15 1,-1 14 5-16,25 0-10 15,0 14-33 1,0 19-2 0,0 41 0-16,-25 28 0 31,25 5 0-31,0-18 0 16,0-1 0-1,25 19 0 1,0-9 0-16,24-5 0 15,-24 0 0 1,-25-10 0 0,25-17 0-16,-25-11 0 15,-25-17 0 1,0-11 0 0,-49-13 0-16,-26-4 0 15,26-10 0 1,0-24 0-1,-1-8 0-15,25-15 0 16,26-22 0 0,24-10 0-1,99-24 0-15,0-4 0 16,75 19 0 0,-50 14-337-16,0-19-1118 31</inkml:trace>
  <inkml:trace contextRef="#ctx0" brushRef="#br0" timeOffset="159995.33">15254 3442 200 0,'-25'0'695'16,"25"0"-325"-1,0 0-135 1,0 18-90-16,25 71-50 16,0 8 40-1,0 15-5 1,-25-38-105-1,25-13-10-15,-25-5-13 16,0-38-2 0,0-8 0-1,0-10 0 1,0-10 0-16,-25-36 0 16,0-19-7-1,25-10 2-15,0-27-25 31,50-14-15-31,-26 50 40 16,51 25 10 0,-50 27-10-1,-25 9 5-15,49 5 10 16,-24 19 5 0,0 27 15-1,0 15-15-15,-25-1 0 16,0 38-8-1,24-19-7 1,1-33 0 0,0-4 0-16,0-23 0 15,49-10 0 1,-24-9 0 0,24-23-2-16,26-24 4 15,-1-18-4 1,-49-5-8-1,-26-23-30 1,-24 19 15-16,0 32 25 16,0 0 10-1,-74 24-10 1,24 13 0-16,1 5 10 16,-1 0 0-1,0 14 5 1,26-5 5-16,-26 47-8 15,25 5-12 1,25-6 0 0,25 10 0-1,49-4 0 1,1-15 0-16,24-8 0 16,0-20 0-1,26-8 0 1,-51-20-77-16,75-18-893 15</inkml:trace>
  <inkml:trace contextRef="#ctx0" brushRef="#br0" timeOffset="160447.56">16842 3367 480 0,'-49'-4'420'16,"-51"-20"85"-1,26 24-285 1,0-14-120-16,-1 14-45 16,50 14-25-1,-24 10-10 1,24 8 0-16,0 15 5 16,25 8 5-1,50-17-15 1,-1 4 10-16,51-15-30 15,-1 1 15 1,0-14 25 0,25 19 27-1,-49-1-62-15,-26-18 0 16,-24 0 0 0,-25 5 0-1,0 9 0-15,-74 4 0 16,24-8 0-1,-24-6 0 1,-1-18 0-16,1 0 0 16,-1-28 0-1,26 10 0 1,49-1-22 0,0-23-843-16</inkml:trace>
  <inkml:trace contextRef="#ctx0" brushRef="#br0" timeOffset="160795.17">17388 3321 545 0,'-49'0'780'16,"-1"0"-450"-1,50 0-210 1,0 18-45 0,0 10 50-16,0 47-53 15,0-1-72 1,0 0 0-16,-25 33 0 31,25-23 0-31,0-33 0 16,0-13 0-1,0-29 0 1,25-9 0-16,25-5-282 16,24-65-1213-1</inkml:trace>
  <inkml:trace contextRef="#ctx0" brushRef="#br0" timeOffset="160927">17413 3070 385 0,'-74'-5'815'16,"-26"5"-445"0,76 0-300-1,24 5-150-15,24 22-665 16</inkml:trace>
  <inkml:trace contextRef="#ctx0" brushRef="#br0" timeOffset="161458.87">17785 3437 1125 0,'0'5'365'0,"0"-5"-140"16,0 9-70-1,50 14-40 1,-25 19-53-16,-25 5-62 15,0 8 0 1,25 20 0 0,-1-24 0-1,1-37 0-15,25 0 0 16,0-14 0 0,49-51 0-1,-74-66-117 1,-1 10 42-1,-24 24 75-15,0 18 20 16,0 23 20 0,0 14 55-1,0 23-58-15,0 5-37 16,0 19 0 0,0-5 0-1,25 60 0-15,0-4 0 16,0-19 0-1,0 10 0-15,0-1 0 16,-1 0 0 0,1-22 0-1,50-24 0 1,-1-24-932 0</inkml:trace>
  <inkml:trace contextRef="#ctx0" brushRef="#br0" timeOffset="162092.14">18728 3367 1155 0,'0'-4'395'0,"-24"-10"-115"15,24 14-135 1,0 0-73 0,0 0-72-16,0 46 0 15,49 29 0 1,-24-10 0-16,0 4 0 15,0-8 0 1,-25-5 0 0,0-52 0-1,0-4 0-15,0-14 0 16,49-88 0 0,-24-5 0-1,0 19 0 1,0 13 0-1,0 29 0-15,24 27 0 16,-49 19 0 0,75 19 0-1,-51 41 0-15,26 15 0 16,-50-1 0 0,0 1 0-1,0-20 0-15,0-27 0 16,0-28 0-1,0-14 0 1,50-69 0 0,-50-6 0-1,25 10 0 1,49 9 0-16,-24 24 0 16,24 13 0-1,1 29 0 1,73 4 0-16,1 4 0 15,0 43 0 1,-49 13 0 0,-51 29 0-1,-49-15 0-15,0-13 0 16,-174 55 0 15,-49-74-1047-31</inkml:trace>
  <inkml:trace contextRef="#ctx0" brushRef="#br0" timeOffset="-196701.9">26025 5953 275 0,'99'-60'325'0,"-25"22"-200"15,1-8 30 1,-75-5-40 0,25 4-50-16,-25 5 25 15,-25 1-10 1,-75-1-10 0,-98 18-10-16,-1 15-25 15,1 9-10 1,-1 0 0-1,-98 9 20 1,-1 38-5-16,0-14 0 16,25 22-10-1,74 6 0 1,50 4 5-16,50 5-5 16,0 23 10-1,0 28-5 1,24 9-10-16,26 5 10 15,49-14-10 1,149-14-5 0,74-14 0-16,149 9 45 15,100-9 22 1,-50-65-87 0,74-19 0-1,-149-51 0 1,26-60 0-1,-1-47-22 1,-174 28 44 0,-49-14-22-16,-50 0 0 15,-49-4 0 1,-50 4 0-16,-99 33 0 16,-50 23 0-1,0 23 0 1,-49 14 0-16,73 28 0 15,26 14 0 1,0 0-32 0,-25 23-243-16,99 28-1175 15</inkml:trace>
  <inkml:trace contextRef="#ctx0" brushRef="#br0" timeOffset="-196579.78">26521 6041 830 0,'-25'-9'-600'0</inkml:trace>
  <inkml:trace contextRef="#ctx0" brushRef="#br0" timeOffset="-190310.1">25925 8083 115 0,'25'-18'445'16,"124"-52"-190"-1,-50-9-135-15,-24-10-25 16,-50 1 30 0,-50 14 40-1,-174 13-50-15,1 1-60 16,-75 18-10 0,0 33-5-1,-75 9-10 1,-49 37 15-16,75 23 0 15,49 15-15 1,74 13 0 0,100 28 5-16,24 33-10 15,75 32-10 1,124 66 50 0,100-84-35-1,49-61-25 1,49-32 0-16,51-33 5 15,173-51 10 1,-100-46 10 0,-98-52 0-1,-100-37-10-15,-99-93-18 32,-124 24-2-32,-125 55 0 15,-123 14 0 1,0 28 0-16,-26 28 0 15,1 37 0 1,25 42 0 0,-25 28-92-1,-25 103-243 1,124-10-790-16</inkml:trace>
  <inkml:trace contextRef="#ctx0" brushRef="#br0" timeOffset="-189527.19">26868 10195 80 0,'0'-14'345'16,"0"-33"25"0,-99-13-115-16,25-1-100 15,-50 1-30 1,-174-42 60 0,-75 36-60-1,26 48-70 1,-25 18-5-1,-25 23-5-15,173 5-25 16,-24 19 0 0,-25 59-25-1,50 11 10 1,124-24 15-16,74 18 10 16,25 10 0-1,25-9-10 1,123 9 5-16,26-5-20 15,50-23 0 1,49-28 15 0,24-28 0-16,150-37 5 31,-50-37-8-31,-99-42-17 16,-75-37 0-1,-49-24 0 1,-75-18 0-16,-99 0 0 15,-74 5 0 1,-150-29 0 0,-123 10 0-1,99 107 0-15,-25 19 0 16,50 36 0 0,24 10-57-1,25 56-753 1</inkml:trace>
  <inkml:trace contextRef="#ctx0" brushRef="#br0" timeOffset="-188661.86">26446 11799 180 0,'0'-23'355'0,"0"-10"180"16,0-8-305-1,-148-15-75 1,-1 9-60-16,-50-4-30 16,-99 9-15-1,-322-4 5 1,-25 64 30-1,49 85 15 1,224-6-75 0,49 38-5-1,50 14 0-15,149 5 0 16,124-1 20 0,99 19-23-1,150 0-17-15,123-32 0 16,99-43 0-1,26-41 0 1,98-47 0 0,50-60 0-16,-297-46 0 15,-50-34 0 1,-100-27 0 0,-123-14 0-16,-75 9 0 15,-75 10 0 1,-123 4 0-1,-26 19 0-15,-49 18 0 16,25 38 0 0,-25 18 0-1,-49 33 0 1,73 60-137 0,51 84-893-1</inkml:trace>
  <inkml:trace contextRef="#ctx0" brushRef="#br0" timeOffset="-187895.19">26645 13813 330 0,'-25'-46'460'16,"-24"-24"-175"-1,-51-5-115-15,-49 6 10 16,-99 8-25 0,-50 24-50-1,-24 23-15-15,-50 28-30 16,24 23-25-1,50 24-20 1,25 18 0 0,0 37 5-16,50 19 10 15,74 23-15 1,124 5 0 0,25 14 5-16,149 23 10 31,99 13-13-31,-49-96-17 15,74-29 0 1,49-27 0-16,76-43 0 31,123-60 0-31,-199-55 0 16,-74-38 0 0,-74-70 0-1,-149-41 0 1,-50 50 0-16,-149 1 0 15,-24 9 0 1,-75 65 0 0,-25 61 0-16,-173 22 0 31,123 24 0-31,150 14 0 16,24 28 0-1,50 37-177 1,74 38-783-16</inkml:trace>
  <inkml:trace contextRef="#ctx0" brushRef="#br0" timeOffset="-187162.95">26322 16083 755 0,'0'-37'350'15,"0"-24"-105"1,0-13-130-16,0 4-50 16,-149-9 10-1,-49 28 10-15,-100 27-10 16,0 1-20 0,-74 23-5-1,124 42-15 1,25 18-10-1,24 15-10-15,0 27 0 16,51 28 5 0,-1 89 5-1,99-24 0 1,50-41-8-16,0-24-17 16,99 24 0-1,50-20 0 1,99-17 0-16,50-38 0 15,50-42 0 1,198-51 0 0,-50-70 0-1,-198-18 0 1,-100-10 0-16,-98-4 0 16,-100-9 0-1,0-24 0 1,-149-23 0-16,-100-42 0 15,-73 9 0 1,24 131 0 0,-74 36 0-1,74 29 0 1,124 9 0 0,50 0-142-16,50 9-813 15</inkml:trace>
  <inkml:trace contextRef="#ctx0" brushRef="#br0" timeOffset="-185313.26">14807 16999 130 0,'0'-37'335'16,"0"-24"240"0,0 29-230-16,0 22-110 15,0 10-70 1,0 0-50 0,0 10-30-16,-49 59-23 15,49 48-62 1,0 4 0-1,0 14 0-15,0 4 0 16,49-4 0 0,1 0 0-1,-25-19 0 1,-25-69 0-16,0-33 0 16,0-14 0-1,0-24 0 1,0-125 0-1,0-92 0 1,0 50 0-16,25 19 0 16,-1 28 0-1,1 27 0 1,-25 43 0-16,25 9 0 16,25 32 0-1,-25 33 0 1,24 0 0-1,26 19 0-15,-1 32 0 16,-24 19 0 0,-1 9 0-1,-49 28 0-15,0-19 0 16,-49 1 0 0,-51-24 0-1,-24-14 0-15,0-23 0 16,-25-24 0-1,25-17 0 1,0-25 0 0,50-8 0-16,49 18 0 15,0 23-187 1,50 5-1333 0</inkml:trace>
  <inkml:trace contextRef="#ctx0" brushRef="#br0" timeOffset="-171778.46">15626 17022 130 0,'0'0'270'15,"0"-4"-10"1,0-1-90-16,0-14-60 16,25-18-50-1,-25-5 35 1,0 5 75-16,75-19-45 15,-75 5-50 1,-25 0-5 0,-50-19-25-16,26 5-10 15,-26 5-5 1,-24-10-10 0,-25-5 0-16,-25 6 5 15,-25 13 30 1,1 33-5-1,-1 23-20 1,25 18-20-16,-25 19 0 16,25 10 0-1,-24 18-5 1,24 33 20-16,0 18-5 16,0 0 10-1,74 0-10 1,1 1-15-1,49 4 15-15,0 14-10 16,50 4 10 0,50-4-20-16,74-9-5 15,99-20 0 1,74-8 5 0,-24-56-5-1,25-28 10 1,49-28-5-1,-49-42 15-15,-26-41-3 32,-24-52-12-32,-74 14 0 15,-75-5 0 1,-74-9 0 0,-50 10 0-16,0 23 0 15,-124 13 0 1,-1-4 0-1,-73 19 0-15,24 9 0 16,0 5 0 0,26 32 0-16,73 23 0 15,26 14 0 1,-26 5 0 0,75 0 0-16,-50 14-547 15,100 42-863 1</inkml:trace>
  <inkml:trace contextRef="#ctx0" brushRef="#br0" timeOffset="-171647.78">15477 16529 1430 0,'-24'0'-10'0,"24"0"-620"16</inkml:trace>
</inkml:ink>
</file>

<file path=ppt/ink/ink5.xml><?xml version="1.0" encoding="utf-8"?>
<inkml:ink xmlns:inkml="http://www.w3.org/2003/InkML">
  <inkml:definitions>
    <inkml:context xml:id="ctx0">
      <inkml:inkSource xml:id="inkSrc0">
        <inkml:traceFormat>
          <inkml:channel name="X" type="integer" max="4096" units="cm"/>
          <inkml:channel name="Y" type="integer" max="4096" units="cm"/>
          <inkml:channel name="F" type="integer" max="2047" units="cm"/>
          <inkml:channel name="T" type="integer" max="2.14748E9" units="dev"/>
        </inkml:traceFormat>
        <inkml:channelProperties>
          <inkml:channelProperty channel="X" name="resolution" value="201.5748" units="1/cm"/>
          <inkml:channelProperty channel="Y" name="resolution" value="302.06491" units="1/cm"/>
          <inkml:channelProperty channel="F" name="resolution" value="10E-6" units="1/cm"/>
          <inkml:channelProperty channel="T" name="resolution" value="1" units="1/dev"/>
        </inkml:channelProperties>
      </inkml:inkSource>
      <inkml:timestamp xml:id="ts0" timeString="2023-10-05T13:16:20.187"/>
    </inkml:context>
    <inkml:brush xml:id="br0">
      <inkml:brushProperty name="width" value="0.05292" units="cm"/>
      <inkml:brushProperty name="height" value="0.05292" units="cm"/>
      <inkml:brushProperty name="color" value="#FF0000"/>
    </inkml:brush>
  </inkml:definitions>
  <inkml:trace contextRef="#ctx0" brushRef="#br0">12276 2618 110 0,'0'0'295'0,"0"0"-10"15,0 0-75 1,0 0-45 0,0 0-5-16,0 0-10 15,0 0-50 1,0 0-15 0,0 0 5-16,0 0-45 15,0 0-25 1,0 0-15-1,0 0 0-15,25 0 0 16,49 14-10 0,-49 5 20-1,25 9-15 1,-25 0 0-16,74 18 5 16,-25-4-5-1,-24-9-5-15,24 13 10 16,1 15 5-1,-1-5-10 1,1 4 0-16,-1-4-5 16,1-10 10-1,-1 15 0 1,-24-15-10-16,24 1 5 16,-24-1 0-1,24-9 0-15,1 15-5 16,24-6 10-1,25 10 0 1,0-5-5 0,25 5 25-1,0 18 20-15,-50-13-45 16,0-1 0 0,1 1 0-1,-1-1 5-15,0 10-5 16,1-5 10-1,-1 5-10 1,50 18 0 0,-25-9 5-1,0-18-5-15,0 13-5 16,0 10 5 0,-25-5 0-16,25 14 5 15,-24-9-5 1,-1 9 0-1,-25-14 0 1,26 18 0-16,-26-8 5 16,75 64-15-1,-25-18 15 1,-25-42-10 0,25 5 10-16,-24-14 0 15,24 4-15 1,0-18 15-1,-50-10 0-15,-24 5-15 16,24-18 10 0,-24 9-5-16,24-1 5 15,1-8-5 1,24 4 10 0,-24 0-10-1,-1 0 0-15,-24 5 0 16,24-9 0-1,1 8 0 1,-1-3 10-16,25 8-10 16,25 10 5-1,25 9 30 1,75 14 25 0,-51-19-45-16,26 1-15 15,-50-1 5 1,0 10-5-1,0-19 10-15,0 5-5 16,-1-10 5 0,1 1 0-1,75-1 0 1,-1 5-5-16,-74-18 0 16,-75-5 0-1,1 13 5 1,-26-13 0-16,26-4-5 15,-25-6 0 1,24-4 5 0,25 0-10-16,1-10 15 15,-26 6-5 1,-24-10-5 0,24 4 5-16,1 1 5 15,-26-5-5 1,26 14-5-1,-26-5 0-15,26 10 5 16,-1-10-5 0,-24-5-5-1,-1-8 10-15,-49-1 0 16,25-4-15 0,-25 4 20-1,0-9-10-15,0 0-70 16,0 0-505-1</inkml:trace>
  <inkml:trace contextRef="#ctx0" brushRef="#br0" timeOffset="3711.99">12003 4297 5 0,'0'0'385'0,"0"0"95"16,75 0-285 0,24-18-80-1,0 18-20-15,25 0-15 16,-25 0 5-1,100 18-25 1,-50-8-20-16,0-6 15 16,49 24 10-1,50-9-15-15,1 9-15 16,24-14 10 0,24 28-5-1,26-1-15-15,24-3-10 31,26 17-5-31,-51-22-5 16,-24 9 15 0,0-10 0-1,-25 1 0-15,-25 4-10 16,-25 10 5 0,1 4-10-1,24-9 5-15,0 18 10 16,0-27-15-1,-24 9 0 1,-26-10 15-16,26-4-15 16,-1 5 0-1,0 8-3 1,-24 1-2-16,99 33-17 16,-50-1 12-1,25-23 15 1,25 5 0-1,-100-23-10 1,1 9 2 0,-1-1-2-16,-24-3 0 15,-75-1 0 1,25-14 0 0,-49 0 0-16,24-9 0 15,-49-4 0 1,-1 17 0-1,50-13 0-15,-49 0 0 16,0 5 0 0,24-5 0-1,-24 0 0-15,-1-5 0 16,-24-9 0 0,-25 5 0-16,0-5 0 15,0 0 0 1,0 0 0-1,0 0 0 1,0 0 0-16,0 0 0 16,0 0 0-1,0 0 0-15,0 0-242 16,0 0-948 0</inkml:trace>
  <inkml:trace contextRef="#ctx0" brushRef="#br0" timeOffset="18511.62">12475 6544 285 0,'0'0'230'0,"74"0"-85"16,0 28-45-1,75 32 10 1,-49 1-10-16,-1-6-30 16,75 20 20-1,-75-15-15 1,-25-13-40 0,1-1-10-1,49 15 15-15,0-15-25 16,0-4 5-1,-25 5 35-15,1 4 10 16,-26-14-60 0,25 10 25-1,-24-1 0-15,-26-9-15 16,26-9-10 0,-26 9 15-1,26-4-20 1,24 4 0-16,0 5 5 15,-49-5 5 1,25-14-10-16,-26 15 0 16,-24-10 10-1,25-1 25 1,-1 20 0 0,51 27-45-1,-1-18 15-15,0 5 5 16,0-10-15-1,1 19 10 1,-1-10-10-16,25-9 10 16,0 14-5-1,0-4 0 1,25 50 50 0,-50-22-35-16,1-19 0 15,-1-5-5 1,-25-5 10-1,26 15 15-15,-51 18-25 16,50 23-10 0,50 5 10-1,0 9-15-15,25-9 10 16,0 4-10 0,24 1-5-1,1-14 10-15,-1 41-15 16,1 33-15-1,-75-60 30 1,0-5 15 0,0 9-20-1,0-9 5-15,-25-5 10 16,1-4-15 0,24 4 10-16,-25-14-5 15,25 15-5 1,-25-6 5-1,25-4 0-15,1 28 15 32,48 23 35-32,-49-60-45 15,-24 4 0 1,24 5-5 0,25 19 5-1,-25-33-5 1,-25 4 5-16,25 1 0 15,0 0 0 1,-25-1-5-16,25 1 0 16,1-5 0-1,-26 5 0 1,0-10 0-16,25 33 20 31,25 28 10-31,-50-47-30 16,1 10 5-1,-1 4 0-15,-25-14 5 16,-24-9-5 0,49-9-5-1,-74-14 5 1,25-24-10-16,-26-13 5 16,1-14 5-1,0-10-5 1,-25 0 0-16,0-9 10 15,0 0-5 1,0 0 0-16,0 0 0 16,0 0 0-1,0 0 0 1,0 0-5-16,0 0-20 16,0 0-15-1,0 0-55 1,-50-74-330-16,26 64-930 15</inkml:trace>
  <inkml:trace contextRef="#ctx0" brushRef="#br0" timeOffset="26287.53">12450 8218 120 0,'25'0'400'15,"-1"0"-125"-15,1 0-55 16,0 0-70 0,25 0-75-1,-26-14-25-15,26-9-5 16,49 0-10-1,-24-15-5 1,24-3-10-16,75-20-5 16,-75 10-5-1,-24 14 0 1,-1 4-10-16,25-18 5 16,-24 18-5-1,24-8 10 1,25-6 0-16,0-13-10 15,0 18 0 1,-25-9 0 0,1 9 0-16,-1 5 0 15,0-5 5 1,1 0-5 0,24-9 5-16,0-5-10 15,-25 0 10 1,0 10 5-1,1-10-10 1,-1 9-5-16,0 1 10 16,-24 4 0-1,24-5-5 1,-25 10 5 0,-24 0-5-16,24 4-10 15,-49 5 10 1,0 15 15-1,0 3 15-15,24-27-55 16,-24 18 5 0,50 1 20-1,24-19 0 1,0 4 5-16,0 1 15 16,26-10-10-1,-51 23-5 1,0-9-5-16,-49 0 15 15,25 10-5 1,0-15 0 0,49-4-10-16,-50 4 15 15,51-13-15 1,-1-1 0-16,25-9 5 16,0-4 10-1,0 4-15 1,50-23 0-16,24-23-5 15,51 4 25 1,-1 14 5 0,-50 19-20-1,-49 19-5-15,0-10 5 16,50-4 5 0,-1-24-15-16,-24 0 5 15,-50 14 5 1,-25-9 30-1,1-18-5 1,-1 45-20 0,0-8-20-16,75-24 15 15,49-23 5 1,-24 19-10 0,-50 37 0-1,-75 14 0-15,-24 13 5 16,-26 1 5-1,51-5-15 1,49-18 5-16,-25 18 0 16,25-9 10-1,-49-5-5 1,-26 28 5-16,-24 9 10 16,0-4 0-1,-25-5 0 1,25 0-10-16,0-5 5 15,-25 19 10 1,25-18-15 0,-25 8 15-16,24 6-5 15,-24 4-10 1,0 0 0 0,0 0-10-16,0 0 5 15,0 0-15 1,50-10-5-1,0-4 25 1,-50 10-20-16,0 4-80 16,0 0-495-1</inkml:trace>
  <inkml:trace contextRef="#ctx0" brushRef="#br0" timeOffset="31829.7">8057 10148 380 0,'0'-9'390'16,"0"0"-135"-16,0 9-5 15,0 0-45 1,0-10-60 0,0 10-45-16,0 0-25 15,0 0-30 1,0 0-35 0,0 0 5-16,0 0 0 15,0 19-10 1,0 13 15-1,-49 34 5 1,49-6 5-16,0 10-15 16,0-14 0-1,0-15-15-15,24-3-5 16,26-20 0 0,-25-13 0-1,0-5-10-15,49 0 10 16,-24-14 15-1,-50 5-15 1,25-33 10-16,-1-5-10 16,1-4-5-1,50-19 0 1,-75 29 10-16,0-1-10 16,0 4 10-1,0 6 0 1,0 13-5-16,-25 5 10 15,25 5 5 1,0 4 5 0,0 5 20-16,0 0-5 15,0 0-8 1,0 0-22 0,0 0 0-16,0 0 0 15,0 14 0 1,0 19 0-1,0 23 0-15,0 0 0 16,0-1 0 0,0 1 0-1,0-5 0-15,0 0 0 16,0-9 0 0,0-9 0-16,25-10 0 15,-25-9 0 1,0-9 0-1,0-5 0-15,0 0 0 16,0 0 0 0,0 0 0-1,0 0-52 1,0 0-298-16,74-42-835 16</inkml:trace>
  <inkml:trace contextRef="#ctx0" brushRef="#br0" timeOffset="32397.58">8777 10176 495 0,'0'0'645'15,"0"0"-375"1,0 0-110-16,0 0-55 15,0 0-30 1,0 0-15 0,0 0-10-16,0 0-10 15,-25 19-5 1,-25 18-5 0,-24 23 15-16,49-22-8 15,25 13-37 1,0-5 0-1,0 5 0-15,0-9 0 16,0-14 0 0,0 5 0-1,50-15 0-15,-1 1 0 16,51-10 0 0,-26-9 0-1,-24-28 0-15,24-4 0 16,-74 4 0-1,75-47 0 1,-75 15 0-16,0 4 0 16,-50 5 0-1,0 23 0 1,-24 5 0-16,-25 4 0 16,24 1 0-1,1 4 0 1,24 14 0-16,-49 0 0 15,24 42 0 1,100 46-1057 0</inkml:trace>
  <inkml:trace contextRef="#ctx0" brushRef="#br0" timeOffset="60530.26">12226 10441 25 0,'0'-14'240'15,"0"0"180"-15,0 5-120 16,0 9-125-1,0 0-45 1,0 0 10-16,0 0-10 16,0 0-35-1,0 0-5 1,0 0-20-16,0 0-20 16,0 0-10-1,100 0 5 1,49 0-5-16,-1-14 10 15,101-14-43 1,-26-4-7 0,25 27 0-16,-24-9 0 15,-1 0 0 1,0 5 0 0,-24 9 0-16,-1-5 0 15,1-4 0 1,24 9 0-1,50 0 0 1,-49 0 0-16,-1 0 0 16,-25 0 0-1,26 9 0 1,-51-4 0 0,26-1 0-16,0 1 0 15,-1 4 0 1,1-4 0-16,-1-5 0 15,-49 0 0 1,25 5 0 0,-1 4 0-16,26-9 0 15,24 0 0 1,1 0 0 0,-1-9 0-16,-24 9 0 15,-51 0 0 1,1 0 0-1,0 9 0-15,0-9 0 16,-25 0 0 0,75 0 0-1,-1 0 0-15,26 0 0 32,49 0 0-32,-124 0 0 15,-1 0 0 1,-48 0 0-16,-1 5 0 15,0-5 0 1,25 18 0 0,-24-18 0-16,-1 5 0 15,0-5 0 1,0 9 0 0,-24-9 0-16,-25 5 0 15,-26-5 0 1,1 0 0-1,0 0 0-15,-25 0 0 16,25 0 0 0,24 0 0-1,-49 0 0-15,50 0 0 16,-25 0 0 0,-25 0 0-1,0 0 0-15,25 0 0 16,-25 0 0-1,0 0 0 1,25 0 0-16,24 0 0 16,-49 0 0-1,25 0 0 1,-25 0 0-16,0 0 0 16,0 0 0-1,0 0 0 1,0 0 0-16,0 0 0 15,-50-37-217 1,-123 55-1453 0</inkml:trace>
  <inkml:trace contextRef="#ctx0" brushRef="#br0" timeOffset="62112.3">12648 12404 105 0,'0'0'110'16,"0"0"-70"-1,0 0-5-15,0 0 30 16,0 0 90-1,0 0 55 1,0 0-15-16,0 0-50 16,0 0-40-1,0 0-10 1,0 0-35-16,0 0-20 16,0 0-15-1,0 0 0 1,0 0-10-16,0 0 0 15,0 0 0 1,0 0 5 0,0 0 0-16,0 0 5 15,0 0-10 1,0 0 0 0,0 0-15-16,0 0-55 15,0 0-700 1</inkml:trace>
  <inkml:trace contextRef="#ctx0" brushRef="#br0" timeOffset="65407.82">12524 12441 105 0,'0'0'555'0,"0"0"-240"15,0 0-145 1,0 0-30 0,0 0-25-16,0 0-40 15,0 0-5 1,0-14 0 0,50-4-20-16,24-10 0 15,-24-14-10 1,24 9-15-1,26-23-10-15,-51 29 0 16,1 8-5 0,24-4 10-1,1-10 10-15,49 1 0 16,0 4-5 0,-50 4 10-16,1-4 0 15,-25 1-10 1,-1-6-5-1,1 10-13 1,-25 0-7-16,49-10 0 16,-24 5 0-1,24-14 0-15,25 10 0 16,1-20 0 0,49 1 0-1,-75 19 0-15,-24-1 0 16,-50 5 0-1,24-4 0 1,1 13 0-16,-25-4 0 16,0 0 0-1,25-38 0 1,0 24 0 0,-25 14 0-1,0 9 0-15,0 9 0 16,0-9 0-1,0 14 0 1,0-5 0-16,0-8 0 16,0 8 0-1,0 0 0 1,0 5 0-16,0 0 0 16,0 0 0-1,0 0 0-15,0 0 0 16,0 0 0-1,0 0 0 1,0-9 0-16,0 9 0 16,0-5 0-1,25-18 0 1,24 9 0 0,-24 0 0-16,-25 5 0 15,25-5 0 1,-25-5 0-16,25 10 0 15,0-19 0 1,-25 0 0 0,24 14 0-16,-24-4 0 15,25-1 0 1,0-4 0 0,-25 4 0-16,0 14 0 15,0-13 0 1,25 4 0-1,-25 0 0-15,0 5 0 16,25 4 0 0,-25-4 0-1,0 4 0-15,0-9 0 16,25 5 0 0,-1-14 0-1,1 13 0-15,-25-8 0 16,25-1 0-1,0-4 0 1,0-5 0-16,99-42 0 31,-75 24 0-31,26 4 0 16,-26-5 0 0,1 5 0-1,-50 5 0-15,25-5 0 16,-25 0 0-1,50 1 0-15,-26-1 0 16,51-9 0 0,24-5 0-1,25-5 0-15,-25-4 0 16,1-5 0 0,-26 5 0-1,-24 5 0-15,24-56 0 31,1 23 0-31,-26 14 0 16,26-5 0 0,-26-9 0-1,1 14 0-15,-25 0 0 16,0 0 0 0,-1-10 0-1,1 6 0-15,0 3 0 16,50-13 0-1,-26 5 0 1,26-5 0-16,-26 0 0 16,1 5 0-1,24-5 0 1,1-38 0 0,-26-31 0-16,1 73 0 15,0-13 0 1,49-5 0-1,-25 9 0-15,26 1 0 16,-1-1 0 0,0 0 0-1,0 5 0-15,1 10 0 16,-26-15 0 0,1 0 0-1,-1 10 0-15,1-5 0 16,-1-19 0-1,0-32 0 1,1 56 0 0,24-15 0-16,25 6 0 15,-24-1 0 1,-26 5 0 0,0 33 0-16,-74-1 0 15,0 5 0 1,0 24 0-1,0 4 0 1,0-5 0-16,0 5 0 16,0-9 0-1,50-5 0-15,0 0 0 16,-1 15 0 0,1-11 0-1,-50 10 0-15,50 1 0 16,-26-15 0-1,1 4 0 1,50-22 0-16,-1 0 0 16,1-15 0-1,-26 5 0 1,-24-65 0 0,25 33 0-1,-1 9 0-15,-49 5 0 16,50-1 0-1,0 10 0 1,24-9 0-16,-24 0 0 16,24-15 0-1,1 10 0 1,-26 14 0-16,1-9 0 16,-25 18 0-1,-1 5 0-15,26-5 0 16,25-18 0-1,24-33 0 1,0 0 0 0,0-14 0-1,-24 56 0 1,-1 5 0-16,1 18 0 16,49 9 0-1,-25-27 0 1,25 13 0-16,-25 20 0 15,1 3 0 1,-26 1 0 0,25 14 0-16,-24 0 0 15,-1-24 0 1,26 15 0 0,-1-1 0-16,0-9 0 15,-24-14 0 1,-1 10 0-1,-74 18 0-15,25 9 0 16,-25 1 0 0,0 8 0-1,0 10 0-15,0 0 0 16,0 0 0 0,0 0 0-1,0 0 0-15,0 0 0 16,0 0 0-1,0 0 0 1,-25-14-112-16,50 14-918 16</inkml:trace>
  <inkml:trace contextRef="#ctx0" brushRef="#br0" timeOffset="77412.41">12226 14483 570 0,'-24'0'375'16,"24"0"-10"-16,-25 0-175 15,25 0-100 1,0 0-30-1,0 0 0-15,0 0-15 16,25 0 0 0,49 0 10-16,0 9-15 15,-24 10 10 1,0-10-15 0,-1 19 0-16,100 23-3 31,-25 0-32-31,-24-32 0 15,-1-1 0 1,0 1 0 0,25-14 0-16,0-1 0 15,0 10 0 1,1 5 0 0,-1 4 0-16,25 10 0 15,-25-5 0 1,49 0 0-1,51-1 0-15,-26 11 0 16,-24-1 0 0,-50 0 0-1,75 5 0 1,-26-5 0-16,-24 0 0 16,25-9 0-1,-50 9 0 1,0-13 0-16,-25 8 0 15,25-8 0 1,-49-6 0 0,24 5 0-16,50 5 0 15,0-4 0 1,25-1 0 0,-1 9 0-16,26-8 0 15,-1 4 0 1,1 4 0-1,24 5 0-15,-24 5 0 16,49 0 0 0,-25 0 0-1,26-10 0-15,-1 6 0 16,0-1 0 0,0 0 0-1,-49-4 0-15,49 4 0 16,0 0 0-1,50 5 0 1,-75-10 0 0,-49-13 0-16,-1 0 0 15,-48-10 0 1,-1 10 0 0,-50-1 0-16,1-4 0 15,-26 0 0 1,1-5 0-1,-25-4 0-15,-25-5 0 16,49 9 0 0,1 1 0-1,0 4 0-15,-1 0 0 16,1 4 0 0,-1 5 0-1,-24-18 0 1,0 0 0-1,-25 4 0-15,0-9 0 16,0 0 0 0,323 28-857-16</inkml:trace>
  <inkml:trace contextRef="#ctx0" brushRef="#br0" timeOffset="82288.95">12499 16497 130 0,'0'0'265'16,"0"0"70"-1,0 0-65 1,0 0-95-16,0 0-50 16,0-5-25-1,75-14-35 1,24 1-25-16,0-5-5 15,1-10-5 1,49 0-10 0,-100 19 5-16,26-9 5 15,-26-5 0 1,26 0 10 0,49-23-5-16,50-46-10 15,24 8-15 1,-49 19-5-1,0 10 0 1,-50 0 5-16,0 4-15 16,1 0 15-1,-1 5 0 1,0-24-10-16,25 1 10 16,25 0-10-1,-25-15 0 1,50-18 10-1,-50 37 0-15,75-4-10 16,-26-5 5 0,-24 5-5-1,25-1 5-15,-50 5-5 16,25-18 0 0,-25 9 5-1,124-47 5 1,-24 19-5-1,-51 28-10-15,26 0 10 16,-1 0 0 0,26 0-5-1,-1-5 10-15,-24-4-10 16,-1 4 0 0,-49 19 5-1,0-5 0-15,25 5 0 16,-1-14-5-1,26 0 5 1,-1 0-5-16,-49 0 5 16,25 9-5-1,-50 10 5-15,-25-1 0 16,1 1-5 0,98-75-25 15,1 42 20-31,-75 47 5 15,-25 4 5 1,0 4-5-16,1 6-5 16,24-5 10-1,-25-5-5 1,25 0 0-16,0 5 5 16,-74 4 5-1,-1 10-10 1,-24 14 10-16,25-10 5 15,-25 5 5 1,49-5-15 0,-24-4 0-1,-1 5 10-15,-24 4-15 16,0 9 10 0,-25 5 0-1,0 0-5-15,0 0-5 16,0 0-5-1,0 0-50-15,0 0-190 16,-25 5-1190 0</inkml:trace>
  <inkml:trace contextRef="#ctx0" brushRef="#br0" timeOffset="-196614.29">7412 2674 55 0,'0'0'165'0,"0"0"40"16,0 0-160-1,-25 0-180 1,25 0 95-16,0 5 70 15,0-5 130 1,0 0 285 0,0 0-85-16,0 0-145 15,0 0-65 1,0 0-50-16,0 0-30 16,0 0-20-1,0 0-5 1,0 0 5-1,0 0 5-15,0 0-33 16,0 0-22 0,0 0 0-1,0 0 0-15,0 0 0 16,0 0 0 0,0 0 0-1,0 0 0-15,0 0 0 16,0 14 0-1,25-14 0 1,0 0 0-16,24 0 0 16,-24 0 0-1,-25 0 0-15,0 0 0 16,0 0 0 0,25 0 0-1,25 0 0-15,-1 0 0 16,51 0 0-1,-1 0 0 1,0 0 0-16,0 0 0 16,1 0 0-1,-26 0 0 1,25 0 0-16,-74 0 0 16,-25 0 0-1,25 0 0 1,-25 0 0-16,0 0 0 15,0 0 0 1,25 0 0 0,0 0 0-16,24 0 0 15,1 0 0 1,-50 0 0 0,0 0 0-16,0 0 0 15,0 0 0 1,0 0 0-1,0 0 0-15,0 0 0 16,0 0 0 0,0 0 0-1,0 0 0-15,0 0 0 16,0 0 0 0,0 0 0-1,-25 0 0-15,25 0 0 16,-25 0-347-1,25 0-1148-15</inkml:trace>
  <inkml:trace contextRef="#ctx0" brushRef="#br0" timeOffset="-195215.56">8405 2591 40 0,'0'0'455'16,"0"0"-40"0,0-5-165-1,0 5-55-15,0 0-15 16,0 0-40 0,0 0-15-1,0 0 15-15,0 0-33 16,0 0-107-1,0 0 0 1,0 0 0-16,49 0 0 16,51 0 0-1,-1-9 0 1,0 4 0-16,0 5 0 16,25-5 0-1,-49 5 0 1,-26 0 0-16,1 0 0 15,-25-9 0 1,-25 9 0 0,0 0 0-1,0 0 0-15,0 0 0 16,0 0 0 0,0 0 0-16,0 0 0 15,0 0 0 1,0 0 0-1,0 0 0-15,0 0 0 16,0 0 0 0,0 0 0-1,0 0 0-15,0 0 0 16,0 0 0 0,0 0 0-1,0 0 0-15,0 0 0 16,0 0 0-1,0 0 0 1,0 0 0-16,0 0 0 16,0 0 0-1,0 0 0 1,0 0 0-16,0 0 0 16,0 0 0-1,0 0 0 1,0 0 0-16,0 0 0 15,0 0 0 1,0 0 0 0,0 0 0-16,0 0 0 15,25 0 0 1,49 0 0 0,1 0 0-16,-1 0 0 15,1 0 0 1,49 14 0-1,74 14 0-15,26-24 0 16,-1-4 0 0,-74 0 0-1,0-4 0 1,-75-5 0-16,-49 9 0 16,0 0 0-1,-25 0 0 1,0 0 0-16,0 0 0 15,0 0 0 1,0 0 0 0,0 0 0-16,0 0 0 15,0 0 0 1,0 0 0 0,0 0 0-16,0 0 0 15,-50 0 0 1,-24 0 0-1,49 0 0-15,-124 0-377 16,-25 41-1093 0</inkml:trace>
  <inkml:trace contextRef="#ctx0" brushRef="#br0" timeOffset="-193616.33">7337 4595 585 0,'0'0'430'16,"-24"0"-95"0,24 0-140-1,0 0-50-15,0 0 0 16,0 0-5-1,0 0-68 1,24-5-72-16,26-4 0 16,49 9 0-1,-24 0 0 1,-1 0 0-16,1 0 0 16,-1 0 0-1,-49 0 0 1,-25 0-17-1,0 0-718-15</inkml:trace>
  <inkml:trace contextRef="#ctx0" brushRef="#br0" timeOffset="-193167.37">8057 4558 515 0,'0'0'360'0,"0"0"150"16,0 0-225-1,0 0-105 1,0 0-30-16,0 0-103 16,0 0-47-1,25 0 0 1,99 0 0-16,25 0 0 16,50 0 0-1,-75 0 0-15,-25 0 0 16,-74 0 0-1,24 0 0 1,1 0 0-16,-50 0 0 16,0 0 0-1,0 5-217 1,0 8-1263-16</inkml:trace>
  <inkml:trace contextRef="#ctx0" brushRef="#br0" timeOffset="-192799.93">9397 4595 710 0,'0'9'370'0,"25"-4"110"15,-25-5-220 1,25 0-105-1,25 9-83-15,24-9-72 16,25 0 0 0,50 0 0-1,50 10 0 1,-100-1 0 0,-25-9 0-16,-24 0 0 15,-25 0 0 1,0 0 0-1,-25 0 0-15,0 0 0 16,0 0 0 0,0 0 0-1,0 0 0-15,0 0-302 16,0 0-1228 0</inkml:trace>
  <inkml:trace contextRef="#ctx0" brushRef="#br0" timeOffset="-188705.93">6717 6525 420 0,'0'0'460'0,"-25"9"-150"15,25-9-110 1,0 0-15-16,0 0-25 15,0 0-25 1,25 0-15 0,124 0-63-16,0 0-57 15,49 10 0 1,-24-1 0 0,-25-9 0-16,-25 0 0 15,-49 0 0 1,-26 0 0-1,-24 0 0-15,-25 0 0 16,0 0 0 0,0 0 0-1,0 0 0-15,0 0 0 16,0 0 0 0,0 0 0-1,0 0 0-15,0 0 0 16,0 0 0-1,0 0 0 1,124 14-382-16,-124-14-1168 16</inkml:trace>
  <inkml:trace contextRef="#ctx0" brushRef="#br0" timeOffset="-187307.88">9050 5651 70 0,'0'-14'360'15,"0"5"-35"1,0-5-40 0,0 14-90-16,0 0-60 15,0 0 10 1,0 0-20 0,0 0-45-16,0 0-20 15,0 28-10 1,25 41 0-1,-25-8-25-15,0-10 10 16,0-5-15 0,24 15-5-1,-24-1 10-15,0 15 20 16,0-10-43 0,0 14-2-1,0-5 0-15,-24-9 0 16,-1 10 0-1,0-24 0 1,25 0 0-16,0-4 0 16,-25 9 0-1,0-10 0-15,1-13 0 16,24-6 0 0,-25-8 0-1,25-10 0 1,0-9 0-16,0 0 0 15,0 0 0 1,0 0 0 0,0 0 0-16,0 0-202 15,0-18-898 1</inkml:trace>
  <inkml:trace contextRef="#ctx0" brushRef="#br0" timeOffset="-186708.56">9397 6790 295 0,'0'0'725'16,"0"0"-365"-1,0 5-155-15,0-5-50 16,0 0-10 0,0 0-25-1,25 0-78-15,-25 0-42 16,0 9 0-1,25-9 0-15,49 0 0 16,1 0 0 0,24 0 0-1,-74 0 0-15,0 0 0 16,-25 0 0 0,0 0 0-1,0 0 0 1,0 0 0-16,0 0 0 15,0 0 0 1,0 0-162-16,0 0-1138 16</inkml:trace>
  <inkml:trace contextRef="#ctx0" brushRef="#br0" timeOffset="-186325.36">9968 6744 1065 0,'0'0'425'15,"0"0"-200"-15,0 0-95 16,50 0-30 0,24 0-40-1,25 0-18 1,75 0-42-16,49 0 0 15,-74 0 0 1,25 0 0 0,-25-14 0-16,-75 5 0 15,1-5 0 1,-50 14 0-16,0-14 0 16,-25 14 0-1,0 0 0 1,0 0 0-16,0 0 0 15,0 0 0 1,0 0 0 0,0 0-2-16,0 0-1113 15</inkml:trace>
  <inkml:trace contextRef="#ctx0" brushRef="#br0" timeOffset="-183827.49">8678 6646 310 0,'0'0'565'16,"0"0"-225"-1,0 14-140-15,0-5-50 16,0-9-35-1,0 0-35-15,0 0-10 16,0 0-15 0,0 5 10-1,0-5 0-15,0 0-33 16,0 0-32 0,0 5 0-1,0 4 0-15,0-4 0 16,24 9 0-1,1 9 0 1,25-9 0-16,0-10 0 16,24 1 0-1,-24 9 0 1,-1-14 0-16,26 0 0 16,-1 0 0-1,-49 0 0 1,-25 0 0-16,0 0 0 15,0 0 0 1,0 0 0 0,0 0 0-16,0 0 0 15,25 0 0 1,-25 0 0 0,0 0 0-16,0 0 0 15,0 0 0 1,0 0 0-1,0 0 0-15,0 0 0 16,0 0 0 0,0 0-1707-1</inkml:trace>
  <inkml:trace contextRef="#ctx0" brushRef="#br0" timeOffset="-170610.03">8702 7781 300 0,'0'0'520'0,"0"0"-230"16,0 0-85-1,0 0-65 1,0 0-45-16,0 0-20 15,0 0-15 1,0 19-15 0,0 13-5-16,25 19-15 15,-25-14-5 1,25 10-5 0,-25-5-5-16,0-5 0 15,0 10-15 1,0-15 25-1,0 15-15-15,0-6 5 16,0-3-5 0,0 4-5-1,0 18 20 1,0 24 10 0,0-47-20-16,0 5 0 15,0 4 0 1,0-4 10-16,-25-5-15 15,0 5 5 1,25 0 0 0,0-9 0-16,0-19 0 15,-24 0-10 1,24-10 5 0,0 5-5-16,0-9 10 15,0 0-20 1,0 0 15-1,0 0 2-15,0 0-9 16,0 0-3 0,0 0 0-1,0 0 5-15,0 0-10 16,0 0-10 0,0 0 5-1,0 0-20-15,0 0-40 16,0 0-230-1,0 0-1165 1</inkml:trace>
  <inkml:trace contextRef="#ctx0" brushRef="#br0" timeOffset="-168962.01">9248 7665 130 0,'0'-14'550'16,"0"14"-150"-16,0 0-160 15,0 0-95 1,0 0-50-1,0 37-30 1,0 14-30-16,0-9 0 16,0 9 25-1,0 5-20-15,0 4-5 16,0-4-5 0,25 5-10-1,0-1-15 1,-25 5 10-16,0-4-5 15,0-1 5 1,0 24 25 0,0-10-20-1,0-27-20-15,0-1 0 16,0-13 10 0,0-5 5-1,0 0 0-15,0-14-10 16,0 0 0-1,0-10 0 1,0-4-5-16,0 0 7 16,0 0-7-1,0 0 0 1,0 0 0-16,0 0 0 16,0 0 0-1,0 0 0 1,0 0 0-16,0 9 0 15,0 5 0 1,0 10 0 0,0 4 0-16,0-14 0 15,0 18 0 1,0-18 0 0,0-14 0-16,0 0 0 15,0 0 0 1,0 0 0-1,0 0 0-15,0 0 0 16,0 0 0 0,0 9 0-16,0-9 0 15,0 0 0 1,0 0 0 0,0 0 0-1,0 0 0-15,0 0 0 16,0 0 0-1,0 0-77-15,0 0-388 16,0 0-990 0</inkml:trace>
  <inkml:trace contextRef="#ctx0" brushRef="#br0" timeOffset="-139444.49">1092 1000 60 0,'0'-9'525'0,"0"9"-55"15,-25 0-195 1,25 0-135-16,0 0-35 15,0 0 0 1,0 0 5 0,0 0 0-16,0 0 5 15,25 0-83 1,41 28-32 0,33 27 0-1,-16 1 0-15,-17-19 0 16,17-9 0-1,-17 5 0-15,-16 4 0 16,-25-14-137 0,-25 5-123-1,82-18-770-15</inkml:trace>
  <inkml:trace contextRef="#ctx0" brushRef="#br0" timeOffset="-138913.93">1630 865 1050 0,'-50'5'270'16,"9"9"-65"-1,-42 9-55 1,-16 0-45-16,57 19-55 15,-16 5-5 1,34 8 5 0,-26 1 0-16,25 5-30 15,-16-1 20 1,-9-13-28 0,50-15-12-16,0 1 0 15,-33-10 0 1,33-18 0-1,0-5 0-15,0 0 0 16,0 0 0 0,0 0 0-1,0 0 0-15,0 0 0 16,0 0 0 0,0 0 0-1,0 0 0-15,0 0 0 16,0 0 0-1,0 0 0 1,0 0 0 0,0 0 0-16,0 0 0 15,0 0-22 1,0 0-213-16,0 0-835 16</inkml:trace>
  <inkml:trace contextRef="#ctx0" brushRef="#br0" timeOffset="-135780.24">1489 1107 165 0,'0'-42'435'16,"0"19"-160"-1,0-5-70 1,-132-14-50-16,90 28-25 16,-40 9-5-1,-34 5-50-15,-17 5-15 16,42 18 5-1,9 10-20 1,57 18 10 0,25 19-5-16,83 4-15 15,8-13-10 1,82-5-5-16,51-33-15 16,-26-23 10-1,-41-23 5 1,-16-38-5-16,-58-13 10 15,-58-1 0 1,-25 15-15 0,-50 4 2-16,-33 37-12 15,-8 10 0 1,-66-5 0 0,33 14 0-16,-17 28 0 15,34 18 0 1,57-4 0-1,50 19 0-15,0-5 0 16,99-19 0 0,1-28 0-1,57-9 0-15,-17-28 0 16,-40-46 0 0,-51 13 0-1,-73-13 0 1,-76 46 0-16,-24 9 0 15,-25 5 0 1,0 14 0-16,25 0 0 16,-25 33 0-1,100-5 0 1,32 14 0-16,232-10-377 16,-33 1-1178-1</inkml:trace>
  <inkml:trace contextRef="#ctx0" brushRef="#br0" timeOffset="-106400.37">7139 13901 345 0,'0'-9'455'16,"0"9"-105"-16,0 0-190 15,0 0-85 1,0 0-15 0,0 0 35-16,0 33 25 15,0 50 20 1,0 10-20 0,0 10-35-16,0-10-43 15,-25-9-42 1,25 4 0-1,25 33 0 1,0 37 0-16,24-56 0 16,-49-23 0-1,25-37 0 1,-25-9 0-16,0-19 0 16,0-14 0-1,0 0 0 1,0 0 0-1,0 0 0-15,0 0 0 16,0 0 0 0,0 4 0-16,0-4-32 15,0 0-113 1,0-14-145 0,149-83-910-16</inkml:trace>
  <inkml:trace contextRef="#ctx0" brushRef="#br0" timeOffset="-105634.52">8057 13934 85 0,'0'0'440'0,"0"0"-70"16,0 0-150-1,0 0-70 1,0 0 15 0,0 14 30-16,-74 65-45 15,24-9-45 1,25-5-30-16,-24 19-25 15,24 13-25 1,25 15-8 0,-25 9-17-1,25 18 0-15,0-50 0 16,0-33 0 0,0-24 0-1,0-13 0-15,0-10 0 16,0-4 0-1,0-5 0 1,0 0 0-16,0 0 0 16,0 0 0-1,0 0 0 1,0 0-52-16,0 0-103 16,0 0-275-1,99-19-865 1</inkml:trace>
  <inkml:trace contextRef="#ctx0" brushRef="#br0" timeOffset="-104801.34">9025 13874 365 0,'-25'0'420'16,"25"0"-190"-1,0 14-55 1,0 23 25-16,0 23 10 16,0-4-50-1,0 9-50 1,0 28-30-16,0 9-30 15,0 10-20 1,0-14-13 0,0 27-17-1,-49-27 0-15,24-38 0 16,0-4 0 0,25-5 0-1,-25-27 0 1,25-10 0-16,0-14 0 15,0 4 0 1,0-4 0-16,0 0 0 16,0 0-92-1,25-18-73 1,-25 18-520-16</inkml:trace>
  <inkml:trace contextRef="#ctx0" brushRef="#br0" timeOffset="-103920">9869 13911 755 0,'-25'0'455'0,"25"0"-155"15,-50 0-130 1,50 18-70-16,-74 61 0 16,74-4 0-1,-25 9-33 1,25 13-67-16,0 10 0 16,0-9 0-1,25 23 0 1,-25 14 0-1,0-52 0 1,-25-8 0-16,25-19 0 16,0-10 0-1,-25-13 0-15,25-24 0 16,0 0 0 0,0-9 0-1,0 5 0-15,0-5 0 16,0 0 0-1,0 0 0 1,0 0 0 0,0 0 0-16,0 0-12 15,0 0-383 1,0 0-1025-16</inkml:trace>
</inkml:ink>
</file>

<file path=ppt/ink/ink6.xml><?xml version="1.0" encoding="utf-8"?>
<inkml:ink xmlns:inkml="http://www.w3.org/2003/InkML">
  <inkml:definitions>
    <inkml:context xml:id="ctx0">
      <inkml:inkSource xml:id="inkSrc0">
        <inkml:traceFormat>
          <inkml:channel name="X" type="integer" max="4096" units="cm"/>
          <inkml:channel name="Y" type="integer" max="4096" units="cm"/>
          <inkml:channel name="F" type="integer" max="2047" units="cm"/>
          <inkml:channel name="T" type="integer" max="2.14748E9" units="dev"/>
        </inkml:traceFormat>
        <inkml:channelProperties>
          <inkml:channelProperty channel="X" name="resolution" value="201.5748" units="1/cm"/>
          <inkml:channelProperty channel="Y" name="resolution" value="302.06491" units="1/cm"/>
          <inkml:channelProperty channel="F" name="resolution" value="10E-6" units="1/cm"/>
          <inkml:channelProperty channel="T" name="resolution" value="1" units="1/dev"/>
        </inkml:channelProperties>
      </inkml:inkSource>
      <inkml:timestamp xml:id="ts0" timeString="2023-10-05T13:27:38.428"/>
    </inkml:context>
    <inkml:brush xml:id="br0">
      <inkml:brushProperty name="width" value="0.05292" units="cm"/>
      <inkml:brushProperty name="height" value="0.05292" units="cm"/>
      <inkml:brushProperty name="color" value="#FF0000"/>
    </inkml:brush>
  </inkml:definitions>
  <inkml:trace contextRef="#ctx0" brushRef="#br0">29747 9962 150 0,'0'-9'605'16,"0"9"-175"-16,0 0-175 16,0-9-65-1,0 9-65 1,0 0-35-16,0 0-5 15,0 79-20 1,50-24-13 0,-25 6-52-16,-25 27 0 15,0-18 0 1,-25 14 0 0,0-5 0-16,0-19 0 15,25-23 0 1,0-18 0-1,0-19 0-15,0 0 0 16,0-9 0 0,-25-47 0-1,25-23 0-15,0-9 0 16,0-29 0 0,0-4 0-1,0 33 0-15,-25 23 0 16,1-10 0-1,24 43 0 1,0 23 0 0,0 9 0-1,24 0 0-15,51 0 0 16,-1 28 0 0,26 69 0-1,-51 1 0 1,1-24 0-16,-25 5 0 15,0-18 0 1,-1-10 0 0,-24-28 0-16,0-9 0 15,25-14 0 1,-25 0 0 0,0-46 0-16,0-33 0 15,0-5 0 1,0-9 0-1,25 4 0-15,0-22 0 16,-25 36 0 0,0 48 0-1,0 8 0 1,0 10 0-16,0 9 0 16,-25 14-427-1,25 9-1063 1</inkml:trace>
  <inkml:trace contextRef="#ctx0" brushRef="#br0" timeOffset="564.76">30640 10232 1160 0,'0'-19'235'15,"0"-18"-80"-15,0 9-120 16,0-4-30 0,0 13 40-1,-49 10 30-15,-1-1 25 16,1 10-40 0,-1 0-20-1,0 19-10-15,-24 55-5 16,49-13-5-1,25-5-15 1,0-14-15-16,25-1 5 16,24-27-5-1,26-14-20 1,-1-14 20-16,1-27-5 16,-50 8 0-1,-1-37 15 1,-24 19 10-16,0 14 20 15,0 18 15 1,0 19 22 0,0 0-67-16,0 0 0 15,0 0 0 1,0 38 0 0,0 13 0-16,0 23 0 15,0-32 0 1,0 4 0-1,0-13 0-15,0-10 0 16,0-9 0 0,0-9-277-1,25-10-1093-15</inkml:trace>
  <inkml:trace contextRef="#ctx0" brushRef="#br0" timeOffset="1047.72">31013 9744 1160 0,'-25'0'280'0,"0"0"55"15,25 0-185 1,0 32-30 0,50 29-118-16,-50 27-2 15,0 33 0 1,0-28 0-1,-25-14 0 1,25-9 0-16,0-33 0 16,0-18 0-1,0-19 0 1,0 0 0-16,-50-33 0 16,25-27 0-1,-24-33 0 1,24 4 0-16,25-9 0 15,0-27 0 1,25 46 0 0,24 28 0-1,-24 13 0 1,25 1 0-16,0 23 0 16,24 10 0-1,-24 4 0 1,24 0 0-16,-49 18 0 15,-25-4 0 1,0 14-142 0,0-9-913-16</inkml:trace>
  <inkml:trace contextRef="#ctx0" brushRef="#br0" timeOffset="1480.38">30963 10046 825 0,'-50'0'735'16,"26"9"-410"-1,24-4-185 1,24-5-118-16,51 0-22 16,-50 0 0-1,49 0 0 1,1 0 0-16,24-5 0 15,-25 5 0 1,-74 0 0 0,50 0 0-16,-25 0 0 15,-25 0 0 1,0 0 0 0,25 0 0-16,-25 0 0 15,0 0 0 1,0 0 0-1,0 0 0-15,0 0 0 16,0 0 0 0,0 0 0-16,0 0 0 15,0 0 0 1,0 0-157 0,0 0-1173-1</inkml:trace>
  <inkml:trace contextRef="#ctx0" brushRef="#br0" timeOffset="3563.42">31162 9702 105 0,'0'0'300'16,"-25"0"150"-16,25 0-185 15,0 0-90 1,0 0-30 0,0 0-30-16,0 0-35 15,-25 0-20 1,25 0-30-1,0 0 0-15,0 0-5 16,0 28 10 0,0-10-15-1,-74 33 0-15,74-27 5 16,0 4 5 0,0 13-5-1,0 29-40 1,0-9 0-1,0-10 30-15,0-19-10 16,0-8-10 0,0-6 10-16,0-13 5 15,0-5-15 1,0 0 10 0,0 0 10-1,0-5-15-15,0-13-20 16,0-15 20-1,0-4 5 1,0-5-10-16,-100-14 5 16,100-4 10-1,0-15 20 1,0 33-30 0,0 15-15-16,0-6 15 15,0 10-5 1,0 9 10-1,0-5 0-15,0 5 0 16,0 14 10 0,0 0-10-1,0 0 10-15,0 10 10 16,0 27-3 0,25 23-22-1,-25-4 0-15,0 28 0 16,0 46 0-1,0-56 0 1,0 1 0 0,0-10 0-1,0-23 0-15,0-24 0 16,0-8 0 0,0-10 0-16,0 0 0 15,0 0 0 1,0-5 0-1,0-18 0-15,0 9 0 16,0-9 0 0,0 9 0-1,0-10 0-15,0-8 0 16,0 9 0 0,0-15 0-1,-25-8 0-15,25 4 0 16,0-5 0-1,0 6 0 1,0-52 0 0,0 32 0-1,25 19 0-15,0-9 0 16,0-5-32 0,0 19 7-16,-25 14 15 15,0 9 15 1,24 9 10-1,-24-4 0 1,0 9 15-16,0 0-28 16,0 0-2-1,0 0 0-15,0 0 0 16,0 0 0 0,25 0 0-1,-25 0 0-15,50 9 0 16,-1-4 0-1,1-5 0 1,49 14 0-16,-24-5 0 16,-26 5 0-1,1-9 0 1,0-5 0-16,-25 0 0 16,-1 0 0-1,1 0 0 1,-25 0 0-16,0 0 0 15,0 0 0 1,0 0 0 0,0 0 0-16,0 0 0 15,0 0 0 1,-74 0 0 0,-1 0 0-16,-74 0 0 15,50 0 0 1,49-5 0-1,1 5 0-15,-50 0 0 16,49 0 0 0,25 0 0-1,25 0 0-15,0 0 0 16,0 0 0 0,0 0 0-1,0 0 0-15,0 0 0 16,25 0 0-1,25 0 0 1,-1 0 0-16,26 0 0 16,-75 0-102-1,49 0-1403 1</inkml:trace>
  <inkml:trace contextRef="#ctx0" brushRef="#br0" timeOffset="4477.2">31087 10074 275 0,'-49'-5'535'16,"24"5"55"0,25 0-340-16,-25 0-110 15,25 0-35 1,0 0 0-1,74 0-58-15,26 0-47 16,-26-23 0 0,50 18 0-1,0-4 0-15,-49 0 0 16,-1 9 0 0,-49 0 0-16,25-5 0 15,-26 5 0 1,-24 0 0-1,0 0 0-15,0 0 0 16,0 0 0 0,0 0 0-1,0 0 0 1,0 0 0-16,-99 0 0 16,-75 0 0-1,75 0 0-15,25 5 0 16,24 9 0-1,-24-14 0 1,49 0 0 0,0 0 0-16,25 4 0 15,0-4 0 1,0 0 0 0,0 0 0-16,0 0 0 15,0 0 0 1,50 0 0-16,74 0 0 15,-25-4 0 1,-25-1 0 0,-24 5 0-16,0-9 0 15,-50 9 0 1,0 0 0 0,0 0 0-16,0 0-1282 15</inkml:trace>
  <inkml:trace contextRef="#ctx0" brushRef="#br0" timeOffset="7839.8">29251 10557 445 0,'0'-9'665'16,"0"0"-335"-1,0 9-130 1,0 0-90-16,0 0-20 16,0 0-5-1,0 9-30 1,0 19-25-16,0-19-5 16,0 15-13-1,124 13-12 1,-50-23 0-16,26 9 0 15,-26-4 0 1,-24-15 0 0,24 6 0-16,-24-10 0 15,24 0 0 1,-24 0 0 0,-25 0 0-16,49 0 0 15,-49 0 0 1,0 0 0-16,24 0 0 15,-24-10 0 1,-25 10 0 0,50-4 0-1,-1 4 0 1,-24 0 0-16,0-5 0 16,0-4 0-1,0 4 0 1,-1-4 0-16,1 9 0 15,25 0 0 1,-50-14 0 0,0 14 0-16,25-5 0 15,0-4 0 1,24 4 0 0,-24 1 0-16,0-10 0 15,0 9 0 1,-25 5 0-1,0 0 0-15,0 0 0 16,0 0 0 0,24-9 0-1,-24-1 0-15,25 10 0 16,-25-14 0 0,0 14 0-1,0 0 0-15,0 0 0 16,25 0 0-1,-25 0 0 1,25 0 0-16,0-4 0 16,-25-1 0-1,0 5 0-15,0 0 0 16,0 0 0 0,0 0 0-1,0 0 0-15,0 0 0 16,0 0 0-1,0 0 0 1,0 0 0-16,0 0 0 16,0 0 0-1,0 0 0 1,0 0 0-16,0 0-802 16</inkml:trace>
  <inkml:trace contextRef="#ctx0" brushRef="#br0" timeOffset="13666.35">29201 5102 40 0,'0'0'275'15,"0"0"-105"1,0 0-10 0,0 0-45-16,0 0-15 15,0 0 25 1,0 0-10-1,0 0-35-15,0 0 10 16,0 5 0 0,0-5 0-1,0 0-5-15,0 0-15 16,0 0-5 0,0 0-10-16,0 0-10 15,0 0 5 1,0 0 0-1,0 0 5 1,0 0 15-16,25 0-35 16,49 0-18-1,1 0-17 1,-26 0 0-16,-24 0 0 16,-25 0 0-1,0 0-12 1,0 0-68-16,0 0-30 15,0 0-110 1,0 0-770-16</inkml:trace>
  <inkml:trace contextRef="#ctx0" brushRef="#br0" timeOffset="13965.71">29375 4995 820 0,'0'0'580'16,"-25"0"-260"0,25 0-170-16,0 0-50 15,0 0-23 1,0 0-77 0,0 5 0-16,0 23 0 15,0 51 0 1,0-14 0-1,-25 42 0 1,25-42 0 0,0-23 0-16,0-14-32 15,0-24-293 1,-25-4-985 0</inkml:trace>
  <inkml:trace contextRef="#ctx0" brushRef="#br0" timeOffset="14349.33">29424 5265 680 0,'0'-28'570'16,"25"-28"-300"-16,99-4-245 16,-74 8-20-1,-25 11 15 1,-25-1 15-16,0 18 25 15,0-3 25 1,0 17 15 0,0 10-15-16,0 0-25 15,0 0-10 1,0 0-48 0,0 0-2-16,0 37 0 15,0 1 0 1,0 36 0-1,0-18 0-15,0-5 0 16,0 10 0 0,0-6 0-1,0-36 0 1,0 4 0-16,0-23-277 16,49-9-768-1</inkml:trace>
  <inkml:trace contextRef="#ctx0" brushRef="#br0" timeOffset="14748.65">29896 5014 280 0,'0'-14'520'0,"0"-14"15"16,0-5-330-1,-25 5-120-15,25 5-35 16,0 9 0-1,0 5 15 1,0 9 25-16,0 0-10 16,0 0 5-1,0 0-83 1,0 0-2-16,0 42 0 16,0 0 0-1,25 32 0 1,-25-9 0-16,0-9 0 15,0-19 0 1,0 19 0 0,0 4 0-1,0-50 0 1,0-1 0-16,0-9 0 16,0 0-367-1,0-37-1038 1</inkml:trace>
  <inkml:trace contextRef="#ctx0" brushRef="#br0" timeOffset="15397.49">30144 4762 495 0,'-25'-4'515'0,"-24"-24"-190"16,24-5-165-1,-50 5-95 1,26-4-5-16,-26 13 5 16,1 5-5-1,-1 5-5 1,-24 9-15-16,0 9-10 16,0 10 5-1,-1 9 0 1,1 0 15-16,25 9-20 15,-26 23-3 1,51 1-27 0,24 13 0-16,25 10 0 15,0-5 0 1,-25 5 0 0,25 27 0-1,75-22 0-15,-26-33 0 16,50-5 0-1,1 0 0 1,24-28 0-16,25-9 0 16,-25-14 0-1,25-14 0 1,0-23 0-16,24-19 0 16,1-32 0-1,-75 9 0 1,-49-28 0-1,-50 4 0 1,-25 20 0 0,-49-10 0-16,24 14 0 15,0 4 0 1,-98 15 0 0,48 37 0-1,1-5 0-15,0 18 0 16,24 10 0-1,1 0-647 1</inkml:trace>
  <inkml:trace contextRef="#ctx0" brushRef="#br0" timeOffset="17529.07">30020 4232 380 0,'0'-9'570'16,"0"-10"-265"-1,-74 15-55-15,-26 4-120 16,26 0-35 0,-100-24-30-1,50 24 0-15,0 0-10 16,25 14 0 0,-1 0-25-1,1 5-5 1,25 4-3-16,-1-4-22 15,-24 13 0 1,25-4 0-16,-1 5 0 16,1 9 0-1,-26 14 0 1,26-5 0-16,24 5 0 16,-24 4 0-1,24-4 0 1,1-5 0-16,24-5 0 15,0 24 0 1,25-9 0 0,-25-1 0-16,25 1 0 15,-25-6 0 1,25 6 0 0,25 18 0-1,25 28 0 1,-50-51 0-16,49-10 0 15,1 15 0 1,0-15 0-16,-1 1 0 16,1 4 0-1,0-14 0 1,-1 5 0-16,26-10 0 16,-1-4 0-1,25 5 0 1,-24-5 0-16,24-10 0 15,0-4 0 1,1 10 0 0,-1-10 0-16,25 0 0 15,-25-10 0 1,-24-4 0 0,-1 0 0-16,25 0 0 15,-24-14 0 1,49 0 0-1,-25 0 0-15,1 0 0 16,-26 0 0 0,25-4 0-1,-24-10 0 1,24 9 0-16,-49-9 0 16,-1-4 0-1,26-1 0 1,-1-4 0-16,-24-9 0 15,24-6 0 1,1 1 0 0,-26-14 0-16,1-5 0 15,-25 10 0 1,0-38 0 0,-25-32 0-1,0 51 0-15,0-19 0 16,-25 15 0-1,-25-1 0 1,0 23 0 0,-24 6 0-16,24-6 0 15,-24 1 0 1,-1-15 0 0,1 29 0-16,0-15 0 15,24 15 0 1,-25 18 0-16,26 0 0 15,-1 9 0 1,1 5 0 0,-26 10 0-1,50-6 0 1,-49 10 0-16,24 10 0 16,1 8 0-1,49-8 0 1,-25 8-132-16,25-4-33 15,0-14 40 1,0 0 95 0,0 0 85-16,0 0 35 15,0 0 10 1,0 0-15 0,0 0 0-16,0 0-48 15,0 0-37 1,0 0 0-1,-75 0 0-15,26 0 0 16,24 0 0 0,-50 37 0-1,75 5 0-15,50-9 0 16,49-5 0 0,-24-14 0-1,24-14 0-15,-74-14 0 16,49-47 0-1,1-4 0 1,-75 19 0-16,-50 18 0 16,25 5 0-1,-49 4 0 1,49 19 0-16,-49 0 0 16,74 0 0-1,-25 19 0-15,0 18 0 16,-25 9 0-1,50-27 0 1,100-5 0 0,-51-14 0-16,-49 0 0 15,25 0 0 1,0-33 0-16,-25 1 0 16,0 18 0-1,0 0 0 1,0 4 0-16,-25 10 0 15,-49 0 0 1,-26 10 0 0,1 50 0-16,74-23 0 15,25 1 0 1,25-20 0 0,50-8 0-16,-26-10 0 15,-49 0 0 1,50-28 0-1,-25-14 0-15,-25 0 0 16,0 9 0 0,0 5 0-1,0 24 0-15,0-5 0 16,0 9 0 0,-50 0 0-1,0 0 0-15,-49 69 0 16,74-4-107-1,0 19-1053 1</inkml:trace>
  <inkml:trace contextRef="#ctx0" brushRef="#br0" timeOffset="18744.07">29251 5883 110 0,'0'0'205'15,"0"0"-180"1,0 0 125 0,25-14 175-16,-25 14 30 15,0 0-90 1,0 0-105 0,0 0-70-16,0 38-40 15,0-15-25 1,24 28-20-1,1-28-10-15,0-9 0 16,0-14-5 0,-25 0 15-1,25-28 0-15,-1-9 0 16,-24 9 15 0,0 10 20-1,0 18 25-15,0 0-25 16,-49 0-10-1,-1 0-25 1,1 23 5-16,-26 37 0 16,50-18-5-1,25 5-15 1,25-19-5-16,25-10 10 16,49-13-5-1,-49-5 5 1,-1-28 5-16,-49 5 5 15,0-15 10 1,0-13-10 0,0 14 5-16,0 14-5 15,-25 23-5 1,-49 0 5 0,0 0 10-16,49 23-5 15,-50 28 5 1,75-9-30-16,25-23 5 15,25-5 10 1,-1-14-20 0,-24 0 15-16,-25-14 20 15,25-23-10 1,-25-1 5 0,0 6-5-16,0 18-15 15,0 0 15 1,0 14-5-1,0 0 0-15,-25 0 10 16,0 14-5 0,1 23 0-1,-26 14-10-15,50-23 0 16,25-23-10 0,24-5 10-1,-49 0 0-15,25-19 20 16,-25-23-10-1,0 10-5 1,0 4 10-16,0 14 0 16,0 14-10-1,0 0 0 1,0 0 0-16,-25 0-10 16,1 0-145-1,-1 14-1105 1</inkml:trace>
  <inkml:trace contextRef="#ctx0" brushRef="#br0" timeOffset="21873.78">30343 3758 115 0,'0'0'380'16,"0"0"105"0,0 0-305-16,0 0 5 15,0 0-30 1,0-5-40-1,0-13-10-15,0 4-20 16,-100-10-15 0,-73-36-55-1,73 46-20 1,51 0 25 0,-50 0-5-1,24 14 5-15,-24-5 5 16,0 1-10-1,-26 4 0-15,-23 0 15 16,23 0-8 0,-23 4-22-1,48 10 0-15,1 0 0 16,25-9 0 0,-1 9 0-1,-24 9 0 1,-50 14 0-1,25 1 0-15,25-15 0 16,-1 5 0 0,26 14 0-1,24-14 0-15,-24 9 0 16,-1 5 0 0,26 0 0-1,-26 4 0-15,26-4 0 16,-26-5 0-1,26 24 0 1,-1-20 0-16,0 20 0 16,1-15 0-1,-26 1 0 1,50 13 0-16,-24 15 0 16,-1-5 0-1,0 4 0 1,1-9 0-16,-1 5 0 15,1-10 0 1,49 1 0 0,0 13 0-16,0-13 0 15,0 32 0 1,0 4 0 0,0 10 0-1,0-42 0-15,0-4 0 16,0 13 0-1,0-4 0 1,0-5 0-16,24 5 0 16,26-5 0-1,-25-5 0 1,49-4 0-16,-24 14 0 16,0-5 0-1,-1-9 0 1,26 4 0-16,-26-8 0 15,26-1 0 1,-1-14 0 0,25 0 0-16,1 0 0 15,-1-4 0 1,0 9 0-16,1-14 0 16,-1 4 0-1,25-9 0 1,-25-4 0-1,25 0 0-15,-25-5 0 16,1 14 0 0,24-14 0-16,-25-10 0 15,25 10 0 1,-25-5 0 0,1-9 0-1,-1 0 0-15,25 5 0 16,-25-5 0-1,1 9 0 1,-1-9 0-16,-25 5 0 16,1-5 0-1,-1 0 0 1,1 0 0-16,-1-5 0 16,25-9 0-1,1-9 0 1,-26 9 0-1,25-4 0-15,-24-10 0 16,-1 14 0 0,1-10 0-1,-1-13 0-15,1 9 0 16,-1-23 0 0,25 9 0-1,-24 0 0-15,-1-4 0 16,-24-1 0-1,24 6 0 1,-24-11 0-16,0-8 0 16,24-10 0-1,-49-4 0 1,49 13 0-16,-49-13 0 16,25 13 0-1,-25 10 0 1,-1-4 0-16,-24-11 0 15,0 1 0 1,0-14 0-16,0 0 0 16,0 5 0-1,0-47 0 1,-49 37 0 0,-1 24 0-1,25-1 0-15,-49 1 0 16,49-5 0-1,-25-19 0 1,1 19 0-16,-1-10 0 16,1 6 0-1,-51-6 0 1,-24 10 0-16,0-5 0 16,0 10 0-1,25-1 0 1,24 1 0-16,50 4 0 15,1 24 0 1,-26 4 0 0,25 4 0-16,-24 1 0 15,-1 9 0 1,25 14 0 0,-25-14 0-16,26 14 0 15,-1 0 0 1,25-4 0-1,-50 4 0-15,25 0 0 16,25 0 0 0,0 0 0-1,0 0 0 1,0 0 0 0,0 0 0-16,-24 0 0 15,24-28 0 1,0 0 0-16,0-5 0 15,0 15 0 1,-25-10 0 0,0 0 0-16,0 0 0 15,0 14 0 1,1-5 0 0,-1 15 0-16,0-6 0 15,25 10 0 1,0 0 0-1,-25 0 0-15,25 0 0 16,-25 0 0 0,25 0 0-1,0 28 0-15,0-14 0 16,25-9 0 0,25-5 0-1,24 0 0 1,1-14 0-16,-75-19 0 15,0 1 0 1,0-52 0 0,-75 66 0-1,50 18 0 1,-49 0 0 0,74 0 0-16,-50 9 0 15,-24 65 0 1,74-9 0-1,25-32 0 1,49-10 0 0,1-18 0-16,24-5 0 15,-25-33 0 1,-74 5 0 0,0 0 0-1,0-18 0 1,0 27 0-1,0 19 0 1,-74 0 0-16,-75 38 0 16,124 31 0-1,25-36 0 1,25-24 0 0,0 5 0-16,49-14 0 15,-74 0 0 1,25-42 0-1,0 0 0 1,-25-9 0 0,0 28 0-1,0 23 0-15,0 0 0 32,0 84 0-17,0-1-202 1,49 6-1333-1</inkml:trace>
  <inkml:trace contextRef="#ctx0" brushRef="#br0" timeOffset="22756.56">31633 4567 350 0,'0'0'550'16,"-25"0"-170"-1,25 0-215 1,0 0-35-16,0 0-55 16,-99 56-30-1,74-10 15 1,0 1-20-16,25-10-10 16,0 0-20-1,0-13 0 1,25-6-15-16,25-13 0 15,-50-5 15 1,50-9 10 0,-50-15-15-16,0-22 0 15,0 4 5 1,0 28 25 0,0 9 0-1,-50 5-10-15,-25 0 0 16,-73 42-5-1,73 9 2-15,50 10-22 16,25-19 0 0,50 0 0-1,49-24-7-15,0-18-8 16,-24-14 15 0,-1-32 5-1,-74 18-5-15,0-19-5 16,25-13 15-1,-25 32 0 1,-74 14-8-16,74 14-2 16,-50 0 0-1,-24 0 0 1,49 42 0-16,-50 14 0 16,75-24 0-1,25 1 0 1,50-19 0-16,24-14 0 15,-74 0-7 1,24-5 7 0,-24-32-5-16,-25 4 17 15,0 5-12 1,0 14 0 0,0 14-7-16,0 0-13 15,-49 0-105 1,297 75-855-1</inkml:trace>
  <inkml:trace contextRef="#ctx0" brushRef="#br0" timeOffset="23758.26">31038 6241 315 0,'0'-13'355'0,"0"-1"60"15,0 14-145 1,0 0-100 0,0 0-70-16,0 27-30 15,-50 34-15 1,50-5-20-16,74-24-20 16,1-13-20-1,-1-19-5 1,-24-5 5-1,-25-23 10-15,-25-14 5 16,0 5 0 0,0 0 5-1,0 18 10-15,-50 19 0 16,-24 0-10 0,49 14 10-16,-74 56-5 15,74-5-5 1,25-18-10-1,0-5-5-15,49-24-5 16,26-18-5 0,24-14 5-1,-24-32 0 1,-75 18 0-16,0-23 15 16,-25-24-5-1,-50 33 10 1,1 29 25-16,-1 13 5 15,26 9-33 1,-1 19-12-16,50 9 0 16,0 5 0-1,0 4 0 1,50-13 0-16,-25-5 0 16,-1-10 0-1,26-18-32 1,-50 0-163-16,0 0-985 15</inkml:trace>
  <inkml:trace contextRef="#ctx0" brushRef="#br0" timeOffset="24869.88">28953 6679 585 0,'0'0'475'0,"0"0"-120"16,0 14-205-1,-25 74-30 1,25-14 5-1,0-46-115-15,25-23-10 16,49-5 0 0,1-5 0-1,-26-23-5-15,1-79-50 32,-50 38 25-32,-50 36 50 15,-24 19 15 1,-25 10 0-1,24 8-5-15,26 33-5 16,24 10-15 0,25-1-5-1,25 15 50 1,74-33-40 0,0-28-35-16,-24-24 25 15,-51-55-45 1,-24 19 20-1,0 18 15 1,-49-4 15-16,-1 32-5 16,1 0 5-1,24 14 15 1,0 37 20-16,-74 42 15 16,99-33-48-1,0 10-12 1,49-19 0-1,26-23 0-15,-1-65 0 16,-24-46 0 0,-50 50 0-1,-25 1 0 1,-25 18 0-16,-24 14-82 16,148 28-223-1,-123 23-1215 1</inkml:trace>
  <inkml:trace contextRef="#ctx0" brushRef="#br0" timeOffset="27284.13">27489 4070 305 0,'0'-33'615'0,"0"19"-325"15,0 0-100 1,-25 14-45-1,-25 0-30-15,1 0-25 16,-1 0-30 0,-24 61-10-16,74-15-25 15,24 1-20 1,51-24-10 0,-50-9 5-1,49-14-5-15,-49-10 15 16,-25-17 0-1,0-6-5-15,0-9 0 16,0 19 15 0,0 14 10-1,0 9-15-15,-75 0 5 16,51 0-5 0,24 46 0-1,-75 15-10-15,150-20-10 16,-1-22 0-1,25-5 0 1,-24-14 10-16,-1-33-5 16,-74 19 5-1,0-32 5 1,0 4 0-16,-49 23-8 16,-1 1-2-1,25 18 0 1,-24 0 0-16,-1 37-57 15,-49 65-178 1,99-23-1055 0</inkml:trace>
  <inkml:trace contextRef="#ctx0" brushRef="#br0" timeOffset="28032.65">27514 5525 550 0,'0'0'465'0,"24"-9"-240"16,-24-5-100 0,0 14-20-16,0 0-25 15,-24 0-30 1,-51 0-15 0,-49 51 0-16,74 5-15 15,1-5 5 1,24 5-20-1,25-10 0 1,0 1 5-16,25-10 0 16,24-28-5-1,-24-9 10-15,50 0 5 16,-26-23 0 0,-24 0-15-1,-25-10 20-15,0 5-15 16,0 10 5-1,-74 4 10 1,24 14 5-16,-24 0-10 16,-51 42 0-1,101 4-10 1,-1 1-5-16,25-15 0 16,25 6-10-1,24-34-5 1,26 1 0-16,-26-28 25 15,-49-1 0 1,0-27-5 0,0 5 5-16,0-10 15 15,-49 37-18 1,-1 10-12 0,50 9 0-16,-74 9 0 15,-50 42 0 1,99-4 0-1,0-24-132-15,25-4-558 16</inkml:trace>
  <inkml:trace contextRef="#ctx0" brushRef="#br0" timeOffset="28798.71">28655 3563 390 0,'0'0'605'16,"0"0"-315"-1,0 0-130-15,-25 23-55 16,25-5-40 0,0-13-55-16,0-5 0 15,0 0 20 1,0 0 5-1,0 0-10-15,0-5 0 16,0-22-10 0,0 13 5-1,-49 14 10-15,-26 0 5 16,26 0-5 0,-75 55-15-1,99-8 20 1,50 9 15-16,-1-24-60 15,51-27 10 1,-1-5-5 0,1-23 15-1,-26-1 15-15,-49-41-40 16,0 5 10 0,0 37 20-1,-25 18-10 1,-49 5-10-16,0 0-15 15,74 19 20 1,-75 64-150 0,75 10-1105-1</inkml:trace>
  <inkml:trace contextRef="#ctx0" brushRef="#br0" timeOffset="29680.83">27811 6432 285 0,'25'0'645'16,"-25"0"-260"-1,0 0-135-15,0 0-135 16,0 19-70 0,0 13-30-1,0-18-20-15,0-14 0 16,50 0-5 0,-1 0 10-1,-24-46-5-15,0-15 0 16,25 5 10-1,-50 24 25 1,-50 18 30-16,25 14 20 16,25 0-30-1,0 0-25 1,0 28 10-16,0 14-15 16,-49 9-25-1,49-23 10 1,0-5-5-16,0-23-20 15,0 0 10 1,0-9-25 0,0-52-85-16,0 29-515 15</inkml:trace>
  <inkml:trace contextRef="#ctx0" brushRef="#br0" timeOffset="33628.86">29772 2707 230 0,'0'-5'400'0,"0"-4"-45"15,0 9-195 1,0-14-50-1,-25 14 20-15,-49-5-25 16,-1 5-40 0,-74-23-30-1,25 23-30-15,-50 14 15 16,75 0-25 0,-25 9 5-1,25-14 5-15,-25 5 10 16,0 14 10-1,-25 0-5 1,-25 14 0-16,0 5-15 16,50-1-5-1,-25 1 5 1,25-1-5-16,25-4 10 16,25 14 10-1,-51-5-25 1,-23 19 5-16,-51 23 5 15,1-14 10 1,24 9-10 0,0-13 25-16,25 27 10 15,-25 5 20 1,75-19-55 0,0-13 0-1,49 18 5-15,1-33-5 16,-1 15 5-1,0 8 5 1,-24-4-10-16,24 5-5 16,-24 9 15-1,-1 9-5 1,26 5-5-16,24-4 5 16,-25-10 0-1,25-5 5 1,-24 5-5-1,24 0-5-15,25 42-5 16,0-19 10 0,0-32 7-1,0 0-17 1,0 4 0-16,0 14 0 16,0-9 0-1,25-4 0 1,0 4 0-16,24-5 0 15,26-13 0 1,-1-1 0 0,1 0 0-16,-1 10 0 15,1-5 0 1,-1-9 0-16,25-10 0 16,25-8 0-1,0 36 0 1,-24 14 0-1,-1-51 0 1,-49 5 0-16,24-14 0 16,25-5 0-1,1 10 0 1,24-19 0-16,25 18 0 16,-50-4 0-1,0-9 0 1,25 8 0-16,0-8 0 15,25 9 0 1,50-10 0 0,-75 6 0-16,25-6 0 15,-25-13 0 1,-25-5 0 0,0 14 0-16,25-10 0 15,50 24 0 1,-75-23 0-1,50 4 0-15,-49-9 0 16,-51-9 0 0,26 4 0-1,-1 0 0-15,-24-9 0 16,24 0 0 0,25 0 0-16,26 0 0 15,-1 0 0 1,49 0 0-1,-24-18 0-15,-25 13 0 16,0-9 0 0,-24 5 0-1,24-5 0 1,25-5 0 0,0 0 0-16,-1-22 0 15,-23-1 0 1,-26 9 0-1,0 5 0-15,-24-4 0 16,-1 4 0 0,25-5 0-1,1-9 0-15,-1-9 0 16,0-9 0 0,0 4 0-1,-24 9 0-15,-1-8 0 16,25 13 0-1,-49-5 0 1,25 10 0-16,-1-14 0 16,-24-10 0-1,49-18 0 1,-49 10 0 0,24 22 0-16,-49 10 0 15,49-24 0 1,-49 6 0-1,50-15 0-15,-51 23 0 16,26 1 0 0,0 4 0-1,-50 5 0-15,24-24 0 16,26-8 0 0,-25 3 0-1,0-8 0-15,0 14 0 16,24-10 0-1,-49 19 0 1,0-19 0-16,0-9 0 16,50-5 0-1,-50 5 0 1,25 9 0-16,-25 19 0 16,0-5 0-1,0 14 0 1,-25-51 0-1,0 0 0 1,25 24 0-16,0 22 0 16,0 5 0-1,0 10 0-15,-25 4 0 16,25-9 0 0,0-15 0-1,0 1 0-15,-25 9 0 16,1-9 0-1,-26 9 0 1,0 10 0-16,1-10 0 16,49-4 0-1,-50-10 0 1,25-5 0-16,-24 1 0 16,-26 4 0-1,1 5 0 1,24 9 0-16,-24 0 0 15,24-18 0 1,-25 9 0 0,1-10 0-16,0-13 0 15,24-10 0 1,-25 23 0 0,-24-41 0-1,25 9 0-15,-1 28 0 16,1-9 0-1,-1 4 0 1,-24-5 0-16,25 15 0 16,-1-5 0-1,1 4 0 1,-1 20 0 0,-24-15 0-16,0 18 0 15,0 1 0 1,49 14 0-16,0 0 0 15,1 4 0 1,-1 5 0 0,0-4 0-16,1 8 0 15,-1-4 0 1,0 14 0 0,50-4 0-16,-49 4 0 15,-1-10 0 1,50 10 0-1,-74-4 0-15,-26 4 0 16,1 0 0 0,25 0 0-1,-1 0 0 1,1 0 0-16,24 0 0 16,1 0 0-1,-1-10 0 1,0 10 0-16,26 0 0 15,-1 0 0 1,0-9 0 0,25 9 0-1,0 0 0-15,0 0-82 16,0-9-8 0,25-19 15-16,24-9 25 15,1 13 20 1,-25 6 15-1,-25-10 25-15,0 14 20 16,0 0-10 0,-25 0 15-1,-74 14 5-15,-75-18 0 16,75 22-5 0,24 33-5-1,26-9 0-15,24 9-10 16,25-9-10-1,49 0-5 1,1-14 0-16,25-9 0 16,49-5 5-1,-100-5 5 1,26-32-30-16,-50 4 10 16,0 15 10-1,0-10-5 1,0 14 17-16,-25 14-17 15,-49 0 0 1,49 0 0 0,0 0 0-16,25 47 0 15,-49 13 0 1,73-32 0 0,51 0 0-16,-1-24 0 15,1-4 0 1,-50 0 0-1,-1-9 0-15,1-28 0 16,-25 9 0 0,0 19 0-1,0-1 0-15,0 10 0 16,-74 0 0 0,-26 0 0-1,-24 47 0-15,124-10 0 16,0 0 0-1,25-9 0 1,25 0 0-16,24-23 0 16,1-5 0-1,-1 0 0 1,-24-5 0-16,24-37 0 16,-49-4 0-1,-25-1 0 1,25-9 0-16,-124 29 0 15,-1 22 0 1,1 5 0 0,25 5 0-16,24 18 0 15,-24 5 0 1,74-5 0-16,-25 5 0 16,25-14 0-1,25-5 0 1,-25-9-557-16</inkml:trace>
  <inkml:trace contextRef="#ctx0" brushRef="#br0" timeOffset="35724.76">29722 13785 675 0,'0'0'525'16,"0"0"-135"-1,0 0-185-15,0 0-90 16,0 0-20-1,0 0-53 1,25 0-42-16,99 0 0 16,-25-18 0-1,-24-1 0 1,-50 5 0-16,-25 9 0 16,0-9-72-1,0 5 12 1,-50-19 50-16,-49 5 25 15,-50-14 35 1,99 27 0 0,25 10-23-16,25 0-27 15,0 0 0 1,0 0 0 0,0 5 0-1,0 51 0-15,75 14 0 16,-25-1 0-1,-26 6 0-15,-24-10 0 16,0-9 0 0,0-14 0-1,0-24 0-15,0-13 0 16,0 4-197 0,100-60-1023-1</inkml:trace>
  <inkml:trace contextRef="#ctx0" brushRef="#br0" timeOffset="36307.43">30665 13581 290 0,'0'-24'600'0,"-49"-4"30"16,-26 14-385 0,50 10-130-16,-49-5-50 15,-1 9-5 1,26 9-18-1,-26 14-42 1,75 38 0 0,-24-15 0-16,48 1 0 15,26-24 0 1,24-23-2 0,26-33-38-1,-100 5 10-15,25-14 25 16,-25 5 15-1,0 9 20 1,0 28 5-16,0 0-33 16,0 0-2-1,0 0 0 1,0 28 0-16,0 33 0 16,0-15 0-1,0 15 0 1,49 4 0-1,-24 5 0-15,-25-15 0 16,0-13 0 0,0-5 0-16,-25 1 0 15,-74-20 0 1,24-4 0 0,1-14 0-16,0 0 0 31,-1-9 0-31,50-19 0 15,1-5 0 1,24 24-82-16,0-121-1038 16</inkml:trace>
  <inkml:trace contextRef="#ctx0" brushRef="#br0" timeOffset="37189.01">30864 13283 600 0,'0'-19'515'15,"0"1"-160"-15,-50-1-180 16,-99-18-90 0,25 18-5-1,25 10 0-15,-100 0 5 16,1 9-13 0,24 28-72-1,50 9 0 1,0 5 0-16,50 13 0 15,-26-3 0 1,1 22 0 0,25 5 0-16,49 9 0 15,25-8 0 1,25-1 0 0,49 4 0-16,0-4 0 15,26-9 0 1,-1-19 0-1,25 5 0-15,0-14 0 16,50-9 0 0,24-15 0-1,26-9 0 1,-51-9 0-16,26-14 0 16,-25-23 0-1,-25-19 0 1,-25-4 0-16,-50-10 0 15,1-9 0 1,-51-5 0 0,1-9 0-16,-25 10 0 15,0-6 0 1,-99 24 0 0,-25 5 0-16,0 18 0 15,-25 0 0 1,74 23 0-1,1 1 0-15,-25 9 0 16,-1 4 0 0,-24 0 0-1,-25 10-747-15</inkml:trace>
  <inkml:trace contextRef="#ctx0" brushRef="#br0" timeOffset="39502.83">30541 12757 485 0,'0'-9'445'0,"0"-10"-70"16,0 1-120-1,-49-1-150 1,-100-23-30-16,49 24 0 16,-73 4-15-1,49 14-15 1,-75 0-5-1,1 18-5-15,24 1 0 16,50 4-18 0,-25 10-17-1,0 4 0-15,50 10 0 16,-25 4 0 0,-1-5 0-1,-23 19 0-15,24 28 0 31,24 10 0-31,26-34 0 16,24 6 0 0,1 4 0-1,-26-9 0-15,50 4 0 16,-24-4 0 0,24 9 0-1,25 5 0-15,0 9 0 16,25-10 0-1,-1 10 0 1,26-9 0-16,25-5 0 16,-1-4 0-1,25-1 0 1,1-4 0-16,-1 9 0 16,0-5 0-1,25 19 0 1,-49-14 0-1,24-23 0-15,-25-19 0 16,1 1 0 0,-1-11 0-1,25 11 0-15,50-1 0 16,0-9 0 0,25 4 0-1,-25-13 0-15,25-10 0 16,-1 1 0-1,26-10 0 1,-25 0 0 0,-26-10 0-16,26-4 0 15,0-18 0 1,-25-1 0 0,-25 5 0-1,0-9 0-15,0-5 0 16,0-18 0-1,-25-19 0-15,1 0 0 16,-1-38 0 0,-49 6 0-1,-1 18 0 1,-24-10 0 0,25 1 0-16,-50-10 0 15,-25 5 0 1,-25-18 0-1,-24 9 0-15,24 13 0 16,-24 1 0 0,24 4 0-1,-24 1 0-15,-50 4 0 16,-1 14 0 0,-23-33 0-1,23 42 0 1,26 28 0-16,0-9 0 15,49 5 0 1,-49-10 0 0,25 14 0-16,-26 5 0 15,1 9 0 1,25 19 0 0,-1-1 0-16,1 1 0 15,49 9 0 1,-25 0 0-1,-24 0 0 1,24 0 0-16,25 0 0 16,1 19 0-1,-1-10 0 1,0 5 0-16,25-10 0 16,0-4 0-1,0 0 0 1,0 0 0-16,0 0 0 15,0 0 0 1,25 0 0 0,0 0 0-16,-1 0 0 15,-24 0 0 1,0 0 0 0,0 0 0-16,0 0 0 15,0 14 0 1,-24 47 0-1,24-29 0-15,0-8 0 16,24-6 0 0,1-18 0-1,0 0 0-15,25-4 0 16,-26-43 0 0,1 10 0-1,-25 4 0 1,0-4 0-1,0-19 0-15,-49 33 0 16,-26 23 0 0,1 0 0-1,24 28 0 1,0 14 0-16,50 9 0 16,0-9 0-1,75 0 0 1,24-14 0-16,0-24 0 31,1-8 0-31,-26-29 0 16,-49 10 0-1,-25-19 0-15,0-5 0 16,0 10 0 0,-50-9 0-1,-24 32 0-15,-1 14 0 31,-24 14 0-31,50 23 0 16,49 19 0 0,0-10 0-16,0-4 0 15,74-14 0 1,50-28 0 0,0-14 0-1,-49-28 0 1,-75 19 0-16,0-24 0 15,0 1 0 1,-75-5 0 0,1 32 0-16,24 15 0 15,0 4 0 1,50 14 0 0,-124 46 0-1,50 24-192-15,49-5-1368 16</inkml:trace>
  <inkml:trace contextRef="#ctx0" brushRef="#br0" timeOffset="40751.51">30020 14887 530 0,'0'5'605'15,"-50"32"-235"1,-49 19-225 0,99-14-80-16,0-19-20 15,0 10-35 1,0-10 5-1,25-14-10-15,25-9 10 16,-26 0-5 0,-24-18-10-1,50-33 5-15,-50 4 10 16,0 10 10 0,0 18 15-16,0 5 15 15,-50 14-10 1,1 0-20-1,-50 56-3 1,74-5-22-16,25-9 0 16,0-14 0-1,25 0 0-15,-1-23 0 16,76-5 0 0,-76-5 0-1,51-28 0-15,-50-18 0 16,0 9 0-1,-25-23 0 1,-25 28 0 0,-50 14 0-16,26 9 0 15,-51 14 0 1,26 5 0-16,24 27 0 16,25 10 0-1,1 9 0 1,24-4 0-16,24 8 0 15,26-17 0 1,0-29 0 0,-1 0 0-16,26-18 0 15,-50-19 0 1,-25 9 0 0,0-32 0-16,0 9 0 15,0 14 0 1,0 19 0-1,0 9 0-15,0-4 0 16,-25 4 0 0,-25 4 0-1,25 33 0-15,-24 5 0 16,49-14 0 0,25-23-82-1,-25-5-1488 1</inkml:trace>
  <inkml:trace contextRef="#ctx0" brushRef="#br0" timeOffset="43386.54">30467 11776 395 0,'0'-23'380'0,"0"9"15"16,0 9-205 0,0-4-80-1,-25 4-55-15,-74 1 5 16,-100-20 0-1,75 24-5 1,-50 0-10 0,25 10-15-16,50-10-10 15,0 14-10 1,24-10 0 0,-49 10 5-16,25-9-5 15,-25 9-5 1,25-5 0-1,-1 10 0-15,1-1 10 16,0 1 0 0,24-1 0-1,1 1 0-15,0 0 5 16,-26 4-10 0,51 0 0-1,-26 10-5-15,1-1-5 16,-1 1 15-1,-24 13 10 1,-25 15-15-16,0-5 5 16,25-5-10-1,-1 9 0 1,26-4-5-16,-1 5 5 16,26 4 2-1,-26 4-7 1,26 6 0-16,-26 9 0 15,1-5 0 1,49 9 0 0,-25-4 0-16,26 13 0 15,-1 38 0 1,0-56 0 0,25 14 0-1,-25-14 0-15,25 0 0 16,0 1 0-1,0-1 0 1,0 4 0-16,0 6 0 16,50-6 0-1,-25 1 0 1,24 0 0-16,1 0 0 16,24-1 0-1,-49 6 0 1,25-1 0-16,-1 0 0 15,1 33 0 1,0-23 0 0,-26-24 0-1,26-9 0 1,-25-4 0-16,25-10 0 16,-1-4 0-1,1 8 0-15,-1-13 0 16,51 9 0-1,-1-9 0 1,0-5 0-16,1 1 0 16,-1-6 0-1,0 1 0 1,0-1 0-16,1-4 0 16,24 9 0-1,25-4 0 1,-25-5 0-16,25 4 0 15,-1-8 0 1,-23-1 0 0,23 0 0-16,-23-4 0 15,48-10 0 1,-24 0 0 0,25 5 0-16,-25 0 0 31,0-4 0-31,-50-10 0 15,0 4 0 1,25-4 0 0,0 0 0-16,0 0 0 15,1 0 0 1,-26-9 0 0,0 4 0-16,-49-4 0 15,24 4 0 1,25-9 0-1,-24-4 0-15,24-1 0 16,0 10 0 0,-24-5 0-16,-50 5 0 15,49-10 0 1,1-13 0 0,-1-6 0-16,0-8 0 15,26 9 0 1,-51-1 0-1,26-13 0-15,-1 5 0 16,26-10 0 0,-26-18 0-1,0-6 0-15,51 11 0 16,-51-1 0 0,0 5 0-1,1 9 0-15,-50 5 0 16,49 4 0-1,-49-4 0 1,49-14 0 0,26-37 0-1,-51 23 0-15,1-10 0 16,24 6 0 0,-49-10 0-16,50 14 0 15,-51-1 0 1,-24 1 0-1,0-4 0 1,0-10 0-16,0-5 0 16,0 5 0-1,-24 5 0 1,-26-1 0-16,-24 1 0 16,24-5 0-1,-24 9 0 1,-1-23 0-1,-24-28 0-15,24 56 0 16,1 9 0 0,-1-18 0-1,1 18 0-15,-25-4 0 16,-25 13 0 0,24-8 0-1,-24 4 0-15,25-5 0 16,-25 19 0-1,-25-5 0 1,25 5 0-16,0 13 0 16,-25 15 0-1,25 5 0 1,0 8 0-16,0 1 0 16,24 4 0-1,26-4 0 1,-25 0 0-16,-50 4 0 15,0-4 0 1,-25-10 0 0,0 5 0-16,75-14 0 15,74 10 0 1,1 13 0 0,24 5 0-1,0 0 0-15,0 0-147 16,0 0-1398-1</inkml:trace>
  <inkml:trace contextRef="#ctx0" brushRef="#br0" timeOffset="44165.72">30640 11734 450 0,'0'-32'495'15,"0"13"-15"-15,-74 14-305 16,-75-18-65 0,50 42-50-1,0 27 15 1,24 5-20 0,50-9-15-16,25 5-5 15,50 9-5 1,99-15-20-1,-25-22 0 1,-25-19 0-16,0-23 2 16,-74-33-12-1,-25 9 0 1,0-4 0-16,-99 14 0 16,-25 0 0-1,25 32 0 1,-1 5 0-1,1 33 0-15,74 13 0 16,25-4 0 0,50-5 0-1,99-9 0 1,-25-28 0 0,-25-18 0-16,-99 4 0 15,25-24 0 1,-25-3 0-1,0-1 0-15,-124 5 0 16,49 23 0 0,26 14 0-1,-26 23 0 1,51 23 0 0,24 1 0-16,0 4 0 15,124-14 0 1,-25-32 0-1,0-5 0 1,-24-37 0-16,-75 13 0 16,0-13 0-1,0 0 0 1,0 14 0-16,-25 23 0 16,25 0 0-1,-25 0 0-15,0 18 0 16,-49 52-77-1,49-70-393 1,124 37-940 0</inkml:trace>
  <inkml:trace contextRef="#ctx0" brushRef="#br0" timeOffset="45113.84">32328 12292 415 0,'0'0'300'0,"25"-9"95"16,0-5-185-1,-25 14-90 1,0 0 25-16,0 0-45 16,0 33-40-1,0 13-20 1,49-18-25-16,1-19-10 15,24-4-5 1,-49-5 5 0,25-33-10-16,-50-18 20 15,0 9 5 1,-50-18 20 0,-24 37 10-16,24 23-10 15,25 0-15 1,-49 46-10-1,49 15-10-15,25-6 0 16,0-8-10 0,74-10 0-1,-24-23 0-15,25 0-10 16,-26-28 10 0,1-5 5-1,-50-4 0-15,0-33 0 16,0 5 0-1,0 5 10 1,-25 32 10-16,0 14 5 16,-49 9-18-1,-50 56-7 1,99-9 0-16,25-9 0 16,25-1 0-1,24-27 0 1,51-15 0-16,-1-4 0 15,-74-37 0 1,-25 18 0 0,0-22 0-16,0-11 0 15,0 29 0 1,0 23 0 0,-25 0-42-16,25 0-123 15,-75 51-925 1</inkml:trace>
  <inkml:trace contextRef="#ctx0" brushRef="#br0" timeOffset="46063.11">33519 13222 405 0,'0'0'650'16,"0"0"-345"-1,0 0-105-15,0 5-85 16,-74 46-40-1,49-14-20 1,25-9-20-16,0-9-25 16,0-14-10-1,74 4-5-15,-49-9 5 16,25-14-5 0,-1-23 10-1,-49-5-5 1,0 5 10-16,0 13 5 15,0 10 15 1,0 14 5-16,-49 0 0 16,-1 14 0-1,-49 42-5 1,49-9-18-16,26-5-12 16,48-10 0-1,51-9 0 1,-1-13 0-16,25-10 0 15,-24-19 0 1,-75 1 0 0,0-29 0-16,0 5 0 15,0 14 0 1,0 14 0 0,-75 14 0-16,1 0 0 15,24 0 0 1,1 19 0-1,-26 32 0-15,51-18 0 16,24-1 0 0,74-9 0-1,25-9 0-15,0-14 0 16,-74 0 0 0,-25-18 0-1,25-15 0-15,-25 5 0 16,0 10 0-1,0 13 0 1,-25 5 0-16,-74 0 0 16,25 0-132-1,-1 0-1308 1</inkml:trace>
  <inkml:trace contextRef="#ctx0" brushRef="#br0" timeOffset="47310.95">32129 15441 170 0,'-99'0'570'0,"0"0"105"16,0 37-435 0,99 10-155-1,0-6-50-15,24 1-15 16,51-14-15 0,-50-14-5-1,49-14-5-15,1-14 5 16,-51-14 5-1,-24-32 0-15,25-15 5 16,-50 20 15 0,-74 31 30-1,25 10-5-15,24 24 0 16,-24 13-15 0,49 19-18-1,25-5-17-15,25-4 0 16,49-19-2-1,25-5 2 1,-74-9 2-16,50-14-2 16,-75-28 0-1,0 5 0 1,0-5 0-16,-75-14 0 16,1 42 0-1,24 10 0 1,25 4 0-1,-49 41 0-15,-1 15 0 16,75-5 0 0,0-9 0-16,50-46-1022 15</inkml:trace>
  <inkml:trace contextRef="#ctx0" brushRef="#br0" timeOffset="48143.99">29325 15553 795 0,'0'0'445'16,"0"0"-145"-1,0 0-160-15,0 32-50 16,0 5-15-1,-25 24-35 1,25-19-20-16,50-19-15 16,0-18-10-1,-1-5 0 1,1-5 5-16,-50-42 5 16,0 1-5-1,0 4 15 1,0 19 25-1,-25 18 5-15,-25 5-10 16,-24 0-30 0,49 9-3-16,-49 52-2 15,74-29-2 1,25-8-3 0,24-10-5-16,1-14 0 15,-50 0 5 1,49-33 10-1,-49-4 0-15,0-10 10 16,0 10-8 0,0 19-7-1,-49 13 0-15,-100-9 0 16,74 28 0 0,1 23 0-1,49 0 0-15,0-4 0 16,25-15-62-1,25 1-843-15</inkml:trace>
  <inkml:trace contextRef="#ctx0" brushRef="#br0" timeOffset="49874.63">26794 13729 1150 0,'-174'0'395'16,"100"10"-145"-16,24 18-155 16,50 23-70-1,75 0-15-15,-26-19-10 16,1-8 5-1,-50-24 5 1,25 0 5-16,-1-14 10 16,-24-23-5-1,0-19-20 1,0 14 5-16,0 14 5 16,0 14 5-1,-24 9-10 1,-51 5 0-16,1 0 2 15,-50 47-7 1,99 4 0 0,25-4 0-16,0-6 0 15,74-3 0 1,50-24 0 0,0-14 0-16,1-19 0 15,-51-18 0 1,-49 14 0-1,-25-19 0-15,0 4 0 16,0 6 0 0,-75 23 0-1,-24 9 0 1,0 0 0-16,0 0 0 16,49 9 0-1,25 19 0-15,25 4 0 16,50 1 0-1,-25-1 0 1,49-18 0-16,-24-4 0 16,24-10 0-1,-74 0 0 1,25 0 0-16,25-19 0 16,-26 5 0-1,-24-4 0 1,0-6 0-16,0 6 0 15,0-1 0 1,0 19 0 0,0 0 0-16,0 0 0 15,-24 0 0 1,-26 33 0 0,0 9 0-16,50-19 0 15,25-5 0 1,50-4 0-1,-26-9 0-15,-24-5 0 16,25-5 0 0,-1-37 0-1,1-13 0-15,-25-15 0 16,-25 47 0 0,0 18 0-1,0 5 0-15,-25 0 0 16,-74 0 0-1,49 5 0 1,-74 55 0-16,99-18 0 16,25-5 0-1,25-4 0-15,49-15 0 16,26-13 0 0,-1-5 0-1,-25-14 0-15,-74 5 0 16,25-24 0-1,-25-4 0 1,0 0 0-16,0 14 0 16,-74-1 0-1,-75-13 0 1,74 37 0-16,-24 0 0 16,-25 23 0-1,0 24 0 1,74-80-997-16</inkml:trace>
  <inkml:trace contextRef="#ctx0" brushRef="#br0" timeOffset="59281.17">30442 11771 405 0,'25'0'310'16,"-25"-9"115"-1,0 9-190-15,0 0-115 16,0 0-20 0,0-9 0-1,0-5 10-15,0 14-25 16,0 0-35 0,0 0-25-1,-75 0 0-15,-24 51-15 16,99-32-10-1,0-15 0 1,0-4 0-16,0 0 0 16,0 0 0-1,25 0 5 1,24 0-5-16,-24-32 0 16,0 4 0-1,-25 9 5 1,0 19 10-16,0 0 5 15,0 0-18 1,0 0-2 0,0 0 0-16,0 19 0 15,0 37 0 1,0-29 0 0,0-3 0-16,25-15 0 15,49-4 0 1,-49-5 0-1,0-33 0-15,0 1 0 16,-25 4 0 0,0 9 0-1,0 19 0-15,0-9 0 16,0 9 0 0,-50 0 0-1,25 0 0-15,1 0 0 16,-1 18 0-1,0 6-107 1,25-24-1068-16</inkml:trace>
  <inkml:trace contextRef="#ctx0" brushRef="#br0" timeOffset="77044.84">29549 2228 115 0,'0'-14'395'16,"0"9"-60"0,0-9-170-1,0 5-40-15,0-5-40 16,0 9-50 0,0-9 20-1,0 14 10-15,0-4 10 16,-50-24-10-1,-149-28 0 1,100 42-20 0,0-5-10-16,0 1-20 15,-1-5 0 1,1 9-5 0,-25 9-5-16,-25 5 0 15,0 0-5 1,0 0 10-1,-24 5-5-15,24 9 10 16,-50-5-10 0,25 5 0-1,1 4 5-15,49 15-5 16,-50 9 20 0,-25 4 10-1,50-4-30 1,-49-5-5-16,24 19 15 15,0 0-10 1,1-5 5 0,49 5-5-16,24-9-10 15,1-1 10 1,0-4-5 0,0 4 10-1,-100 43 0-15,-49 36-5 16,0-8 0-1,74-29 0 1,50 5-5 0,-25-5 10-16,25 1 5 15,0 13-5 1,25 0-10-16,-26 33 30 31,51 19 25-31,49-61-50 16,0-5 0-1,-24 5 5 1,24-18-3-16,-49 27-7 16,49 5 0-1,-25 28 0 1,25-5 0-16,0-9 0 16,1-5 0-1,-1-4 0 1,25 9 0-16,25 14 0 15,24 41 0 1,-24-55 0 0,25 14 0-1,-25 0 0-15,-1 9 0 16,26 10 0 0,24-6 0-1,-24-13 0-15,24 19 0 16,-49-5 0-1,50 83 0 1,-50-37 0 0,49-55 0-1,0 9 0-15,51-5 0 16,-1-4 0 0,-25-1 0-16,50 10 0 15,-25 0 0 1,0 37 0-1,25 32 0 1,25-60 0 0,-1-32 0-1,-73-28 0-15,48-10 0 16,-23 19 0 0,-26 0 0-1,-25-14 0-15,1 0 0 16,-1-9 0-1,25-5 0 1,-24 5 0-16,-1-5 0 16,-24-5 0-1,0-4 0 1,24 27 0 0,1-8 0-1,-26-10 0-15,26-5 0 16,-1 5 0-1,1-4 0 1,-26-1 0-16,26-9 0 16,-26-4 0-1,1-10 0 1,24-9 0-16,-49-5 0 16,0 0 0-1,25 5 0 1,-26 5 0-16,-24 13 0 15,50-13 0 1,-25-24 0 0,0 5 0-16,24 9 0 15,1 14 0 1,24 5 0 0,-24-5 0-16,-25 0 0 15,49 5 0 1,1 9 0-1,-50 10 0-15,74 45 0 16,-50-45 0 0,-24-47 0-1,0-14 0 1,25 4 0-16,-25 20 0 16,-25-1 0-1,49 19 0 1,1-10 0-16,-25-23 0 15,-25-13 0 1,24-1 0 0,-24-9 0-16,0 0 0 15,0 0 0 1,0 9 0 0,25 1 0-16,-25-10 0 15,0 4 0 1,0-4 0-1,0 0-7-15,-49 0-268 16,-125-14-1100 0</inkml:trace>
  <inkml:trace contextRef="#ctx0" brushRef="#br0" timeOffset="79108.39">27191 11664 130 0,'25'-4'435'15,"0"4"215"1,-1 0-350 0,76 0-145-16,-1 23-30 15,50 19-45 1,-75-14-25 0,1 14 5-16,24 4-3 15,-25 1-57 1,-49-24 0-16,25-14 0 15,-50-9 0 1,25 0 0 0,0-4 0-16,-25-6 0 15,0-41 0 1,0 9 0 0,0-9 0-16,49-28 0 15,-49-5 0 1,0-32 0-1,0-5 0 1,0 79 0 0,-25 10 0-16,25 32 0 15,0 0 0 1,0 0 0 0,0 0 0-16,0 0 0 15,0 0 0 1,0 0 0-1,0 0 0-15,0 0 0 16,0 0 0 0,0 0 0-16,0 0 0 15,0 0 0 1,0 0 0 0,0 0 0-1,0 0 0-15,0 0 0 16,0 0 0-1,0 0 0-15,0 0 0 16,0 0 0 0,0 0 0-1,0 0 0-15,0 0 0 16,0 0 0 0,0 0 0-1,0 0 0-15,0 0 0 16,0 0 0-1,0 0 0 1,0 0 0-16,0 0 0 16,0 0 0-1,0 0 0 1,0 0 0-16,0-14 0 16,0 4 0-1,0-8 0 1,0-1 0-16,0-13 0 15,0-10 0 1,-24-5 0 0,-1 19 0-16,25 19 0 15,0 9 0 1,0 0 0 0,0 0 0-16,0 0 0 15,0 0 0 1,0 0 0-1,0 0 0-15,0 0 0 16,0 0 0 0,0 0 0-1,0 0 0-15,0 0 0 16,0 0 0 0,0 0 0-1,0 0 0-15,0 0 0 16,0 0 0-1,0 0 0 1,0 0 0-16,0 0 0 16,0 0 0-1,0 0 0 1,0 0 0-16,0 0 0 16,0-9 0-1,0 4 0 1,0 5 0-16,0 0 0 15,0 0 0 1,0 0 0 0,0 0 0-16,0 0 0 15,0 0 0 1,0 0 0 0,0 0 0-16,0 0 0 15,0 0 0 1,0 0 0-1,0 0 0-15,0 0 0 16,0 0 0 0,0 0 0-16,0 0 0 15,0 0 0 1,0 0 0 0,0 0 0-1,0 0 0-15,0 0 0 16,0 0 0-1,0 0 0-15,0 0 0 16,0 0 0 0,0 0 0-1,0 0 0-15,0 0 0 16,0 0 0 0,0 0 0-1,0 0 0-15,0 0 0 16,0 0 0-1,0 0 0 1,0 0 0-16,0 0 0 16,0 0 0-1,0 0 0 1,0 0 0-16,0 0 0 16,0 0 0-1,0 0 0 1,0 0 0-16,0 0 0 15,0 0 0 1,0 0 0 0,0 0 0-16,0 0 0 15,0 0 0 1,0 0 0 0,0 0 0-16,0 0 0 15,0 0 0 1,0 0 0-1,0 0 0-15,0 0 0 16,0 0 0 0,0 0 0-1,0 0 0-15,0 0 0 16,0 0 0 0,570 5-907-1</inkml:trace>
  <inkml:trace contextRef="#ctx0" brushRef="#br0" timeOffset="110521.96">27662 17464 685 0,'-24'0'715'15,"-1"0"-485"1,0 0-115-16,25 0-55 16,0 0 0-1,0 9 45 1,25 70-28-16,24 0-77 15,-49 33 0 1,50 46 0 0,0-60 0-1,-50-10 0-15,25-27 0 16,-1-33 0 0,-24-19 0-1,25-9 0 1,-25-33 0-16,-25-46 0 15,-24-32 0 1,24-10 0 0,-50-56 0-1,75 38 0-15,-24 59 0 16,-1 29 0 0,25 14 0-1,0 18 0-15,25 19 0 16,24 0 0-1,75 33 0 1,-49 27 0-16,24 29 0 16,-24 9 0-1,24 27 0 1,0 10 0 0,-49-79 0-16,-50-33 0 15,25-23 0 1,-25 0 0-1,0-60 0-15,-25-43 0 16,0-69 0 0,25 23 0-1,-25 52 0 1,25 8 0-16,0 29 0 16,0 27 0-1,0 15 0 1,0 32 0-1,-25 55-357-15,25 10-1033 16</inkml:trace>
  <inkml:trace contextRef="#ctx0" brushRef="#br0" timeOffset="111055.32">28829 17855 510 0,'-25'-19'815'15,"-25"-41"-570"1,50-29-155 0,-49 29-55-1,-1 37 10-15,0 9 10 16,-24 14-15 0,0 9 0-1,24 23-15-15,50 20 0 16,0 45-30-1,0-22 5 1,50-33 0 0,-1-24-15-1,26-18 0-15,-1-18 10 16,1-38 5 0,-51-9-5-1,1-24 40 1,-25 43 20-16,0 32 22 15,0 9-77 1,0 5 0 0,0 0 0-16,0 9 0 15,25 71 0 1,0 3 0 0,0-32 0-1,-1 5 0-15,26-19 0 16,-25-13 0-1,25-24 0 1,-1-10 0-16,1-22 0 16,-50-33-622-1</inkml:trace>
  <inkml:trace contextRef="#ctx0" brushRef="#br0" timeOffset="136707.65">28655 17101 680 0,'0'-4'340'16,"0"4"120"-16,0-14-245 16,0 9-110-1,0 0-35 1,0-4-5-16,0 4 25 15,0 1-68 1,0-19-22 0,0 13 0-1,25 6 0-15,49-10 0 16,1 4 0 0,-26 10 0-16,26-14 0 15,-1 10 0 1,-49-6 0-1,0 6 0-15,-25-1 0 16,0 0 0 0,0-4 0-1,0-9-97-15,0-10-353 16,0 14-870 0</inkml:trace>
  <inkml:trace contextRef="#ctx0" brushRef="#br0" timeOffset="137258.5">28754 16808 910 0,'0'-4'295'15,"0"4"90"1,0 0-220-16,0 0-55 16,0 0-25-1,0 0-5 1,0 0-63-16,0 0-17 15,0 0 0 1,0 0 0 0,50 18 0-16,-50 19 0 15,74 29 0 1,-49-11 0 0,0-3 0-16,25-6 0 15,-25-4 0 1,-1-5 0-1,-24-14 0-15,25-9 0 16,-25-9 0 0,0 4 0-1,0-9 0-15,0 0 0 16,0 0 0 0,0 0 0-1,0 0 0-15,0 0 0 16,0 0 0-1,0 0 0 1,0 0 0-16,0 0 0 16,0 0 0-1,0 0 0 1,0 0 0-16,0 0 0 16,0 0 0-1,0 0 0-15,199 24-2 16,-249-20-1673-1</inkml:trace>
  <inkml:trace contextRef="#ctx0" brushRef="#br0" timeOffset="144466.13">30516 17176 900 0,'0'0'430'16,"0"0"-140"-1,0 0-150-15,0 0-50 16,0 14-10 0,50 46 35-1,-25 15-113-15,0 13-2 16,-25 28 0 0,0 0 0-1,0 33 0 1,0-46 0-16,24-43 0 15,-24-18 0 1,0-23 0 0,0-19 0-16,0 4 0 15,0 10 0 1,0-19-162 0,-74-46-433-16</inkml:trace>
  <inkml:trace contextRef="#ctx0" brushRef="#br0" timeOffset="144749.38">30541 17236 560 0,'0'-23'400'0,"0"-28"95"15,0 4-260 1,0 10-100-1,50 4-50-15,49 10-15 16,0 5-15 0,1 8-43-16,-26 1-12 15,1 9 0 1,-1 0 0 0,-74 0-57-1,0 0-138-15,0 0-560 16</inkml:trace>
  <inkml:trace contextRef="#ctx0" brushRef="#br0" timeOffset="145100.67">30541 17548 1265 0,'0'0'320'16,"-25"0"-115"-16,25 0-105 16,100-5-5-1,24-9-33 1,-50 10-62 0,50-15 0-16,-49 5 0 15,24 9 0 1,-25 5 0-16,-24 0 0 15,-25 0 0 1,-25 0 0 0,0 0 0-16,0 0 0 15,0 0 0 1,0 0-567 0,0 0-868-16</inkml:trace>
  <inkml:trace contextRef="#ctx0" brushRef="#br0" timeOffset="154039.79">31236 16664 890 0,'0'-14'180'15,"0"9"145"1,0 5-130-1,0 0-100-15,0 0-25 16,0 0 30 0,0 0 35-1,0 0-78 1,0-4-57-16,25-5 0 16,49-1 0-1,1 1 0 1,24 4 0-16,25-9 0 15,-25 10 0 1,-24-1 0-16,-26-4 0 16,1 9 0-1,-50 0 0 1,0 0 0-16,0 0 0 16,0-5 0-1,0 5 0 1,0 0 0-16,0 0 0 15,-124 0 0 1,-99 33 0 0,99-15 0-16,24-8 0 15,26-1 0 1,49-5 0 0,0-4 0-16,25 0 0 15,0 0 0 1,0 0 0-1,0 0 0-15,0 0 0 16,75 0 0 0,24 0 0-1,50-18 0-15,-25 4 0 16,0-5 0 0,25-9 0-1,-149 28 0-15,0 0 0 16,0 0 0-1,0 0 0 1,0 0 0-16,0 0-1622 16</inkml:trace>
  <inkml:trace contextRef="#ctx0" brushRef="#br0" timeOffset="165308.73">29276 10567 465 0,'0'-10'420'0,"0"-8"-205"16,0 18-110-1,0-14-25 1,0 9-10-16,0-13-15 16,0-6 10-1,0-3 20 1,0-1-25-16,0-10-40 15,0 1 5 1,-25-23 0 0,25 23 5-16,0-5-5 15,0-9 0 1,0-1-5-16,25 1 10 16,24-19-15-1,1-4 20 1,-1-19 25-1,-24 42-60 1,25 14 5-16,0-5 5 16,-1 5-5-1,26-5 0 1,-1 0 20-16,-24 0 20 16,-1 9-25-1,26 10-18 1,-26-5-2-16,26 0 0 15,-1 5 0 1,-24 0 0 0,49-10 0-1,-49 10 0 1,-1 9 0-16,26-4 0 16,-25-1 0-1,-1 14 0-15,-24 1 0 16,0 4 0-1,24-14 0 1,51 0 0-16,-51 4 0 16,1 6 0-1,-25-6 0 1,49 10 0-16,26 0 0 16,-51-4 0-1,26 4 0 1,-1 0 0-1,25 0 0-15,-49 0 0 16,0 0 0 0,49 0 0-16,-49 0 0 15,-1 0 0 1,26 18 0 0,24 24 0-16,-74-18 0 15,24 3 0 1,1-8 0-1,-25 0 0-15,0 4 0 16,24-5 0 0,-24 6 0-1,25-1 0-15,-26 0 0 16,51 10 0 0,-50-1 0-1,-25-4 0-15,25 5 0 16,-25 9 0-1,0 0 0 1,0 9 0-16,0-9 0 16,0-10 0-1,0 5 0 1,-25 1 0-16,0 8 0 16,-50 24 0-1,51-33 0 1,-26 5 0-1,0-14 0-15,26-10 0 16,-1-4 0 0,0 14 0-1,-25-5 0-15,1 1 0 16,-26 13 0 0,26-18 0-1,-1 4 0-15,25-5 0 16,-24 1 0-1,-1 0 0 1,0-5 0-16,25 4 0 16,1-9 0-1,-26 1 0 1,0-1 0-16,26 5 0 16,-26-14 0-1,-25 19 0 1,26-10 0-16,-1 5 0 15,1 0 0 1,-1-14 0 0,25 4 0-16,0-4 0 15,-24 14 0 1,-1-9 0 0,-24 0 0-16,49-1 0 15,-25 6 0 1,25-6 0-1,-24 1 0-15,24 4 0 16,0-9 0 0,0 5 0-1,0-5 0-15,1 14 0 16,-1-14 0 0,0 9 0-16,0-9 0 15,25 0 0 1,0 0 0-1,0 0 0 1,-25 0 0-16,0 9 0 16,25-4 0-1,-24-5 0 1,24 5 0-16,0 4 0 16,-25-9 0-1,25 0 0-15,0 0 0 16,0 0 0-1,0 0 0 1,0 0 0-16,0 0 0 16,0 0 0-1,0 0 0 1,0 0 0 0,0 0 0-16,0 0 0 15,0 0 0 1,0 0 0-16,0 0 0 15,0 0 0 1,0 0 0 0,0 0 0-16,0 0 0 15,0 0 0 1,0 0 0 0,0 0 0-16,0 0 0 15,0 0 0 1,0 0 0-1,0 0 0-15,0 0 0 16,0 0-717 15</inkml:trace>
</inkml:ink>
</file>

<file path=ppt/ink/ink7.xml><?xml version="1.0" encoding="utf-8"?>
<inkml:ink xmlns:inkml="http://www.w3.org/2003/InkML">
  <inkml:definitions>
    <inkml:context xml:id="ctx0">
      <inkml:inkSource xml:id="inkSrc0">
        <inkml:traceFormat>
          <inkml:channel name="X" type="integer" max="4096" units="cm"/>
          <inkml:channel name="Y" type="integer" max="4096" units="cm"/>
          <inkml:channel name="F" type="integer" max="2047" units="cm"/>
          <inkml:channel name="T" type="integer" max="2.14748E9" units="dev"/>
        </inkml:traceFormat>
        <inkml:channelProperties>
          <inkml:channelProperty channel="X" name="resolution" value="201.5748" units="1/cm"/>
          <inkml:channelProperty channel="Y" name="resolution" value="302.06491" units="1/cm"/>
          <inkml:channelProperty channel="F" name="resolution" value="10E-6" units="1/cm"/>
          <inkml:channelProperty channel="T" name="resolution" value="1" units="1/dev"/>
        </inkml:channelProperties>
      </inkml:inkSource>
      <inkml:timestamp xml:id="ts0" timeString="2023-10-05T13:31:30.923"/>
    </inkml:context>
    <inkml:brush xml:id="br0">
      <inkml:brushProperty name="width" value="0.05292" units="cm"/>
      <inkml:brushProperty name="height" value="0.05292" units="cm"/>
      <inkml:brushProperty name="color" value="#FF0000"/>
    </inkml:brush>
  </inkml:definitions>
  <inkml:trace contextRef="#ctx0" brushRef="#br0">9447 14864 165 0,'50'0'445'16,"-50"-14"20"-16,49-9-150 16,-49 0-90-1,0-10-120 1,25-9-25-16,49-32-30 15,-49-33-30 1,0 9-20 0,-25 10 5-1,0 9 0 1,-99 23 15-16,24 23-5 16,1 15 10-1,-25 4 10 1,-1 14 5-16,-24 0-10 15,0 0-28 1,25 14-2 0,0 28 0-16,-1 4 0 15,1 5 0 1,50 10 0 0,24 4 0-16,0 9 0 15,0 61 0 1,25-14 0-1,0-18 0 1,0-10 0-16,25 0 0 16,0-14 0-1,49 0 0 1,25 0 0-16,-24 0 0 16,-1-14 0-1,1-9 0 1,-1-5 0-16,25-9 0 15,1-10 0 1,-26-22 0 0,1 4 0-16,-26-14 0 15,26 0 0 1,-26-14 0 0,1-24 0-16,0-59-1382 15</inkml:trace>
  <inkml:trace contextRef="#ctx0" brushRef="#br0" timeOffset="2113.98">10092 14864 425 0,'0'0'205'0,"-25"0"205"16,1 0-115-1,24 5-150 1,-25-5-20-16,25 0-10 15,0 0-35 1,0-5-45 0,0-55-15-16,124-38-15 15,-50 0 0 1,1-13 5 0,-75 36-20-1,0 10 5-15,0 14 5 16,0 9-10-1,-25 14 15 1,-25 0-5-16,1 19 15 16,-1 4 20-1,25 5-5 1,0 0 5-16,1 0 0 16,24 0 5-1,0 0-38 1,0 24-2-16,-25-1 0 15,-75 33 0 1,76 9 0 0,24-14 0-1,-50 5 0 1,25-5 0-16,25 10 0 16,0 13 0-1,0-23 0 1,25 14 0-1,0-4 0-15,0-1 0 16,-25 10 0 0,0 9 0-1,0-19 0 1,24-4 0-16,-24 0 0 16,25-9 0-1,0-10 0 1,-25 5 0-16,0-19 0 15,25-5 0 1,-25-4 0 0,0-14 0-16,50 0 0 15,49-18 0 1,0-5 0 0,-74 13 0-16,0 1 0 15,24-10 0 1,-24 15 0-1,-25 4 0-15,0 0 0 16,0 0 0 0,0 0 0-1,0 0 0-15,0 0 0 16,0 0 0 0,0 0 0-1,0 0 0-15,0 0 0 16,0 0 0-1,0 0 0 1,0 0 0-16,0 0 0 16,0 0 0-1,0 0 0 1,0 0 0-16,0 0 0 16,0 0 0-1,0 0 0 1,0 0-122-16,0 0-898 15</inkml:trace>
</inkml:ink>
</file>

<file path=ppt/ink/ink8.xml><?xml version="1.0" encoding="utf-8"?>
<inkml:ink xmlns:inkml="http://www.w3.org/2003/InkML">
  <inkml:definitions>
    <inkml:context xml:id="ctx0">
      <inkml:inkSource xml:id="inkSrc0">
        <inkml:traceFormat>
          <inkml:channel name="X" type="integer" max="4096" units="cm"/>
          <inkml:channel name="Y" type="integer" max="4096" units="cm"/>
          <inkml:channel name="F" type="integer" max="2047" units="cm"/>
          <inkml:channel name="T" type="integer" max="2.14748E9" units="dev"/>
        </inkml:traceFormat>
        <inkml:channelProperties>
          <inkml:channelProperty channel="X" name="resolution" value="201.5748" units="1/cm"/>
          <inkml:channelProperty channel="Y" name="resolution" value="302.06491" units="1/cm"/>
          <inkml:channelProperty channel="F" name="resolution" value="10E-6" units="1/cm"/>
          <inkml:channelProperty channel="T" name="resolution" value="1" units="1/dev"/>
        </inkml:channelProperties>
      </inkml:inkSource>
      <inkml:timestamp xml:id="ts0" timeString="2023-10-05T13:37:30.074"/>
    </inkml:context>
    <inkml:brush xml:id="br0">
      <inkml:brushProperty name="width" value="0.05292" units="cm"/>
      <inkml:brushProperty name="height" value="0.05292" units="cm"/>
      <inkml:brushProperty name="color" value="#FF0000"/>
    </inkml:brush>
  </inkml:definitions>
  <inkml:trace contextRef="#ctx0" brushRef="#br0">17686 11437 115 0,'-74'-14'250'0,"-1"14"15"16,-24-5-60-1,0-4-10 1,49 9-60-16,0 0-5 16,50 0-20-1,0 0-15 1,0 0 5-16,0 0-15 15,0 0-10 1,0 0-5 0,0 0-5-16,100 0 0 15,49 0-20 1,-1 0-3 0,76 14-42-16,-50 4 0 15,24-13 0 1,1 9 0-1,-50 9 0 1,24 10 0-16,-74-24 0 16,1 9 0-1,-1-4 0 1,25-14 0-16,0 19 0 16,0-14 0-1,-24-1 0 1,-76-4 0-16,51 0 0 15,-50 10 0 1,-1-10 0 0,1 0 0-16,-25 0 0 15,0 0 0 1,0 0 0 0,25 0 0-16,-25 0 0 15,25 0 0 1,-25 0 0-1,0 0 0-15,0 0 0 16,0 0-712 0</inkml:trace>
  <inkml:trace contextRef="#ctx0" brushRef="#br0" timeOffset="2706.63">26124 15808 545 0,'0'0'330'0,"0"0"-45"16,0 0-60-1,0 0-60 1,0 0-65-16,0 0-15 16,0 0-10-1,0 0-25 1,0 0 0-16,0 0 0 16,0 0-5-1,49-4-3 1,51-10-42-16,49 4 0 15,0-4 0 1,74-18 0 0,-49 23 0-16,24-1 0 15,-49 10 0 1,-25 0-12 0,0 0-3-16,-25 0 10 15,50-4 0 1,0-1-5-1,-25 0 15-15,0-4-10 16,25 4 15 0,-49 1-20-1,-1 4 10-15,-25 0-5 16,-49 0 10 0,-25 0 0-1,0-10-5-15,0 10 5 16,0 0-5-1,0 0 5 1,0 0 0-16,0 0 0 16,0 0-10-1,0 0 10 1,0 0-10-16,0 0-25 16,0 0-50-1,0 0-210 1,0 0-1070-16</inkml:trace>
  <inkml:trace contextRef="#ctx0" brushRef="#br0" timeOffset="2709.63">26099 15925 375 0,'-25'0'385'0,"0"0"130"16,25 0-285-1,0 0-65 1,0 0-15-16,0 0-15 16,25-5-43-1,74-9-92 1,1-5 0-16,73 1 0 16,100-19 0-1,-49 27 0 1,-1-8 0-16,-24 4 0 15,-1 4 0 1,1-4 0 0,-75 10 0-16,-25 4 0 15,-24-9 0 1,-51 9 0 0,-24 0 0-1,0 0 0-15,0 0 0 16,0 0 0-1,0 0 0-15,0 0 0 16,0 0 0 0,-24 0 0-1,-76 0 0-15,-98 0 0 16,-1 13 0 0,-24 6 0-1,-75 4 0-15,0 1 0 16,50 8 0-1,74 5 0 1,25-18 0-16,75 0 0 16,24-10 0-1,1 0 0 1,24-4 0-16,25-5 0 16,0 0 0-1,0 0-17 1,74 4-53-16,-24-4-100 15,322 10-770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9EB3A2-6543-46E8-BA1C-F70582B174EC}" type="datetimeFigureOut">
              <a:rPr lang="en-US" smtClean="0"/>
              <a:t>10/5/2023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2E42E6-2E89-4FFD-B5FC-E5BE83943FD3}" type="slidenum">
              <a:rPr lang="en-US" smtClean="0"/>
              <a:t>‹#›</a:t>
            </a:fld>
            <a:endParaRPr lang="en-US"/>
          </a:p>
        </p:txBody>
      </p:sp>
    </p:spTree>
    <p:extLst>
      <p:ext uri="{BB962C8B-B14F-4D97-AF65-F5344CB8AC3E}">
        <p14:creationId xmlns:p14="http://schemas.microsoft.com/office/powerpoint/2010/main" val="2891195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74c573bef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74c573be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t>27</a:t>
            </a:fld>
            <a:endParaRPr lang="zh-CN" altLang="en-US"/>
          </a:p>
        </p:txBody>
      </p:sp>
    </p:spTree>
    <p:extLst>
      <p:ext uri="{BB962C8B-B14F-4D97-AF65-F5344CB8AC3E}">
        <p14:creationId xmlns:p14="http://schemas.microsoft.com/office/powerpoint/2010/main" val="3675031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t>28</a:t>
            </a:fld>
            <a:endParaRPr lang="zh-CN" altLang="en-US"/>
          </a:p>
        </p:txBody>
      </p:sp>
    </p:spTree>
    <p:extLst>
      <p:ext uri="{BB962C8B-B14F-4D97-AF65-F5344CB8AC3E}">
        <p14:creationId xmlns:p14="http://schemas.microsoft.com/office/powerpoint/2010/main" val="2908062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t>29</a:t>
            </a:fld>
            <a:endParaRPr lang="zh-CN" altLang="en-US"/>
          </a:p>
        </p:txBody>
      </p:sp>
    </p:spTree>
    <p:extLst>
      <p:ext uri="{BB962C8B-B14F-4D97-AF65-F5344CB8AC3E}">
        <p14:creationId xmlns:p14="http://schemas.microsoft.com/office/powerpoint/2010/main" val="746147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t>30</a:t>
            </a:fld>
            <a:endParaRPr lang="zh-CN" altLang="en-US"/>
          </a:p>
        </p:txBody>
      </p:sp>
    </p:spTree>
    <p:extLst>
      <p:ext uri="{BB962C8B-B14F-4D97-AF65-F5344CB8AC3E}">
        <p14:creationId xmlns:p14="http://schemas.microsoft.com/office/powerpoint/2010/main" val="869118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77703e89f1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77703e89f1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471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7578ac1814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7578ac181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2137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6b5fdf5ce3_0_26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1" name="Google Shape;1461;g6b5fdf5ce3_0_2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6b5fdf5ce3_0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1" name="Google Shape;1111;g6b5fdf5ce3_0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0595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7309b6ffc7_0_18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7309b6ffc7_0_18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382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74c573bef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74c573be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9898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74c573bef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74c573be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814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74ed90e5f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74ed90e5f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3593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t>24</a:t>
            </a:fld>
            <a:endParaRPr lang="zh-CN" altLang="en-US"/>
          </a:p>
        </p:txBody>
      </p:sp>
    </p:spTree>
    <p:extLst>
      <p:ext uri="{BB962C8B-B14F-4D97-AF65-F5344CB8AC3E}">
        <p14:creationId xmlns:p14="http://schemas.microsoft.com/office/powerpoint/2010/main" val="2901093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t>25</a:t>
            </a:fld>
            <a:endParaRPr lang="zh-CN" altLang="en-US"/>
          </a:p>
        </p:txBody>
      </p:sp>
    </p:spTree>
    <p:extLst>
      <p:ext uri="{BB962C8B-B14F-4D97-AF65-F5344CB8AC3E}">
        <p14:creationId xmlns:p14="http://schemas.microsoft.com/office/powerpoint/2010/main" val="3494233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t>26</a:t>
            </a:fld>
            <a:endParaRPr lang="zh-CN" altLang="en-US"/>
          </a:p>
        </p:txBody>
      </p:sp>
    </p:spTree>
    <p:extLst>
      <p:ext uri="{BB962C8B-B14F-4D97-AF65-F5344CB8AC3E}">
        <p14:creationId xmlns:p14="http://schemas.microsoft.com/office/powerpoint/2010/main" val="551010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9E6B1-AAA8-7661-3CA9-6884F57C27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D8D62-425F-B218-D803-626AF8961E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2CFF04-B745-32D8-7815-E5A89EE81AA8}"/>
              </a:ext>
            </a:extLst>
          </p:cNvPr>
          <p:cNvSpPr>
            <a:spLocks noGrp="1"/>
          </p:cNvSpPr>
          <p:nvPr>
            <p:ph type="dt" sz="half" idx="10"/>
          </p:nvPr>
        </p:nvSpPr>
        <p:spPr/>
        <p:txBody>
          <a:bodyPr/>
          <a:lstStyle/>
          <a:p>
            <a:fld id="{429225FE-5C50-442B-A086-8FE4C7DF5E2E}" type="datetimeFigureOut">
              <a:rPr lang="en-US" smtClean="0"/>
              <a:t>10/5/2023</a:t>
            </a:fld>
            <a:endParaRPr lang="en-US"/>
          </a:p>
        </p:txBody>
      </p:sp>
      <p:sp>
        <p:nvSpPr>
          <p:cNvPr id="5" name="Footer Placeholder 4">
            <a:extLst>
              <a:ext uri="{FF2B5EF4-FFF2-40B4-BE49-F238E27FC236}">
                <a16:creationId xmlns:a16="http://schemas.microsoft.com/office/drawing/2014/main" id="{44B75A9C-BAAD-A497-B950-8567E921D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C0AFA1-1044-5C05-56B9-5F97AEA299D8}"/>
              </a:ext>
            </a:extLst>
          </p:cNvPr>
          <p:cNvSpPr>
            <a:spLocks noGrp="1"/>
          </p:cNvSpPr>
          <p:nvPr>
            <p:ph type="sldNum" sz="quarter" idx="12"/>
          </p:nvPr>
        </p:nvSpPr>
        <p:spPr/>
        <p:txBody>
          <a:bodyPr/>
          <a:lstStyle/>
          <a:p>
            <a:fld id="{077BDC04-96B9-4184-94A8-AB6871EF3B14}" type="slidenum">
              <a:rPr lang="en-US" smtClean="0"/>
              <a:t>‹#›</a:t>
            </a:fld>
            <a:endParaRPr lang="en-US"/>
          </a:p>
        </p:txBody>
      </p:sp>
    </p:spTree>
    <p:extLst>
      <p:ext uri="{BB962C8B-B14F-4D97-AF65-F5344CB8AC3E}">
        <p14:creationId xmlns:p14="http://schemas.microsoft.com/office/powerpoint/2010/main" val="964253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DBC6C-DCD4-298F-F179-3A7B236036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E14137-D6AB-224F-8326-A098DB2C07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23F8C-9C1E-09C4-E879-A05C8303FB89}"/>
              </a:ext>
            </a:extLst>
          </p:cNvPr>
          <p:cNvSpPr>
            <a:spLocks noGrp="1"/>
          </p:cNvSpPr>
          <p:nvPr>
            <p:ph type="dt" sz="half" idx="10"/>
          </p:nvPr>
        </p:nvSpPr>
        <p:spPr/>
        <p:txBody>
          <a:bodyPr/>
          <a:lstStyle/>
          <a:p>
            <a:fld id="{429225FE-5C50-442B-A086-8FE4C7DF5E2E}" type="datetimeFigureOut">
              <a:rPr lang="en-US" smtClean="0"/>
              <a:t>10/5/2023</a:t>
            </a:fld>
            <a:endParaRPr lang="en-US"/>
          </a:p>
        </p:txBody>
      </p:sp>
      <p:sp>
        <p:nvSpPr>
          <p:cNvPr id="5" name="Footer Placeholder 4">
            <a:extLst>
              <a:ext uri="{FF2B5EF4-FFF2-40B4-BE49-F238E27FC236}">
                <a16:creationId xmlns:a16="http://schemas.microsoft.com/office/drawing/2014/main" id="{A2597376-C0E8-F812-2A97-93B244ADA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D735B9-B6C6-BC59-2131-6444913AF27F}"/>
              </a:ext>
            </a:extLst>
          </p:cNvPr>
          <p:cNvSpPr>
            <a:spLocks noGrp="1"/>
          </p:cNvSpPr>
          <p:nvPr>
            <p:ph type="sldNum" sz="quarter" idx="12"/>
          </p:nvPr>
        </p:nvSpPr>
        <p:spPr/>
        <p:txBody>
          <a:bodyPr/>
          <a:lstStyle/>
          <a:p>
            <a:fld id="{077BDC04-96B9-4184-94A8-AB6871EF3B14}" type="slidenum">
              <a:rPr lang="en-US" smtClean="0"/>
              <a:t>‹#›</a:t>
            </a:fld>
            <a:endParaRPr lang="en-US"/>
          </a:p>
        </p:txBody>
      </p:sp>
    </p:spTree>
    <p:extLst>
      <p:ext uri="{BB962C8B-B14F-4D97-AF65-F5344CB8AC3E}">
        <p14:creationId xmlns:p14="http://schemas.microsoft.com/office/powerpoint/2010/main" val="3418827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1338C9-F64A-1A30-787E-5527B5F223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1732D6-3552-FAD1-28FE-1D831FD9D1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3B4477-CF8A-D3B6-8CAC-8D424F4DCB41}"/>
              </a:ext>
            </a:extLst>
          </p:cNvPr>
          <p:cNvSpPr>
            <a:spLocks noGrp="1"/>
          </p:cNvSpPr>
          <p:nvPr>
            <p:ph type="dt" sz="half" idx="10"/>
          </p:nvPr>
        </p:nvSpPr>
        <p:spPr/>
        <p:txBody>
          <a:bodyPr/>
          <a:lstStyle/>
          <a:p>
            <a:fld id="{429225FE-5C50-442B-A086-8FE4C7DF5E2E}" type="datetimeFigureOut">
              <a:rPr lang="en-US" smtClean="0"/>
              <a:t>10/5/2023</a:t>
            </a:fld>
            <a:endParaRPr lang="en-US"/>
          </a:p>
        </p:txBody>
      </p:sp>
      <p:sp>
        <p:nvSpPr>
          <p:cNvPr id="5" name="Footer Placeholder 4">
            <a:extLst>
              <a:ext uri="{FF2B5EF4-FFF2-40B4-BE49-F238E27FC236}">
                <a16:creationId xmlns:a16="http://schemas.microsoft.com/office/drawing/2014/main" id="{FB201BA1-845B-17D6-FD22-F0078D3A1C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87FA49-CEAC-35E1-7DAA-BAC023AA0208}"/>
              </a:ext>
            </a:extLst>
          </p:cNvPr>
          <p:cNvSpPr>
            <a:spLocks noGrp="1"/>
          </p:cNvSpPr>
          <p:nvPr>
            <p:ph type="sldNum" sz="quarter" idx="12"/>
          </p:nvPr>
        </p:nvSpPr>
        <p:spPr/>
        <p:txBody>
          <a:bodyPr/>
          <a:lstStyle/>
          <a:p>
            <a:fld id="{077BDC04-96B9-4184-94A8-AB6871EF3B14}" type="slidenum">
              <a:rPr lang="en-US" smtClean="0"/>
              <a:t>‹#›</a:t>
            </a:fld>
            <a:endParaRPr lang="en-US"/>
          </a:p>
        </p:txBody>
      </p:sp>
    </p:spTree>
    <p:extLst>
      <p:ext uri="{BB962C8B-B14F-4D97-AF65-F5344CB8AC3E}">
        <p14:creationId xmlns:p14="http://schemas.microsoft.com/office/powerpoint/2010/main" val="1279595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
        <p:cNvGrpSpPr/>
        <p:nvPr/>
      </p:nvGrpSpPr>
      <p:grpSpPr>
        <a:xfrm>
          <a:off x="0" y="0"/>
          <a:ext cx="0" cy="0"/>
          <a:chOff x="0" y="0"/>
          <a:chExt cx="0" cy="0"/>
        </a:xfrm>
      </p:grpSpPr>
      <p:sp>
        <p:nvSpPr>
          <p:cNvPr id="98" name="Google Shape;98;p9"/>
          <p:cNvSpPr txBox="1">
            <a:spLocks noGrp="1"/>
          </p:cNvSpPr>
          <p:nvPr>
            <p:ph type="subTitle" idx="1"/>
          </p:nvPr>
        </p:nvSpPr>
        <p:spPr>
          <a:xfrm>
            <a:off x="1735233" y="3097167"/>
            <a:ext cx="3653200" cy="15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99" name="Google Shape;99;p9"/>
          <p:cNvSpPr txBox="1">
            <a:spLocks noGrp="1"/>
          </p:cNvSpPr>
          <p:nvPr>
            <p:ph type="title"/>
          </p:nvPr>
        </p:nvSpPr>
        <p:spPr>
          <a:xfrm>
            <a:off x="1710633" y="2173033"/>
            <a:ext cx="3702400" cy="996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sz="5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0" name="Google Shape;100;p9"/>
          <p:cNvGrpSpPr/>
          <p:nvPr/>
        </p:nvGrpSpPr>
        <p:grpSpPr>
          <a:xfrm>
            <a:off x="1536201" y="1459933"/>
            <a:ext cx="5067145" cy="4446044"/>
            <a:chOff x="27828200" y="-2466450"/>
            <a:chExt cx="2888250" cy="2534225"/>
          </a:xfrm>
        </p:grpSpPr>
        <p:sp>
          <p:nvSpPr>
            <p:cNvPr id="101" name="Google Shape;101;p9"/>
            <p:cNvSpPr/>
            <p:nvPr/>
          </p:nvSpPr>
          <p:spPr>
            <a:xfrm>
              <a:off x="30287300" y="-64125"/>
              <a:ext cx="143400" cy="116500"/>
            </a:xfrm>
            <a:custGeom>
              <a:avLst/>
              <a:gdLst/>
              <a:ahLst/>
              <a:cxnLst/>
              <a:rect l="l" t="t" r="r" b="b"/>
              <a:pathLst>
                <a:path w="5736" h="4660" extrusionOk="0">
                  <a:moveTo>
                    <a:pt x="2890" y="1"/>
                  </a:moveTo>
                  <a:cubicBezTo>
                    <a:pt x="2526" y="1"/>
                    <a:pt x="2129" y="104"/>
                    <a:pt x="1711" y="339"/>
                  </a:cubicBezTo>
                  <a:cubicBezTo>
                    <a:pt x="634" y="941"/>
                    <a:pt x="1" y="2271"/>
                    <a:pt x="666" y="3442"/>
                  </a:cubicBezTo>
                  <a:cubicBezTo>
                    <a:pt x="1219" y="4283"/>
                    <a:pt x="2142" y="4660"/>
                    <a:pt x="3070" y="4660"/>
                  </a:cubicBezTo>
                  <a:cubicBezTo>
                    <a:pt x="3471" y="4660"/>
                    <a:pt x="3872" y="4590"/>
                    <a:pt x="4245" y="4456"/>
                  </a:cubicBezTo>
                  <a:lnTo>
                    <a:pt x="4276" y="4456"/>
                  </a:lnTo>
                  <a:cubicBezTo>
                    <a:pt x="4245" y="4392"/>
                    <a:pt x="4276" y="4297"/>
                    <a:pt x="4308" y="4234"/>
                  </a:cubicBezTo>
                  <a:cubicBezTo>
                    <a:pt x="5736" y="2647"/>
                    <a:pt x="4735" y="1"/>
                    <a:pt x="2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9"/>
            <p:cNvSpPr/>
            <p:nvPr/>
          </p:nvSpPr>
          <p:spPr>
            <a:xfrm>
              <a:off x="30273050" y="-78100"/>
              <a:ext cx="162325" cy="145875"/>
            </a:xfrm>
            <a:custGeom>
              <a:avLst/>
              <a:gdLst/>
              <a:ahLst/>
              <a:cxnLst/>
              <a:rect l="l" t="t" r="r" b="b"/>
              <a:pathLst>
                <a:path w="6493" h="5835" extrusionOk="0">
                  <a:moveTo>
                    <a:pt x="3495" y="614"/>
                  </a:moveTo>
                  <a:cubicBezTo>
                    <a:pt x="4070" y="614"/>
                    <a:pt x="4601" y="861"/>
                    <a:pt x="5005" y="1341"/>
                  </a:cubicBezTo>
                  <a:cubicBezTo>
                    <a:pt x="5670" y="2165"/>
                    <a:pt x="5860" y="3621"/>
                    <a:pt x="4910" y="4698"/>
                  </a:cubicBezTo>
                  <a:cubicBezTo>
                    <a:pt x="4878" y="4730"/>
                    <a:pt x="4846" y="4825"/>
                    <a:pt x="4846" y="4888"/>
                  </a:cubicBezTo>
                  <a:cubicBezTo>
                    <a:pt x="4451" y="5053"/>
                    <a:pt x="3995" y="5149"/>
                    <a:pt x="3537" y="5149"/>
                  </a:cubicBezTo>
                  <a:cubicBezTo>
                    <a:pt x="2675" y="5149"/>
                    <a:pt x="1807" y="4807"/>
                    <a:pt x="1331" y="3938"/>
                  </a:cubicBezTo>
                  <a:cubicBezTo>
                    <a:pt x="1046" y="3526"/>
                    <a:pt x="951" y="2988"/>
                    <a:pt x="1109" y="2481"/>
                  </a:cubicBezTo>
                  <a:cubicBezTo>
                    <a:pt x="1268" y="1848"/>
                    <a:pt x="1743" y="1246"/>
                    <a:pt x="2344" y="929"/>
                  </a:cubicBezTo>
                  <a:cubicBezTo>
                    <a:pt x="2731" y="718"/>
                    <a:pt x="3122" y="614"/>
                    <a:pt x="3495" y="614"/>
                  </a:cubicBezTo>
                  <a:close/>
                  <a:moveTo>
                    <a:pt x="3492" y="1"/>
                  </a:moveTo>
                  <a:cubicBezTo>
                    <a:pt x="2981" y="1"/>
                    <a:pt x="2454" y="138"/>
                    <a:pt x="1964" y="423"/>
                  </a:cubicBezTo>
                  <a:cubicBezTo>
                    <a:pt x="1743" y="549"/>
                    <a:pt x="1553" y="708"/>
                    <a:pt x="1363" y="866"/>
                  </a:cubicBezTo>
                  <a:cubicBezTo>
                    <a:pt x="476" y="1658"/>
                    <a:pt x="1" y="2956"/>
                    <a:pt x="603" y="4160"/>
                  </a:cubicBezTo>
                  <a:cubicBezTo>
                    <a:pt x="1046" y="4888"/>
                    <a:pt x="1901" y="5585"/>
                    <a:pt x="2851" y="5775"/>
                  </a:cubicBezTo>
                  <a:cubicBezTo>
                    <a:pt x="3049" y="5814"/>
                    <a:pt x="3245" y="5834"/>
                    <a:pt x="3436" y="5834"/>
                  </a:cubicBezTo>
                  <a:cubicBezTo>
                    <a:pt x="4011" y="5834"/>
                    <a:pt x="4545" y="5656"/>
                    <a:pt x="4973" y="5300"/>
                  </a:cubicBezTo>
                  <a:lnTo>
                    <a:pt x="5005" y="5268"/>
                  </a:lnTo>
                  <a:cubicBezTo>
                    <a:pt x="5023" y="5277"/>
                    <a:pt x="5047" y="5281"/>
                    <a:pt x="5074" y="5281"/>
                  </a:cubicBezTo>
                  <a:cubicBezTo>
                    <a:pt x="5139" y="5281"/>
                    <a:pt x="5222" y="5259"/>
                    <a:pt x="5290" y="5236"/>
                  </a:cubicBezTo>
                  <a:cubicBezTo>
                    <a:pt x="5321" y="5173"/>
                    <a:pt x="5353" y="5141"/>
                    <a:pt x="5385" y="5141"/>
                  </a:cubicBezTo>
                  <a:cubicBezTo>
                    <a:pt x="6493" y="4128"/>
                    <a:pt x="6461" y="2418"/>
                    <a:pt x="5765" y="1246"/>
                  </a:cubicBezTo>
                  <a:cubicBezTo>
                    <a:pt x="5258" y="435"/>
                    <a:pt x="4400" y="1"/>
                    <a:pt x="34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9"/>
            <p:cNvSpPr/>
            <p:nvPr/>
          </p:nvSpPr>
          <p:spPr>
            <a:xfrm>
              <a:off x="30365700" y="-17400"/>
              <a:ext cx="31675" cy="52300"/>
            </a:xfrm>
            <a:custGeom>
              <a:avLst/>
              <a:gdLst/>
              <a:ahLst/>
              <a:cxnLst/>
              <a:rect l="l" t="t" r="r" b="b"/>
              <a:pathLst>
                <a:path w="1267" h="2092" extrusionOk="0">
                  <a:moveTo>
                    <a:pt x="803" y="1"/>
                  </a:moveTo>
                  <a:cubicBezTo>
                    <a:pt x="770" y="1"/>
                    <a:pt x="736" y="8"/>
                    <a:pt x="697" y="22"/>
                  </a:cubicBezTo>
                  <a:lnTo>
                    <a:pt x="665" y="22"/>
                  </a:lnTo>
                  <a:cubicBezTo>
                    <a:pt x="633" y="53"/>
                    <a:pt x="570" y="148"/>
                    <a:pt x="633" y="212"/>
                  </a:cubicBezTo>
                  <a:cubicBezTo>
                    <a:pt x="728" y="465"/>
                    <a:pt x="792" y="782"/>
                    <a:pt x="665" y="1035"/>
                  </a:cubicBezTo>
                  <a:cubicBezTo>
                    <a:pt x="570" y="1288"/>
                    <a:pt x="380" y="1478"/>
                    <a:pt x="158" y="1573"/>
                  </a:cubicBezTo>
                  <a:cubicBezTo>
                    <a:pt x="32" y="1605"/>
                    <a:pt x="0" y="1763"/>
                    <a:pt x="32" y="1827"/>
                  </a:cubicBezTo>
                  <a:cubicBezTo>
                    <a:pt x="32" y="1890"/>
                    <a:pt x="63" y="1890"/>
                    <a:pt x="63" y="1922"/>
                  </a:cubicBezTo>
                  <a:cubicBezTo>
                    <a:pt x="88" y="2044"/>
                    <a:pt x="151" y="2091"/>
                    <a:pt x="237" y="2091"/>
                  </a:cubicBezTo>
                  <a:cubicBezTo>
                    <a:pt x="261" y="2091"/>
                    <a:pt x="288" y="2087"/>
                    <a:pt x="317" y="2080"/>
                  </a:cubicBezTo>
                  <a:cubicBezTo>
                    <a:pt x="697" y="1922"/>
                    <a:pt x="1014" y="1573"/>
                    <a:pt x="1140" y="1130"/>
                  </a:cubicBezTo>
                  <a:cubicBezTo>
                    <a:pt x="1267" y="718"/>
                    <a:pt x="1172" y="370"/>
                    <a:pt x="950" y="53"/>
                  </a:cubicBezTo>
                  <a:cubicBezTo>
                    <a:pt x="895" y="16"/>
                    <a:pt x="850"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9"/>
            <p:cNvSpPr/>
            <p:nvPr/>
          </p:nvSpPr>
          <p:spPr>
            <a:xfrm>
              <a:off x="27828200" y="-2466450"/>
              <a:ext cx="194800" cy="194475"/>
            </a:xfrm>
            <a:custGeom>
              <a:avLst/>
              <a:gdLst/>
              <a:ahLst/>
              <a:cxnLst/>
              <a:rect l="l" t="t" r="r" b="b"/>
              <a:pathLst>
                <a:path w="7792" h="7779" extrusionOk="0">
                  <a:moveTo>
                    <a:pt x="3520" y="680"/>
                  </a:moveTo>
                  <a:cubicBezTo>
                    <a:pt x="5022" y="680"/>
                    <a:pt x="6643" y="1650"/>
                    <a:pt x="7126" y="3389"/>
                  </a:cubicBezTo>
                  <a:cubicBezTo>
                    <a:pt x="7158" y="3484"/>
                    <a:pt x="7221" y="3579"/>
                    <a:pt x="7348" y="3610"/>
                  </a:cubicBezTo>
                  <a:lnTo>
                    <a:pt x="7316" y="3642"/>
                  </a:lnTo>
                  <a:cubicBezTo>
                    <a:pt x="6971" y="5492"/>
                    <a:pt x="5570" y="7094"/>
                    <a:pt x="3544" y="7094"/>
                  </a:cubicBezTo>
                  <a:cubicBezTo>
                    <a:pt x="3524" y="7094"/>
                    <a:pt x="3504" y="7094"/>
                    <a:pt x="3484" y="7094"/>
                  </a:cubicBezTo>
                  <a:cubicBezTo>
                    <a:pt x="1648" y="7062"/>
                    <a:pt x="539" y="5257"/>
                    <a:pt x="634" y="3579"/>
                  </a:cubicBezTo>
                  <a:cubicBezTo>
                    <a:pt x="728" y="1586"/>
                    <a:pt x="2068" y="680"/>
                    <a:pt x="3520" y="680"/>
                  </a:cubicBezTo>
                  <a:close/>
                  <a:moveTo>
                    <a:pt x="3643" y="0"/>
                  </a:moveTo>
                  <a:cubicBezTo>
                    <a:pt x="1648" y="0"/>
                    <a:pt x="64" y="1552"/>
                    <a:pt x="1" y="3642"/>
                  </a:cubicBezTo>
                  <a:cubicBezTo>
                    <a:pt x="1" y="3959"/>
                    <a:pt x="1" y="4275"/>
                    <a:pt x="64" y="4592"/>
                  </a:cubicBezTo>
                  <a:cubicBezTo>
                    <a:pt x="349" y="6144"/>
                    <a:pt x="1458" y="7569"/>
                    <a:pt x="3199" y="7759"/>
                  </a:cubicBezTo>
                  <a:cubicBezTo>
                    <a:pt x="3318" y="7772"/>
                    <a:pt x="3440" y="7778"/>
                    <a:pt x="3562" y="7778"/>
                  </a:cubicBezTo>
                  <a:cubicBezTo>
                    <a:pt x="4649" y="7778"/>
                    <a:pt x="5858" y="7282"/>
                    <a:pt x="6683" y="6429"/>
                  </a:cubicBezTo>
                  <a:cubicBezTo>
                    <a:pt x="7443" y="5637"/>
                    <a:pt x="7791" y="4687"/>
                    <a:pt x="7633" y="3737"/>
                  </a:cubicBezTo>
                  <a:cubicBezTo>
                    <a:pt x="7633" y="3674"/>
                    <a:pt x="7633" y="3642"/>
                    <a:pt x="7601" y="3642"/>
                  </a:cubicBezTo>
                  <a:cubicBezTo>
                    <a:pt x="7696" y="3579"/>
                    <a:pt x="7760" y="3452"/>
                    <a:pt x="7760" y="3325"/>
                  </a:cubicBezTo>
                  <a:cubicBezTo>
                    <a:pt x="7760" y="3262"/>
                    <a:pt x="7760" y="3199"/>
                    <a:pt x="7696" y="3135"/>
                  </a:cubicBezTo>
                  <a:cubicBezTo>
                    <a:pt x="7348" y="1203"/>
                    <a:pt x="5384" y="0"/>
                    <a:pt x="3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27925600" y="-2417075"/>
              <a:ext cx="59400" cy="64775"/>
            </a:xfrm>
            <a:custGeom>
              <a:avLst/>
              <a:gdLst/>
              <a:ahLst/>
              <a:cxnLst/>
              <a:rect l="l" t="t" r="r" b="b"/>
              <a:pathLst>
                <a:path w="2376" h="2591" extrusionOk="0">
                  <a:moveTo>
                    <a:pt x="464" y="0"/>
                  </a:moveTo>
                  <a:cubicBezTo>
                    <a:pt x="383" y="0"/>
                    <a:pt x="303" y="7"/>
                    <a:pt x="222" y="20"/>
                  </a:cubicBezTo>
                  <a:cubicBezTo>
                    <a:pt x="158" y="20"/>
                    <a:pt x="127" y="52"/>
                    <a:pt x="95" y="52"/>
                  </a:cubicBezTo>
                  <a:cubicBezTo>
                    <a:pt x="0" y="179"/>
                    <a:pt x="63" y="369"/>
                    <a:pt x="253" y="400"/>
                  </a:cubicBezTo>
                  <a:cubicBezTo>
                    <a:pt x="1172" y="495"/>
                    <a:pt x="1995" y="1350"/>
                    <a:pt x="1805" y="2269"/>
                  </a:cubicBezTo>
                  <a:cubicBezTo>
                    <a:pt x="1748" y="2468"/>
                    <a:pt x="1947" y="2590"/>
                    <a:pt x="2103" y="2590"/>
                  </a:cubicBezTo>
                  <a:cubicBezTo>
                    <a:pt x="2120" y="2590"/>
                    <a:pt x="2137" y="2589"/>
                    <a:pt x="2154" y="2585"/>
                  </a:cubicBezTo>
                  <a:cubicBezTo>
                    <a:pt x="2217" y="2585"/>
                    <a:pt x="2280" y="2554"/>
                    <a:pt x="2280" y="2427"/>
                  </a:cubicBezTo>
                  <a:cubicBezTo>
                    <a:pt x="2375" y="1794"/>
                    <a:pt x="2185" y="1129"/>
                    <a:pt x="1742" y="590"/>
                  </a:cubicBezTo>
                  <a:cubicBezTo>
                    <a:pt x="1416" y="237"/>
                    <a:pt x="950" y="0"/>
                    <a:pt x="4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27841675" y="-2449550"/>
              <a:ext cx="170225" cy="160500"/>
            </a:xfrm>
            <a:custGeom>
              <a:avLst/>
              <a:gdLst/>
              <a:ahLst/>
              <a:cxnLst/>
              <a:rect l="l" t="t" r="r" b="b"/>
              <a:pathLst>
                <a:path w="6809" h="6420" extrusionOk="0">
                  <a:moveTo>
                    <a:pt x="3821" y="1306"/>
                  </a:moveTo>
                  <a:cubicBezTo>
                    <a:pt x="5019" y="1306"/>
                    <a:pt x="5940" y="2559"/>
                    <a:pt x="5701" y="3726"/>
                  </a:cubicBezTo>
                  <a:cubicBezTo>
                    <a:pt x="5669" y="3853"/>
                    <a:pt x="5574" y="3884"/>
                    <a:pt x="5511" y="3916"/>
                  </a:cubicBezTo>
                  <a:cubicBezTo>
                    <a:pt x="5497" y="3919"/>
                    <a:pt x="5482" y="3920"/>
                    <a:pt x="5468" y="3920"/>
                  </a:cubicBezTo>
                  <a:cubicBezTo>
                    <a:pt x="5311" y="3920"/>
                    <a:pt x="5104" y="3773"/>
                    <a:pt x="5162" y="3599"/>
                  </a:cubicBezTo>
                  <a:cubicBezTo>
                    <a:pt x="5352" y="2649"/>
                    <a:pt x="4529" y="1794"/>
                    <a:pt x="3610" y="1731"/>
                  </a:cubicBezTo>
                  <a:cubicBezTo>
                    <a:pt x="3420" y="1731"/>
                    <a:pt x="3357" y="1509"/>
                    <a:pt x="3452" y="1383"/>
                  </a:cubicBezTo>
                  <a:cubicBezTo>
                    <a:pt x="3484" y="1351"/>
                    <a:pt x="3515" y="1319"/>
                    <a:pt x="3610" y="1319"/>
                  </a:cubicBezTo>
                  <a:cubicBezTo>
                    <a:pt x="3682" y="1311"/>
                    <a:pt x="3752" y="1306"/>
                    <a:pt x="3821" y="1306"/>
                  </a:cubicBezTo>
                  <a:close/>
                  <a:moveTo>
                    <a:pt x="2990" y="0"/>
                  </a:moveTo>
                  <a:cubicBezTo>
                    <a:pt x="1535" y="0"/>
                    <a:pt x="189" y="906"/>
                    <a:pt x="95" y="2903"/>
                  </a:cubicBezTo>
                  <a:cubicBezTo>
                    <a:pt x="0" y="4581"/>
                    <a:pt x="1109" y="6386"/>
                    <a:pt x="2945" y="6418"/>
                  </a:cubicBezTo>
                  <a:cubicBezTo>
                    <a:pt x="2984" y="6419"/>
                    <a:pt x="3022" y="6420"/>
                    <a:pt x="3060" y="6420"/>
                  </a:cubicBezTo>
                  <a:cubicBezTo>
                    <a:pt x="5057" y="6420"/>
                    <a:pt x="6435" y="4800"/>
                    <a:pt x="6777" y="2966"/>
                  </a:cubicBezTo>
                  <a:cubicBezTo>
                    <a:pt x="6777" y="2934"/>
                    <a:pt x="6809" y="2934"/>
                    <a:pt x="6809" y="2934"/>
                  </a:cubicBezTo>
                  <a:cubicBezTo>
                    <a:pt x="6682" y="2903"/>
                    <a:pt x="6619" y="2808"/>
                    <a:pt x="6587" y="2681"/>
                  </a:cubicBezTo>
                  <a:cubicBezTo>
                    <a:pt x="6105" y="961"/>
                    <a:pt x="4490" y="0"/>
                    <a:pt x="29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9"/>
            <p:cNvSpPr/>
            <p:nvPr/>
          </p:nvSpPr>
          <p:spPr>
            <a:xfrm>
              <a:off x="30506625" y="-260850"/>
              <a:ext cx="209825" cy="195200"/>
            </a:xfrm>
            <a:custGeom>
              <a:avLst/>
              <a:gdLst/>
              <a:ahLst/>
              <a:cxnLst/>
              <a:rect l="l" t="t" r="r" b="b"/>
              <a:pathLst>
                <a:path w="8393" h="7808" extrusionOk="0">
                  <a:moveTo>
                    <a:pt x="4588" y="741"/>
                  </a:moveTo>
                  <a:cubicBezTo>
                    <a:pt x="5351" y="741"/>
                    <a:pt x="6132" y="971"/>
                    <a:pt x="6809" y="1494"/>
                  </a:cubicBezTo>
                  <a:cubicBezTo>
                    <a:pt x="6865" y="1531"/>
                    <a:pt x="6931" y="1546"/>
                    <a:pt x="6996" y="1546"/>
                  </a:cubicBezTo>
                  <a:cubicBezTo>
                    <a:pt x="7042" y="1546"/>
                    <a:pt x="7086" y="1539"/>
                    <a:pt x="7126" y="1526"/>
                  </a:cubicBezTo>
                  <a:lnTo>
                    <a:pt x="7126" y="1589"/>
                  </a:lnTo>
                  <a:cubicBezTo>
                    <a:pt x="7981" y="3299"/>
                    <a:pt x="7822" y="5484"/>
                    <a:pt x="6112" y="6656"/>
                  </a:cubicBezTo>
                  <a:cubicBezTo>
                    <a:pt x="5628" y="6989"/>
                    <a:pt x="5102" y="7136"/>
                    <a:pt x="4579" y="7136"/>
                  </a:cubicBezTo>
                  <a:cubicBezTo>
                    <a:pt x="3461" y="7136"/>
                    <a:pt x="2358" y="6465"/>
                    <a:pt x="1710" y="5516"/>
                  </a:cubicBezTo>
                  <a:cubicBezTo>
                    <a:pt x="8" y="2974"/>
                    <a:pt x="2209" y="741"/>
                    <a:pt x="4588" y="741"/>
                  </a:cubicBezTo>
                  <a:close/>
                  <a:moveTo>
                    <a:pt x="4609" y="1"/>
                  </a:moveTo>
                  <a:cubicBezTo>
                    <a:pt x="3656" y="1"/>
                    <a:pt x="2700" y="321"/>
                    <a:pt x="1964" y="861"/>
                  </a:cubicBezTo>
                  <a:cubicBezTo>
                    <a:pt x="317" y="2032"/>
                    <a:pt x="0" y="4218"/>
                    <a:pt x="1204" y="5959"/>
                  </a:cubicBezTo>
                  <a:cubicBezTo>
                    <a:pt x="1362" y="6244"/>
                    <a:pt x="1584" y="6466"/>
                    <a:pt x="1837" y="6656"/>
                  </a:cubicBezTo>
                  <a:cubicBezTo>
                    <a:pt x="2572" y="7350"/>
                    <a:pt x="3556" y="7807"/>
                    <a:pt x="4571" y="7807"/>
                  </a:cubicBezTo>
                  <a:cubicBezTo>
                    <a:pt x="5130" y="7807"/>
                    <a:pt x="5699" y="7668"/>
                    <a:pt x="6239" y="7353"/>
                  </a:cubicBezTo>
                  <a:cubicBezTo>
                    <a:pt x="7284" y="6719"/>
                    <a:pt x="8076" y="5484"/>
                    <a:pt x="8234" y="4186"/>
                  </a:cubicBezTo>
                  <a:cubicBezTo>
                    <a:pt x="8393" y="3109"/>
                    <a:pt x="8076" y="2127"/>
                    <a:pt x="7411" y="1431"/>
                  </a:cubicBezTo>
                  <a:cubicBezTo>
                    <a:pt x="7379" y="1399"/>
                    <a:pt x="7379" y="1399"/>
                    <a:pt x="7347" y="1399"/>
                  </a:cubicBezTo>
                  <a:cubicBezTo>
                    <a:pt x="7379" y="1272"/>
                    <a:pt x="7347" y="1177"/>
                    <a:pt x="7252" y="1051"/>
                  </a:cubicBezTo>
                  <a:cubicBezTo>
                    <a:pt x="7221" y="1019"/>
                    <a:pt x="7189" y="956"/>
                    <a:pt x="7094" y="924"/>
                  </a:cubicBezTo>
                  <a:cubicBezTo>
                    <a:pt x="6390" y="281"/>
                    <a:pt x="5501" y="1"/>
                    <a:pt x="4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9"/>
            <p:cNvSpPr/>
            <p:nvPr/>
          </p:nvSpPr>
          <p:spPr>
            <a:xfrm>
              <a:off x="30593700" y="-219025"/>
              <a:ext cx="80775" cy="38800"/>
            </a:xfrm>
            <a:custGeom>
              <a:avLst/>
              <a:gdLst/>
              <a:ahLst/>
              <a:cxnLst/>
              <a:rect l="l" t="t" r="r" b="b"/>
              <a:pathLst>
                <a:path w="3231" h="1552" extrusionOk="0">
                  <a:moveTo>
                    <a:pt x="1283" y="0"/>
                  </a:moveTo>
                  <a:cubicBezTo>
                    <a:pt x="840" y="0"/>
                    <a:pt x="439" y="167"/>
                    <a:pt x="96" y="486"/>
                  </a:cubicBezTo>
                  <a:cubicBezTo>
                    <a:pt x="64" y="518"/>
                    <a:pt x="1" y="549"/>
                    <a:pt x="1" y="613"/>
                  </a:cubicBezTo>
                  <a:cubicBezTo>
                    <a:pt x="1" y="737"/>
                    <a:pt x="99" y="823"/>
                    <a:pt x="218" y="823"/>
                  </a:cubicBezTo>
                  <a:cubicBezTo>
                    <a:pt x="250" y="823"/>
                    <a:pt x="284" y="816"/>
                    <a:pt x="317" y="803"/>
                  </a:cubicBezTo>
                  <a:cubicBezTo>
                    <a:pt x="597" y="624"/>
                    <a:pt x="924" y="536"/>
                    <a:pt x="1247" y="536"/>
                  </a:cubicBezTo>
                  <a:cubicBezTo>
                    <a:pt x="1838" y="536"/>
                    <a:pt x="2415" y="831"/>
                    <a:pt x="2661" y="1404"/>
                  </a:cubicBezTo>
                  <a:cubicBezTo>
                    <a:pt x="2727" y="1504"/>
                    <a:pt x="2819" y="1551"/>
                    <a:pt x="2910" y="1551"/>
                  </a:cubicBezTo>
                  <a:cubicBezTo>
                    <a:pt x="2993" y="1551"/>
                    <a:pt x="3076" y="1512"/>
                    <a:pt x="3136" y="1436"/>
                  </a:cubicBezTo>
                  <a:cubicBezTo>
                    <a:pt x="3231" y="1341"/>
                    <a:pt x="3231" y="1278"/>
                    <a:pt x="3168" y="1183"/>
                  </a:cubicBezTo>
                  <a:cubicBezTo>
                    <a:pt x="2914" y="613"/>
                    <a:pt x="2313" y="169"/>
                    <a:pt x="1679" y="43"/>
                  </a:cubicBezTo>
                  <a:cubicBezTo>
                    <a:pt x="1544" y="14"/>
                    <a:pt x="1412" y="0"/>
                    <a:pt x="1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9"/>
            <p:cNvSpPr/>
            <p:nvPr/>
          </p:nvSpPr>
          <p:spPr>
            <a:xfrm>
              <a:off x="30507400" y="-242325"/>
              <a:ext cx="198750" cy="159800"/>
            </a:xfrm>
            <a:custGeom>
              <a:avLst/>
              <a:gdLst/>
              <a:ahLst/>
              <a:cxnLst/>
              <a:rect l="l" t="t" r="r" b="b"/>
              <a:pathLst>
                <a:path w="7950" h="6392" extrusionOk="0">
                  <a:moveTo>
                    <a:pt x="4781" y="910"/>
                  </a:moveTo>
                  <a:cubicBezTo>
                    <a:pt x="5552" y="910"/>
                    <a:pt x="6338" y="1373"/>
                    <a:pt x="6683" y="2083"/>
                  </a:cubicBezTo>
                  <a:cubicBezTo>
                    <a:pt x="6715" y="2210"/>
                    <a:pt x="6715" y="2273"/>
                    <a:pt x="6620" y="2368"/>
                  </a:cubicBezTo>
                  <a:cubicBezTo>
                    <a:pt x="6572" y="2431"/>
                    <a:pt x="6477" y="2471"/>
                    <a:pt x="6382" y="2471"/>
                  </a:cubicBezTo>
                  <a:cubicBezTo>
                    <a:pt x="6287" y="2471"/>
                    <a:pt x="6192" y="2431"/>
                    <a:pt x="6145" y="2336"/>
                  </a:cubicBezTo>
                  <a:cubicBezTo>
                    <a:pt x="5899" y="1763"/>
                    <a:pt x="5309" y="1468"/>
                    <a:pt x="4725" y="1468"/>
                  </a:cubicBezTo>
                  <a:cubicBezTo>
                    <a:pt x="4407" y="1468"/>
                    <a:pt x="4090" y="1556"/>
                    <a:pt x="3833" y="1735"/>
                  </a:cubicBezTo>
                  <a:cubicBezTo>
                    <a:pt x="3793" y="1767"/>
                    <a:pt x="3748" y="1781"/>
                    <a:pt x="3705" y="1781"/>
                  </a:cubicBezTo>
                  <a:cubicBezTo>
                    <a:pt x="3580" y="1781"/>
                    <a:pt x="3469" y="1663"/>
                    <a:pt x="3516" y="1545"/>
                  </a:cubicBezTo>
                  <a:cubicBezTo>
                    <a:pt x="3516" y="1481"/>
                    <a:pt x="3548" y="1418"/>
                    <a:pt x="3579" y="1386"/>
                  </a:cubicBezTo>
                  <a:cubicBezTo>
                    <a:pt x="3921" y="1056"/>
                    <a:pt x="4349" y="910"/>
                    <a:pt x="4781" y="910"/>
                  </a:cubicBezTo>
                  <a:close/>
                  <a:moveTo>
                    <a:pt x="4574" y="0"/>
                  </a:moveTo>
                  <a:cubicBezTo>
                    <a:pt x="2208" y="0"/>
                    <a:pt x="1" y="2233"/>
                    <a:pt x="1679" y="4775"/>
                  </a:cubicBezTo>
                  <a:cubicBezTo>
                    <a:pt x="2318" y="5734"/>
                    <a:pt x="3402" y="6391"/>
                    <a:pt x="4505" y="6391"/>
                  </a:cubicBezTo>
                  <a:cubicBezTo>
                    <a:pt x="5042" y="6391"/>
                    <a:pt x="5584" y="6236"/>
                    <a:pt x="6081" y="5883"/>
                  </a:cubicBezTo>
                  <a:cubicBezTo>
                    <a:pt x="7791" y="4712"/>
                    <a:pt x="7950" y="2558"/>
                    <a:pt x="7095" y="848"/>
                  </a:cubicBezTo>
                  <a:lnTo>
                    <a:pt x="7095" y="785"/>
                  </a:lnTo>
                  <a:cubicBezTo>
                    <a:pt x="7055" y="798"/>
                    <a:pt x="7011" y="805"/>
                    <a:pt x="6965" y="805"/>
                  </a:cubicBezTo>
                  <a:cubicBezTo>
                    <a:pt x="6900" y="805"/>
                    <a:pt x="6834" y="790"/>
                    <a:pt x="6778" y="753"/>
                  </a:cubicBezTo>
                  <a:cubicBezTo>
                    <a:pt x="6109" y="230"/>
                    <a:pt x="5333" y="0"/>
                    <a:pt x="45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62050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293"/>
        <p:cNvGrpSpPr/>
        <p:nvPr/>
      </p:nvGrpSpPr>
      <p:grpSpPr>
        <a:xfrm>
          <a:off x="0" y="0"/>
          <a:ext cx="0" cy="0"/>
          <a:chOff x="0" y="0"/>
          <a:chExt cx="0" cy="0"/>
        </a:xfrm>
      </p:grpSpPr>
      <p:sp>
        <p:nvSpPr>
          <p:cNvPr id="294" name="Google Shape;294;p23"/>
          <p:cNvSpPr txBox="1">
            <a:spLocks noGrp="1"/>
          </p:cNvSpPr>
          <p:nvPr>
            <p:ph type="title"/>
          </p:nvPr>
        </p:nvSpPr>
        <p:spPr>
          <a:xfrm>
            <a:off x="828133" y="739600"/>
            <a:ext cx="10535600" cy="76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95" name="Google Shape;295;p23"/>
          <p:cNvGrpSpPr/>
          <p:nvPr/>
        </p:nvGrpSpPr>
        <p:grpSpPr>
          <a:xfrm>
            <a:off x="566615" y="4835864"/>
            <a:ext cx="1005332" cy="1416155"/>
            <a:chOff x="-14106400" y="3679425"/>
            <a:chExt cx="593000" cy="835325"/>
          </a:xfrm>
        </p:grpSpPr>
        <p:sp>
          <p:nvSpPr>
            <p:cNvPr id="296" name="Google Shape;296;p23"/>
            <p:cNvSpPr/>
            <p:nvPr/>
          </p:nvSpPr>
          <p:spPr>
            <a:xfrm>
              <a:off x="-14086725" y="3694375"/>
              <a:ext cx="126025" cy="115600"/>
            </a:xfrm>
            <a:custGeom>
              <a:avLst/>
              <a:gdLst/>
              <a:ahLst/>
              <a:cxnLst/>
              <a:rect l="l" t="t" r="r" b="b"/>
              <a:pathLst>
                <a:path w="5041" h="4624" extrusionOk="0">
                  <a:moveTo>
                    <a:pt x="2552" y="0"/>
                  </a:moveTo>
                  <a:cubicBezTo>
                    <a:pt x="1510" y="0"/>
                    <a:pt x="587" y="677"/>
                    <a:pt x="69" y="1566"/>
                  </a:cubicBezTo>
                  <a:cubicBezTo>
                    <a:pt x="69" y="1629"/>
                    <a:pt x="6" y="1629"/>
                    <a:pt x="6" y="1629"/>
                  </a:cubicBezTo>
                  <a:cubicBezTo>
                    <a:pt x="69" y="1661"/>
                    <a:pt x="101" y="1756"/>
                    <a:pt x="101" y="1819"/>
                  </a:cubicBezTo>
                  <a:cubicBezTo>
                    <a:pt x="1" y="3416"/>
                    <a:pt x="1373" y="4623"/>
                    <a:pt x="2671" y="4623"/>
                  </a:cubicBezTo>
                  <a:cubicBezTo>
                    <a:pt x="3432" y="4623"/>
                    <a:pt x="4168" y="4208"/>
                    <a:pt x="4566" y="3213"/>
                  </a:cubicBezTo>
                  <a:cubicBezTo>
                    <a:pt x="5041" y="2105"/>
                    <a:pt x="4693" y="648"/>
                    <a:pt x="3458" y="173"/>
                  </a:cubicBezTo>
                  <a:cubicBezTo>
                    <a:pt x="3151" y="54"/>
                    <a:pt x="2847" y="0"/>
                    <a:pt x="25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3"/>
            <p:cNvSpPr/>
            <p:nvPr/>
          </p:nvSpPr>
          <p:spPr>
            <a:xfrm>
              <a:off x="-14106400" y="3679425"/>
              <a:ext cx="156000" cy="147500"/>
            </a:xfrm>
            <a:custGeom>
              <a:avLst/>
              <a:gdLst/>
              <a:ahLst/>
              <a:cxnLst/>
              <a:rect l="l" t="t" r="r" b="b"/>
              <a:pathLst>
                <a:path w="6240" h="5900" extrusionOk="0">
                  <a:moveTo>
                    <a:pt x="3381" y="656"/>
                  </a:moveTo>
                  <a:cubicBezTo>
                    <a:pt x="3651" y="656"/>
                    <a:pt x="3929" y="702"/>
                    <a:pt x="4213" y="802"/>
                  </a:cubicBezTo>
                  <a:cubicBezTo>
                    <a:pt x="4688" y="992"/>
                    <a:pt x="5068" y="1309"/>
                    <a:pt x="5290" y="1816"/>
                  </a:cubicBezTo>
                  <a:cubicBezTo>
                    <a:pt x="5543" y="2417"/>
                    <a:pt x="5543" y="3178"/>
                    <a:pt x="5290" y="3811"/>
                  </a:cubicBezTo>
                  <a:cubicBezTo>
                    <a:pt x="4922" y="4704"/>
                    <a:pt x="4249" y="5205"/>
                    <a:pt x="3451" y="5205"/>
                  </a:cubicBezTo>
                  <a:cubicBezTo>
                    <a:pt x="3288" y="5205"/>
                    <a:pt x="3119" y="5184"/>
                    <a:pt x="2946" y="5141"/>
                  </a:cubicBezTo>
                  <a:cubicBezTo>
                    <a:pt x="1869" y="4919"/>
                    <a:pt x="793" y="3874"/>
                    <a:pt x="888" y="2449"/>
                  </a:cubicBezTo>
                  <a:cubicBezTo>
                    <a:pt x="888" y="2386"/>
                    <a:pt x="856" y="2291"/>
                    <a:pt x="793" y="2259"/>
                  </a:cubicBezTo>
                  <a:cubicBezTo>
                    <a:pt x="1351" y="1397"/>
                    <a:pt x="2295" y="656"/>
                    <a:pt x="3381" y="656"/>
                  </a:cubicBezTo>
                  <a:close/>
                  <a:moveTo>
                    <a:pt x="3372" y="1"/>
                  </a:moveTo>
                  <a:cubicBezTo>
                    <a:pt x="2863" y="1"/>
                    <a:pt x="2332" y="120"/>
                    <a:pt x="1838" y="359"/>
                  </a:cubicBezTo>
                  <a:cubicBezTo>
                    <a:pt x="1078" y="707"/>
                    <a:pt x="603" y="1341"/>
                    <a:pt x="476" y="2069"/>
                  </a:cubicBezTo>
                  <a:lnTo>
                    <a:pt x="476" y="2132"/>
                  </a:lnTo>
                  <a:cubicBezTo>
                    <a:pt x="413" y="2196"/>
                    <a:pt x="318" y="2259"/>
                    <a:pt x="286" y="2354"/>
                  </a:cubicBezTo>
                  <a:cubicBezTo>
                    <a:pt x="286" y="2386"/>
                    <a:pt x="286" y="2417"/>
                    <a:pt x="254" y="2481"/>
                  </a:cubicBezTo>
                  <a:cubicBezTo>
                    <a:pt x="1" y="3969"/>
                    <a:pt x="1173" y="5299"/>
                    <a:pt x="2376" y="5743"/>
                  </a:cubicBezTo>
                  <a:cubicBezTo>
                    <a:pt x="2675" y="5849"/>
                    <a:pt x="2979" y="5900"/>
                    <a:pt x="3276" y="5900"/>
                  </a:cubicBezTo>
                  <a:cubicBezTo>
                    <a:pt x="4396" y="5900"/>
                    <a:pt x="5434" y="5184"/>
                    <a:pt x="5860" y="4033"/>
                  </a:cubicBezTo>
                  <a:cubicBezTo>
                    <a:pt x="5955" y="3811"/>
                    <a:pt x="6050" y="3558"/>
                    <a:pt x="6081" y="3336"/>
                  </a:cubicBezTo>
                  <a:cubicBezTo>
                    <a:pt x="6240" y="2132"/>
                    <a:pt x="5796" y="834"/>
                    <a:pt x="4593" y="264"/>
                  </a:cubicBezTo>
                  <a:cubicBezTo>
                    <a:pt x="4227" y="89"/>
                    <a:pt x="3808" y="1"/>
                    <a:pt x="3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3"/>
            <p:cNvSpPr/>
            <p:nvPr/>
          </p:nvSpPr>
          <p:spPr>
            <a:xfrm>
              <a:off x="-14063650" y="3727175"/>
              <a:ext cx="30925" cy="51700"/>
            </a:xfrm>
            <a:custGeom>
              <a:avLst/>
              <a:gdLst/>
              <a:ahLst/>
              <a:cxnLst/>
              <a:rect l="l" t="t" r="r" b="b"/>
              <a:pathLst>
                <a:path w="1237" h="2068" extrusionOk="0">
                  <a:moveTo>
                    <a:pt x="476" y="1"/>
                  </a:moveTo>
                  <a:cubicBezTo>
                    <a:pt x="413" y="32"/>
                    <a:pt x="318" y="64"/>
                    <a:pt x="254" y="159"/>
                  </a:cubicBezTo>
                  <a:cubicBezTo>
                    <a:pt x="33" y="507"/>
                    <a:pt x="1" y="983"/>
                    <a:pt x="191" y="1394"/>
                  </a:cubicBezTo>
                  <a:cubicBezTo>
                    <a:pt x="381" y="1743"/>
                    <a:pt x="666" y="1964"/>
                    <a:pt x="1046" y="2059"/>
                  </a:cubicBezTo>
                  <a:cubicBezTo>
                    <a:pt x="1063" y="2065"/>
                    <a:pt x="1080" y="2067"/>
                    <a:pt x="1096" y="2067"/>
                  </a:cubicBezTo>
                  <a:cubicBezTo>
                    <a:pt x="1172" y="2067"/>
                    <a:pt x="1236" y="2011"/>
                    <a:pt x="1236" y="1933"/>
                  </a:cubicBezTo>
                  <a:lnTo>
                    <a:pt x="1236" y="1901"/>
                  </a:lnTo>
                  <a:cubicBezTo>
                    <a:pt x="1236" y="1806"/>
                    <a:pt x="1236" y="1743"/>
                    <a:pt x="1109" y="1711"/>
                  </a:cubicBezTo>
                  <a:cubicBezTo>
                    <a:pt x="824" y="1584"/>
                    <a:pt x="634" y="1331"/>
                    <a:pt x="571" y="1046"/>
                  </a:cubicBezTo>
                  <a:cubicBezTo>
                    <a:pt x="476" y="824"/>
                    <a:pt x="476" y="539"/>
                    <a:pt x="634" y="349"/>
                  </a:cubicBezTo>
                  <a:cubicBezTo>
                    <a:pt x="729" y="222"/>
                    <a:pt x="634" y="96"/>
                    <a:pt x="571" y="32"/>
                  </a:cubicBezTo>
                  <a:cubicBezTo>
                    <a:pt x="508" y="32"/>
                    <a:pt x="508" y="1"/>
                    <a:pt x="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3"/>
            <p:cNvSpPr/>
            <p:nvPr/>
          </p:nvSpPr>
          <p:spPr>
            <a:xfrm>
              <a:off x="-13958350" y="4188325"/>
              <a:ext cx="132925" cy="116825"/>
            </a:xfrm>
            <a:custGeom>
              <a:avLst/>
              <a:gdLst/>
              <a:ahLst/>
              <a:cxnLst/>
              <a:rect l="l" t="t" r="r" b="b"/>
              <a:pathLst>
                <a:path w="5317" h="4673" extrusionOk="0">
                  <a:moveTo>
                    <a:pt x="2478" y="0"/>
                  </a:moveTo>
                  <a:cubicBezTo>
                    <a:pt x="1892" y="0"/>
                    <a:pt x="1291" y="275"/>
                    <a:pt x="793" y="936"/>
                  </a:cubicBezTo>
                  <a:cubicBezTo>
                    <a:pt x="33" y="1950"/>
                    <a:pt x="1" y="3438"/>
                    <a:pt x="1046" y="4198"/>
                  </a:cubicBezTo>
                  <a:cubicBezTo>
                    <a:pt x="1520" y="4526"/>
                    <a:pt x="2027" y="4673"/>
                    <a:pt x="2529" y="4673"/>
                  </a:cubicBezTo>
                  <a:cubicBezTo>
                    <a:pt x="3334" y="4673"/>
                    <a:pt x="4127" y="4296"/>
                    <a:pt x="4751" y="3691"/>
                  </a:cubicBezTo>
                  <a:lnTo>
                    <a:pt x="4783" y="3691"/>
                  </a:lnTo>
                  <a:cubicBezTo>
                    <a:pt x="4751" y="3596"/>
                    <a:pt x="4688" y="3533"/>
                    <a:pt x="4751" y="3438"/>
                  </a:cubicBezTo>
                  <a:cubicBezTo>
                    <a:pt x="5317" y="1719"/>
                    <a:pt x="3944" y="0"/>
                    <a:pt x="2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3"/>
            <p:cNvSpPr/>
            <p:nvPr/>
          </p:nvSpPr>
          <p:spPr>
            <a:xfrm>
              <a:off x="-13971800" y="4172625"/>
              <a:ext cx="161550" cy="146850"/>
            </a:xfrm>
            <a:custGeom>
              <a:avLst/>
              <a:gdLst/>
              <a:ahLst/>
              <a:cxnLst/>
              <a:rect l="l" t="t" r="r" b="b"/>
              <a:pathLst>
                <a:path w="6462" h="5874" extrusionOk="0">
                  <a:moveTo>
                    <a:pt x="3030" y="640"/>
                  </a:moveTo>
                  <a:cubicBezTo>
                    <a:pt x="3327" y="640"/>
                    <a:pt x="3631" y="714"/>
                    <a:pt x="3928" y="867"/>
                  </a:cubicBezTo>
                  <a:cubicBezTo>
                    <a:pt x="4878" y="1374"/>
                    <a:pt x="5669" y="2641"/>
                    <a:pt x="5226" y="4003"/>
                  </a:cubicBezTo>
                  <a:cubicBezTo>
                    <a:pt x="5194" y="4066"/>
                    <a:pt x="5226" y="4161"/>
                    <a:pt x="5226" y="4193"/>
                  </a:cubicBezTo>
                  <a:cubicBezTo>
                    <a:pt x="4676" y="4804"/>
                    <a:pt x="3849" y="5245"/>
                    <a:pt x="3010" y="5245"/>
                  </a:cubicBezTo>
                  <a:cubicBezTo>
                    <a:pt x="2545" y="5245"/>
                    <a:pt x="2076" y="5110"/>
                    <a:pt x="1647" y="4794"/>
                  </a:cubicBezTo>
                  <a:cubicBezTo>
                    <a:pt x="1204" y="4478"/>
                    <a:pt x="919" y="4034"/>
                    <a:pt x="856" y="3528"/>
                  </a:cubicBezTo>
                  <a:cubicBezTo>
                    <a:pt x="729" y="2894"/>
                    <a:pt x="919" y="2166"/>
                    <a:pt x="1362" y="1564"/>
                  </a:cubicBezTo>
                  <a:cubicBezTo>
                    <a:pt x="1812" y="964"/>
                    <a:pt x="2407" y="640"/>
                    <a:pt x="3030" y="640"/>
                  </a:cubicBezTo>
                  <a:close/>
                  <a:moveTo>
                    <a:pt x="3154" y="0"/>
                  </a:moveTo>
                  <a:cubicBezTo>
                    <a:pt x="2280" y="0"/>
                    <a:pt x="1412" y="421"/>
                    <a:pt x="856" y="1216"/>
                  </a:cubicBezTo>
                  <a:cubicBezTo>
                    <a:pt x="697" y="1406"/>
                    <a:pt x="571" y="1627"/>
                    <a:pt x="476" y="1849"/>
                  </a:cubicBezTo>
                  <a:cubicBezTo>
                    <a:pt x="1" y="2926"/>
                    <a:pt x="96" y="4319"/>
                    <a:pt x="1109" y="5174"/>
                  </a:cubicBezTo>
                  <a:cubicBezTo>
                    <a:pt x="1595" y="5636"/>
                    <a:pt x="2342" y="5874"/>
                    <a:pt x="3106" y="5874"/>
                  </a:cubicBezTo>
                  <a:cubicBezTo>
                    <a:pt x="3339" y="5874"/>
                    <a:pt x="3572" y="5852"/>
                    <a:pt x="3801" y="5808"/>
                  </a:cubicBezTo>
                  <a:cubicBezTo>
                    <a:pt x="4593" y="5649"/>
                    <a:pt x="5226" y="5174"/>
                    <a:pt x="5543" y="4509"/>
                  </a:cubicBezTo>
                  <a:lnTo>
                    <a:pt x="5543" y="4414"/>
                  </a:lnTo>
                  <a:cubicBezTo>
                    <a:pt x="5638" y="4414"/>
                    <a:pt x="5701" y="4383"/>
                    <a:pt x="5796" y="4256"/>
                  </a:cubicBezTo>
                  <a:cubicBezTo>
                    <a:pt x="5828" y="4224"/>
                    <a:pt x="5828" y="4193"/>
                    <a:pt x="5859" y="4161"/>
                  </a:cubicBezTo>
                  <a:cubicBezTo>
                    <a:pt x="6461" y="2768"/>
                    <a:pt x="5701" y="1216"/>
                    <a:pt x="4656" y="456"/>
                  </a:cubicBezTo>
                  <a:cubicBezTo>
                    <a:pt x="4196" y="149"/>
                    <a:pt x="3674" y="0"/>
                    <a:pt x="3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3"/>
            <p:cNvSpPr/>
            <p:nvPr/>
          </p:nvSpPr>
          <p:spPr>
            <a:xfrm>
              <a:off x="-13882325" y="4224500"/>
              <a:ext cx="24550" cy="53350"/>
            </a:xfrm>
            <a:custGeom>
              <a:avLst/>
              <a:gdLst/>
              <a:ahLst/>
              <a:cxnLst/>
              <a:rect l="l" t="t" r="r" b="b"/>
              <a:pathLst>
                <a:path w="982" h="2134" extrusionOk="0">
                  <a:moveTo>
                    <a:pt x="177" y="0"/>
                  </a:moveTo>
                  <a:cubicBezTo>
                    <a:pt x="106" y="0"/>
                    <a:pt x="54" y="37"/>
                    <a:pt x="32" y="59"/>
                  </a:cubicBezTo>
                  <a:lnTo>
                    <a:pt x="32" y="91"/>
                  </a:lnTo>
                  <a:cubicBezTo>
                    <a:pt x="0" y="186"/>
                    <a:pt x="0" y="249"/>
                    <a:pt x="64" y="281"/>
                  </a:cubicBezTo>
                  <a:cubicBezTo>
                    <a:pt x="317" y="439"/>
                    <a:pt x="444" y="756"/>
                    <a:pt x="475" y="1041"/>
                  </a:cubicBezTo>
                  <a:cubicBezTo>
                    <a:pt x="475" y="1326"/>
                    <a:pt x="380" y="1548"/>
                    <a:pt x="254" y="1706"/>
                  </a:cubicBezTo>
                  <a:cubicBezTo>
                    <a:pt x="127" y="1833"/>
                    <a:pt x="159" y="1959"/>
                    <a:pt x="254" y="2023"/>
                  </a:cubicBezTo>
                  <a:cubicBezTo>
                    <a:pt x="254" y="2023"/>
                    <a:pt x="285" y="2086"/>
                    <a:pt x="317" y="2086"/>
                  </a:cubicBezTo>
                  <a:cubicBezTo>
                    <a:pt x="349" y="2118"/>
                    <a:pt x="388" y="2133"/>
                    <a:pt x="428" y="2133"/>
                  </a:cubicBezTo>
                  <a:cubicBezTo>
                    <a:pt x="467" y="2133"/>
                    <a:pt x="507" y="2118"/>
                    <a:pt x="539" y="2086"/>
                  </a:cubicBezTo>
                  <a:cubicBezTo>
                    <a:pt x="824" y="1801"/>
                    <a:pt x="982" y="1326"/>
                    <a:pt x="919" y="883"/>
                  </a:cubicBezTo>
                  <a:cubicBezTo>
                    <a:pt x="824" y="503"/>
                    <a:pt x="634" y="186"/>
                    <a:pt x="285" y="28"/>
                  </a:cubicBezTo>
                  <a:cubicBezTo>
                    <a:pt x="246" y="8"/>
                    <a:pt x="210"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3"/>
            <p:cNvSpPr/>
            <p:nvPr/>
          </p:nvSpPr>
          <p:spPr>
            <a:xfrm>
              <a:off x="-13738250" y="4319550"/>
              <a:ext cx="223850" cy="195200"/>
            </a:xfrm>
            <a:custGeom>
              <a:avLst/>
              <a:gdLst/>
              <a:ahLst/>
              <a:cxnLst/>
              <a:rect l="l" t="t" r="r" b="b"/>
              <a:pathLst>
                <a:path w="8954" h="7808" extrusionOk="0">
                  <a:moveTo>
                    <a:pt x="3837" y="657"/>
                  </a:moveTo>
                  <a:cubicBezTo>
                    <a:pt x="4531" y="657"/>
                    <a:pt x="5237" y="861"/>
                    <a:pt x="5828" y="1229"/>
                  </a:cubicBezTo>
                  <a:cubicBezTo>
                    <a:pt x="8954" y="3226"/>
                    <a:pt x="6710" y="7101"/>
                    <a:pt x="3666" y="7101"/>
                  </a:cubicBezTo>
                  <a:cubicBezTo>
                    <a:pt x="3379" y="7101"/>
                    <a:pt x="3085" y="7067"/>
                    <a:pt x="2788" y="6993"/>
                  </a:cubicBezTo>
                  <a:cubicBezTo>
                    <a:pt x="2751" y="6974"/>
                    <a:pt x="2714" y="6967"/>
                    <a:pt x="2678" y="6967"/>
                  </a:cubicBezTo>
                  <a:cubicBezTo>
                    <a:pt x="2592" y="6967"/>
                    <a:pt x="2516" y="7011"/>
                    <a:pt x="2471" y="7056"/>
                  </a:cubicBezTo>
                  <a:cubicBezTo>
                    <a:pt x="2471" y="7056"/>
                    <a:pt x="2471" y="7025"/>
                    <a:pt x="2439" y="7025"/>
                  </a:cubicBezTo>
                  <a:cubicBezTo>
                    <a:pt x="951" y="5790"/>
                    <a:pt x="254" y="3731"/>
                    <a:pt x="1331" y="1989"/>
                  </a:cubicBezTo>
                  <a:cubicBezTo>
                    <a:pt x="1905" y="1063"/>
                    <a:pt x="2859" y="657"/>
                    <a:pt x="3837" y="657"/>
                  </a:cubicBezTo>
                  <a:close/>
                  <a:moveTo>
                    <a:pt x="3779" y="0"/>
                  </a:moveTo>
                  <a:cubicBezTo>
                    <a:pt x="2707" y="0"/>
                    <a:pt x="1635" y="412"/>
                    <a:pt x="919" y="1388"/>
                  </a:cubicBezTo>
                  <a:cubicBezTo>
                    <a:pt x="254" y="2401"/>
                    <a:pt x="1" y="3826"/>
                    <a:pt x="381" y="5093"/>
                  </a:cubicBezTo>
                  <a:cubicBezTo>
                    <a:pt x="698" y="6106"/>
                    <a:pt x="1363" y="6898"/>
                    <a:pt x="2218" y="7246"/>
                  </a:cubicBezTo>
                  <a:lnTo>
                    <a:pt x="2313" y="7246"/>
                  </a:lnTo>
                  <a:cubicBezTo>
                    <a:pt x="2313" y="7373"/>
                    <a:pt x="2408" y="7500"/>
                    <a:pt x="2535" y="7531"/>
                  </a:cubicBezTo>
                  <a:cubicBezTo>
                    <a:pt x="2630" y="7563"/>
                    <a:pt x="2661" y="7563"/>
                    <a:pt x="2756" y="7626"/>
                  </a:cubicBezTo>
                  <a:cubicBezTo>
                    <a:pt x="3116" y="7751"/>
                    <a:pt x="3484" y="7808"/>
                    <a:pt x="3849" y="7808"/>
                  </a:cubicBezTo>
                  <a:cubicBezTo>
                    <a:pt x="5344" y="7808"/>
                    <a:pt x="6794" y="6847"/>
                    <a:pt x="7507" y="5600"/>
                  </a:cubicBezTo>
                  <a:cubicBezTo>
                    <a:pt x="8488" y="3858"/>
                    <a:pt x="7887" y="1768"/>
                    <a:pt x="6113" y="659"/>
                  </a:cubicBezTo>
                  <a:cubicBezTo>
                    <a:pt x="5828" y="501"/>
                    <a:pt x="5543" y="342"/>
                    <a:pt x="5226" y="247"/>
                  </a:cubicBezTo>
                  <a:cubicBezTo>
                    <a:pt x="4767" y="88"/>
                    <a:pt x="4273" y="0"/>
                    <a:pt x="37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3"/>
            <p:cNvSpPr/>
            <p:nvPr/>
          </p:nvSpPr>
          <p:spPr>
            <a:xfrm>
              <a:off x="-13681225" y="4439025"/>
              <a:ext cx="81550" cy="34700"/>
            </a:xfrm>
            <a:custGeom>
              <a:avLst/>
              <a:gdLst/>
              <a:ahLst/>
              <a:cxnLst/>
              <a:rect l="l" t="t" r="r" b="b"/>
              <a:pathLst>
                <a:path w="3262" h="1388" extrusionOk="0">
                  <a:moveTo>
                    <a:pt x="3063" y="0"/>
                  </a:moveTo>
                  <a:cubicBezTo>
                    <a:pt x="3000" y="0"/>
                    <a:pt x="2933" y="28"/>
                    <a:pt x="2882" y="92"/>
                  </a:cubicBezTo>
                  <a:cubicBezTo>
                    <a:pt x="2568" y="564"/>
                    <a:pt x="1997" y="852"/>
                    <a:pt x="1443" y="852"/>
                  </a:cubicBezTo>
                  <a:cubicBezTo>
                    <a:pt x="1104" y="852"/>
                    <a:pt x="771" y="744"/>
                    <a:pt x="507" y="504"/>
                  </a:cubicBezTo>
                  <a:cubicBezTo>
                    <a:pt x="447" y="454"/>
                    <a:pt x="383" y="432"/>
                    <a:pt x="323" y="432"/>
                  </a:cubicBezTo>
                  <a:cubicBezTo>
                    <a:pt x="192" y="432"/>
                    <a:pt x="75" y="532"/>
                    <a:pt x="32" y="662"/>
                  </a:cubicBezTo>
                  <a:cubicBezTo>
                    <a:pt x="0" y="725"/>
                    <a:pt x="32" y="821"/>
                    <a:pt x="95" y="884"/>
                  </a:cubicBezTo>
                  <a:cubicBezTo>
                    <a:pt x="450" y="1215"/>
                    <a:pt x="946" y="1387"/>
                    <a:pt x="1451" y="1387"/>
                  </a:cubicBezTo>
                  <a:cubicBezTo>
                    <a:pt x="1623" y="1387"/>
                    <a:pt x="1795" y="1367"/>
                    <a:pt x="1964" y="1327"/>
                  </a:cubicBezTo>
                  <a:cubicBezTo>
                    <a:pt x="2565" y="1201"/>
                    <a:pt x="3009" y="821"/>
                    <a:pt x="3230" y="314"/>
                  </a:cubicBezTo>
                  <a:cubicBezTo>
                    <a:pt x="3262" y="250"/>
                    <a:pt x="3262" y="219"/>
                    <a:pt x="3262" y="155"/>
                  </a:cubicBezTo>
                  <a:cubicBezTo>
                    <a:pt x="3243" y="61"/>
                    <a:pt x="3157" y="0"/>
                    <a:pt x="30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3"/>
            <p:cNvSpPr/>
            <p:nvPr/>
          </p:nvSpPr>
          <p:spPr>
            <a:xfrm>
              <a:off x="-13731125" y="4335950"/>
              <a:ext cx="217725" cy="160975"/>
            </a:xfrm>
            <a:custGeom>
              <a:avLst/>
              <a:gdLst/>
              <a:ahLst/>
              <a:cxnLst/>
              <a:rect l="l" t="t" r="r" b="b"/>
              <a:pathLst>
                <a:path w="8709" h="6439" extrusionOk="0">
                  <a:moveTo>
                    <a:pt x="5005" y="4123"/>
                  </a:moveTo>
                  <a:cubicBezTo>
                    <a:pt x="5095" y="4123"/>
                    <a:pt x="5189" y="4184"/>
                    <a:pt x="5226" y="4278"/>
                  </a:cubicBezTo>
                  <a:cubicBezTo>
                    <a:pt x="5258" y="4310"/>
                    <a:pt x="5258" y="4373"/>
                    <a:pt x="5226" y="4437"/>
                  </a:cubicBezTo>
                  <a:cubicBezTo>
                    <a:pt x="4900" y="5167"/>
                    <a:pt x="4153" y="5536"/>
                    <a:pt x="3404" y="5536"/>
                  </a:cubicBezTo>
                  <a:cubicBezTo>
                    <a:pt x="2919" y="5536"/>
                    <a:pt x="2433" y="5381"/>
                    <a:pt x="2059" y="5070"/>
                  </a:cubicBezTo>
                  <a:cubicBezTo>
                    <a:pt x="1996" y="4975"/>
                    <a:pt x="1933" y="4912"/>
                    <a:pt x="1996" y="4785"/>
                  </a:cubicBezTo>
                  <a:cubicBezTo>
                    <a:pt x="2019" y="4673"/>
                    <a:pt x="2136" y="4561"/>
                    <a:pt x="2281" y="4561"/>
                  </a:cubicBezTo>
                  <a:cubicBezTo>
                    <a:pt x="2341" y="4561"/>
                    <a:pt x="2406" y="4580"/>
                    <a:pt x="2471" y="4627"/>
                  </a:cubicBezTo>
                  <a:cubicBezTo>
                    <a:pt x="2736" y="4867"/>
                    <a:pt x="3064" y="4975"/>
                    <a:pt x="3399" y="4975"/>
                  </a:cubicBezTo>
                  <a:cubicBezTo>
                    <a:pt x="3947" y="4975"/>
                    <a:pt x="4512" y="4687"/>
                    <a:pt x="4846" y="4215"/>
                  </a:cubicBezTo>
                  <a:cubicBezTo>
                    <a:pt x="4885" y="4151"/>
                    <a:pt x="4944" y="4123"/>
                    <a:pt x="5005" y="4123"/>
                  </a:cubicBezTo>
                  <a:close/>
                  <a:moveTo>
                    <a:pt x="3586" y="1"/>
                  </a:moveTo>
                  <a:cubicBezTo>
                    <a:pt x="2611" y="1"/>
                    <a:pt x="1665" y="407"/>
                    <a:pt x="1109" y="1333"/>
                  </a:cubicBezTo>
                  <a:cubicBezTo>
                    <a:pt x="1" y="3075"/>
                    <a:pt x="729" y="5134"/>
                    <a:pt x="2186" y="6369"/>
                  </a:cubicBezTo>
                  <a:cubicBezTo>
                    <a:pt x="2186" y="6369"/>
                    <a:pt x="2186" y="6400"/>
                    <a:pt x="2218" y="6400"/>
                  </a:cubicBezTo>
                  <a:cubicBezTo>
                    <a:pt x="2285" y="6355"/>
                    <a:pt x="2352" y="6311"/>
                    <a:pt x="2431" y="6311"/>
                  </a:cubicBezTo>
                  <a:cubicBezTo>
                    <a:pt x="2463" y="6311"/>
                    <a:pt x="2497" y="6318"/>
                    <a:pt x="2535" y="6337"/>
                  </a:cubicBezTo>
                  <a:cubicBezTo>
                    <a:pt x="2821" y="6406"/>
                    <a:pt x="3105" y="6438"/>
                    <a:pt x="3383" y="6438"/>
                  </a:cubicBezTo>
                  <a:cubicBezTo>
                    <a:pt x="6419" y="6438"/>
                    <a:pt x="8708" y="2575"/>
                    <a:pt x="5575" y="573"/>
                  </a:cubicBezTo>
                  <a:cubicBezTo>
                    <a:pt x="4983" y="205"/>
                    <a:pt x="4277" y="1"/>
                    <a:pt x="35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5" name="Google Shape;305;p23"/>
          <p:cNvGrpSpPr/>
          <p:nvPr/>
        </p:nvGrpSpPr>
        <p:grpSpPr>
          <a:xfrm>
            <a:off x="10669657" y="671618"/>
            <a:ext cx="977191" cy="1456333"/>
            <a:chOff x="-8147075" y="1223125"/>
            <a:chExt cx="576400" cy="859025"/>
          </a:xfrm>
        </p:grpSpPr>
        <p:sp>
          <p:nvSpPr>
            <p:cNvPr id="306" name="Google Shape;306;p23"/>
            <p:cNvSpPr/>
            <p:nvPr/>
          </p:nvSpPr>
          <p:spPr>
            <a:xfrm>
              <a:off x="-7849375" y="1433925"/>
              <a:ext cx="132925" cy="116275"/>
            </a:xfrm>
            <a:custGeom>
              <a:avLst/>
              <a:gdLst/>
              <a:ahLst/>
              <a:cxnLst/>
              <a:rect l="l" t="t" r="r" b="b"/>
              <a:pathLst>
                <a:path w="5317" h="4651" extrusionOk="0">
                  <a:moveTo>
                    <a:pt x="2478" y="0"/>
                  </a:moveTo>
                  <a:cubicBezTo>
                    <a:pt x="1891" y="0"/>
                    <a:pt x="1290" y="275"/>
                    <a:pt x="792" y="936"/>
                  </a:cubicBezTo>
                  <a:cubicBezTo>
                    <a:pt x="32" y="1949"/>
                    <a:pt x="0" y="3438"/>
                    <a:pt x="1077" y="4198"/>
                  </a:cubicBezTo>
                  <a:cubicBezTo>
                    <a:pt x="1523" y="4511"/>
                    <a:pt x="2018" y="4650"/>
                    <a:pt x="2516" y="4650"/>
                  </a:cubicBezTo>
                  <a:cubicBezTo>
                    <a:pt x="3327" y="4650"/>
                    <a:pt x="4142" y="4280"/>
                    <a:pt x="4751" y="3691"/>
                  </a:cubicBezTo>
                  <a:lnTo>
                    <a:pt x="4783" y="3691"/>
                  </a:lnTo>
                  <a:cubicBezTo>
                    <a:pt x="4751" y="3596"/>
                    <a:pt x="4719" y="3533"/>
                    <a:pt x="4751" y="3438"/>
                  </a:cubicBezTo>
                  <a:cubicBezTo>
                    <a:pt x="5316" y="1719"/>
                    <a:pt x="3943" y="0"/>
                    <a:pt x="2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3"/>
            <p:cNvSpPr/>
            <p:nvPr/>
          </p:nvSpPr>
          <p:spPr>
            <a:xfrm>
              <a:off x="-7862050" y="1418400"/>
              <a:ext cx="160750" cy="147000"/>
            </a:xfrm>
            <a:custGeom>
              <a:avLst/>
              <a:gdLst/>
              <a:ahLst/>
              <a:cxnLst/>
              <a:rect l="l" t="t" r="r" b="b"/>
              <a:pathLst>
                <a:path w="6430" h="5880" extrusionOk="0">
                  <a:moveTo>
                    <a:pt x="3018" y="634"/>
                  </a:moveTo>
                  <a:cubicBezTo>
                    <a:pt x="3314" y="634"/>
                    <a:pt x="3611" y="708"/>
                    <a:pt x="3896" y="860"/>
                  </a:cubicBezTo>
                  <a:cubicBezTo>
                    <a:pt x="4846" y="1367"/>
                    <a:pt x="5638" y="2634"/>
                    <a:pt x="5226" y="3996"/>
                  </a:cubicBezTo>
                  <a:cubicBezTo>
                    <a:pt x="5163" y="4059"/>
                    <a:pt x="5226" y="4154"/>
                    <a:pt x="5226" y="4186"/>
                  </a:cubicBezTo>
                  <a:cubicBezTo>
                    <a:pt x="4651" y="4781"/>
                    <a:pt x="3824" y="5216"/>
                    <a:pt x="2976" y="5216"/>
                  </a:cubicBezTo>
                  <a:cubicBezTo>
                    <a:pt x="2516" y="5216"/>
                    <a:pt x="2050" y="5088"/>
                    <a:pt x="1616" y="4787"/>
                  </a:cubicBezTo>
                  <a:cubicBezTo>
                    <a:pt x="1173" y="4471"/>
                    <a:pt x="888" y="4027"/>
                    <a:pt x="824" y="3521"/>
                  </a:cubicBezTo>
                  <a:cubicBezTo>
                    <a:pt x="698" y="2887"/>
                    <a:pt x="888" y="2159"/>
                    <a:pt x="1331" y="1589"/>
                  </a:cubicBezTo>
                  <a:cubicBezTo>
                    <a:pt x="1782" y="965"/>
                    <a:pt x="2394" y="634"/>
                    <a:pt x="3018" y="634"/>
                  </a:cubicBezTo>
                  <a:close/>
                  <a:moveTo>
                    <a:pt x="3107" y="1"/>
                  </a:moveTo>
                  <a:cubicBezTo>
                    <a:pt x="2247" y="1"/>
                    <a:pt x="1395" y="421"/>
                    <a:pt x="824" y="1209"/>
                  </a:cubicBezTo>
                  <a:cubicBezTo>
                    <a:pt x="666" y="1430"/>
                    <a:pt x="539" y="1620"/>
                    <a:pt x="476" y="1842"/>
                  </a:cubicBezTo>
                  <a:cubicBezTo>
                    <a:pt x="1" y="2919"/>
                    <a:pt x="64" y="4312"/>
                    <a:pt x="1109" y="5167"/>
                  </a:cubicBezTo>
                  <a:cubicBezTo>
                    <a:pt x="1590" y="5624"/>
                    <a:pt x="2308" y="5880"/>
                    <a:pt x="3069" y="5880"/>
                  </a:cubicBezTo>
                  <a:cubicBezTo>
                    <a:pt x="3311" y="5880"/>
                    <a:pt x="3557" y="5854"/>
                    <a:pt x="3801" y="5801"/>
                  </a:cubicBezTo>
                  <a:cubicBezTo>
                    <a:pt x="4593" y="5642"/>
                    <a:pt x="5226" y="5167"/>
                    <a:pt x="5543" y="4502"/>
                  </a:cubicBezTo>
                  <a:lnTo>
                    <a:pt x="5543" y="4439"/>
                  </a:lnTo>
                  <a:cubicBezTo>
                    <a:pt x="5606" y="4439"/>
                    <a:pt x="5701" y="4376"/>
                    <a:pt x="5765" y="4249"/>
                  </a:cubicBezTo>
                  <a:cubicBezTo>
                    <a:pt x="5796" y="4217"/>
                    <a:pt x="5796" y="4186"/>
                    <a:pt x="5860" y="4154"/>
                  </a:cubicBezTo>
                  <a:cubicBezTo>
                    <a:pt x="6430" y="2760"/>
                    <a:pt x="5701" y="1209"/>
                    <a:pt x="4624" y="480"/>
                  </a:cubicBezTo>
                  <a:cubicBezTo>
                    <a:pt x="4157" y="157"/>
                    <a:pt x="3631"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3"/>
            <p:cNvSpPr/>
            <p:nvPr/>
          </p:nvSpPr>
          <p:spPr>
            <a:xfrm>
              <a:off x="-7773375" y="1470100"/>
              <a:ext cx="24575" cy="53350"/>
            </a:xfrm>
            <a:custGeom>
              <a:avLst/>
              <a:gdLst/>
              <a:ahLst/>
              <a:cxnLst/>
              <a:rect l="l" t="t" r="r" b="b"/>
              <a:pathLst>
                <a:path w="983" h="2134" extrusionOk="0">
                  <a:moveTo>
                    <a:pt x="184" y="0"/>
                  </a:moveTo>
                  <a:cubicBezTo>
                    <a:pt x="120" y="0"/>
                    <a:pt x="76" y="37"/>
                    <a:pt x="32" y="59"/>
                  </a:cubicBezTo>
                  <a:lnTo>
                    <a:pt x="32" y="91"/>
                  </a:lnTo>
                  <a:cubicBezTo>
                    <a:pt x="1" y="186"/>
                    <a:pt x="1" y="249"/>
                    <a:pt x="96" y="281"/>
                  </a:cubicBezTo>
                  <a:cubicBezTo>
                    <a:pt x="317" y="471"/>
                    <a:pt x="444" y="787"/>
                    <a:pt x="476" y="1041"/>
                  </a:cubicBezTo>
                  <a:cubicBezTo>
                    <a:pt x="476" y="1326"/>
                    <a:pt x="412" y="1579"/>
                    <a:pt x="254" y="1738"/>
                  </a:cubicBezTo>
                  <a:cubicBezTo>
                    <a:pt x="127" y="1833"/>
                    <a:pt x="159" y="1959"/>
                    <a:pt x="254" y="2054"/>
                  </a:cubicBezTo>
                  <a:cubicBezTo>
                    <a:pt x="254" y="2054"/>
                    <a:pt x="286" y="2086"/>
                    <a:pt x="317" y="2086"/>
                  </a:cubicBezTo>
                  <a:cubicBezTo>
                    <a:pt x="333" y="2118"/>
                    <a:pt x="373" y="2133"/>
                    <a:pt x="420" y="2133"/>
                  </a:cubicBezTo>
                  <a:cubicBezTo>
                    <a:pt x="468" y="2133"/>
                    <a:pt x="523" y="2118"/>
                    <a:pt x="571" y="2086"/>
                  </a:cubicBezTo>
                  <a:cubicBezTo>
                    <a:pt x="824" y="1801"/>
                    <a:pt x="982" y="1326"/>
                    <a:pt x="919" y="883"/>
                  </a:cubicBezTo>
                  <a:cubicBezTo>
                    <a:pt x="824" y="502"/>
                    <a:pt x="634" y="186"/>
                    <a:pt x="286" y="27"/>
                  </a:cubicBezTo>
                  <a:cubicBezTo>
                    <a:pt x="246" y="8"/>
                    <a:pt x="213"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3"/>
            <p:cNvSpPr/>
            <p:nvPr/>
          </p:nvSpPr>
          <p:spPr>
            <a:xfrm>
              <a:off x="-7776525" y="1887075"/>
              <a:ext cx="195575" cy="194150"/>
            </a:xfrm>
            <a:custGeom>
              <a:avLst/>
              <a:gdLst/>
              <a:ahLst/>
              <a:cxnLst/>
              <a:rect l="l" t="t" r="r" b="b"/>
              <a:pathLst>
                <a:path w="7823" h="7766" extrusionOk="0">
                  <a:moveTo>
                    <a:pt x="4247" y="671"/>
                  </a:moveTo>
                  <a:cubicBezTo>
                    <a:pt x="4267" y="671"/>
                    <a:pt x="4287" y="671"/>
                    <a:pt x="4307" y="671"/>
                  </a:cubicBezTo>
                  <a:cubicBezTo>
                    <a:pt x="6144" y="735"/>
                    <a:pt x="7221" y="2508"/>
                    <a:pt x="7126" y="4218"/>
                  </a:cubicBezTo>
                  <a:cubicBezTo>
                    <a:pt x="7032" y="6190"/>
                    <a:pt x="5698" y="7081"/>
                    <a:pt x="4250" y="7081"/>
                  </a:cubicBezTo>
                  <a:cubicBezTo>
                    <a:pt x="2745" y="7081"/>
                    <a:pt x="1118" y="6119"/>
                    <a:pt x="633" y="4408"/>
                  </a:cubicBezTo>
                  <a:cubicBezTo>
                    <a:pt x="602" y="4282"/>
                    <a:pt x="538" y="4218"/>
                    <a:pt x="412" y="4155"/>
                  </a:cubicBezTo>
                  <a:lnTo>
                    <a:pt x="443" y="4123"/>
                  </a:lnTo>
                  <a:cubicBezTo>
                    <a:pt x="788" y="2273"/>
                    <a:pt x="2189" y="671"/>
                    <a:pt x="4247" y="671"/>
                  </a:cubicBezTo>
                  <a:close/>
                  <a:moveTo>
                    <a:pt x="4389" y="1"/>
                  </a:moveTo>
                  <a:cubicBezTo>
                    <a:pt x="3238" y="1"/>
                    <a:pt x="1975" y="501"/>
                    <a:pt x="1108" y="1368"/>
                  </a:cubicBezTo>
                  <a:cubicBezTo>
                    <a:pt x="380" y="2160"/>
                    <a:pt x="0" y="3110"/>
                    <a:pt x="158" y="4060"/>
                  </a:cubicBezTo>
                  <a:cubicBezTo>
                    <a:pt x="158" y="4092"/>
                    <a:pt x="158" y="4123"/>
                    <a:pt x="222" y="4123"/>
                  </a:cubicBezTo>
                  <a:cubicBezTo>
                    <a:pt x="95" y="4218"/>
                    <a:pt x="63" y="4313"/>
                    <a:pt x="63" y="4440"/>
                  </a:cubicBezTo>
                  <a:cubicBezTo>
                    <a:pt x="63" y="4535"/>
                    <a:pt x="63" y="4567"/>
                    <a:pt x="95" y="4630"/>
                  </a:cubicBezTo>
                  <a:cubicBezTo>
                    <a:pt x="443" y="6593"/>
                    <a:pt x="2439" y="7765"/>
                    <a:pt x="4180" y="7765"/>
                  </a:cubicBezTo>
                  <a:cubicBezTo>
                    <a:pt x="6144" y="7765"/>
                    <a:pt x="7727" y="6213"/>
                    <a:pt x="7822" y="4123"/>
                  </a:cubicBezTo>
                  <a:cubicBezTo>
                    <a:pt x="7822" y="3807"/>
                    <a:pt x="7822" y="3490"/>
                    <a:pt x="7727" y="3173"/>
                  </a:cubicBezTo>
                  <a:cubicBezTo>
                    <a:pt x="7442" y="1621"/>
                    <a:pt x="6334" y="196"/>
                    <a:pt x="4592" y="6"/>
                  </a:cubicBezTo>
                  <a:cubicBezTo>
                    <a:pt x="4525" y="3"/>
                    <a:pt x="4457" y="1"/>
                    <a:pt x="4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3"/>
            <p:cNvSpPr/>
            <p:nvPr/>
          </p:nvSpPr>
          <p:spPr>
            <a:xfrm>
              <a:off x="-7739325" y="1967075"/>
              <a:ext cx="59400" cy="65300"/>
            </a:xfrm>
            <a:custGeom>
              <a:avLst/>
              <a:gdLst/>
              <a:ahLst/>
              <a:cxnLst/>
              <a:rect l="l" t="t" r="r" b="b"/>
              <a:pathLst>
                <a:path w="2376" h="2612" extrusionOk="0">
                  <a:moveTo>
                    <a:pt x="273" y="0"/>
                  </a:moveTo>
                  <a:cubicBezTo>
                    <a:pt x="255" y="0"/>
                    <a:pt x="238" y="2"/>
                    <a:pt x="222" y="5"/>
                  </a:cubicBezTo>
                  <a:cubicBezTo>
                    <a:pt x="191" y="5"/>
                    <a:pt x="159" y="100"/>
                    <a:pt x="95" y="163"/>
                  </a:cubicBezTo>
                  <a:cubicBezTo>
                    <a:pt x="0" y="797"/>
                    <a:pt x="191" y="1493"/>
                    <a:pt x="634" y="2000"/>
                  </a:cubicBezTo>
                  <a:cubicBezTo>
                    <a:pt x="975" y="2369"/>
                    <a:pt x="1469" y="2611"/>
                    <a:pt x="1979" y="2611"/>
                  </a:cubicBezTo>
                  <a:cubicBezTo>
                    <a:pt x="2037" y="2611"/>
                    <a:pt x="2095" y="2608"/>
                    <a:pt x="2154" y="2602"/>
                  </a:cubicBezTo>
                  <a:cubicBezTo>
                    <a:pt x="2217" y="2602"/>
                    <a:pt x="2249" y="2538"/>
                    <a:pt x="2281" y="2538"/>
                  </a:cubicBezTo>
                  <a:cubicBezTo>
                    <a:pt x="2376" y="2443"/>
                    <a:pt x="2312" y="2222"/>
                    <a:pt x="2122" y="2190"/>
                  </a:cubicBezTo>
                  <a:cubicBezTo>
                    <a:pt x="1204" y="2127"/>
                    <a:pt x="381" y="1240"/>
                    <a:pt x="571" y="322"/>
                  </a:cubicBezTo>
                  <a:cubicBezTo>
                    <a:pt x="627" y="122"/>
                    <a:pt x="429"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3"/>
            <p:cNvSpPr/>
            <p:nvPr/>
          </p:nvSpPr>
          <p:spPr>
            <a:xfrm>
              <a:off x="-7766250" y="1903825"/>
              <a:ext cx="170250" cy="160575"/>
            </a:xfrm>
            <a:custGeom>
              <a:avLst/>
              <a:gdLst/>
              <a:ahLst/>
              <a:cxnLst/>
              <a:rect l="l" t="t" r="r" b="b"/>
              <a:pathLst>
                <a:path w="6810" h="6423" extrusionOk="0">
                  <a:moveTo>
                    <a:pt x="1374" y="2499"/>
                  </a:moveTo>
                  <a:cubicBezTo>
                    <a:pt x="1531" y="2499"/>
                    <a:pt x="1740" y="2646"/>
                    <a:pt x="1711" y="2820"/>
                  </a:cubicBezTo>
                  <a:cubicBezTo>
                    <a:pt x="1489" y="3770"/>
                    <a:pt x="2281" y="4657"/>
                    <a:pt x="3231" y="4688"/>
                  </a:cubicBezTo>
                  <a:cubicBezTo>
                    <a:pt x="3453" y="4688"/>
                    <a:pt x="3484" y="4910"/>
                    <a:pt x="3389" y="5037"/>
                  </a:cubicBezTo>
                  <a:cubicBezTo>
                    <a:pt x="3358" y="5068"/>
                    <a:pt x="3326" y="5132"/>
                    <a:pt x="3231" y="5132"/>
                  </a:cubicBezTo>
                  <a:cubicBezTo>
                    <a:pt x="3148" y="5143"/>
                    <a:pt x="3067" y="5149"/>
                    <a:pt x="2987" y="5149"/>
                  </a:cubicBezTo>
                  <a:cubicBezTo>
                    <a:pt x="1784" y="5149"/>
                    <a:pt x="933" y="3852"/>
                    <a:pt x="1141" y="2693"/>
                  </a:cubicBezTo>
                  <a:cubicBezTo>
                    <a:pt x="1172" y="2598"/>
                    <a:pt x="1268" y="2535"/>
                    <a:pt x="1331" y="2503"/>
                  </a:cubicBezTo>
                  <a:cubicBezTo>
                    <a:pt x="1345" y="2500"/>
                    <a:pt x="1359" y="2499"/>
                    <a:pt x="1374" y="2499"/>
                  </a:cubicBezTo>
                  <a:close/>
                  <a:moveTo>
                    <a:pt x="3807" y="1"/>
                  </a:moveTo>
                  <a:cubicBezTo>
                    <a:pt x="1842" y="1"/>
                    <a:pt x="440" y="1603"/>
                    <a:pt x="32" y="3453"/>
                  </a:cubicBezTo>
                  <a:cubicBezTo>
                    <a:pt x="32" y="3485"/>
                    <a:pt x="1" y="3485"/>
                    <a:pt x="1" y="3485"/>
                  </a:cubicBezTo>
                  <a:cubicBezTo>
                    <a:pt x="127" y="3548"/>
                    <a:pt x="191" y="3612"/>
                    <a:pt x="222" y="3738"/>
                  </a:cubicBezTo>
                  <a:cubicBezTo>
                    <a:pt x="706" y="5461"/>
                    <a:pt x="2327" y="6423"/>
                    <a:pt x="3829" y="6423"/>
                  </a:cubicBezTo>
                  <a:cubicBezTo>
                    <a:pt x="5281" y="6423"/>
                    <a:pt x="6621" y="5525"/>
                    <a:pt x="6715" y="3548"/>
                  </a:cubicBezTo>
                  <a:cubicBezTo>
                    <a:pt x="6810" y="1838"/>
                    <a:pt x="5733" y="65"/>
                    <a:pt x="3864" y="1"/>
                  </a:cubicBezTo>
                  <a:cubicBezTo>
                    <a:pt x="3845" y="1"/>
                    <a:pt x="3826" y="1"/>
                    <a:pt x="38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3"/>
            <p:cNvSpPr/>
            <p:nvPr/>
          </p:nvSpPr>
          <p:spPr>
            <a:xfrm>
              <a:off x="-8147075" y="1223125"/>
              <a:ext cx="222025" cy="194425"/>
            </a:xfrm>
            <a:custGeom>
              <a:avLst/>
              <a:gdLst/>
              <a:ahLst/>
              <a:cxnLst/>
              <a:rect l="l" t="t" r="r" b="b"/>
              <a:pathLst>
                <a:path w="8881" h="7777" extrusionOk="0">
                  <a:moveTo>
                    <a:pt x="3783" y="643"/>
                  </a:moveTo>
                  <a:cubicBezTo>
                    <a:pt x="4474" y="643"/>
                    <a:pt x="5176" y="850"/>
                    <a:pt x="5765" y="1229"/>
                  </a:cubicBezTo>
                  <a:cubicBezTo>
                    <a:pt x="8881" y="3220"/>
                    <a:pt x="6661" y="7077"/>
                    <a:pt x="3631" y="7077"/>
                  </a:cubicBezTo>
                  <a:cubicBezTo>
                    <a:pt x="3335" y="7077"/>
                    <a:pt x="3032" y="7040"/>
                    <a:pt x="2724" y="6961"/>
                  </a:cubicBezTo>
                  <a:cubicBezTo>
                    <a:pt x="2693" y="6953"/>
                    <a:pt x="2661" y="6949"/>
                    <a:pt x="2630" y="6949"/>
                  </a:cubicBezTo>
                  <a:cubicBezTo>
                    <a:pt x="2538" y="6949"/>
                    <a:pt x="2455" y="6985"/>
                    <a:pt x="2408" y="7056"/>
                  </a:cubicBezTo>
                  <a:cubicBezTo>
                    <a:pt x="2408" y="7056"/>
                    <a:pt x="2408" y="7025"/>
                    <a:pt x="2376" y="7025"/>
                  </a:cubicBezTo>
                  <a:cubicBezTo>
                    <a:pt x="888" y="5789"/>
                    <a:pt x="191" y="3731"/>
                    <a:pt x="1268" y="1989"/>
                  </a:cubicBezTo>
                  <a:cubicBezTo>
                    <a:pt x="1844" y="1060"/>
                    <a:pt x="2802" y="643"/>
                    <a:pt x="3783" y="643"/>
                  </a:cubicBezTo>
                  <a:close/>
                  <a:moveTo>
                    <a:pt x="3758" y="0"/>
                  </a:moveTo>
                  <a:cubicBezTo>
                    <a:pt x="2678" y="0"/>
                    <a:pt x="1613" y="412"/>
                    <a:pt x="919" y="1388"/>
                  </a:cubicBezTo>
                  <a:cubicBezTo>
                    <a:pt x="191" y="2369"/>
                    <a:pt x="1" y="3794"/>
                    <a:pt x="349" y="5061"/>
                  </a:cubicBezTo>
                  <a:cubicBezTo>
                    <a:pt x="666" y="6106"/>
                    <a:pt x="1331" y="6898"/>
                    <a:pt x="2218" y="7246"/>
                  </a:cubicBezTo>
                  <a:lnTo>
                    <a:pt x="2281" y="7246"/>
                  </a:lnTo>
                  <a:cubicBezTo>
                    <a:pt x="2281" y="7373"/>
                    <a:pt x="2376" y="7500"/>
                    <a:pt x="2534" y="7531"/>
                  </a:cubicBezTo>
                  <a:cubicBezTo>
                    <a:pt x="2598" y="7563"/>
                    <a:pt x="2661" y="7563"/>
                    <a:pt x="2724" y="7595"/>
                  </a:cubicBezTo>
                  <a:cubicBezTo>
                    <a:pt x="3092" y="7719"/>
                    <a:pt x="3465" y="7776"/>
                    <a:pt x="3835" y="7776"/>
                  </a:cubicBezTo>
                  <a:cubicBezTo>
                    <a:pt x="5344" y="7776"/>
                    <a:pt x="6788" y="6821"/>
                    <a:pt x="7475" y="5599"/>
                  </a:cubicBezTo>
                  <a:cubicBezTo>
                    <a:pt x="8457" y="3858"/>
                    <a:pt x="7887" y="1736"/>
                    <a:pt x="6081" y="627"/>
                  </a:cubicBezTo>
                  <a:cubicBezTo>
                    <a:pt x="5828" y="469"/>
                    <a:pt x="5543" y="311"/>
                    <a:pt x="5226" y="247"/>
                  </a:cubicBezTo>
                  <a:cubicBezTo>
                    <a:pt x="4757" y="88"/>
                    <a:pt x="4256" y="0"/>
                    <a:pt x="37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3"/>
            <p:cNvSpPr/>
            <p:nvPr/>
          </p:nvSpPr>
          <p:spPr>
            <a:xfrm>
              <a:off x="-8091650" y="1342275"/>
              <a:ext cx="82375" cy="35025"/>
            </a:xfrm>
            <a:custGeom>
              <a:avLst/>
              <a:gdLst/>
              <a:ahLst/>
              <a:cxnLst/>
              <a:rect l="l" t="t" r="r" b="b"/>
              <a:pathLst>
                <a:path w="3295" h="1401" extrusionOk="0">
                  <a:moveTo>
                    <a:pt x="3089" y="1"/>
                  </a:moveTo>
                  <a:cubicBezTo>
                    <a:pt x="3016" y="1"/>
                    <a:pt x="2940" y="34"/>
                    <a:pt x="2883" y="105"/>
                  </a:cubicBezTo>
                  <a:cubicBezTo>
                    <a:pt x="2568" y="577"/>
                    <a:pt x="2010" y="865"/>
                    <a:pt x="1458" y="865"/>
                  </a:cubicBezTo>
                  <a:cubicBezTo>
                    <a:pt x="1120" y="865"/>
                    <a:pt x="784" y="757"/>
                    <a:pt x="507" y="517"/>
                  </a:cubicBezTo>
                  <a:cubicBezTo>
                    <a:pt x="443" y="463"/>
                    <a:pt x="378" y="438"/>
                    <a:pt x="316" y="438"/>
                  </a:cubicBezTo>
                  <a:cubicBezTo>
                    <a:pt x="199" y="438"/>
                    <a:pt x="95" y="529"/>
                    <a:pt x="32" y="675"/>
                  </a:cubicBezTo>
                  <a:cubicBezTo>
                    <a:pt x="1" y="738"/>
                    <a:pt x="32" y="833"/>
                    <a:pt x="96" y="897"/>
                  </a:cubicBezTo>
                  <a:cubicBezTo>
                    <a:pt x="451" y="1228"/>
                    <a:pt x="947" y="1400"/>
                    <a:pt x="1452" y="1400"/>
                  </a:cubicBezTo>
                  <a:cubicBezTo>
                    <a:pt x="1623" y="1400"/>
                    <a:pt x="1796" y="1380"/>
                    <a:pt x="1964" y="1340"/>
                  </a:cubicBezTo>
                  <a:cubicBezTo>
                    <a:pt x="2566" y="1214"/>
                    <a:pt x="3009" y="833"/>
                    <a:pt x="3231" y="295"/>
                  </a:cubicBezTo>
                  <a:cubicBezTo>
                    <a:pt x="3294" y="263"/>
                    <a:pt x="3294" y="232"/>
                    <a:pt x="3294" y="137"/>
                  </a:cubicBezTo>
                  <a:cubicBezTo>
                    <a:pt x="3260" y="50"/>
                    <a:pt x="3177" y="1"/>
                    <a:pt x="30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3"/>
            <p:cNvSpPr/>
            <p:nvPr/>
          </p:nvSpPr>
          <p:spPr>
            <a:xfrm>
              <a:off x="-8140725" y="1239200"/>
              <a:ext cx="216675" cy="160675"/>
            </a:xfrm>
            <a:custGeom>
              <a:avLst/>
              <a:gdLst/>
              <a:ahLst/>
              <a:cxnLst/>
              <a:rect l="l" t="t" r="r" b="b"/>
              <a:pathLst>
                <a:path w="8667" h="6427" extrusionOk="0">
                  <a:moveTo>
                    <a:pt x="4993" y="4124"/>
                  </a:moveTo>
                  <a:cubicBezTo>
                    <a:pt x="5077" y="4124"/>
                    <a:pt x="5159" y="4173"/>
                    <a:pt x="5194" y="4260"/>
                  </a:cubicBezTo>
                  <a:cubicBezTo>
                    <a:pt x="5226" y="4323"/>
                    <a:pt x="5226" y="4386"/>
                    <a:pt x="5194" y="4418"/>
                  </a:cubicBezTo>
                  <a:cubicBezTo>
                    <a:pt x="4889" y="5161"/>
                    <a:pt x="4148" y="5526"/>
                    <a:pt x="3399" y="5526"/>
                  </a:cubicBezTo>
                  <a:cubicBezTo>
                    <a:pt x="2904" y="5526"/>
                    <a:pt x="2405" y="5367"/>
                    <a:pt x="2027" y="5051"/>
                  </a:cubicBezTo>
                  <a:cubicBezTo>
                    <a:pt x="1964" y="4988"/>
                    <a:pt x="1900" y="4893"/>
                    <a:pt x="1964" y="4766"/>
                  </a:cubicBezTo>
                  <a:cubicBezTo>
                    <a:pt x="1986" y="4678"/>
                    <a:pt x="2101" y="4573"/>
                    <a:pt x="2245" y="4573"/>
                  </a:cubicBezTo>
                  <a:cubicBezTo>
                    <a:pt x="2306" y="4573"/>
                    <a:pt x="2372" y="4592"/>
                    <a:pt x="2439" y="4640"/>
                  </a:cubicBezTo>
                  <a:cubicBezTo>
                    <a:pt x="2703" y="4880"/>
                    <a:pt x="3032" y="4988"/>
                    <a:pt x="3367" y="4988"/>
                  </a:cubicBezTo>
                  <a:cubicBezTo>
                    <a:pt x="3914" y="4988"/>
                    <a:pt x="4480" y="4700"/>
                    <a:pt x="4814" y="4228"/>
                  </a:cubicBezTo>
                  <a:cubicBezTo>
                    <a:pt x="4857" y="4157"/>
                    <a:pt x="4925" y="4124"/>
                    <a:pt x="4993" y="4124"/>
                  </a:cubicBezTo>
                  <a:close/>
                  <a:moveTo>
                    <a:pt x="3563" y="0"/>
                  </a:moveTo>
                  <a:cubicBezTo>
                    <a:pt x="2585" y="0"/>
                    <a:pt x="1635" y="417"/>
                    <a:pt x="1077" y="1346"/>
                  </a:cubicBezTo>
                  <a:cubicBezTo>
                    <a:pt x="0" y="3088"/>
                    <a:pt x="729" y="5146"/>
                    <a:pt x="2154" y="6382"/>
                  </a:cubicBezTo>
                  <a:cubicBezTo>
                    <a:pt x="2154" y="6382"/>
                    <a:pt x="2154" y="6413"/>
                    <a:pt x="2185" y="6413"/>
                  </a:cubicBezTo>
                  <a:cubicBezTo>
                    <a:pt x="2257" y="6342"/>
                    <a:pt x="2328" y="6306"/>
                    <a:pt x="2413" y="6306"/>
                  </a:cubicBezTo>
                  <a:cubicBezTo>
                    <a:pt x="2441" y="6306"/>
                    <a:pt x="2470" y="6310"/>
                    <a:pt x="2502" y="6318"/>
                  </a:cubicBezTo>
                  <a:cubicBezTo>
                    <a:pt x="2799" y="6392"/>
                    <a:pt x="3092" y="6427"/>
                    <a:pt x="3379" y="6427"/>
                  </a:cubicBezTo>
                  <a:cubicBezTo>
                    <a:pt x="6401" y="6427"/>
                    <a:pt x="8666" y="2582"/>
                    <a:pt x="5542" y="586"/>
                  </a:cubicBezTo>
                  <a:cubicBezTo>
                    <a:pt x="4954" y="207"/>
                    <a:pt x="4251" y="0"/>
                    <a:pt x="35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3"/>
            <p:cNvSpPr/>
            <p:nvPr/>
          </p:nvSpPr>
          <p:spPr>
            <a:xfrm>
              <a:off x="-7778125" y="1887525"/>
              <a:ext cx="207450" cy="194625"/>
            </a:xfrm>
            <a:custGeom>
              <a:avLst/>
              <a:gdLst/>
              <a:ahLst/>
              <a:cxnLst/>
              <a:rect l="l" t="t" r="r" b="b"/>
              <a:pathLst>
                <a:path w="8298" h="7785" extrusionOk="0">
                  <a:moveTo>
                    <a:pt x="4323" y="658"/>
                  </a:moveTo>
                  <a:cubicBezTo>
                    <a:pt x="4741" y="658"/>
                    <a:pt x="5172" y="736"/>
                    <a:pt x="5606" y="907"/>
                  </a:cubicBezTo>
                  <a:cubicBezTo>
                    <a:pt x="7316" y="1540"/>
                    <a:pt x="7760" y="3599"/>
                    <a:pt x="7095" y="5182"/>
                  </a:cubicBezTo>
                  <a:cubicBezTo>
                    <a:pt x="6519" y="6529"/>
                    <a:pt x="5508" y="7089"/>
                    <a:pt x="4468" y="7089"/>
                  </a:cubicBezTo>
                  <a:cubicBezTo>
                    <a:pt x="2647" y="7089"/>
                    <a:pt x="738" y="5372"/>
                    <a:pt x="919" y="3155"/>
                  </a:cubicBezTo>
                  <a:cubicBezTo>
                    <a:pt x="919" y="3028"/>
                    <a:pt x="856" y="2965"/>
                    <a:pt x="792" y="2870"/>
                  </a:cubicBezTo>
                  <a:cubicBezTo>
                    <a:pt x="792" y="2870"/>
                    <a:pt x="824" y="2870"/>
                    <a:pt x="824" y="2838"/>
                  </a:cubicBezTo>
                  <a:cubicBezTo>
                    <a:pt x="1585" y="1586"/>
                    <a:pt x="2879" y="658"/>
                    <a:pt x="4323" y="658"/>
                  </a:cubicBezTo>
                  <a:close/>
                  <a:moveTo>
                    <a:pt x="4343" y="0"/>
                  </a:moveTo>
                  <a:cubicBezTo>
                    <a:pt x="3685" y="0"/>
                    <a:pt x="3018" y="143"/>
                    <a:pt x="2408" y="432"/>
                  </a:cubicBezTo>
                  <a:cubicBezTo>
                    <a:pt x="1426" y="907"/>
                    <a:pt x="792" y="1698"/>
                    <a:pt x="602" y="2648"/>
                  </a:cubicBezTo>
                  <a:lnTo>
                    <a:pt x="602" y="2712"/>
                  </a:lnTo>
                  <a:cubicBezTo>
                    <a:pt x="476" y="2743"/>
                    <a:pt x="381" y="2838"/>
                    <a:pt x="349" y="2997"/>
                  </a:cubicBezTo>
                  <a:cubicBezTo>
                    <a:pt x="349" y="3092"/>
                    <a:pt x="317" y="3124"/>
                    <a:pt x="317" y="3187"/>
                  </a:cubicBezTo>
                  <a:cubicBezTo>
                    <a:pt x="1" y="5150"/>
                    <a:pt x="1426" y="6924"/>
                    <a:pt x="3073" y="7557"/>
                  </a:cubicBezTo>
                  <a:cubicBezTo>
                    <a:pt x="3486" y="7711"/>
                    <a:pt x="3908" y="7785"/>
                    <a:pt x="4322" y="7785"/>
                  </a:cubicBezTo>
                  <a:cubicBezTo>
                    <a:pt x="5778" y="7785"/>
                    <a:pt x="7143" y="6876"/>
                    <a:pt x="7760" y="5372"/>
                  </a:cubicBezTo>
                  <a:cubicBezTo>
                    <a:pt x="7886" y="5087"/>
                    <a:pt x="7950" y="4770"/>
                    <a:pt x="8045" y="4454"/>
                  </a:cubicBezTo>
                  <a:cubicBezTo>
                    <a:pt x="8298" y="2933"/>
                    <a:pt x="7760" y="1192"/>
                    <a:pt x="6176" y="400"/>
                  </a:cubicBezTo>
                  <a:cubicBezTo>
                    <a:pt x="5614" y="135"/>
                    <a:pt x="4983" y="0"/>
                    <a:pt x="4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3"/>
            <p:cNvSpPr/>
            <p:nvPr/>
          </p:nvSpPr>
          <p:spPr>
            <a:xfrm>
              <a:off x="-7733775" y="1945800"/>
              <a:ext cx="45925" cy="78400"/>
            </a:xfrm>
            <a:custGeom>
              <a:avLst/>
              <a:gdLst/>
              <a:ahLst/>
              <a:cxnLst/>
              <a:rect l="l" t="t" r="r" b="b"/>
              <a:pathLst>
                <a:path w="1837" h="3136" extrusionOk="0">
                  <a:moveTo>
                    <a:pt x="602" y="1"/>
                  </a:moveTo>
                  <a:cubicBezTo>
                    <a:pt x="507" y="32"/>
                    <a:pt x="444" y="64"/>
                    <a:pt x="412" y="159"/>
                  </a:cubicBezTo>
                  <a:cubicBezTo>
                    <a:pt x="95" y="697"/>
                    <a:pt x="0" y="1426"/>
                    <a:pt x="285" y="2059"/>
                  </a:cubicBezTo>
                  <a:cubicBezTo>
                    <a:pt x="507" y="2598"/>
                    <a:pt x="950" y="3009"/>
                    <a:pt x="1520" y="3136"/>
                  </a:cubicBezTo>
                  <a:lnTo>
                    <a:pt x="1679" y="3136"/>
                  </a:lnTo>
                  <a:cubicBezTo>
                    <a:pt x="1774" y="3041"/>
                    <a:pt x="1837" y="2819"/>
                    <a:pt x="1615" y="2724"/>
                  </a:cubicBezTo>
                  <a:cubicBezTo>
                    <a:pt x="792" y="2344"/>
                    <a:pt x="317" y="1268"/>
                    <a:pt x="824" y="444"/>
                  </a:cubicBezTo>
                  <a:cubicBezTo>
                    <a:pt x="950" y="222"/>
                    <a:pt x="792" y="32"/>
                    <a:pt x="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3"/>
            <p:cNvSpPr/>
            <p:nvPr/>
          </p:nvSpPr>
          <p:spPr>
            <a:xfrm>
              <a:off x="-7759675" y="1903100"/>
              <a:ext cx="175550" cy="161225"/>
            </a:xfrm>
            <a:custGeom>
              <a:avLst/>
              <a:gdLst/>
              <a:ahLst/>
              <a:cxnLst/>
              <a:rect l="l" t="t" r="r" b="b"/>
              <a:pathLst>
                <a:path w="7022" h="6449" extrusionOk="0">
                  <a:moveTo>
                    <a:pt x="1638" y="1740"/>
                  </a:moveTo>
                  <a:cubicBezTo>
                    <a:pt x="1828" y="1772"/>
                    <a:pt x="1986" y="1994"/>
                    <a:pt x="1860" y="2184"/>
                  </a:cubicBezTo>
                  <a:cubicBezTo>
                    <a:pt x="1353" y="3007"/>
                    <a:pt x="1828" y="4084"/>
                    <a:pt x="2651" y="4464"/>
                  </a:cubicBezTo>
                  <a:cubicBezTo>
                    <a:pt x="2873" y="4559"/>
                    <a:pt x="2810" y="4781"/>
                    <a:pt x="2715" y="4876"/>
                  </a:cubicBezTo>
                  <a:cubicBezTo>
                    <a:pt x="2651" y="4907"/>
                    <a:pt x="2588" y="4907"/>
                    <a:pt x="2556" y="4907"/>
                  </a:cubicBezTo>
                  <a:cubicBezTo>
                    <a:pt x="1195" y="4559"/>
                    <a:pt x="719" y="2944"/>
                    <a:pt x="1385" y="1867"/>
                  </a:cubicBezTo>
                  <a:cubicBezTo>
                    <a:pt x="1480" y="1740"/>
                    <a:pt x="1543" y="1740"/>
                    <a:pt x="1638" y="1740"/>
                  </a:cubicBezTo>
                  <a:close/>
                  <a:moveTo>
                    <a:pt x="3648" y="1"/>
                  </a:moveTo>
                  <a:cubicBezTo>
                    <a:pt x="2191" y="1"/>
                    <a:pt x="856" y="917"/>
                    <a:pt x="86" y="2184"/>
                  </a:cubicBezTo>
                  <a:cubicBezTo>
                    <a:pt x="86" y="2215"/>
                    <a:pt x="54" y="2215"/>
                    <a:pt x="54" y="2215"/>
                  </a:cubicBezTo>
                  <a:cubicBezTo>
                    <a:pt x="118" y="2310"/>
                    <a:pt x="181" y="2374"/>
                    <a:pt x="181" y="2501"/>
                  </a:cubicBezTo>
                  <a:cubicBezTo>
                    <a:pt x="0" y="4729"/>
                    <a:pt x="1894" y="6448"/>
                    <a:pt x="3708" y="6448"/>
                  </a:cubicBezTo>
                  <a:cubicBezTo>
                    <a:pt x="4756" y="6448"/>
                    <a:pt x="5777" y="5875"/>
                    <a:pt x="6357" y="4496"/>
                  </a:cubicBezTo>
                  <a:cubicBezTo>
                    <a:pt x="7022" y="2976"/>
                    <a:pt x="6578" y="854"/>
                    <a:pt x="4868" y="220"/>
                  </a:cubicBezTo>
                  <a:cubicBezTo>
                    <a:pt x="4458" y="70"/>
                    <a:pt x="4049" y="1"/>
                    <a:pt x="36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00632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2"/>
        <p:cNvGrpSpPr/>
        <p:nvPr/>
      </p:nvGrpSpPr>
      <p:grpSpPr>
        <a:xfrm>
          <a:off x="0" y="0"/>
          <a:ext cx="0" cy="0"/>
          <a:chOff x="0" y="0"/>
          <a:chExt cx="0" cy="0"/>
        </a:xfrm>
      </p:grpSpPr>
      <p:sp>
        <p:nvSpPr>
          <p:cNvPr id="13" name="Google Shape;13;p3"/>
          <p:cNvSpPr/>
          <p:nvPr/>
        </p:nvSpPr>
        <p:spPr>
          <a:xfrm>
            <a:off x="0" y="5429300"/>
            <a:ext cx="12192000" cy="1428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ctrTitle"/>
          </p:nvPr>
        </p:nvSpPr>
        <p:spPr>
          <a:xfrm>
            <a:off x="4472533" y="2851867"/>
            <a:ext cx="7083600" cy="1473200"/>
          </a:xfrm>
          <a:prstGeom prst="rect">
            <a:avLst/>
          </a:prstGeom>
          <a:ln>
            <a:noFill/>
          </a:ln>
        </p:spPr>
        <p:txBody>
          <a:bodyPr spcFirstLastPara="1" wrap="square" lIns="91425" tIns="91425" rIns="91425" bIns="91425" anchor="ctr" anchorCtr="0">
            <a:noAutofit/>
          </a:bodyPr>
          <a:lstStyle>
            <a:lvl1pPr lvl="0" algn="ctr" rtl="0">
              <a:lnSpc>
                <a:spcPct val="80000"/>
              </a:lnSpc>
              <a:spcBef>
                <a:spcPts val="0"/>
              </a:spcBef>
              <a:spcAft>
                <a:spcPts val="0"/>
              </a:spcAft>
              <a:buClr>
                <a:schemeClr val="lt2"/>
              </a:buClr>
              <a:buSzPts val="5000"/>
              <a:buNone/>
              <a:defRPr sz="8000">
                <a:solidFill>
                  <a:schemeClr val="lt2"/>
                </a:solidFill>
              </a:defRPr>
            </a:lvl1pPr>
            <a:lvl2pPr lvl="1" algn="ctr" rtl="0">
              <a:lnSpc>
                <a:spcPct val="80000"/>
              </a:lnSpc>
              <a:spcBef>
                <a:spcPts val="0"/>
              </a:spcBef>
              <a:spcAft>
                <a:spcPts val="0"/>
              </a:spcAft>
              <a:buClr>
                <a:schemeClr val="accent4"/>
              </a:buClr>
              <a:buSzPts val="5000"/>
              <a:buNone/>
              <a:defRPr sz="6667">
                <a:solidFill>
                  <a:schemeClr val="accent4"/>
                </a:solidFill>
              </a:defRPr>
            </a:lvl2pPr>
            <a:lvl3pPr lvl="2" algn="ctr" rtl="0">
              <a:lnSpc>
                <a:spcPct val="80000"/>
              </a:lnSpc>
              <a:spcBef>
                <a:spcPts val="0"/>
              </a:spcBef>
              <a:spcAft>
                <a:spcPts val="0"/>
              </a:spcAft>
              <a:buClr>
                <a:schemeClr val="accent4"/>
              </a:buClr>
              <a:buSzPts val="5000"/>
              <a:buNone/>
              <a:defRPr sz="6667">
                <a:solidFill>
                  <a:schemeClr val="accent4"/>
                </a:solidFill>
              </a:defRPr>
            </a:lvl3pPr>
            <a:lvl4pPr lvl="3" algn="ctr" rtl="0">
              <a:lnSpc>
                <a:spcPct val="80000"/>
              </a:lnSpc>
              <a:spcBef>
                <a:spcPts val="0"/>
              </a:spcBef>
              <a:spcAft>
                <a:spcPts val="0"/>
              </a:spcAft>
              <a:buClr>
                <a:schemeClr val="accent4"/>
              </a:buClr>
              <a:buSzPts val="5000"/>
              <a:buNone/>
              <a:defRPr sz="6667">
                <a:solidFill>
                  <a:schemeClr val="accent4"/>
                </a:solidFill>
              </a:defRPr>
            </a:lvl4pPr>
            <a:lvl5pPr lvl="4" algn="ctr" rtl="0">
              <a:lnSpc>
                <a:spcPct val="80000"/>
              </a:lnSpc>
              <a:spcBef>
                <a:spcPts val="0"/>
              </a:spcBef>
              <a:spcAft>
                <a:spcPts val="0"/>
              </a:spcAft>
              <a:buClr>
                <a:schemeClr val="accent4"/>
              </a:buClr>
              <a:buSzPts val="5000"/>
              <a:buNone/>
              <a:defRPr sz="6667">
                <a:solidFill>
                  <a:schemeClr val="accent4"/>
                </a:solidFill>
              </a:defRPr>
            </a:lvl5pPr>
            <a:lvl6pPr lvl="5" algn="ctr" rtl="0">
              <a:lnSpc>
                <a:spcPct val="80000"/>
              </a:lnSpc>
              <a:spcBef>
                <a:spcPts val="0"/>
              </a:spcBef>
              <a:spcAft>
                <a:spcPts val="0"/>
              </a:spcAft>
              <a:buClr>
                <a:schemeClr val="accent4"/>
              </a:buClr>
              <a:buSzPts val="5000"/>
              <a:buNone/>
              <a:defRPr sz="6667">
                <a:solidFill>
                  <a:schemeClr val="accent4"/>
                </a:solidFill>
              </a:defRPr>
            </a:lvl6pPr>
            <a:lvl7pPr lvl="6" algn="ctr" rtl="0">
              <a:lnSpc>
                <a:spcPct val="80000"/>
              </a:lnSpc>
              <a:spcBef>
                <a:spcPts val="0"/>
              </a:spcBef>
              <a:spcAft>
                <a:spcPts val="0"/>
              </a:spcAft>
              <a:buClr>
                <a:schemeClr val="accent4"/>
              </a:buClr>
              <a:buSzPts val="5000"/>
              <a:buNone/>
              <a:defRPr sz="6667">
                <a:solidFill>
                  <a:schemeClr val="accent4"/>
                </a:solidFill>
              </a:defRPr>
            </a:lvl7pPr>
            <a:lvl8pPr lvl="7" algn="ctr" rtl="0">
              <a:lnSpc>
                <a:spcPct val="80000"/>
              </a:lnSpc>
              <a:spcBef>
                <a:spcPts val="0"/>
              </a:spcBef>
              <a:spcAft>
                <a:spcPts val="0"/>
              </a:spcAft>
              <a:buClr>
                <a:schemeClr val="accent4"/>
              </a:buClr>
              <a:buSzPts val="5000"/>
              <a:buNone/>
              <a:defRPr sz="6667">
                <a:solidFill>
                  <a:schemeClr val="accent4"/>
                </a:solidFill>
              </a:defRPr>
            </a:lvl8pPr>
            <a:lvl9pPr lvl="8" algn="ct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5" name="Google Shape;15;p3"/>
          <p:cNvSpPr txBox="1">
            <a:spLocks noGrp="1"/>
          </p:cNvSpPr>
          <p:nvPr>
            <p:ph type="title" idx="2" hasCustomPrompt="1"/>
          </p:nvPr>
        </p:nvSpPr>
        <p:spPr>
          <a:xfrm>
            <a:off x="6786867" y="913551"/>
            <a:ext cx="2454800" cy="1932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7200"/>
              <a:buNone/>
              <a:defRPr sz="20000">
                <a:solidFill>
                  <a:schemeClr val="accent6"/>
                </a:solidFill>
              </a:defRPr>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16" name="Google Shape;16;p3"/>
          <p:cNvSpPr txBox="1">
            <a:spLocks noGrp="1"/>
          </p:cNvSpPr>
          <p:nvPr>
            <p:ph type="subTitle" idx="1"/>
          </p:nvPr>
        </p:nvSpPr>
        <p:spPr>
          <a:xfrm>
            <a:off x="5438467" y="4400500"/>
            <a:ext cx="5151600" cy="47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2133"/>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7" name="Google Shape;17;p3"/>
          <p:cNvGrpSpPr/>
          <p:nvPr/>
        </p:nvGrpSpPr>
        <p:grpSpPr>
          <a:xfrm>
            <a:off x="10892079" y="1790183"/>
            <a:ext cx="600541" cy="654221"/>
            <a:chOff x="8169059" y="1342637"/>
            <a:chExt cx="450406" cy="490666"/>
          </a:xfrm>
        </p:grpSpPr>
        <p:sp>
          <p:nvSpPr>
            <p:cNvPr id="18" name="Google Shape;18;p3"/>
            <p:cNvSpPr/>
            <p:nvPr/>
          </p:nvSpPr>
          <p:spPr>
            <a:xfrm>
              <a:off x="8180548" y="1363179"/>
              <a:ext cx="197981" cy="151992"/>
            </a:xfrm>
            <a:custGeom>
              <a:avLst/>
              <a:gdLst/>
              <a:ahLst/>
              <a:cxnLst/>
              <a:rect l="l" t="t" r="r" b="b"/>
              <a:pathLst>
                <a:path w="6014" h="4617" extrusionOk="0">
                  <a:moveTo>
                    <a:pt x="2444" y="0"/>
                  </a:moveTo>
                  <a:cubicBezTo>
                    <a:pt x="1891" y="0"/>
                    <a:pt x="1349" y="203"/>
                    <a:pt x="950" y="661"/>
                  </a:cubicBezTo>
                  <a:cubicBezTo>
                    <a:pt x="0" y="1832"/>
                    <a:pt x="253" y="3321"/>
                    <a:pt x="1109" y="4366"/>
                  </a:cubicBezTo>
                  <a:lnTo>
                    <a:pt x="1109" y="4397"/>
                  </a:lnTo>
                  <a:cubicBezTo>
                    <a:pt x="1151" y="4397"/>
                    <a:pt x="1207" y="4383"/>
                    <a:pt x="1268" y="4383"/>
                  </a:cubicBezTo>
                  <a:cubicBezTo>
                    <a:pt x="1299" y="4383"/>
                    <a:pt x="1330" y="4387"/>
                    <a:pt x="1362" y="4397"/>
                  </a:cubicBezTo>
                  <a:cubicBezTo>
                    <a:pt x="1702" y="4548"/>
                    <a:pt x="2050" y="4616"/>
                    <a:pt x="2391" y="4616"/>
                  </a:cubicBezTo>
                  <a:cubicBezTo>
                    <a:pt x="4336" y="4616"/>
                    <a:pt x="6013" y="2395"/>
                    <a:pt x="4180" y="724"/>
                  </a:cubicBezTo>
                  <a:cubicBezTo>
                    <a:pt x="3724" y="267"/>
                    <a:pt x="3077" y="0"/>
                    <a:pt x="24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8169059" y="1342637"/>
              <a:ext cx="207495" cy="195446"/>
            </a:xfrm>
            <a:custGeom>
              <a:avLst/>
              <a:gdLst/>
              <a:ahLst/>
              <a:cxnLst/>
              <a:rect l="l" t="t" r="r" b="b"/>
              <a:pathLst>
                <a:path w="6303" h="5937" extrusionOk="0">
                  <a:moveTo>
                    <a:pt x="2887" y="705"/>
                  </a:moveTo>
                  <a:cubicBezTo>
                    <a:pt x="3466" y="705"/>
                    <a:pt x="4074" y="953"/>
                    <a:pt x="4529" y="1380"/>
                  </a:cubicBezTo>
                  <a:cubicBezTo>
                    <a:pt x="5385" y="2171"/>
                    <a:pt x="5575" y="3153"/>
                    <a:pt x="4973" y="4040"/>
                  </a:cubicBezTo>
                  <a:cubicBezTo>
                    <a:pt x="4530" y="4692"/>
                    <a:pt x="3694" y="5207"/>
                    <a:pt x="2765" y="5207"/>
                  </a:cubicBezTo>
                  <a:cubicBezTo>
                    <a:pt x="2432" y="5207"/>
                    <a:pt x="2086" y="5141"/>
                    <a:pt x="1743" y="4990"/>
                  </a:cubicBezTo>
                  <a:cubicBezTo>
                    <a:pt x="1695" y="4958"/>
                    <a:pt x="1655" y="4942"/>
                    <a:pt x="1620" y="4942"/>
                  </a:cubicBezTo>
                  <a:cubicBezTo>
                    <a:pt x="1584" y="4942"/>
                    <a:pt x="1553" y="4958"/>
                    <a:pt x="1521" y="4990"/>
                  </a:cubicBezTo>
                  <a:cubicBezTo>
                    <a:pt x="729" y="4040"/>
                    <a:pt x="349" y="2488"/>
                    <a:pt x="1331" y="1348"/>
                  </a:cubicBezTo>
                  <a:cubicBezTo>
                    <a:pt x="1711" y="936"/>
                    <a:pt x="2123" y="715"/>
                    <a:pt x="2693" y="715"/>
                  </a:cubicBezTo>
                  <a:cubicBezTo>
                    <a:pt x="2757" y="708"/>
                    <a:pt x="2822" y="705"/>
                    <a:pt x="2887" y="705"/>
                  </a:cubicBezTo>
                  <a:close/>
                  <a:moveTo>
                    <a:pt x="2840" y="1"/>
                  </a:moveTo>
                  <a:cubicBezTo>
                    <a:pt x="2185" y="1"/>
                    <a:pt x="1533" y="227"/>
                    <a:pt x="1014" y="746"/>
                  </a:cubicBezTo>
                  <a:cubicBezTo>
                    <a:pt x="349" y="1380"/>
                    <a:pt x="1" y="2456"/>
                    <a:pt x="127" y="3406"/>
                  </a:cubicBezTo>
                  <a:cubicBezTo>
                    <a:pt x="191" y="4230"/>
                    <a:pt x="571" y="4863"/>
                    <a:pt x="1236" y="5243"/>
                  </a:cubicBezTo>
                  <a:cubicBezTo>
                    <a:pt x="1268" y="5243"/>
                    <a:pt x="1268" y="5306"/>
                    <a:pt x="1299" y="5306"/>
                  </a:cubicBezTo>
                  <a:cubicBezTo>
                    <a:pt x="1299" y="5370"/>
                    <a:pt x="1331" y="5497"/>
                    <a:pt x="1426" y="5528"/>
                  </a:cubicBezTo>
                  <a:cubicBezTo>
                    <a:pt x="1458" y="5592"/>
                    <a:pt x="1489" y="5592"/>
                    <a:pt x="1553" y="5623"/>
                  </a:cubicBezTo>
                  <a:cubicBezTo>
                    <a:pt x="1956" y="5839"/>
                    <a:pt x="2389" y="5937"/>
                    <a:pt x="2822" y="5937"/>
                  </a:cubicBezTo>
                  <a:cubicBezTo>
                    <a:pt x="3784" y="5937"/>
                    <a:pt x="4741" y="5457"/>
                    <a:pt x="5353" y="4736"/>
                  </a:cubicBezTo>
                  <a:cubicBezTo>
                    <a:pt x="6303" y="3596"/>
                    <a:pt x="6145" y="1918"/>
                    <a:pt x="4973" y="873"/>
                  </a:cubicBezTo>
                  <a:cubicBezTo>
                    <a:pt x="4814" y="715"/>
                    <a:pt x="4593" y="556"/>
                    <a:pt x="4403" y="429"/>
                  </a:cubicBezTo>
                  <a:cubicBezTo>
                    <a:pt x="3929" y="157"/>
                    <a:pt x="3383"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8222224" y="1466216"/>
              <a:ext cx="71996" cy="26204"/>
            </a:xfrm>
            <a:custGeom>
              <a:avLst/>
              <a:gdLst/>
              <a:ahLst/>
              <a:cxnLst/>
              <a:rect l="l" t="t" r="r" b="b"/>
              <a:pathLst>
                <a:path w="2187" h="796" extrusionOk="0">
                  <a:moveTo>
                    <a:pt x="274" y="1"/>
                  </a:moveTo>
                  <a:cubicBezTo>
                    <a:pt x="215" y="1"/>
                    <a:pt x="159" y="17"/>
                    <a:pt x="128" y="32"/>
                  </a:cubicBezTo>
                  <a:lnTo>
                    <a:pt x="96" y="64"/>
                  </a:lnTo>
                  <a:cubicBezTo>
                    <a:pt x="33"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8" y="32"/>
                  </a:lnTo>
                  <a:cubicBezTo>
                    <a:pt x="1988" y="19"/>
                    <a:pt x="1954" y="12"/>
                    <a:pt x="1926" y="12"/>
                  </a:cubicBezTo>
                  <a:cubicBezTo>
                    <a:pt x="1886" y="12"/>
                    <a:pt x="1856" y="27"/>
                    <a:pt x="1838" y="64"/>
                  </a:cubicBezTo>
                  <a:cubicBezTo>
                    <a:pt x="1616" y="286"/>
                    <a:pt x="1363" y="381"/>
                    <a:pt x="1078" y="381"/>
                  </a:cubicBezTo>
                  <a:cubicBezTo>
                    <a:pt x="793" y="381"/>
                    <a:pt x="603" y="286"/>
                    <a:pt x="444" y="64"/>
                  </a:cubicBezTo>
                  <a:cubicBezTo>
                    <a:pt x="397" y="17"/>
                    <a:pt x="333" y="1"/>
                    <a:pt x="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8337967" y="1578766"/>
              <a:ext cx="281499" cy="254537"/>
            </a:xfrm>
            <a:custGeom>
              <a:avLst/>
              <a:gdLst/>
              <a:ahLst/>
              <a:cxnLst/>
              <a:rect l="l" t="t" r="r" b="b"/>
              <a:pathLst>
                <a:path w="8551" h="7732" extrusionOk="0">
                  <a:moveTo>
                    <a:pt x="3998" y="619"/>
                  </a:moveTo>
                  <a:cubicBezTo>
                    <a:pt x="6063" y="619"/>
                    <a:pt x="7962" y="3083"/>
                    <a:pt x="7094" y="5481"/>
                  </a:cubicBezTo>
                  <a:cubicBezTo>
                    <a:pt x="7062" y="5607"/>
                    <a:pt x="7094" y="5734"/>
                    <a:pt x="7126" y="5797"/>
                  </a:cubicBezTo>
                  <a:cubicBezTo>
                    <a:pt x="7094" y="5797"/>
                    <a:pt x="7094" y="5797"/>
                    <a:pt x="7062" y="5861"/>
                  </a:cubicBezTo>
                  <a:cubicBezTo>
                    <a:pt x="6223" y="6643"/>
                    <a:pt x="5131" y="7138"/>
                    <a:pt x="4035" y="7138"/>
                  </a:cubicBezTo>
                  <a:cubicBezTo>
                    <a:pt x="3312" y="7138"/>
                    <a:pt x="2587" y="6922"/>
                    <a:pt x="1932" y="6431"/>
                  </a:cubicBezTo>
                  <a:cubicBezTo>
                    <a:pt x="475" y="5322"/>
                    <a:pt x="634" y="3232"/>
                    <a:pt x="1679" y="1870"/>
                  </a:cubicBezTo>
                  <a:cubicBezTo>
                    <a:pt x="2376" y="987"/>
                    <a:pt x="3200" y="619"/>
                    <a:pt x="3998" y="619"/>
                  </a:cubicBezTo>
                  <a:close/>
                  <a:moveTo>
                    <a:pt x="4146" y="1"/>
                  </a:moveTo>
                  <a:cubicBezTo>
                    <a:pt x="3032" y="1"/>
                    <a:pt x="1929" y="522"/>
                    <a:pt x="1140" y="1522"/>
                  </a:cubicBezTo>
                  <a:cubicBezTo>
                    <a:pt x="950" y="1775"/>
                    <a:pt x="792" y="2060"/>
                    <a:pt x="697" y="2377"/>
                  </a:cubicBezTo>
                  <a:cubicBezTo>
                    <a:pt x="0" y="3802"/>
                    <a:pt x="95" y="5607"/>
                    <a:pt x="1394" y="6747"/>
                  </a:cubicBezTo>
                  <a:cubicBezTo>
                    <a:pt x="2104" y="7382"/>
                    <a:pt x="3160" y="7731"/>
                    <a:pt x="4203" y="7731"/>
                  </a:cubicBezTo>
                  <a:cubicBezTo>
                    <a:pt x="4462" y="7731"/>
                    <a:pt x="4720" y="7710"/>
                    <a:pt x="4972" y="7666"/>
                  </a:cubicBezTo>
                  <a:cubicBezTo>
                    <a:pt x="6017" y="7476"/>
                    <a:pt x="6872" y="6874"/>
                    <a:pt x="7284" y="6019"/>
                  </a:cubicBezTo>
                  <a:cubicBezTo>
                    <a:pt x="7284" y="5956"/>
                    <a:pt x="7347" y="5956"/>
                    <a:pt x="7347" y="5924"/>
                  </a:cubicBezTo>
                  <a:cubicBezTo>
                    <a:pt x="7442" y="5924"/>
                    <a:pt x="7569" y="5861"/>
                    <a:pt x="7664" y="5734"/>
                  </a:cubicBezTo>
                  <a:cubicBezTo>
                    <a:pt x="7696" y="5702"/>
                    <a:pt x="7727" y="5607"/>
                    <a:pt x="7727" y="5576"/>
                  </a:cubicBezTo>
                  <a:cubicBezTo>
                    <a:pt x="8551" y="3802"/>
                    <a:pt x="7664" y="1680"/>
                    <a:pt x="6239" y="667"/>
                  </a:cubicBezTo>
                  <a:cubicBezTo>
                    <a:pt x="5592" y="219"/>
                    <a:pt x="4867" y="1"/>
                    <a:pt x="4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a:off x="8504767" y="1663269"/>
              <a:ext cx="44837" cy="107418"/>
            </a:xfrm>
            <a:custGeom>
              <a:avLst/>
              <a:gdLst/>
              <a:ahLst/>
              <a:cxnLst/>
              <a:rect l="l" t="t" r="r" b="b"/>
              <a:pathLst>
                <a:path w="1362" h="3263" extrusionOk="0">
                  <a:moveTo>
                    <a:pt x="254" y="0"/>
                  </a:moveTo>
                  <a:cubicBezTo>
                    <a:pt x="95" y="32"/>
                    <a:pt x="0" y="222"/>
                    <a:pt x="159" y="380"/>
                  </a:cubicBezTo>
                  <a:cubicBezTo>
                    <a:pt x="887" y="982"/>
                    <a:pt x="1045" y="2122"/>
                    <a:pt x="317" y="2787"/>
                  </a:cubicBezTo>
                  <a:cubicBezTo>
                    <a:pt x="159" y="2945"/>
                    <a:pt x="254" y="3199"/>
                    <a:pt x="412" y="3262"/>
                  </a:cubicBezTo>
                  <a:cubicBezTo>
                    <a:pt x="539" y="3262"/>
                    <a:pt x="602" y="3262"/>
                    <a:pt x="634" y="3199"/>
                  </a:cubicBezTo>
                  <a:cubicBezTo>
                    <a:pt x="1109" y="2755"/>
                    <a:pt x="1362" y="2090"/>
                    <a:pt x="1267" y="1425"/>
                  </a:cubicBezTo>
                  <a:cubicBezTo>
                    <a:pt x="1204" y="824"/>
                    <a:pt x="887" y="317"/>
                    <a:pt x="349" y="32"/>
                  </a:cubicBezTo>
                  <a:cubicBezTo>
                    <a:pt x="317" y="0"/>
                    <a:pt x="285"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8355677" y="1598089"/>
              <a:ext cx="245452" cy="214013"/>
            </a:xfrm>
            <a:custGeom>
              <a:avLst/>
              <a:gdLst/>
              <a:ahLst/>
              <a:cxnLst/>
              <a:rect l="l" t="t" r="r" b="b"/>
              <a:pathLst>
                <a:path w="7456" h="6501" extrusionOk="0">
                  <a:moveTo>
                    <a:pt x="4783" y="1980"/>
                  </a:moveTo>
                  <a:cubicBezTo>
                    <a:pt x="4814" y="1980"/>
                    <a:pt x="4909" y="1980"/>
                    <a:pt x="4941" y="2012"/>
                  </a:cubicBezTo>
                  <a:cubicBezTo>
                    <a:pt x="6113" y="2645"/>
                    <a:pt x="6113" y="4355"/>
                    <a:pt x="5226" y="5210"/>
                  </a:cubicBezTo>
                  <a:cubicBezTo>
                    <a:pt x="5174" y="5263"/>
                    <a:pt x="5112" y="5286"/>
                    <a:pt x="5056" y="5286"/>
                  </a:cubicBezTo>
                  <a:cubicBezTo>
                    <a:pt x="5011" y="5286"/>
                    <a:pt x="4969" y="5271"/>
                    <a:pt x="4941" y="5242"/>
                  </a:cubicBezTo>
                  <a:cubicBezTo>
                    <a:pt x="4783" y="5179"/>
                    <a:pt x="4656" y="4925"/>
                    <a:pt x="4846" y="4767"/>
                  </a:cubicBezTo>
                  <a:cubicBezTo>
                    <a:pt x="5574" y="4102"/>
                    <a:pt x="5416" y="2962"/>
                    <a:pt x="4688" y="2360"/>
                  </a:cubicBezTo>
                  <a:cubicBezTo>
                    <a:pt x="4529" y="2233"/>
                    <a:pt x="4624" y="2043"/>
                    <a:pt x="4783" y="1980"/>
                  </a:cubicBezTo>
                  <a:close/>
                  <a:moveTo>
                    <a:pt x="3505" y="0"/>
                  </a:moveTo>
                  <a:cubicBezTo>
                    <a:pt x="2706" y="0"/>
                    <a:pt x="1879" y="369"/>
                    <a:pt x="1172" y="1252"/>
                  </a:cubicBezTo>
                  <a:cubicBezTo>
                    <a:pt x="159" y="2614"/>
                    <a:pt x="1" y="4704"/>
                    <a:pt x="1457" y="5780"/>
                  </a:cubicBezTo>
                  <a:cubicBezTo>
                    <a:pt x="2097" y="6282"/>
                    <a:pt x="2812" y="6501"/>
                    <a:pt x="3529" y="6501"/>
                  </a:cubicBezTo>
                  <a:cubicBezTo>
                    <a:pt x="4620" y="6501"/>
                    <a:pt x="5715" y="5994"/>
                    <a:pt x="6556" y="5210"/>
                  </a:cubicBezTo>
                  <a:cubicBezTo>
                    <a:pt x="6588" y="5210"/>
                    <a:pt x="6588" y="5210"/>
                    <a:pt x="6619" y="5179"/>
                  </a:cubicBezTo>
                  <a:cubicBezTo>
                    <a:pt x="6556" y="5084"/>
                    <a:pt x="6556" y="4989"/>
                    <a:pt x="6588" y="4862"/>
                  </a:cubicBezTo>
                  <a:cubicBezTo>
                    <a:pt x="7456" y="2464"/>
                    <a:pt x="5573" y="0"/>
                    <a:pt x="3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 name="Google Shape;24;p3"/>
          <p:cNvSpPr/>
          <p:nvPr/>
        </p:nvSpPr>
        <p:spPr>
          <a:xfrm rot="5400000">
            <a:off x="6047839" y="-640957"/>
            <a:ext cx="94931" cy="12191456"/>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noFill/>
          <a:ln w="28575"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4161498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197"/>
        <p:cNvGrpSpPr/>
        <p:nvPr/>
      </p:nvGrpSpPr>
      <p:grpSpPr>
        <a:xfrm>
          <a:off x="0" y="0"/>
          <a:ext cx="0" cy="0"/>
          <a:chOff x="0" y="0"/>
          <a:chExt cx="0" cy="0"/>
        </a:xfrm>
      </p:grpSpPr>
      <p:sp>
        <p:nvSpPr>
          <p:cNvPr id="198" name="Google Shape;198;p16"/>
          <p:cNvSpPr txBox="1">
            <a:spLocks noGrp="1"/>
          </p:cNvSpPr>
          <p:nvPr>
            <p:ph type="title"/>
          </p:nvPr>
        </p:nvSpPr>
        <p:spPr>
          <a:xfrm>
            <a:off x="827633" y="740367"/>
            <a:ext cx="10540400" cy="76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16"/>
          <p:cNvSpPr txBox="1">
            <a:spLocks noGrp="1"/>
          </p:cNvSpPr>
          <p:nvPr>
            <p:ph type="title" idx="2"/>
          </p:nvPr>
        </p:nvSpPr>
        <p:spPr>
          <a:xfrm>
            <a:off x="947933" y="4388887"/>
            <a:ext cx="3094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3333">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00" name="Google Shape;200;p16"/>
          <p:cNvSpPr txBox="1">
            <a:spLocks noGrp="1"/>
          </p:cNvSpPr>
          <p:nvPr>
            <p:ph type="subTitle" idx="1"/>
          </p:nvPr>
        </p:nvSpPr>
        <p:spPr>
          <a:xfrm>
            <a:off x="1034933" y="4987600"/>
            <a:ext cx="2920400" cy="11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1" name="Google Shape;201;p16"/>
          <p:cNvSpPr txBox="1">
            <a:spLocks noGrp="1"/>
          </p:cNvSpPr>
          <p:nvPr>
            <p:ph type="title" idx="3"/>
          </p:nvPr>
        </p:nvSpPr>
        <p:spPr>
          <a:xfrm>
            <a:off x="8153319" y="4388877"/>
            <a:ext cx="3094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3333">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02" name="Google Shape;202;p16"/>
          <p:cNvSpPr txBox="1">
            <a:spLocks noGrp="1"/>
          </p:cNvSpPr>
          <p:nvPr>
            <p:ph type="subTitle" idx="4"/>
          </p:nvPr>
        </p:nvSpPr>
        <p:spPr>
          <a:xfrm>
            <a:off x="8240333" y="4987600"/>
            <a:ext cx="2920400" cy="11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3" name="Google Shape;203;p16"/>
          <p:cNvSpPr txBox="1">
            <a:spLocks noGrp="1"/>
          </p:cNvSpPr>
          <p:nvPr>
            <p:ph type="title" idx="5"/>
          </p:nvPr>
        </p:nvSpPr>
        <p:spPr>
          <a:xfrm>
            <a:off x="4550211" y="4388900"/>
            <a:ext cx="3094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3333">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04" name="Google Shape;204;p16"/>
          <p:cNvSpPr txBox="1">
            <a:spLocks noGrp="1"/>
          </p:cNvSpPr>
          <p:nvPr>
            <p:ph type="subTitle" idx="6"/>
          </p:nvPr>
        </p:nvSpPr>
        <p:spPr>
          <a:xfrm>
            <a:off x="4635088" y="4987600"/>
            <a:ext cx="2920400" cy="11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46360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lumns 1">
  <p:cSld name="Two Columns 1">
    <p:spTree>
      <p:nvGrpSpPr>
        <p:cNvPr id="1" name="Shape 172"/>
        <p:cNvGrpSpPr/>
        <p:nvPr/>
      </p:nvGrpSpPr>
      <p:grpSpPr>
        <a:xfrm>
          <a:off x="0" y="0"/>
          <a:ext cx="0" cy="0"/>
          <a:chOff x="0" y="0"/>
          <a:chExt cx="0" cy="0"/>
        </a:xfrm>
      </p:grpSpPr>
      <p:sp>
        <p:nvSpPr>
          <p:cNvPr id="173" name="Google Shape;173;p14"/>
          <p:cNvSpPr txBox="1">
            <a:spLocks noGrp="1"/>
          </p:cNvSpPr>
          <p:nvPr>
            <p:ph type="title"/>
          </p:nvPr>
        </p:nvSpPr>
        <p:spPr>
          <a:xfrm>
            <a:off x="1171567" y="2712717"/>
            <a:ext cx="3127600" cy="76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rgbClr val="FFFFFF"/>
              </a:buClr>
              <a:buSzPts val="4200"/>
              <a:buNone/>
              <a:defRPr sz="44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4" name="Google Shape;174;p14"/>
          <p:cNvSpPr txBox="1">
            <a:spLocks noGrp="1"/>
          </p:cNvSpPr>
          <p:nvPr>
            <p:ph type="body" idx="1"/>
          </p:nvPr>
        </p:nvSpPr>
        <p:spPr>
          <a:xfrm>
            <a:off x="1333733" y="3374717"/>
            <a:ext cx="2802800" cy="19348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2133"/>
            </a:lvl1pPr>
            <a:lvl2pPr marL="1219170" lvl="1" indent="-457189" rtl="0">
              <a:spcBef>
                <a:spcPts val="2133"/>
              </a:spcBef>
              <a:spcAft>
                <a:spcPts val="0"/>
              </a:spcAft>
              <a:buSzPts val="1800"/>
              <a:buChar char="○"/>
              <a:defRPr sz="2400"/>
            </a:lvl2pPr>
            <a:lvl3pPr marL="1828754" lvl="2" indent="-457189" rtl="0">
              <a:spcBef>
                <a:spcPts val="2133"/>
              </a:spcBef>
              <a:spcAft>
                <a:spcPts val="0"/>
              </a:spcAft>
              <a:buSzPts val="1800"/>
              <a:buChar char="■"/>
              <a:defRPr sz="2400"/>
            </a:lvl3pPr>
            <a:lvl4pPr marL="2438339" lvl="3" indent="-457189" rtl="0">
              <a:spcBef>
                <a:spcPts val="2133"/>
              </a:spcBef>
              <a:spcAft>
                <a:spcPts val="0"/>
              </a:spcAft>
              <a:buSzPts val="1800"/>
              <a:buChar char="●"/>
              <a:defRPr sz="2400"/>
            </a:lvl4pPr>
            <a:lvl5pPr marL="3047924" lvl="4" indent="-457189" rtl="0">
              <a:spcBef>
                <a:spcPts val="2133"/>
              </a:spcBef>
              <a:spcAft>
                <a:spcPts val="0"/>
              </a:spcAft>
              <a:buSzPts val="1800"/>
              <a:buChar char="○"/>
              <a:defRPr sz="2400"/>
            </a:lvl5pPr>
            <a:lvl6pPr marL="3657509" lvl="5" indent="-457189" rtl="0">
              <a:spcBef>
                <a:spcPts val="2133"/>
              </a:spcBef>
              <a:spcAft>
                <a:spcPts val="0"/>
              </a:spcAft>
              <a:buSzPts val="1800"/>
              <a:buChar char="■"/>
              <a:defRPr sz="2400"/>
            </a:lvl6pPr>
            <a:lvl7pPr marL="4267093" lvl="6" indent="-457189" rtl="0">
              <a:spcBef>
                <a:spcPts val="2133"/>
              </a:spcBef>
              <a:spcAft>
                <a:spcPts val="0"/>
              </a:spcAft>
              <a:buSzPts val="1800"/>
              <a:buChar char="●"/>
              <a:defRPr sz="2400"/>
            </a:lvl7pPr>
            <a:lvl8pPr marL="4876678" lvl="7" indent="-457189" rtl="0">
              <a:spcBef>
                <a:spcPts val="2133"/>
              </a:spcBef>
              <a:spcAft>
                <a:spcPts val="0"/>
              </a:spcAft>
              <a:buSzPts val="1800"/>
              <a:buChar char="○"/>
              <a:defRPr sz="2400"/>
            </a:lvl8pPr>
            <a:lvl9pPr marL="5486263" lvl="8" indent="-457189" rtl="0">
              <a:spcBef>
                <a:spcPts val="2133"/>
              </a:spcBef>
              <a:spcAft>
                <a:spcPts val="2133"/>
              </a:spcAft>
              <a:buSzPts val="1800"/>
              <a:buChar char="■"/>
              <a:defRPr sz="2400"/>
            </a:lvl9pPr>
          </a:lstStyle>
          <a:p>
            <a:endParaRPr/>
          </a:p>
        </p:txBody>
      </p:sp>
      <p:sp>
        <p:nvSpPr>
          <p:cNvPr id="175" name="Google Shape;175;p14"/>
          <p:cNvSpPr txBox="1">
            <a:spLocks noGrp="1"/>
          </p:cNvSpPr>
          <p:nvPr>
            <p:ph type="body" idx="2"/>
          </p:nvPr>
        </p:nvSpPr>
        <p:spPr>
          <a:xfrm>
            <a:off x="8069300" y="3374717"/>
            <a:ext cx="2802800" cy="19348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Clr>
                <a:schemeClr val="dk1"/>
              </a:buClr>
              <a:buSzPts val="1400"/>
              <a:buChar char="●"/>
              <a:defRPr sz="2133">
                <a:solidFill>
                  <a:schemeClr val="dk1"/>
                </a:solidFill>
              </a:defRPr>
            </a:lvl1pPr>
            <a:lvl2pPr marL="1219170" lvl="1" indent="-457189" algn="r" rtl="0">
              <a:spcBef>
                <a:spcPts val="2133"/>
              </a:spcBef>
              <a:spcAft>
                <a:spcPts val="0"/>
              </a:spcAft>
              <a:buClr>
                <a:schemeClr val="dk1"/>
              </a:buClr>
              <a:buSzPts val="1800"/>
              <a:buChar char="○"/>
              <a:defRPr sz="2400">
                <a:solidFill>
                  <a:schemeClr val="dk1"/>
                </a:solidFill>
              </a:defRPr>
            </a:lvl2pPr>
            <a:lvl3pPr marL="1828754" lvl="2" indent="-457189" algn="r" rtl="0">
              <a:spcBef>
                <a:spcPts val="2133"/>
              </a:spcBef>
              <a:spcAft>
                <a:spcPts val="0"/>
              </a:spcAft>
              <a:buClr>
                <a:schemeClr val="dk1"/>
              </a:buClr>
              <a:buSzPts val="1800"/>
              <a:buChar char="■"/>
              <a:defRPr sz="2400">
                <a:solidFill>
                  <a:schemeClr val="dk1"/>
                </a:solidFill>
              </a:defRPr>
            </a:lvl3pPr>
            <a:lvl4pPr marL="2438339" lvl="3" indent="-457189" algn="r" rtl="0">
              <a:spcBef>
                <a:spcPts val="2133"/>
              </a:spcBef>
              <a:spcAft>
                <a:spcPts val="0"/>
              </a:spcAft>
              <a:buClr>
                <a:schemeClr val="dk1"/>
              </a:buClr>
              <a:buSzPts val="1800"/>
              <a:buChar char="●"/>
              <a:defRPr sz="2400">
                <a:solidFill>
                  <a:schemeClr val="dk1"/>
                </a:solidFill>
              </a:defRPr>
            </a:lvl4pPr>
            <a:lvl5pPr marL="3047924" lvl="4" indent="-457189" algn="r" rtl="0">
              <a:spcBef>
                <a:spcPts val="2133"/>
              </a:spcBef>
              <a:spcAft>
                <a:spcPts val="0"/>
              </a:spcAft>
              <a:buClr>
                <a:schemeClr val="dk1"/>
              </a:buClr>
              <a:buSzPts val="1800"/>
              <a:buChar char="○"/>
              <a:defRPr sz="2400">
                <a:solidFill>
                  <a:schemeClr val="dk1"/>
                </a:solidFill>
              </a:defRPr>
            </a:lvl5pPr>
            <a:lvl6pPr marL="3657509" lvl="5" indent="-457189" algn="r" rtl="0">
              <a:spcBef>
                <a:spcPts val="2133"/>
              </a:spcBef>
              <a:spcAft>
                <a:spcPts val="0"/>
              </a:spcAft>
              <a:buClr>
                <a:schemeClr val="dk1"/>
              </a:buClr>
              <a:buSzPts val="1800"/>
              <a:buChar char="■"/>
              <a:defRPr sz="2400">
                <a:solidFill>
                  <a:schemeClr val="dk1"/>
                </a:solidFill>
              </a:defRPr>
            </a:lvl6pPr>
            <a:lvl7pPr marL="4267093" lvl="6" indent="-457189" algn="r" rtl="0">
              <a:spcBef>
                <a:spcPts val="2133"/>
              </a:spcBef>
              <a:spcAft>
                <a:spcPts val="0"/>
              </a:spcAft>
              <a:buClr>
                <a:schemeClr val="dk1"/>
              </a:buClr>
              <a:buSzPts val="1800"/>
              <a:buChar char="●"/>
              <a:defRPr sz="2400">
                <a:solidFill>
                  <a:schemeClr val="dk1"/>
                </a:solidFill>
              </a:defRPr>
            </a:lvl7pPr>
            <a:lvl8pPr marL="4876678" lvl="7" indent="-457189" algn="r" rtl="0">
              <a:spcBef>
                <a:spcPts val="2133"/>
              </a:spcBef>
              <a:spcAft>
                <a:spcPts val="0"/>
              </a:spcAft>
              <a:buClr>
                <a:schemeClr val="dk1"/>
              </a:buClr>
              <a:buSzPts val="1800"/>
              <a:buChar char="○"/>
              <a:defRPr sz="2400">
                <a:solidFill>
                  <a:schemeClr val="dk1"/>
                </a:solidFill>
              </a:defRPr>
            </a:lvl8pPr>
            <a:lvl9pPr marL="5486263" lvl="8" indent="-457189" algn="r" rtl="0">
              <a:spcBef>
                <a:spcPts val="2133"/>
              </a:spcBef>
              <a:spcAft>
                <a:spcPts val="2133"/>
              </a:spcAft>
              <a:buClr>
                <a:schemeClr val="dk1"/>
              </a:buClr>
              <a:buSzPts val="1800"/>
              <a:buChar char="■"/>
              <a:defRPr sz="2400">
                <a:solidFill>
                  <a:schemeClr val="dk1"/>
                </a:solidFill>
              </a:defRPr>
            </a:lvl9pPr>
          </a:lstStyle>
          <a:p>
            <a:endParaRPr/>
          </a:p>
        </p:txBody>
      </p:sp>
      <p:sp>
        <p:nvSpPr>
          <p:cNvPr id="176" name="Google Shape;176;p14"/>
          <p:cNvSpPr txBox="1">
            <a:spLocks noGrp="1"/>
          </p:cNvSpPr>
          <p:nvPr>
            <p:ph type="title" idx="3"/>
          </p:nvPr>
        </p:nvSpPr>
        <p:spPr>
          <a:xfrm>
            <a:off x="7893033" y="2712717"/>
            <a:ext cx="3127600" cy="76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4200"/>
              <a:buNone/>
              <a:defRPr sz="4400">
                <a:solidFill>
                  <a:schemeClr val="accent6"/>
                </a:solidFill>
              </a:defRPr>
            </a:lvl1pPr>
            <a:lvl2pPr lvl="1" algn="r" rtl="0">
              <a:spcBef>
                <a:spcPts val="0"/>
              </a:spcBef>
              <a:spcAft>
                <a:spcPts val="0"/>
              </a:spcAft>
              <a:buClr>
                <a:schemeClr val="accent5"/>
              </a:buClr>
              <a:buSzPts val="2800"/>
              <a:buNone/>
              <a:defRPr>
                <a:solidFill>
                  <a:schemeClr val="accent5"/>
                </a:solidFill>
              </a:defRPr>
            </a:lvl2pPr>
            <a:lvl3pPr lvl="2" algn="r" rtl="0">
              <a:spcBef>
                <a:spcPts val="0"/>
              </a:spcBef>
              <a:spcAft>
                <a:spcPts val="0"/>
              </a:spcAft>
              <a:buClr>
                <a:schemeClr val="accent5"/>
              </a:buClr>
              <a:buSzPts val="2800"/>
              <a:buNone/>
              <a:defRPr>
                <a:solidFill>
                  <a:schemeClr val="accent5"/>
                </a:solidFill>
              </a:defRPr>
            </a:lvl3pPr>
            <a:lvl4pPr lvl="3" algn="r" rtl="0">
              <a:spcBef>
                <a:spcPts val="0"/>
              </a:spcBef>
              <a:spcAft>
                <a:spcPts val="0"/>
              </a:spcAft>
              <a:buClr>
                <a:schemeClr val="accent5"/>
              </a:buClr>
              <a:buSzPts val="2800"/>
              <a:buNone/>
              <a:defRPr>
                <a:solidFill>
                  <a:schemeClr val="accent5"/>
                </a:solidFill>
              </a:defRPr>
            </a:lvl4pPr>
            <a:lvl5pPr lvl="4" algn="r" rtl="0">
              <a:spcBef>
                <a:spcPts val="0"/>
              </a:spcBef>
              <a:spcAft>
                <a:spcPts val="0"/>
              </a:spcAft>
              <a:buClr>
                <a:schemeClr val="accent5"/>
              </a:buClr>
              <a:buSzPts val="2800"/>
              <a:buNone/>
              <a:defRPr>
                <a:solidFill>
                  <a:schemeClr val="accent5"/>
                </a:solidFill>
              </a:defRPr>
            </a:lvl5pPr>
            <a:lvl6pPr lvl="5" algn="r" rtl="0">
              <a:spcBef>
                <a:spcPts val="0"/>
              </a:spcBef>
              <a:spcAft>
                <a:spcPts val="0"/>
              </a:spcAft>
              <a:buClr>
                <a:schemeClr val="accent5"/>
              </a:buClr>
              <a:buSzPts val="2800"/>
              <a:buNone/>
              <a:defRPr>
                <a:solidFill>
                  <a:schemeClr val="accent5"/>
                </a:solidFill>
              </a:defRPr>
            </a:lvl6pPr>
            <a:lvl7pPr lvl="6" algn="r" rtl="0">
              <a:spcBef>
                <a:spcPts val="0"/>
              </a:spcBef>
              <a:spcAft>
                <a:spcPts val="0"/>
              </a:spcAft>
              <a:buClr>
                <a:schemeClr val="accent5"/>
              </a:buClr>
              <a:buSzPts val="2800"/>
              <a:buNone/>
              <a:defRPr>
                <a:solidFill>
                  <a:schemeClr val="accent5"/>
                </a:solidFill>
              </a:defRPr>
            </a:lvl7pPr>
            <a:lvl8pPr lvl="7" algn="r" rtl="0">
              <a:spcBef>
                <a:spcPts val="0"/>
              </a:spcBef>
              <a:spcAft>
                <a:spcPts val="0"/>
              </a:spcAft>
              <a:buClr>
                <a:schemeClr val="accent5"/>
              </a:buClr>
              <a:buSzPts val="2800"/>
              <a:buNone/>
              <a:defRPr>
                <a:solidFill>
                  <a:schemeClr val="accent5"/>
                </a:solidFill>
              </a:defRPr>
            </a:lvl8pPr>
            <a:lvl9pPr lvl="8" algn="r" rtl="0">
              <a:spcBef>
                <a:spcPts val="0"/>
              </a:spcBef>
              <a:spcAft>
                <a:spcPts val="0"/>
              </a:spcAft>
              <a:buClr>
                <a:schemeClr val="accent5"/>
              </a:buClr>
              <a:buSzPts val="2800"/>
              <a:buNone/>
              <a:defRPr>
                <a:solidFill>
                  <a:schemeClr val="accent5"/>
                </a:solidFill>
              </a:defRPr>
            </a:lvl9pPr>
          </a:lstStyle>
          <a:p>
            <a:endParaRPr/>
          </a:p>
        </p:txBody>
      </p:sp>
      <p:sp>
        <p:nvSpPr>
          <p:cNvPr id="177" name="Google Shape;177;p14"/>
          <p:cNvSpPr txBox="1">
            <a:spLocks noGrp="1"/>
          </p:cNvSpPr>
          <p:nvPr>
            <p:ph type="title" idx="4"/>
          </p:nvPr>
        </p:nvSpPr>
        <p:spPr>
          <a:xfrm>
            <a:off x="808700" y="740400"/>
            <a:ext cx="10588400" cy="76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78" name="Google Shape;178;p14"/>
          <p:cNvGrpSpPr/>
          <p:nvPr/>
        </p:nvGrpSpPr>
        <p:grpSpPr>
          <a:xfrm>
            <a:off x="809612" y="1000128"/>
            <a:ext cx="10740821" cy="1206997"/>
            <a:chOff x="65226200" y="2028488"/>
            <a:chExt cx="6293450" cy="707225"/>
          </a:xfrm>
        </p:grpSpPr>
        <p:sp>
          <p:nvSpPr>
            <p:cNvPr id="179" name="Google Shape;179;p14"/>
            <p:cNvSpPr/>
            <p:nvPr/>
          </p:nvSpPr>
          <p:spPr>
            <a:xfrm>
              <a:off x="71139750" y="2388638"/>
              <a:ext cx="140025" cy="116150"/>
            </a:xfrm>
            <a:custGeom>
              <a:avLst/>
              <a:gdLst/>
              <a:ahLst/>
              <a:cxnLst/>
              <a:rect l="l" t="t" r="r" b="b"/>
              <a:pathLst>
                <a:path w="5601" h="4646" extrusionOk="0">
                  <a:moveTo>
                    <a:pt x="3047" y="0"/>
                  </a:moveTo>
                  <a:cubicBezTo>
                    <a:pt x="1467" y="0"/>
                    <a:pt x="0" y="1332"/>
                    <a:pt x="913" y="3180"/>
                  </a:cubicBezTo>
                  <a:cubicBezTo>
                    <a:pt x="1340" y="4011"/>
                    <a:pt x="2176" y="4646"/>
                    <a:pt x="3075" y="4646"/>
                  </a:cubicBezTo>
                  <a:cubicBezTo>
                    <a:pt x="3375" y="4646"/>
                    <a:pt x="3683" y="4574"/>
                    <a:pt x="3985" y="4415"/>
                  </a:cubicBezTo>
                  <a:cubicBezTo>
                    <a:pt x="5284" y="3719"/>
                    <a:pt x="5600" y="2199"/>
                    <a:pt x="5157" y="869"/>
                  </a:cubicBezTo>
                  <a:lnTo>
                    <a:pt x="5157" y="837"/>
                  </a:lnTo>
                  <a:cubicBezTo>
                    <a:pt x="5094" y="837"/>
                    <a:pt x="4999" y="837"/>
                    <a:pt x="4935" y="774"/>
                  </a:cubicBezTo>
                  <a:cubicBezTo>
                    <a:pt x="4400" y="238"/>
                    <a:pt x="3713" y="0"/>
                    <a:pt x="30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4"/>
            <p:cNvSpPr/>
            <p:nvPr/>
          </p:nvSpPr>
          <p:spPr>
            <a:xfrm>
              <a:off x="71133275" y="2372088"/>
              <a:ext cx="158375" cy="146425"/>
            </a:xfrm>
            <a:custGeom>
              <a:avLst/>
              <a:gdLst/>
              <a:ahLst/>
              <a:cxnLst/>
              <a:rect l="l" t="t" r="r" b="b"/>
              <a:pathLst>
                <a:path w="6335" h="5857" extrusionOk="0">
                  <a:moveTo>
                    <a:pt x="3394" y="737"/>
                  </a:moveTo>
                  <a:cubicBezTo>
                    <a:pt x="4036" y="737"/>
                    <a:pt x="4707" y="963"/>
                    <a:pt x="5226" y="1499"/>
                  </a:cubicBezTo>
                  <a:cubicBezTo>
                    <a:pt x="5258" y="1531"/>
                    <a:pt x="5353" y="1594"/>
                    <a:pt x="5416" y="1594"/>
                  </a:cubicBezTo>
                  <a:cubicBezTo>
                    <a:pt x="5764" y="2734"/>
                    <a:pt x="5574" y="4317"/>
                    <a:pt x="4244" y="5046"/>
                  </a:cubicBezTo>
                  <a:cubicBezTo>
                    <a:pt x="3967" y="5175"/>
                    <a:pt x="3668" y="5240"/>
                    <a:pt x="3373" y="5240"/>
                  </a:cubicBezTo>
                  <a:cubicBezTo>
                    <a:pt x="3163" y="5240"/>
                    <a:pt x="2954" y="5207"/>
                    <a:pt x="2756" y="5141"/>
                  </a:cubicBezTo>
                  <a:cubicBezTo>
                    <a:pt x="2122" y="4951"/>
                    <a:pt x="1584" y="4444"/>
                    <a:pt x="1299" y="3842"/>
                  </a:cubicBezTo>
                  <a:cubicBezTo>
                    <a:pt x="792" y="2797"/>
                    <a:pt x="1014" y="1816"/>
                    <a:pt x="1869" y="1214"/>
                  </a:cubicBezTo>
                  <a:cubicBezTo>
                    <a:pt x="2272" y="916"/>
                    <a:pt x="2822" y="737"/>
                    <a:pt x="3394" y="737"/>
                  </a:cubicBezTo>
                  <a:close/>
                  <a:moveTo>
                    <a:pt x="3342" y="0"/>
                  </a:moveTo>
                  <a:cubicBezTo>
                    <a:pt x="2782" y="0"/>
                    <a:pt x="2230" y="137"/>
                    <a:pt x="1774" y="390"/>
                  </a:cubicBezTo>
                  <a:cubicBezTo>
                    <a:pt x="476" y="1119"/>
                    <a:pt x="1" y="2734"/>
                    <a:pt x="697" y="4127"/>
                  </a:cubicBezTo>
                  <a:cubicBezTo>
                    <a:pt x="824" y="4317"/>
                    <a:pt x="951" y="4539"/>
                    <a:pt x="1109" y="4697"/>
                  </a:cubicBezTo>
                  <a:cubicBezTo>
                    <a:pt x="1666" y="5370"/>
                    <a:pt x="2495" y="5856"/>
                    <a:pt x="3371" y="5856"/>
                  </a:cubicBezTo>
                  <a:cubicBezTo>
                    <a:pt x="3691" y="5856"/>
                    <a:pt x="4017" y="5791"/>
                    <a:pt x="4339" y="5648"/>
                  </a:cubicBezTo>
                  <a:cubicBezTo>
                    <a:pt x="5131" y="5331"/>
                    <a:pt x="5859" y="4507"/>
                    <a:pt x="6144" y="3557"/>
                  </a:cubicBezTo>
                  <a:cubicBezTo>
                    <a:pt x="6334" y="2766"/>
                    <a:pt x="6208" y="2006"/>
                    <a:pt x="5764" y="1436"/>
                  </a:cubicBezTo>
                  <a:cubicBezTo>
                    <a:pt x="5764" y="1372"/>
                    <a:pt x="5733" y="1372"/>
                    <a:pt x="5733" y="1372"/>
                  </a:cubicBezTo>
                  <a:cubicBezTo>
                    <a:pt x="5764" y="1309"/>
                    <a:pt x="5764" y="1182"/>
                    <a:pt x="5701" y="1119"/>
                  </a:cubicBezTo>
                  <a:cubicBezTo>
                    <a:pt x="5638" y="1056"/>
                    <a:pt x="5606" y="1024"/>
                    <a:pt x="5606" y="992"/>
                  </a:cubicBezTo>
                  <a:cubicBezTo>
                    <a:pt x="5036" y="308"/>
                    <a:pt x="4181" y="0"/>
                    <a:pt x="3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4"/>
            <p:cNvSpPr/>
            <p:nvPr/>
          </p:nvSpPr>
          <p:spPr>
            <a:xfrm>
              <a:off x="71202150" y="2411888"/>
              <a:ext cx="51500" cy="31725"/>
            </a:xfrm>
            <a:custGeom>
              <a:avLst/>
              <a:gdLst/>
              <a:ahLst/>
              <a:cxnLst/>
              <a:rect l="l" t="t" r="r" b="b"/>
              <a:pathLst>
                <a:path w="2060" h="1269" extrusionOk="0">
                  <a:moveTo>
                    <a:pt x="784" y="1"/>
                  </a:moveTo>
                  <a:cubicBezTo>
                    <a:pt x="539" y="1"/>
                    <a:pt x="304" y="78"/>
                    <a:pt x="96" y="224"/>
                  </a:cubicBezTo>
                  <a:cubicBezTo>
                    <a:pt x="1" y="319"/>
                    <a:pt x="1" y="382"/>
                    <a:pt x="64" y="477"/>
                  </a:cubicBezTo>
                  <a:lnTo>
                    <a:pt x="64" y="509"/>
                  </a:lnTo>
                  <a:cubicBezTo>
                    <a:pt x="86" y="530"/>
                    <a:pt x="123" y="567"/>
                    <a:pt x="175" y="567"/>
                  </a:cubicBezTo>
                  <a:cubicBezTo>
                    <a:pt x="198" y="567"/>
                    <a:pt x="225" y="560"/>
                    <a:pt x="254" y="540"/>
                  </a:cubicBezTo>
                  <a:cubicBezTo>
                    <a:pt x="397" y="493"/>
                    <a:pt x="547" y="469"/>
                    <a:pt x="690" y="469"/>
                  </a:cubicBezTo>
                  <a:cubicBezTo>
                    <a:pt x="832" y="469"/>
                    <a:pt x="967" y="493"/>
                    <a:pt x="1078" y="540"/>
                  </a:cubicBezTo>
                  <a:cubicBezTo>
                    <a:pt x="1331" y="667"/>
                    <a:pt x="1521" y="857"/>
                    <a:pt x="1584" y="1110"/>
                  </a:cubicBezTo>
                  <a:cubicBezTo>
                    <a:pt x="1648" y="1237"/>
                    <a:pt x="1806" y="1269"/>
                    <a:pt x="1869" y="1269"/>
                  </a:cubicBezTo>
                  <a:cubicBezTo>
                    <a:pt x="1901" y="1269"/>
                    <a:pt x="1901" y="1269"/>
                    <a:pt x="1964" y="1205"/>
                  </a:cubicBezTo>
                  <a:cubicBezTo>
                    <a:pt x="2028" y="1110"/>
                    <a:pt x="2059" y="1015"/>
                    <a:pt x="2028" y="952"/>
                  </a:cubicBezTo>
                  <a:cubicBezTo>
                    <a:pt x="1901" y="540"/>
                    <a:pt x="1553" y="224"/>
                    <a:pt x="1173" y="65"/>
                  </a:cubicBezTo>
                  <a:cubicBezTo>
                    <a:pt x="1042" y="22"/>
                    <a:pt x="912" y="1"/>
                    <a:pt x="7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4"/>
            <p:cNvSpPr/>
            <p:nvPr/>
          </p:nvSpPr>
          <p:spPr>
            <a:xfrm>
              <a:off x="65483800" y="2045513"/>
              <a:ext cx="139875" cy="115675"/>
            </a:xfrm>
            <a:custGeom>
              <a:avLst/>
              <a:gdLst/>
              <a:ahLst/>
              <a:cxnLst/>
              <a:rect l="l" t="t" r="r" b="b"/>
              <a:pathLst>
                <a:path w="5595" h="4627" extrusionOk="0">
                  <a:moveTo>
                    <a:pt x="3072" y="1"/>
                  </a:moveTo>
                  <a:cubicBezTo>
                    <a:pt x="1490" y="1"/>
                    <a:pt x="1" y="1329"/>
                    <a:pt x="939" y="3161"/>
                  </a:cubicBezTo>
                  <a:cubicBezTo>
                    <a:pt x="1342" y="3991"/>
                    <a:pt x="2172" y="4626"/>
                    <a:pt x="3069" y="4626"/>
                  </a:cubicBezTo>
                  <a:cubicBezTo>
                    <a:pt x="3370" y="4626"/>
                    <a:pt x="3678" y="4555"/>
                    <a:pt x="3979" y="4396"/>
                  </a:cubicBezTo>
                  <a:cubicBezTo>
                    <a:pt x="5278" y="3731"/>
                    <a:pt x="5595" y="2179"/>
                    <a:pt x="5151" y="881"/>
                  </a:cubicBezTo>
                  <a:lnTo>
                    <a:pt x="5151" y="818"/>
                  </a:lnTo>
                  <a:cubicBezTo>
                    <a:pt x="5088" y="818"/>
                    <a:pt x="4993" y="818"/>
                    <a:pt x="4929" y="754"/>
                  </a:cubicBezTo>
                  <a:cubicBezTo>
                    <a:pt x="4407" y="232"/>
                    <a:pt x="3732" y="1"/>
                    <a:pt x="3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4"/>
            <p:cNvSpPr/>
            <p:nvPr/>
          </p:nvSpPr>
          <p:spPr>
            <a:xfrm>
              <a:off x="65476400" y="2028488"/>
              <a:ext cx="158350" cy="146750"/>
            </a:xfrm>
            <a:custGeom>
              <a:avLst/>
              <a:gdLst/>
              <a:ahLst/>
              <a:cxnLst/>
              <a:rect l="l" t="t" r="r" b="b"/>
              <a:pathLst>
                <a:path w="6334" h="5870" extrusionOk="0">
                  <a:moveTo>
                    <a:pt x="3429" y="753"/>
                  </a:moveTo>
                  <a:cubicBezTo>
                    <a:pt x="4060" y="753"/>
                    <a:pt x="4716" y="972"/>
                    <a:pt x="5225" y="1499"/>
                  </a:cubicBezTo>
                  <a:cubicBezTo>
                    <a:pt x="5257" y="1562"/>
                    <a:pt x="5352" y="1594"/>
                    <a:pt x="5416" y="1594"/>
                  </a:cubicBezTo>
                  <a:cubicBezTo>
                    <a:pt x="5764" y="2734"/>
                    <a:pt x="5574" y="4317"/>
                    <a:pt x="4244" y="5046"/>
                  </a:cubicBezTo>
                  <a:cubicBezTo>
                    <a:pt x="3967" y="5175"/>
                    <a:pt x="3668" y="5239"/>
                    <a:pt x="3373" y="5239"/>
                  </a:cubicBezTo>
                  <a:cubicBezTo>
                    <a:pt x="3162" y="5239"/>
                    <a:pt x="2953" y="5206"/>
                    <a:pt x="2755" y="5141"/>
                  </a:cubicBezTo>
                  <a:cubicBezTo>
                    <a:pt x="2122" y="4950"/>
                    <a:pt x="1584" y="4444"/>
                    <a:pt x="1299" y="3842"/>
                  </a:cubicBezTo>
                  <a:cubicBezTo>
                    <a:pt x="792" y="2829"/>
                    <a:pt x="1014" y="1815"/>
                    <a:pt x="1869" y="1245"/>
                  </a:cubicBezTo>
                  <a:cubicBezTo>
                    <a:pt x="2280" y="941"/>
                    <a:pt x="2844" y="753"/>
                    <a:pt x="3429" y="753"/>
                  </a:cubicBezTo>
                  <a:close/>
                  <a:moveTo>
                    <a:pt x="3341" y="0"/>
                  </a:moveTo>
                  <a:cubicBezTo>
                    <a:pt x="2782" y="0"/>
                    <a:pt x="2230" y="137"/>
                    <a:pt x="1774" y="390"/>
                  </a:cubicBezTo>
                  <a:cubicBezTo>
                    <a:pt x="475" y="1119"/>
                    <a:pt x="0" y="2734"/>
                    <a:pt x="697" y="4127"/>
                  </a:cubicBezTo>
                  <a:cubicBezTo>
                    <a:pt x="823" y="4317"/>
                    <a:pt x="950" y="4570"/>
                    <a:pt x="1109" y="4729"/>
                  </a:cubicBezTo>
                  <a:cubicBezTo>
                    <a:pt x="1672" y="5386"/>
                    <a:pt x="2513" y="5869"/>
                    <a:pt x="3401" y="5869"/>
                  </a:cubicBezTo>
                  <a:cubicBezTo>
                    <a:pt x="3711" y="5869"/>
                    <a:pt x="4027" y="5810"/>
                    <a:pt x="4339" y="5679"/>
                  </a:cubicBezTo>
                  <a:cubicBezTo>
                    <a:pt x="5194" y="5362"/>
                    <a:pt x="5891" y="4507"/>
                    <a:pt x="6144" y="3557"/>
                  </a:cubicBezTo>
                  <a:cubicBezTo>
                    <a:pt x="6334" y="2765"/>
                    <a:pt x="6207" y="2037"/>
                    <a:pt x="5764" y="1435"/>
                  </a:cubicBezTo>
                  <a:cubicBezTo>
                    <a:pt x="5764" y="1404"/>
                    <a:pt x="5732" y="1404"/>
                    <a:pt x="5732" y="1404"/>
                  </a:cubicBezTo>
                  <a:cubicBezTo>
                    <a:pt x="5764" y="1309"/>
                    <a:pt x="5764" y="1182"/>
                    <a:pt x="5701" y="1119"/>
                  </a:cubicBezTo>
                  <a:cubicBezTo>
                    <a:pt x="5669" y="1087"/>
                    <a:pt x="5606" y="1024"/>
                    <a:pt x="5606" y="992"/>
                  </a:cubicBezTo>
                  <a:cubicBezTo>
                    <a:pt x="5035" y="308"/>
                    <a:pt x="4180" y="0"/>
                    <a:pt x="3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4"/>
            <p:cNvSpPr/>
            <p:nvPr/>
          </p:nvSpPr>
          <p:spPr>
            <a:xfrm>
              <a:off x="65546850" y="2068638"/>
              <a:ext cx="49900" cy="31375"/>
            </a:xfrm>
            <a:custGeom>
              <a:avLst/>
              <a:gdLst/>
              <a:ahLst/>
              <a:cxnLst/>
              <a:rect l="l" t="t" r="r" b="b"/>
              <a:pathLst>
                <a:path w="1996" h="1255" extrusionOk="0">
                  <a:moveTo>
                    <a:pt x="764" y="0"/>
                  </a:moveTo>
                  <a:cubicBezTo>
                    <a:pt x="519" y="0"/>
                    <a:pt x="271" y="64"/>
                    <a:pt x="64" y="209"/>
                  </a:cubicBezTo>
                  <a:cubicBezTo>
                    <a:pt x="1" y="304"/>
                    <a:pt x="1" y="368"/>
                    <a:pt x="32" y="463"/>
                  </a:cubicBezTo>
                  <a:lnTo>
                    <a:pt x="32" y="494"/>
                  </a:lnTo>
                  <a:cubicBezTo>
                    <a:pt x="55" y="541"/>
                    <a:pt x="113" y="570"/>
                    <a:pt x="166" y="570"/>
                  </a:cubicBezTo>
                  <a:cubicBezTo>
                    <a:pt x="186" y="570"/>
                    <a:pt x="205" y="566"/>
                    <a:pt x="222" y="558"/>
                  </a:cubicBezTo>
                  <a:cubicBezTo>
                    <a:pt x="365" y="494"/>
                    <a:pt x="515" y="463"/>
                    <a:pt x="658" y="463"/>
                  </a:cubicBezTo>
                  <a:cubicBezTo>
                    <a:pt x="800" y="463"/>
                    <a:pt x="935" y="494"/>
                    <a:pt x="1046" y="558"/>
                  </a:cubicBezTo>
                  <a:cubicBezTo>
                    <a:pt x="1299" y="653"/>
                    <a:pt x="1489" y="874"/>
                    <a:pt x="1584" y="1096"/>
                  </a:cubicBezTo>
                  <a:cubicBezTo>
                    <a:pt x="1616" y="1223"/>
                    <a:pt x="1774" y="1254"/>
                    <a:pt x="1837" y="1254"/>
                  </a:cubicBezTo>
                  <a:cubicBezTo>
                    <a:pt x="1901" y="1254"/>
                    <a:pt x="1901" y="1254"/>
                    <a:pt x="1932" y="1223"/>
                  </a:cubicBezTo>
                  <a:cubicBezTo>
                    <a:pt x="1964" y="1096"/>
                    <a:pt x="1996" y="1001"/>
                    <a:pt x="1996" y="938"/>
                  </a:cubicBezTo>
                  <a:cubicBezTo>
                    <a:pt x="1901" y="526"/>
                    <a:pt x="1521" y="209"/>
                    <a:pt x="1141" y="51"/>
                  </a:cubicBezTo>
                  <a:cubicBezTo>
                    <a:pt x="1020" y="18"/>
                    <a:pt x="893" y="0"/>
                    <a:pt x="7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4"/>
            <p:cNvSpPr/>
            <p:nvPr/>
          </p:nvSpPr>
          <p:spPr>
            <a:xfrm>
              <a:off x="65513650" y="2279088"/>
              <a:ext cx="140100" cy="115650"/>
            </a:xfrm>
            <a:custGeom>
              <a:avLst/>
              <a:gdLst/>
              <a:ahLst/>
              <a:cxnLst/>
              <a:rect l="l" t="t" r="r" b="b"/>
              <a:pathLst>
                <a:path w="5604" h="4626" extrusionOk="0">
                  <a:moveTo>
                    <a:pt x="3055" y="0"/>
                  </a:moveTo>
                  <a:cubicBezTo>
                    <a:pt x="1481" y="0"/>
                    <a:pt x="1" y="1328"/>
                    <a:pt x="917" y="3160"/>
                  </a:cubicBezTo>
                  <a:cubicBezTo>
                    <a:pt x="1344" y="3991"/>
                    <a:pt x="2180" y="4626"/>
                    <a:pt x="3065" y="4626"/>
                  </a:cubicBezTo>
                  <a:cubicBezTo>
                    <a:pt x="3361" y="4626"/>
                    <a:pt x="3663" y="4554"/>
                    <a:pt x="3957" y="4395"/>
                  </a:cubicBezTo>
                  <a:cubicBezTo>
                    <a:pt x="5287" y="3730"/>
                    <a:pt x="5604" y="2179"/>
                    <a:pt x="5161" y="880"/>
                  </a:cubicBezTo>
                  <a:lnTo>
                    <a:pt x="5161" y="817"/>
                  </a:lnTo>
                  <a:cubicBezTo>
                    <a:pt x="5066" y="817"/>
                    <a:pt x="5002" y="817"/>
                    <a:pt x="4907" y="754"/>
                  </a:cubicBezTo>
                  <a:cubicBezTo>
                    <a:pt x="4385" y="231"/>
                    <a:pt x="3712" y="0"/>
                    <a:pt x="30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4"/>
            <p:cNvSpPr/>
            <p:nvPr/>
          </p:nvSpPr>
          <p:spPr>
            <a:xfrm>
              <a:off x="65507275" y="2262038"/>
              <a:ext cx="158350" cy="146750"/>
            </a:xfrm>
            <a:custGeom>
              <a:avLst/>
              <a:gdLst/>
              <a:ahLst/>
              <a:cxnLst/>
              <a:rect l="l" t="t" r="r" b="b"/>
              <a:pathLst>
                <a:path w="6334" h="5870" extrusionOk="0">
                  <a:moveTo>
                    <a:pt x="3413" y="754"/>
                  </a:moveTo>
                  <a:cubicBezTo>
                    <a:pt x="4045" y="754"/>
                    <a:pt x="4699" y="973"/>
                    <a:pt x="5226" y="1499"/>
                  </a:cubicBezTo>
                  <a:cubicBezTo>
                    <a:pt x="5257" y="1562"/>
                    <a:pt x="5321" y="1594"/>
                    <a:pt x="5416" y="1594"/>
                  </a:cubicBezTo>
                  <a:cubicBezTo>
                    <a:pt x="5764" y="2734"/>
                    <a:pt x="5574" y="4317"/>
                    <a:pt x="4212" y="5046"/>
                  </a:cubicBezTo>
                  <a:cubicBezTo>
                    <a:pt x="3935" y="5175"/>
                    <a:pt x="3647" y="5240"/>
                    <a:pt x="3361" y="5240"/>
                  </a:cubicBezTo>
                  <a:cubicBezTo>
                    <a:pt x="3157" y="5240"/>
                    <a:pt x="2953" y="5207"/>
                    <a:pt x="2755" y="5141"/>
                  </a:cubicBezTo>
                  <a:cubicBezTo>
                    <a:pt x="2122" y="4951"/>
                    <a:pt x="1584" y="4444"/>
                    <a:pt x="1299" y="3842"/>
                  </a:cubicBezTo>
                  <a:cubicBezTo>
                    <a:pt x="792" y="2829"/>
                    <a:pt x="1014" y="1816"/>
                    <a:pt x="1837" y="1246"/>
                  </a:cubicBezTo>
                  <a:cubicBezTo>
                    <a:pt x="2263" y="941"/>
                    <a:pt x="2828" y="754"/>
                    <a:pt x="3413" y="754"/>
                  </a:cubicBezTo>
                  <a:close/>
                  <a:moveTo>
                    <a:pt x="3341" y="0"/>
                  </a:moveTo>
                  <a:cubicBezTo>
                    <a:pt x="2782" y="0"/>
                    <a:pt x="2230" y="137"/>
                    <a:pt x="1774" y="390"/>
                  </a:cubicBezTo>
                  <a:cubicBezTo>
                    <a:pt x="475" y="1119"/>
                    <a:pt x="0" y="2734"/>
                    <a:pt x="697" y="4127"/>
                  </a:cubicBezTo>
                  <a:cubicBezTo>
                    <a:pt x="824" y="4317"/>
                    <a:pt x="950" y="4571"/>
                    <a:pt x="1109" y="4729"/>
                  </a:cubicBezTo>
                  <a:cubicBezTo>
                    <a:pt x="1648" y="5386"/>
                    <a:pt x="2484" y="5869"/>
                    <a:pt x="3383" y="5869"/>
                  </a:cubicBezTo>
                  <a:cubicBezTo>
                    <a:pt x="3697" y="5869"/>
                    <a:pt x="4019" y="5810"/>
                    <a:pt x="4339" y="5679"/>
                  </a:cubicBezTo>
                  <a:cubicBezTo>
                    <a:pt x="5131" y="5363"/>
                    <a:pt x="5859" y="4507"/>
                    <a:pt x="6112" y="3557"/>
                  </a:cubicBezTo>
                  <a:cubicBezTo>
                    <a:pt x="6334" y="2766"/>
                    <a:pt x="6207" y="2037"/>
                    <a:pt x="5764" y="1436"/>
                  </a:cubicBezTo>
                  <a:cubicBezTo>
                    <a:pt x="5764" y="1404"/>
                    <a:pt x="5732" y="1404"/>
                    <a:pt x="5732" y="1404"/>
                  </a:cubicBezTo>
                  <a:cubicBezTo>
                    <a:pt x="5764" y="1309"/>
                    <a:pt x="5764" y="1182"/>
                    <a:pt x="5669" y="1119"/>
                  </a:cubicBezTo>
                  <a:cubicBezTo>
                    <a:pt x="5637" y="1087"/>
                    <a:pt x="5606" y="1024"/>
                    <a:pt x="5606" y="992"/>
                  </a:cubicBezTo>
                  <a:cubicBezTo>
                    <a:pt x="5036" y="308"/>
                    <a:pt x="4181" y="0"/>
                    <a:pt x="3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4"/>
            <p:cNvSpPr/>
            <p:nvPr/>
          </p:nvSpPr>
          <p:spPr>
            <a:xfrm>
              <a:off x="65576150" y="2302188"/>
              <a:ext cx="51475" cy="31375"/>
            </a:xfrm>
            <a:custGeom>
              <a:avLst/>
              <a:gdLst/>
              <a:ahLst/>
              <a:cxnLst/>
              <a:rect l="l" t="t" r="r" b="b"/>
              <a:pathLst>
                <a:path w="2059" h="1255" extrusionOk="0">
                  <a:moveTo>
                    <a:pt x="772" y="1"/>
                  </a:moveTo>
                  <a:cubicBezTo>
                    <a:pt x="537" y="1"/>
                    <a:pt x="303" y="64"/>
                    <a:pt x="95" y="210"/>
                  </a:cubicBezTo>
                  <a:cubicBezTo>
                    <a:pt x="0" y="305"/>
                    <a:pt x="0" y="368"/>
                    <a:pt x="32" y="463"/>
                  </a:cubicBezTo>
                  <a:lnTo>
                    <a:pt x="32" y="495"/>
                  </a:lnTo>
                  <a:cubicBezTo>
                    <a:pt x="78" y="541"/>
                    <a:pt x="125" y="570"/>
                    <a:pt x="184" y="570"/>
                  </a:cubicBezTo>
                  <a:cubicBezTo>
                    <a:pt x="205" y="570"/>
                    <a:pt x="228" y="566"/>
                    <a:pt x="254" y="558"/>
                  </a:cubicBezTo>
                  <a:cubicBezTo>
                    <a:pt x="380" y="495"/>
                    <a:pt x="523" y="463"/>
                    <a:pt x="665" y="463"/>
                  </a:cubicBezTo>
                  <a:cubicBezTo>
                    <a:pt x="808" y="463"/>
                    <a:pt x="950" y="495"/>
                    <a:pt x="1077" y="558"/>
                  </a:cubicBezTo>
                  <a:cubicBezTo>
                    <a:pt x="1299" y="653"/>
                    <a:pt x="1521" y="875"/>
                    <a:pt x="1584" y="1096"/>
                  </a:cubicBezTo>
                  <a:cubicBezTo>
                    <a:pt x="1616" y="1223"/>
                    <a:pt x="1774" y="1255"/>
                    <a:pt x="1869" y="1255"/>
                  </a:cubicBezTo>
                  <a:cubicBezTo>
                    <a:pt x="1901" y="1255"/>
                    <a:pt x="1901" y="1255"/>
                    <a:pt x="1932" y="1223"/>
                  </a:cubicBezTo>
                  <a:cubicBezTo>
                    <a:pt x="2027" y="1096"/>
                    <a:pt x="2059" y="1001"/>
                    <a:pt x="2027" y="938"/>
                  </a:cubicBezTo>
                  <a:cubicBezTo>
                    <a:pt x="1901" y="526"/>
                    <a:pt x="1552" y="210"/>
                    <a:pt x="1140" y="51"/>
                  </a:cubicBezTo>
                  <a:cubicBezTo>
                    <a:pt x="1020" y="18"/>
                    <a:pt x="896" y="1"/>
                    <a:pt x="7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4"/>
            <p:cNvSpPr/>
            <p:nvPr/>
          </p:nvSpPr>
          <p:spPr>
            <a:xfrm>
              <a:off x="65226200" y="2102288"/>
              <a:ext cx="213800" cy="194800"/>
            </a:xfrm>
            <a:custGeom>
              <a:avLst/>
              <a:gdLst/>
              <a:ahLst/>
              <a:cxnLst/>
              <a:rect l="l" t="t" r="r" b="b"/>
              <a:pathLst>
                <a:path w="8552" h="7792" extrusionOk="0">
                  <a:moveTo>
                    <a:pt x="3956" y="688"/>
                  </a:moveTo>
                  <a:cubicBezTo>
                    <a:pt x="5189" y="688"/>
                    <a:pt x="6389" y="1188"/>
                    <a:pt x="7126" y="2347"/>
                  </a:cubicBezTo>
                  <a:cubicBezTo>
                    <a:pt x="8013" y="3899"/>
                    <a:pt x="7158" y="5799"/>
                    <a:pt x="5701" y="6685"/>
                  </a:cubicBezTo>
                  <a:cubicBezTo>
                    <a:pt x="5106" y="7037"/>
                    <a:pt x="4536" y="7191"/>
                    <a:pt x="4013" y="7191"/>
                  </a:cubicBezTo>
                  <a:cubicBezTo>
                    <a:pt x="1474" y="7191"/>
                    <a:pt x="21" y="3571"/>
                    <a:pt x="1964" y="1365"/>
                  </a:cubicBezTo>
                  <a:cubicBezTo>
                    <a:pt x="2059" y="1302"/>
                    <a:pt x="2059" y="1175"/>
                    <a:pt x="2059" y="1048"/>
                  </a:cubicBezTo>
                  <a:lnTo>
                    <a:pt x="2122" y="1048"/>
                  </a:lnTo>
                  <a:cubicBezTo>
                    <a:pt x="2706" y="815"/>
                    <a:pt x="3335" y="688"/>
                    <a:pt x="3956" y="688"/>
                  </a:cubicBezTo>
                  <a:close/>
                  <a:moveTo>
                    <a:pt x="4023" y="1"/>
                  </a:moveTo>
                  <a:cubicBezTo>
                    <a:pt x="3235" y="1"/>
                    <a:pt x="2524" y="245"/>
                    <a:pt x="1964" y="732"/>
                  </a:cubicBezTo>
                  <a:cubicBezTo>
                    <a:pt x="1932" y="763"/>
                    <a:pt x="1932" y="763"/>
                    <a:pt x="1932" y="827"/>
                  </a:cubicBezTo>
                  <a:cubicBezTo>
                    <a:pt x="1880" y="801"/>
                    <a:pt x="1828" y="785"/>
                    <a:pt x="1777" y="785"/>
                  </a:cubicBezTo>
                  <a:cubicBezTo>
                    <a:pt x="1706" y="785"/>
                    <a:pt x="1640" y="816"/>
                    <a:pt x="1584" y="890"/>
                  </a:cubicBezTo>
                  <a:cubicBezTo>
                    <a:pt x="1521" y="922"/>
                    <a:pt x="1489" y="985"/>
                    <a:pt x="1426" y="1017"/>
                  </a:cubicBezTo>
                  <a:cubicBezTo>
                    <a:pt x="1" y="2410"/>
                    <a:pt x="64" y="4659"/>
                    <a:pt x="1014" y="6147"/>
                  </a:cubicBezTo>
                  <a:cubicBezTo>
                    <a:pt x="1697" y="7211"/>
                    <a:pt x="2825" y="7792"/>
                    <a:pt x="4011" y="7792"/>
                  </a:cubicBezTo>
                  <a:cubicBezTo>
                    <a:pt x="4696" y="7792"/>
                    <a:pt x="5400" y="7598"/>
                    <a:pt x="6049" y="7192"/>
                  </a:cubicBezTo>
                  <a:cubicBezTo>
                    <a:pt x="6334" y="7034"/>
                    <a:pt x="6556" y="6844"/>
                    <a:pt x="6810" y="6590"/>
                  </a:cubicBezTo>
                  <a:cubicBezTo>
                    <a:pt x="7950" y="5514"/>
                    <a:pt x="8551" y="3772"/>
                    <a:pt x="7760" y="2252"/>
                  </a:cubicBezTo>
                  <a:cubicBezTo>
                    <a:pt x="7190" y="1175"/>
                    <a:pt x="6018" y="288"/>
                    <a:pt x="4751" y="67"/>
                  </a:cubicBezTo>
                  <a:cubicBezTo>
                    <a:pt x="4503" y="23"/>
                    <a:pt x="4259" y="1"/>
                    <a:pt x="40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4"/>
            <p:cNvSpPr/>
            <p:nvPr/>
          </p:nvSpPr>
          <p:spPr>
            <a:xfrm>
              <a:off x="65274500" y="2140563"/>
              <a:ext cx="44350" cy="78200"/>
            </a:xfrm>
            <a:custGeom>
              <a:avLst/>
              <a:gdLst/>
              <a:ahLst/>
              <a:cxnLst/>
              <a:rect l="l" t="t" r="r" b="b"/>
              <a:pathLst>
                <a:path w="1774" h="3128" extrusionOk="0">
                  <a:moveTo>
                    <a:pt x="1517" y="0"/>
                  </a:moveTo>
                  <a:cubicBezTo>
                    <a:pt x="1473" y="0"/>
                    <a:pt x="1426" y="8"/>
                    <a:pt x="1394" y="24"/>
                  </a:cubicBezTo>
                  <a:cubicBezTo>
                    <a:pt x="792" y="277"/>
                    <a:pt x="317" y="816"/>
                    <a:pt x="159" y="1481"/>
                  </a:cubicBezTo>
                  <a:cubicBezTo>
                    <a:pt x="0" y="2051"/>
                    <a:pt x="95" y="2621"/>
                    <a:pt x="507" y="3064"/>
                  </a:cubicBezTo>
                  <a:cubicBezTo>
                    <a:pt x="539" y="3096"/>
                    <a:pt x="571" y="3128"/>
                    <a:pt x="634" y="3128"/>
                  </a:cubicBezTo>
                  <a:cubicBezTo>
                    <a:pt x="792" y="3128"/>
                    <a:pt x="951" y="2969"/>
                    <a:pt x="824" y="2811"/>
                  </a:cubicBezTo>
                  <a:cubicBezTo>
                    <a:pt x="381" y="2019"/>
                    <a:pt x="666" y="879"/>
                    <a:pt x="1521" y="499"/>
                  </a:cubicBezTo>
                  <a:cubicBezTo>
                    <a:pt x="1774" y="436"/>
                    <a:pt x="1742" y="151"/>
                    <a:pt x="1616" y="24"/>
                  </a:cubicBezTo>
                  <a:cubicBezTo>
                    <a:pt x="1600" y="8"/>
                    <a:pt x="1560" y="0"/>
                    <a:pt x="15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4"/>
            <p:cNvSpPr/>
            <p:nvPr/>
          </p:nvSpPr>
          <p:spPr>
            <a:xfrm>
              <a:off x="65226575" y="2118788"/>
              <a:ext cx="199950" cy="163300"/>
            </a:xfrm>
            <a:custGeom>
              <a:avLst/>
              <a:gdLst/>
              <a:ahLst/>
              <a:cxnLst/>
              <a:rect l="l" t="t" r="r" b="b"/>
              <a:pathLst>
                <a:path w="7998" h="6532" extrusionOk="0">
                  <a:moveTo>
                    <a:pt x="3394" y="850"/>
                  </a:moveTo>
                  <a:cubicBezTo>
                    <a:pt x="3459" y="850"/>
                    <a:pt x="3519" y="873"/>
                    <a:pt x="3564" y="895"/>
                  </a:cubicBezTo>
                  <a:cubicBezTo>
                    <a:pt x="3691" y="1022"/>
                    <a:pt x="3691" y="1307"/>
                    <a:pt x="3501" y="1370"/>
                  </a:cubicBezTo>
                  <a:cubicBezTo>
                    <a:pt x="2583" y="1750"/>
                    <a:pt x="2298" y="2890"/>
                    <a:pt x="2773" y="3682"/>
                  </a:cubicBezTo>
                  <a:cubicBezTo>
                    <a:pt x="2859" y="3856"/>
                    <a:pt x="2761" y="4003"/>
                    <a:pt x="2623" y="4003"/>
                  </a:cubicBezTo>
                  <a:cubicBezTo>
                    <a:pt x="2610" y="4003"/>
                    <a:pt x="2596" y="4001"/>
                    <a:pt x="2583" y="3999"/>
                  </a:cubicBezTo>
                  <a:cubicBezTo>
                    <a:pt x="2551" y="3999"/>
                    <a:pt x="2456" y="3967"/>
                    <a:pt x="2424" y="3935"/>
                  </a:cubicBezTo>
                  <a:cubicBezTo>
                    <a:pt x="1506" y="2922"/>
                    <a:pt x="2107" y="1338"/>
                    <a:pt x="3311" y="863"/>
                  </a:cubicBezTo>
                  <a:cubicBezTo>
                    <a:pt x="3339" y="854"/>
                    <a:pt x="3367" y="850"/>
                    <a:pt x="3394" y="850"/>
                  </a:cubicBezTo>
                  <a:close/>
                  <a:moveTo>
                    <a:pt x="3900" y="0"/>
                  </a:moveTo>
                  <a:cubicBezTo>
                    <a:pt x="3285" y="0"/>
                    <a:pt x="2659" y="134"/>
                    <a:pt x="2076" y="388"/>
                  </a:cubicBezTo>
                  <a:lnTo>
                    <a:pt x="1981" y="388"/>
                  </a:lnTo>
                  <a:cubicBezTo>
                    <a:pt x="2044" y="515"/>
                    <a:pt x="1981" y="642"/>
                    <a:pt x="1917" y="705"/>
                  </a:cubicBezTo>
                  <a:cubicBezTo>
                    <a:pt x="1" y="2911"/>
                    <a:pt x="1415" y="6531"/>
                    <a:pt x="3939" y="6531"/>
                  </a:cubicBezTo>
                  <a:cubicBezTo>
                    <a:pt x="4460" y="6531"/>
                    <a:pt x="5027" y="6377"/>
                    <a:pt x="5623" y="6025"/>
                  </a:cubicBezTo>
                  <a:cubicBezTo>
                    <a:pt x="7111" y="5139"/>
                    <a:pt x="7998" y="3239"/>
                    <a:pt x="7016" y="1687"/>
                  </a:cubicBezTo>
                  <a:cubicBezTo>
                    <a:pt x="6300" y="528"/>
                    <a:pt x="5121" y="0"/>
                    <a:pt x="39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4"/>
            <p:cNvSpPr/>
            <p:nvPr/>
          </p:nvSpPr>
          <p:spPr>
            <a:xfrm>
              <a:off x="71306675" y="2540913"/>
              <a:ext cx="212975" cy="194800"/>
            </a:xfrm>
            <a:custGeom>
              <a:avLst/>
              <a:gdLst/>
              <a:ahLst/>
              <a:cxnLst/>
              <a:rect l="l" t="t" r="r" b="b"/>
              <a:pathLst>
                <a:path w="8519" h="7792" extrusionOk="0">
                  <a:moveTo>
                    <a:pt x="3955" y="674"/>
                  </a:moveTo>
                  <a:cubicBezTo>
                    <a:pt x="5189" y="674"/>
                    <a:pt x="6388" y="1188"/>
                    <a:pt x="7126" y="2346"/>
                  </a:cubicBezTo>
                  <a:cubicBezTo>
                    <a:pt x="8012" y="3898"/>
                    <a:pt x="7157" y="5798"/>
                    <a:pt x="5701" y="6653"/>
                  </a:cubicBezTo>
                  <a:cubicBezTo>
                    <a:pt x="5102" y="7007"/>
                    <a:pt x="4530" y="7162"/>
                    <a:pt x="4004" y="7162"/>
                  </a:cubicBezTo>
                  <a:cubicBezTo>
                    <a:pt x="1471" y="7162"/>
                    <a:pt x="23" y="3568"/>
                    <a:pt x="1964" y="1365"/>
                  </a:cubicBezTo>
                  <a:cubicBezTo>
                    <a:pt x="2059" y="1301"/>
                    <a:pt x="2059" y="1175"/>
                    <a:pt x="2059" y="1048"/>
                  </a:cubicBezTo>
                  <a:lnTo>
                    <a:pt x="2122" y="1048"/>
                  </a:lnTo>
                  <a:cubicBezTo>
                    <a:pt x="2705" y="804"/>
                    <a:pt x="3335" y="674"/>
                    <a:pt x="3955" y="674"/>
                  </a:cubicBezTo>
                  <a:close/>
                  <a:moveTo>
                    <a:pt x="4022" y="0"/>
                  </a:moveTo>
                  <a:cubicBezTo>
                    <a:pt x="3234" y="0"/>
                    <a:pt x="2524" y="244"/>
                    <a:pt x="1964" y="731"/>
                  </a:cubicBezTo>
                  <a:cubicBezTo>
                    <a:pt x="1932" y="763"/>
                    <a:pt x="1932" y="763"/>
                    <a:pt x="1932" y="795"/>
                  </a:cubicBezTo>
                  <a:cubicBezTo>
                    <a:pt x="1890" y="784"/>
                    <a:pt x="1847" y="777"/>
                    <a:pt x="1806" y="777"/>
                  </a:cubicBezTo>
                  <a:cubicBezTo>
                    <a:pt x="1724" y="777"/>
                    <a:pt x="1647" y="805"/>
                    <a:pt x="1584" y="890"/>
                  </a:cubicBezTo>
                  <a:cubicBezTo>
                    <a:pt x="1520" y="921"/>
                    <a:pt x="1489" y="953"/>
                    <a:pt x="1425" y="1016"/>
                  </a:cubicBezTo>
                  <a:cubicBezTo>
                    <a:pt x="0" y="2378"/>
                    <a:pt x="63" y="4658"/>
                    <a:pt x="1014" y="6147"/>
                  </a:cubicBezTo>
                  <a:cubicBezTo>
                    <a:pt x="1696" y="7211"/>
                    <a:pt x="2824" y="7791"/>
                    <a:pt x="4010" y="7791"/>
                  </a:cubicBezTo>
                  <a:cubicBezTo>
                    <a:pt x="4695" y="7791"/>
                    <a:pt x="5400" y="7598"/>
                    <a:pt x="6049" y="7192"/>
                  </a:cubicBezTo>
                  <a:cubicBezTo>
                    <a:pt x="6334" y="7033"/>
                    <a:pt x="6556" y="6843"/>
                    <a:pt x="6809" y="6590"/>
                  </a:cubicBezTo>
                  <a:cubicBezTo>
                    <a:pt x="7949" y="5513"/>
                    <a:pt x="8519" y="3772"/>
                    <a:pt x="7727" y="2251"/>
                  </a:cubicBezTo>
                  <a:cubicBezTo>
                    <a:pt x="7189" y="1175"/>
                    <a:pt x="6049" y="288"/>
                    <a:pt x="4750" y="66"/>
                  </a:cubicBezTo>
                  <a:cubicBezTo>
                    <a:pt x="4502" y="22"/>
                    <a:pt x="4259" y="0"/>
                    <a:pt x="40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4"/>
            <p:cNvSpPr/>
            <p:nvPr/>
          </p:nvSpPr>
          <p:spPr>
            <a:xfrm>
              <a:off x="71354950" y="2579413"/>
              <a:ext cx="44375" cy="77975"/>
            </a:xfrm>
            <a:custGeom>
              <a:avLst/>
              <a:gdLst/>
              <a:ahLst/>
              <a:cxnLst/>
              <a:rect l="l" t="t" r="r" b="b"/>
              <a:pathLst>
                <a:path w="1775" h="3119" extrusionOk="0">
                  <a:moveTo>
                    <a:pt x="1487" y="1"/>
                  </a:moveTo>
                  <a:cubicBezTo>
                    <a:pt x="1458" y="1"/>
                    <a:pt x="1426" y="4"/>
                    <a:pt x="1394" y="15"/>
                  </a:cubicBezTo>
                  <a:cubicBezTo>
                    <a:pt x="793" y="268"/>
                    <a:pt x="318" y="806"/>
                    <a:pt x="159" y="1440"/>
                  </a:cubicBezTo>
                  <a:cubicBezTo>
                    <a:pt x="1" y="2042"/>
                    <a:pt x="128" y="2580"/>
                    <a:pt x="508" y="3023"/>
                  </a:cubicBezTo>
                  <a:cubicBezTo>
                    <a:pt x="539" y="3087"/>
                    <a:pt x="571" y="3118"/>
                    <a:pt x="634" y="3118"/>
                  </a:cubicBezTo>
                  <a:cubicBezTo>
                    <a:pt x="793" y="3118"/>
                    <a:pt x="951" y="2960"/>
                    <a:pt x="824" y="2802"/>
                  </a:cubicBezTo>
                  <a:cubicBezTo>
                    <a:pt x="381" y="2010"/>
                    <a:pt x="666" y="838"/>
                    <a:pt x="1553" y="490"/>
                  </a:cubicBezTo>
                  <a:cubicBezTo>
                    <a:pt x="1774" y="426"/>
                    <a:pt x="1743" y="141"/>
                    <a:pt x="1616" y="15"/>
                  </a:cubicBezTo>
                  <a:cubicBezTo>
                    <a:pt x="1595" y="15"/>
                    <a:pt x="1546" y="1"/>
                    <a:pt x="1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4"/>
            <p:cNvSpPr/>
            <p:nvPr/>
          </p:nvSpPr>
          <p:spPr>
            <a:xfrm>
              <a:off x="71307150" y="2557388"/>
              <a:ext cx="199850" cy="162850"/>
            </a:xfrm>
            <a:custGeom>
              <a:avLst/>
              <a:gdLst/>
              <a:ahLst/>
              <a:cxnLst/>
              <a:rect l="l" t="t" r="r" b="b"/>
              <a:pathLst>
                <a:path w="7994" h="6514" extrusionOk="0">
                  <a:moveTo>
                    <a:pt x="3389" y="851"/>
                  </a:moveTo>
                  <a:cubicBezTo>
                    <a:pt x="3454" y="851"/>
                    <a:pt x="3515" y="873"/>
                    <a:pt x="3560" y="896"/>
                  </a:cubicBezTo>
                  <a:cubicBezTo>
                    <a:pt x="3686" y="1022"/>
                    <a:pt x="3686" y="1307"/>
                    <a:pt x="3496" y="1371"/>
                  </a:cubicBezTo>
                  <a:cubicBezTo>
                    <a:pt x="2578" y="1719"/>
                    <a:pt x="2293" y="2891"/>
                    <a:pt x="2768" y="3683"/>
                  </a:cubicBezTo>
                  <a:cubicBezTo>
                    <a:pt x="2855" y="3856"/>
                    <a:pt x="2757" y="4003"/>
                    <a:pt x="2618" y="4003"/>
                  </a:cubicBezTo>
                  <a:cubicBezTo>
                    <a:pt x="2605" y="4003"/>
                    <a:pt x="2592" y="4002"/>
                    <a:pt x="2578" y="3999"/>
                  </a:cubicBezTo>
                  <a:cubicBezTo>
                    <a:pt x="2546" y="3999"/>
                    <a:pt x="2451" y="3968"/>
                    <a:pt x="2420" y="3904"/>
                  </a:cubicBezTo>
                  <a:cubicBezTo>
                    <a:pt x="1501" y="2923"/>
                    <a:pt x="2103" y="1339"/>
                    <a:pt x="3306" y="864"/>
                  </a:cubicBezTo>
                  <a:cubicBezTo>
                    <a:pt x="3334" y="855"/>
                    <a:pt x="3362" y="851"/>
                    <a:pt x="3389" y="851"/>
                  </a:cubicBezTo>
                  <a:close/>
                  <a:moveTo>
                    <a:pt x="3895" y="1"/>
                  </a:moveTo>
                  <a:cubicBezTo>
                    <a:pt x="3280" y="1"/>
                    <a:pt x="2654" y="135"/>
                    <a:pt x="2071" y="389"/>
                  </a:cubicBezTo>
                  <a:lnTo>
                    <a:pt x="1976" y="389"/>
                  </a:lnTo>
                  <a:cubicBezTo>
                    <a:pt x="2040" y="516"/>
                    <a:pt x="1976" y="642"/>
                    <a:pt x="1913" y="706"/>
                  </a:cubicBezTo>
                  <a:cubicBezTo>
                    <a:pt x="1" y="2906"/>
                    <a:pt x="1403" y="6514"/>
                    <a:pt x="3916" y="6514"/>
                  </a:cubicBezTo>
                  <a:cubicBezTo>
                    <a:pt x="4442" y="6514"/>
                    <a:pt x="5016" y="6356"/>
                    <a:pt x="5618" y="5994"/>
                  </a:cubicBezTo>
                  <a:cubicBezTo>
                    <a:pt x="7107" y="5139"/>
                    <a:pt x="7993" y="3239"/>
                    <a:pt x="7012" y="1687"/>
                  </a:cubicBezTo>
                  <a:cubicBezTo>
                    <a:pt x="6295" y="529"/>
                    <a:pt x="5117" y="1"/>
                    <a:pt x="38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38071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0"/>
        <p:cNvGrpSpPr/>
        <p:nvPr/>
      </p:nvGrpSpPr>
      <p:grpSpPr>
        <a:xfrm>
          <a:off x="0" y="0"/>
          <a:ext cx="0" cy="0"/>
          <a:chOff x="0" y="0"/>
          <a:chExt cx="0" cy="0"/>
        </a:xfrm>
      </p:grpSpPr>
      <p:sp>
        <p:nvSpPr>
          <p:cNvPr id="111" name="Google Shape;111;p10"/>
          <p:cNvSpPr txBox="1">
            <a:spLocks noGrp="1"/>
          </p:cNvSpPr>
          <p:nvPr>
            <p:ph type="body" idx="1"/>
          </p:nvPr>
        </p:nvSpPr>
        <p:spPr>
          <a:xfrm>
            <a:off x="2094933" y="2997367"/>
            <a:ext cx="8002000" cy="8632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Clr>
                <a:schemeClr val="accent2"/>
              </a:buClr>
              <a:buSzPts val="4000"/>
              <a:buFont typeface="Montserrat"/>
              <a:buNone/>
              <a:defRPr sz="5333" b="1">
                <a:solidFill>
                  <a:schemeClr val="lt2"/>
                </a:solidFill>
                <a:latin typeface="Indie Flower"/>
                <a:ea typeface="Indie Flower"/>
                <a:cs typeface="Indie Flower"/>
                <a:sym typeface="Indie Flower"/>
              </a:defRPr>
            </a:lvl1pPr>
          </a:lstStyle>
          <a:p>
            <a:endParaRPr/>
          </a:p>
        </p:txBody>
      </p:sp>
      <p:sp>
        <p:nvSpPr>
          <p:cNvPr id="112" name="Google Shape;112;p10"/>
          <p:cNvSpPr txBox="1">
            <a:spLocks noGrp="1"/>
          </p:cNvSpPr>
          <p:nvPr>
            <p:ph type="title"/>
          </p:nvPr>
        </p:nvSpPr>
        <p:spPr>
          <a:xfrm>
            <a:off x="2069300" y="3006803"/>
            <a:ext cx="8048400" cy="842400"/>
          </a:xfrm>
          <a:prstGeom prst="rect">
            <a:avLst/>
          </a:prstGeom>
        </p:spPr>
        <p:txBody>
          <a:bodyPr spcFirstLastPara="1" wrap="square" lIns="91425" tIns="91425" rIns="91425" bIns="91425" anchor="ctr" anchorCtr="0">
            <a:noAutofit/>
          </a:bodyPr>
          <a:lstStyle>
            <a:lvl1pPr lvl="0">
              <a:spcBef>
                <a:spcPts val="0"/>
              </a:spcBef>
              <a:spcAft>
                <a:spcPts val="0"/>
              </a:spcAft>
              <a:buNone/>
              <a:defRPr sz="5333"/>
            </a:lvl1pPr>
            <a:lvl2pPr lvl="1">
              <a:spcBef>
                <a:spcPts val="0"/>
              </a:spcBef>
              <a:spcAft>
                <a:spcPts val="0"/>
              </a:spcAft>
              <a:buNone/>
              <a:defRPr sz="5333"/>
            </a:lvl2pPr>
            <a:lvl3pPr lvl="2">
              <a:spcBef>
                <a:spcPts val="0"/>
              </a:spcBef>
              <a:spcAft>
                <a:spcPts val="0"/>
              </a:spcAft>
              <a:buNone/>
              <a:defRPr sz="5333"/>
            </a:lvl3pPr>
            <a:lvl4pPr lvl="3">
              <a:spcBef>
                <a:spcPts val="0"/>
              </a:spcBef>
              <a:spcAft>
                <a:spcPts val="0"/>
              </a:spcAft>
              <a:buNone/>
              <a:defRPr sz="5333"/>
            </a:lvl4pPr>
            <a:lvl5pPr lvl="4">
              <a:spcBef>
                <a:spcPts val="0"/>
              </a:spcBef>
              <a:spcAft>
                <a:spcPts val="0"/>
              </a:spcAft>
              <a:buNone/>
              <a:defRPr sz="5333"/>
            </a:lvl5pPr>
            <a:lvl6pPr lvl="5">
              <a:spcBef>
                <a:spcPts val="0"/>
              </a:spcBef>
              <a:spcAft>
                <a:spcPts val="0"/>
              </a:spcAft>
              <a:buNone/>
              <a:defRPr sz="5333"/>
            </a:lvl6pPr>
            <a:lvl7pPr lvl="6">
              <a:spcBef>
                <a:spcPts val="0"/>
              </a:spcBef>
              <a:spcAft>
                <a:spcPts val="0"/>
              </a:spcAft>
              <a:buNone/>
              <a:defRPr sz="5333"/>
            </a:lvl7pPr>
            <a:lvl8pPr lvl="7">
              <a:spcBef>
                <a:spcPts val="0"/>
              </a:spcBef>
              <a:spcAft>
                <a:spcPts val="0"/>
              </a:spcAft>
              <a:buNone/>
              <a:defRPr sz="5333"/>
            </a:lvl8pPr>
            <a:lvl9pPr lvl="8">
              <a:spcBef>
                <a:spcPts val="0"/>
              </a:spcBef>
              <a:spcAft>
                <a:spcPts val="0"/>
              </a:spcAft>
              <a:buNone/>
              <a:defRPr sz="5333"/>
            </a:lvl9pPr>
          </a:lstStyle>
          <a:p>
            <a:endParaRPr/>
          </a:p>
        </p:txBody>
      </p:sp>
    </p:spTree>
    <p:extLst>
      <p:ext uri="{BB962C8B-B14F-4D97-AF65-F5344CB8AC3E}">
        <p14:creationId xmlns:p14="http://schemas.microsoft.com/office/powerpoint/2010/main" val="4210953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92"/>
        <p:cNvGrpSpPr/>
        <p:nvPr/>
      </p:nvGrpSpPr>
      <p:grpSpPr>
        <a:xfrm>
          <a:off x="0" y="0"/>
          <a:ext cx="0" cy="0"/>
          <a:chOff x="0" y="0"/>
          <a:chExt cx="0" cy="0"/>
        </a:xfrm>
      </p:grpSpPr>
    </p:spTree>
    <p:extLst>
      <p:ext uri="{BB962C8B-B14F-4D97-AF65-F5344CB8AC3E}">
        <p14:creationId xmlns:p14="http://schemas.microsoft.com/office/powerpoint/2010/main" val="2410260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3"/>
        <p:cNvGrpSpPr/>
        <p:nvPr/>
      </p:nvGrpSpPr>
      <p:grpSpPr>
        <a:xfrm>
          <a:off x="0" y="0"/>
          <a:ext cx="0" cy="0"/>
          <a:chOff x="0" y="0"/>
          <a:chExt cx="0" cy="0"/>
        </a:xfrm>
      </p:grpSpPr>
      <p:sp>
        <p:nvSpPr>
          <p:cNvPr id="114" name="Google Shape;114;p11"/>
          <p:cNvSpPr txBox="1">
            <a:spLocks noGrp="1"/>
          </p:cNvSpPr>
          <p:nvPr>
            <p:ph type="title" hasCustomPrompt="1"/>
          </p:nvPr>
        </p:nvSpPr>
        <p:spPr>
          <a:xfrm>
            <a:off x="818467" y="2541500"/>
            <a:ext cx="10554800" cy="17344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7200"/>
              <a:buNone/>
              <a:defRPr sz="18666">
                <a:solidFill>
                  <a:schemeClr val="lt2"/>
                </a:solidFill>
              </a:defRPr>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15" name="Google Shape;115;p11"/>
          <p:cNvSpPr txBox="1">
            <a:spLocks noGrp="1"/>
          </p:cNvSpPr>
          <p:nvPr>
            <p:ph type="subTitle" idx="1"/>
          </p:nvPr>
        </p:nvSpPr>
        <p:spPr>
          <a:xfrm>
            <a:off x="1446333" y="4833033"/>
            <a:ext cx="8944000" cy="5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16" name="Google Shape;116;p11"/>
          <p:cNvGrpSpPr/>
          <p:nvPr/>
        </p:nvGrpSpPr>
        <p:grpSpPr>
          <a:xfrm>
            <a:off x="958100" y="964875"/>
            <a:ext cx="10415165" cy="4929277"/>
            <a:chOff x="718575" y="723656"/>
            <a:chExt cx="7811374" cy="3696958"/>
          </a:xfrm>
        </p:grpSpPr>
        <p:sp>
          <p:nvSpPr>
            <p:cNvPr id="117" name="Google Shape;117;p11"/>
            <p:cNvSpPr/>
            <p:nvPr/>
          </p:nvSpPr>
          <p:spPr>
            <a:xfrm>
              <a:off x="1062563" y="743634"/>
              <a:ext cx="172969" cy="152438"/>
            </a:xfrm>
            <a:custGeom>
              <a:avLst/>
              <a:gdLst/>
              <a:ahLst/>
              <a:cxnLst/>
              <a:rect l="l" t="t" r="r" b="b"/>
              <a:pathLst>
                <a:path w="5316" h="4685" extrusionOk="0">
                  <a:moveTo>
                    <a:pt x="2480" y="0"/>
                  </a:moveTo>
                  <a:cubicBezTo>
                    <a:pt x="1893" y="0"/>
                    <a:pt x="1290" y="279"/>
                    <a:pt x="792" y="950"/>
                  </a:cubicBezTo>
                  <a:cubicBezTo>
                    <a:pt x="32" y="1932"/>
                    <a:pt x="0" y="3452"/>
                    <a:pt x="1045" y="4212"/>
                  </a:cubicBezTo>
                  <a:cubicBezTo>
                    <a:pt x="1504" y="4538"/>
                    <a:pt x="2010" y="4685"/>
                    <a:pt x="2514" y="4685"/>
                  </a:cubicBezTo>
                  <a:cubicBezTo>
                    <a:pt x="3330" y="4685"/>
                    <a:pt x="4143" y="4300"/>
                    <a:pt x="4750" y="3674"/>
                  </a:cubicBezTo>
                  <a:lnTo>
                    <a:pt x="4782" y="3674"/>
                  </a:lnTo>
                  <a:cubicBezTo>
                    <a:pt x="4750" y="3610"/>
                    <a:pt x="4687" y="3515"/>
                    <a:pt x="4750" y="3452"/>
                  </a:cubicBezTo>
                  <a:cubicBezTo>
                    <a:pt x="5316" y="1734"/>
                    <a:pt x="3945" y="0"/>
                    <a:pt x="24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11"/>
            <p:cNvSpPr/>
            <p:nvPr/>
          </p:nvSpPr>
          <p:spPr>
            <a:xfrm>
              <a:off x="1045025" y="723656"/>
              <a:ext cx="210257" cy="191548"/>
            </a:xfrm>
            <a:custGeom>
              <a:avLst/>
              <a:gdLst/>
              <a:ahLst/>
              <a:cxnLst/>
              <a:rect l="l" t="t" r="r" b="b"/>
              <a:pathLst>
                <a:path w="6462" h="5887" extrusionOk="0">
                  <a:moveTo>
                    <a:pt x="3009" y="633"/>
                  </a:moveTo>
                  <a:cubicBezTo>
                    <a:pt x="3313" y="633"/>
                    <a:pt x="3624" y="710"/>
                    <a:pt x="3928" y="867"/>
                  </a:cubicBezTo>
                  <a:cubicBezTo>
                    <a:pt x="4878" y="1374"/>
                    <a:pt x="5669" y="2641"/>
                    <a:pt x="5226" y="3971"/>
                  </a:cubicBezTo>
                  <a:cubicBezTo>
                    <a:pt x="5194" y="4066"/>
                    <a:pt x="5226" y="4129"/>
                    <a:pt x="5226" y="4193"/>
                  </a:cubicBezTo>
                  <a:cubicBezTo>
                    <a:pt x="4681" y="4798"/>
                    <a:pt x="3865" y="5237"/>
                    <a:pt x="3034" y="5237"/>
                  </a:cubicBezTo>
                  <a:cubicBezTo>
                    <a:pt x="2561" y="5237"/>
                    <a:pt x="2083" y="5095"/>
                    <a:pt x="1647" y="4763"/>
                  </a:cubicBezTo>
                  <a:cubicBezTo>
                    <a:pt x="1204" y="4446"/>
                    <a:pt x="919" y="4034"/>
                    <a:pt x="856" y="3496"/>
                  </a:cubicBezTo>
                  <a:cubicBezTo>
                    <a:pt x="729" y="2863"/>
                    <a:pt x="919" y="2166"/>
                    <a:pt x="1362" y="1564"/>
                  </a:cubicBezTo>
                  <a:cubicBezTo>
                    <a:pt x="1807" y="950"/>
                    <a:pt x="2394" y="633"/>
                    <a:pt x="3009" y="633"/>
                  </a:cubicBezTo>
                  <a:close/>
                  <a:moveTo>
                    <a:pt x="3154" y="0"/>
                  </a:moveTo>
                  <a:cubicBezTo>
                    <a:pt x="2280" y="0"/>
                    <a:pt x="1412" y="421"/>
                    <a:pt x="856" y="1216"/>
                  </a:cubicBezTo>
                  <a:cubicBezTo>
                    <a:pt x="697" y="1406"/>
                    <a:pt x="571" y="1596"/>
                    <a:pt x="476" y="1849"/>
                  </a:cubicBezTo>
                  <a:cubicBezTo>
                    <a:pt x="1" y="2926"/>
                    <a:pt x="96" y="4288"/>
                    <a:pt x="1109" y="5174"/>
                  </a:cubicBezTo>
                  <a:cubicBezTo>
                    <a:pt x="1590" y="5631"/>
                    <a:pt x="2326" y="5887"/>
                    <a:pt x="3082" y="5887"/>
                  </a:cubicBezTo>
                  <a:cubicBezTo>
                    <a:pt x="3322" y="5887"/>
                    <a:pt x="3564" y="5861"/>
                    <a:pt x="3801" y="5808"/>
                  </a:cubicBezTo>
                  <a:cubicBezTo>
                    <a:pt x="4593" y="5649"/>
                    <a:pt x="5226" y="5174"/>
                    <a:pt x="5543" y="4509"/>
                  </a:cubicBezTo>
                  <a:lnTo>
                    <a:pt x="5543" y="4414"/>
                  </a:lnTo>
                  <a:cubicBezTo>
                    <a:pt x="5638" y="4414"/>
                    <a:pt x="5701" y="4383"/>
                    <a:pt x="5796" y="4256"/>
                  </a:cubicBezTo>
                  <a:cubicBezTo>
                    <a:pt x="5828" y="4224"/>
                    <a:pt x="5828" y="4161"/>
                    <a:pt x="5859" y="4129"/>
                  </a:cubicBezTo>
                  <a:cubicBezTo>
                    <a:pt x="6461" y="2767"/>
                    <a:pt x="5701" y="1216"/>
                    <a:pt x="4656" y="456"/>
                  </a:cubicBezTo>
                  <a:cubicBezTo>
                    <a:pt x="4196" y="149"/>
                    <a:pt x="3674" y="0"/>
                    <a:pt x="3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11"/>
            <p:cNvSpPr/>
            <p:nvPr/>
          </p:nvSpPr>
          <p:spPr>
            <a:xfrm>
              <a:off x="1161477" y="792213"/>
              <a:ext cx="31952" cy="68914"/>
            </a:xfrm>
            <a:custGeom>
              <a:avLst/>
              <a:gdLst/>
              <a:ahLst/>
              <a:cxnLst/>
              <a:rect l="l" t="t" r="r" b="b"/>
              <a:pathLst>
                <a:path w="982" h="2118" extrusionOk="0">
                  <a:moveTo>
                    <a:pt x="178" y="0"/>
                  </a:moveTo>
                  <a:cubicBezTo>
                    <a:pt x="106" y="0"/>
                    <a:pt x="54" y="37"/>
                    <a:pt x="32" y="59"/>
                  </a:cubicBezTo>
                  <a:lnTo>
                    <a:pt x="32" y="90"/>
                  </a:lnTo>
                  <a:cubicBezTo>
                    <a:pt x="0" y="154"/>
                    <a:pt x="0" y="249"/>
                    <a:pt x="64" y="280"/>
                  </a:cubicBezTo>
                  <a:cubicBezTo>
                    <a:pt x="317" y="439"/>
                    <a:pt x="444" y="756"/>
                    <a:pt x="475" y="1041"/>
                  </a:cubicBezTo>
                  <a:cubicBezTo>
                    <a:pt x="475" y="1326"/>
                    <a:pt x="380" y="1547"/>
                    <a:pt x="222" y="1706"/>
                  </a:cubicBezTo>
                  <a:cubicBezTo>
                    <a:pt x="127" y="1832"/>
                    <a:pt x="159" y="1959"/>
                    <a:pt x="222" y="2022"/>
                  </a:cubicBezTo>
                  <a:cubicBezTo>
                    <a:pt x="222" y="2022"/>
                    <a:pt x="285" y="2054"/>
                    <a:pt x="317" y="2054"/>
                  </a:cubicBezTo>
                  <a:cubicBezTo>
                    <a:pt x="349" y="2101"/>
                    <a:pt x="388" y="2117"/>
                    <a:pt x="428" y="2117"/>
                  </a:cubicBezTo>
                  <a:cubicBezTo>
                    <a:pt x="467" y="2117"/>
                    <a:pt x="507" y="2101"/>
                    <a:pt x="539" y="2086"/>
                  </a:cubicBezTo>
                  <a:cubicBezTo>
                    <a:pt x="824" y="1801"/>
                    <a:pt x="982" y="1326"/>
                    <a:pt x="919" y="882"/>
                  </a:cubicBezTo>
                  <a:cubicBezTo>
                    <a:pt x="824" y="502"/>
                    <a:pt x="634" y="185"/>
                    <a:pt x="285" y="27"/>
                  </a:cubicBezTo>
                  <a:cubicBezTo>
                    <a:pt x="246" y="7"/>
                    <a:pt x="210"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1"/>
            <p:cNvSpPr/>
            <p:nvPr/>
          </p:nvSpPr>
          <p:spPr>
            <a:xfrm>
              <a:off x="720039" y="932450"/>
              <a:ext cx="288966" cy="253500"/>
            </a:xfrm>
            <a:custGeom>
              <a:avLst/>
              <a:gdLst/>
              <a:ahLst/>
              <a:cxnLst/>
              <a:rect l="l" t="t" r="r" b="b"/>
              <a:pathLst>
                <a:path w="8881" h="7791" extrusionOk="0">
                  <a:moveTo>
                    <a:pt x="5226" y="700"/>
                  </a:moveTo>
                  <a:cubicBezTo>
                    <a:pt x="5520" y="700"/>
                    <a:pt x="5821" y="737"/>
                    <a:pt x="6125" y="816"/>
                  </a:cubicBezTo>
                  <a:cubicBezTo>
                    <a:pt x="6157" y="824"/>
                    <a:pt x="6188" y="828"/>
                    <a:pt x="6219" y="828"/>
                  </a:cubicBezTo>
                  <a:cubicBezTo>
                    <a:pt x="6311" y="828"/>
                    <a:pt x="6394" y="792"/>
                    <a:pt x="6442" y="721"/>
                  </a:cubicBezTo>
                  <a:cubicBezTo>
                    <a:pt x="6442" y="721"/>
                    <a:pt x="6442" y="752"/>
                    <a:pt x="6473" y="752"/>
                  </a:cubicBezTo>
                  <a:cubicBezTo>
                    <a:pt x="7962" y="1988"/>
                    <a:pt x="8659" y="4046"/>
                    <a:pt x="7582" y="5788"/>
                  </a:cubicBezTo>
                  <a:cubicBezTo>
                    <a:pt x="7024" y="6717"/>
                    <a:pt x="6074" y="7134"/>
                    <a:pt x="5096" y="7134"/>
                  </a:cubicBezTo>
                  <a:cubicBezTo>
                    <a:pt x="4408" y="7134"/>
                    <a:pt x="3705" y="6927"/>
                    <a:pt x="3117" y="6548"/>
                  </a:cubicBezTo>
                  <a:cubicBezTo>
                    <a:pt x="1" y="4557"/>
                    <a:pt x="2220" y="700"/>
                    <a:pt x="5226" y="700"/>
                  </a:cubicBezTo>
                  <a:close/>
                  <a:moveTo>
                    <a:pt x="5062" y="1"/>
                  </a:moveTo>
                  <a:cubicBezTo>
                    <a:pt x="3567" y="1"/>
                    <a:pt x="2119" y="956"/>
                    <a:pt x="1406" y="2178"/>
                  </a:cubicBezTo>
                  <a:cubicBezTo>
                    <a:pt x="425" y="3951"/>
                    <a:pt x="1026" y="6041"/>
                    <a:pt x="2800" y="7150"/>
                  </a:cubicBezTo>
                  <a:cubicBezTo>
                    <a:pt x="3085" y="7308"/>
                    <a:pt x="3338" y="7466"/>
                    <a:pt x="3655" y="7530"/>
                  </a:cubicBezTo>
                  <a:cubicBezTo>
                    <a:pt x="4125" y="7700"/>
                    <a:pt x="4627" y="7791"/>
                    <a:pt x="5127" y="7791"/>
                  </a:cubicBezTo>
                  <a:cubicBezTo>
                    <a:pt x="6208" y="7791"/>
                    <a:pt x="7279" y="7364"/>
                    <a:pt x="7994" y="6390"/>
                  </a:cubicBezTo>
                  <a:cubicBezTo>
                    <a:pt x="8690" y="5408"/>
                    <a:pt x="8880" y="3951"/>
                    <a:pt x="8532" y="2716"/>
                  </a:cubicBezTo>
                  <a:cubicBezTo>
                    <a:pt x="8215" y="1671"/>
                    <a:pt x="7550" y="879"/>
                    <a:pt x="6695" y="531"/>
                  </a:cubicBezTo>
                  <a:lnTo>
                    <a:pt x="6600" y="531"/>
                  </a:lnTo>
                  <a:cubicBezTo>
                    <a:pt x="6600" y="404"/>
                    <a:pt x="6537" y="309"/>
                    <a:pt x="6378" y="246"/>
                  </a:cubicBezTo>
                  <a:cubicBezTo>
                    <a:pt x="6283" y="214"/>
                    <a:pt x="6252" y="214"/>
                    <a:pt x="6157" y="182"/>
                  </a:cubicBezTo>
                  <a:cubicBezTo>
                    <a:pt x="5796" y="58"/>
                    <a:pt x="5427" y="1"/>
                    <a:pt x="50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1"/>
            <p:cNvSpPr/>
            <p:nvPr/>
          </p:nvSpPr>
          <p:spPr>
            <a:xfrm>
              <a:off x="830700" y="984835"/>
              <a:ext cx="106170" cy="45585"/>
            </a:xfrm>
            <a:custGeom>
              <a:avLst/>
              <a:gdLst/>
              <a:ahLst/>
              <a:cxnLst/>
              <a:rect l="l" t="t" r="r" b="b"/>
              <a:pathLst>
                <a:path w="3263" h="1401" extrusionOk="0">
                  <a:moveTo>
                    <a:pt x="1811" y="1"/>
                  </a:moveTo>
                  <a:cubicBezTo>
                    <a:pt x="1640" y="1"/>
                    <a:pt x="1467" y="21"/>
                    <a:pt x="1299" y="61"/>
                  </a:cubicBezTo>
                  <a:cubicBezTo>
                    <a:pt x="697" y="188"/>
                    <a:pt x="254" y="599"/>
                    <a:pt x="32" y="1106"/>
                  </a:cubicBezTo>
                  <a:cubicBezTo>
                    <a:pt x="1" y="1138"/>
                    <a:pt x="1" y="1169"/>
                    <a:pt x="1" y="1264"/>
                  </a:cubicBezTo>
                  <a:cubicBezTo>
                    <a:pt x="18" y="1351"/>
                    <a:pt x="93" y="1400"/>
                    <a:pt x="178" y="1400"/>
                  </a:cubicBezTo>
                  <a:cubicBezTo>
                    <a:pt x="247" y="1400"/>
                    <a:pt x="323" y="1367"/>
                    <a:pt x="381" y="1296"/>
                  </a:cubicBezTo>
                  <a:cubicBezTo>
                    <a:pt x="709" y="832"/>
                    <a:pt x="1262" y="557"/>
                    <a:pt x="1801" y="557"/>
                  </a:cubicBezTo>
                  <a:cubicBezTo>
                    <a:pt x="2145" y="557"/>
                    <a:pt x="2484" y="669"/>
                    <a:pt x="2756" y="916"/>
                  </a:cubicBezTo>
                  <a:cubicBezTo>
                    <a:pt x="2826" y="966"/>
                    <a:pt x="2893" y="988"/>
                    <a:pt x="2954" y="988"/>
                  </a:cubicBezTo>
                  <a:cubicBezTo>
                    <a:pt x="3085" y="988"/>
                    <a:pt x="3188" y="887"/>
                    <a:pt x="3231" y="758"/>
                  </a:cubicBezTo>
                  <a:cubicBezTo>
                    <a:pt x="3262" y="663"/>
                    <a:pt x="3231" y="568"/>
                    <a:pt x="3167" y="504"/>
                  </a:cubicBezTo>
                  <a:cubicBezTo>
                    <a:pt x="2813" y="173"/>
                    <a:pt x="2317" y="1"/>
                    <a:pt x="18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11"/>
            <p:cNvSpPr/>
            <p:nvPr/>
          </p:nvSpPr>
          <p:spPr>
            <a:xfrm>
              <a:off x="718575" y="955649"/>
              <a:ext cx="282165" cy="208923"/>
            </a:xfrm>
            <a:custGeom>
              <a:avLst/>
              <a:gdLst/>
              <a:ahLst/>
              <a:cxnLst/>
              <a:rect l="l" t="t" r="r" b="b"/>
              <a:pathLst>
                <a:path w="8672" h="6421" extrusionOk="0">
                  <a:moveTo>
                    <a:pt x="5273" y="895"/>
                  </a:moveTo>
                  <a:cubicBezTo>
                    <a:pt x="5768" y="895"/>
                    <a:pt x="6267" y="1054"/>
                    <a:pt x="6645" y="1370"/>
                  </a:cubicBezTo>
                  <a:cubicBezTo>
                    <a:pt x="6708" y="1433"/>
                    <a:pt x="6772" y="1528"/>
                    <a:pt x="6708" y="1655"/>
                  </a:cubicBezTo>
                  <a:cubicBezTo>
                    <a:pt x="6686" y="1767"/>
                    <a:pt x="6569" y="1879"/>
                    <a:pt x="6423" y="1879"/>
                  </a:cubicBezTo>
                  <a:cubicBezTo>
                    <a:pt x="6363" y="1879"/>
                    <a:pt x="6298" y="1859"/>
                    <a:pt x="6233" y="1813"/>
                  </a:cubicBezTo>
                  <a:cubicBezTo>
                    <a:pt x="5962" y="1566"/>
                    <a:pt x="5623" y="1454"/>
                    <a:pt x="5279" y="1454"/>
                  </a:cubicBezTo>
                  <a:cubicBezTo>
                    <a:pt x="4740" y="1454"/>
                    <a:pt x="4187" y="1729"/>
                    <a:pt x="3858" y="2193"/>
                  </a:cubicBezTo>
                  <a:cubicBezTo>
                    <a:pt x="3815" y="2264"/>
                    <a:pt x="3747" y="2297"/>
                    <a:pt x="3679" y="2297"/>
                  </a:cubicBezTo>
                  <a:cubicBezTo>
                    <a:pt x="3596" y="2297"/>
                    <a:pt x="3513" y="2248"/>
                    <a:pt x="3478" y="2161"/>
                  </a:cubicBezTo>
                  <a:cubicBezTo>
                    <a:pt x="3447" y="2130"/>
                    <a:pt x="3447" y="2035"/>
                    <a:pt x="3478" y="2003"/>
                  </a:cubicBezTo>
                  <a:cubicBezTo>
                    <a:pt x="3783" y="1260"/>
                    <a:pt x="4524" y="895"/>
                    <a:pt x="5273" y="895"/>
                  </a:cubicBezTo>
                  <a:close/>
                  <a:moveTo>
                    <a:pt x="5317" y="1"/>
                  </a:moveTo>
                  <a:cubicBezTo>
                    <a:pt x="2283" y="1"/>
                    <a:pt x="1" y="3834"/>
                    <a:pt x="3162" y="5835"/>
                  </a:cubicBezTo>
                  <a:cubicBezTo>
                    <a:pt x="3750" y="6214"/>
                    <a:pt x="4453" y="6421"/>
                    <a:pt x="5141" y="6421"/>
                  </a:cubicBezTo>
                  <a:cubicBezTo>
                    <a:pt x="6119" y="6421"/>
                    <a:pt x="7069" y="6004"/>
                    <a:pt x="7627" y="5075"/>
                  </a:cubicBezTo>
                  <a:cubicBezTo>
                    <a:pt x="8672" y="3333"/>
                    <a:pt x="7944" y="1275"/>
                    <a:pt x="6518" y="71"/>
                  </a:cubicBezTo>
                  <a:lnTo>
                    <a:pt x="6487" y="8"/>
                  </a:lnTo>
                  <a:cubicBezTo>
                    <a:pt x="6416" y="79"/>
                    <a:pt x="6344" y="115"/>
                    <a:pt x="6260" y="115"/>
                  </a:cubicBezTo>
                  <a:cubicBezTo>
                    <a:pt x="6231" y="115"/>
                    <a:pt x="6202" y="111"/>
                    <a:pt x="6170" y="103"/>
                  </a:cubicBezTo>
                  <a:cubicBezTo>
                    <a:pt x="5882" y="33"/>
                    <a:pt x="5596" y="1"/>
                    <a:pt x="53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11"/>
            <p:cNvSpPr/>
            <p:nvPr/>
          </p:nvSpPr>
          <p:spPr>
            <a:xfrm>
              <a:off x="8012992" y="4248132"/>
              <a:ext cx="173002" cy="152048"/>
            </a:xfrm>
            <a:custGeom>
              <a:avLst/>
              <a:gdLst/>
              <a:ahLst/>
              <a:cxnLst/>
              <a:rect l="l" t="t" r="r" b="b"/>
              <a:pathLst>
                <a:path w="5317" h="4673" extrusionOk="0">
                  <a:moveTo>
                    <a:pt x="2802" y="0"/>
                  </a:moveTo>
                  <a:cubicBezTo>
                    <a:pt x="1995" y="0"/>
                    <a:pt x="1190" y="377"/>
                    <a:pt x="566" y="982"/>
                  </a:cubicBezTo>
                  <a:lnTo>
                    <a:pt x="534" y="982"/>
                  </a:lnTo>
                  <a:cubicBezTo>
                    <a:pt x="566" y="1077"/>
                    <a:pt x="629" y="1172"/>
                    <a:pt x="566" y="1235"/>
                  </a:cubicBezTo>
                  <a:cubicBezTo>
                    <a:pt x="1" y="2954"/>
                    <a:pt x="1373" y="4673"/>
                    <a:pt x="2839" y="4673"/>
                  </a:cubicBezTo>
                  <a:cubicBezTo>
                    <a:pt x="3425" y="4673"/>
                    <a:pt x="4027" y="4398"/>
                    <a:pt x="4525" y="3737"/>
                  </a:cubicBezTo>
                  <a:cubicBezTo>
                    <a:pt x="5285" y="2755"/>
                    <a:pt x="5316" y="1235"/>
                    <a:pt x="4271" y="475"/>
                  </a:cubicBezTo>
                  <a:cubicBezTo>
                    <a:pt x="3809" y="147"/>
                    <a:pt x="3305" y="0"/>
                    <a:pt x="28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1"/>
            <p:cNvSpPr/>
            <p:nvPr/>
          </p:nvSpPr>
          <p:spPr>
            <a:xfrm>
              <a:off x="7993274" y="4229033"/>
              <a:ext cx="210225" cy="191581"/>
            </a:xfrm>
            <a:custGeom>
              <a:avLst/>
              <a:gdLst/>
              <a:ahLst/>
              <a:cxnLst/>
              <a:rect l="l" t="t" r="r" b="b"/>
              <a:pathLst>
                <a:path w="6461" h="5888" extrusionOk="0">
                  <a:moveTo>
                    <a:pt x="3428" y="651"/>
                  </a:moveTo>
                  <a:cubicBezTo>
                    <a:pt x="3900" y="651"/>
                    <a:pt x="4378" y="793"/>
                    <a:pt x="4814" y="1125"/>
                  </a:cubicBezTo>
                  <a:cubicBezTo>
                    <a:pt x="5257" y="1442"/>
                    <a:pt x="5542" y="1854"/>
                    <a:pt x="5606" y="2392"/>
                  </a:cubicBezTo>
                  <a:cubicBezTo>
                    <a:pt x="5732" y="3025"/>
                    <a:pt x="5542" y="3722"/>
                    <a:pt x="5099" y="4324"/>
                  </a:cubicBezTo>
                  <a:cubicBezTo>
                    <a:pt x="4654" y="4938"/>
                    <a:pt x="4067" y="5255"/>
                    <a:pt x="3452" y="5255"/>
                  </a:cubicBezTo>
                  <a:cubicBezTo>
                    <a:pt x="3148" y="5255"/>
                    <a:pt x="2838" y="5178"/>
                    <a:pt x="2534" y="5021"/>
                  </a:cubicBezTo>
                  <a:cubicBezTo>
                    <a:pt x="1584" y="4514"/>
                    <a:pt x="792" y="3247"/>
                    <a:pt x="1235" y="1917"/>
                  </a:cubicBezTo>
                  <a:cubicBezTo>
                    <a:pt x="1267" y="1822"/>
                    <a:pt x="1235" y="1759"/>
                    <a:pt x="1235" y="1695"/>
                  </a:cubicBezTo>
                  <a:cubicBezTo>
                    <a:pt x="1781" y="1089"/>
                    <a:pt x="2596" y="651"/>
                    <a:pt x="3428" y="651"/>
                  </a:cubicBezTo>
                  <a:close/>
                  <a:moveTo>
                    <a:pt x="3379" y="1"/>
                  </a:moveTo>
                  <a:cubicBezTo>
                    <a:pt x="3139" y="1"/>
                    <a:pt x="2897" y="27"/>
                    <a:pt x="2660" y="80"/>
                  </a:cubicBezTo>
                  <a:cubicBezTo>
                    <a:pt x="1869" y="239"/>
                    <a:pt x="1235" y="714"/>
                    <a:pt x="919" y="1379"/>
                  </a:cubicBezTo>
                  <a:lnTo>
                    <a:pt x="919" y="1474"/>
                  </a:lnTo>
                  <a:cubicBezTo>
                    <a:pt x="824" y="1474"/>
                    <a:pt x="760" y="1505"/>
                    <a:pt x="665" y="1632"/>
                  </a:cubicBezTo>
                  <a:cubicBezTo>
                    <a:pt x="634" y="1664"/>
                    <a:pt x="634" y="1695"/>
                    <a:pt x="602" y="1759"/>
                  </a:cubicBezTo>
                  <a:cubicBezTo>
                    <a:pt x="0" y="3120"/>
                    <a:pt x="760" y="4672"/>
                    <a:pt x="1805" y="5432"/>
                  </a:cubicBezTo>
                  <a:cubicBezTo>
                    <a:pt x="2266" y="5739"/>
                    <a:pt x="2788" y="5888"/>
                    <a:pt x="3309" y="5888"/>
                  </a:cubicBezTo>
                  <a:cubicBezTo>
                    <a:pt x="4186" y="5888"/>
                    <a:pt x="5061" y="5467"/>
                    <a:pt x="5637" y="4672"/>
                  </a:cubicBezTo>
                  <a:cubicBezTo>
                    <a:pt x="5764" y="4482"/>
                    <a:pt x="5891" y="4292"/>
                    <a:pt x="5986" y="4039"/>
                  </a:cubicBezTo>
                  <a:cubicBezTo>
                    <a:pt x="6461" y="2962"/>
                    <a:pt x="6366" y="1600"/>
                    <a:pt x="5352" y="714"/>
                  </a:cubicBezTo>
                  <a:cubicBezTo>
                    <a:pt x="4872" y="257"/>
                    <a:pt x="4136" y="1"/>
                    <a:pt x="33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11"/>
            <p:cNvSpPr/>
            <p:nvPr/>
          </p:nvSpPr>
          <p:spPr>
            <a:xfrm>
              <a:off x="8055096" y="4283403"/>
              <a:ext cx="31952" cy="68654"/>
            </a:xfrm>
            <a:custGeom>
              <a:avLst/>
              <a:gdLst/>
              <a:ahLst/>
              <a:cxnLst/>
              <a:rect l="l" t="t" r="r" b="b"/>
              <a:pathLst>
                <a:path w="982" h="2110" extrusionOk="0">
                  <a:moveTo>
                    <a:pt x="555" y="1"/>
                  </a:moveTo>
                  <a:cubicBezTo>
                    <a:pt x="515" y="1"/>
                    <a:pt x="475" y="8"/>
                    <a:pt x="444" y="24"/>
                  </a:cubicBezTo>
                  <a:cubicBezTo>
                    <a:pt x="159" y="309"/>
                    <a:pt x="0" y="784"/>
                    <a:pt x="95" y="1228"/>
                  </a:cubicBezTo>
                  <a:cubicBezTo>
                    <a:pt x="159" y="1608"/>
                    <a:pt x="349" y="1924"/>
                    <a:pt x="729" y="2083"/>
                  </a:cubicBezTo>
                  <a:cubicBezTo>
                    <a:pt x="758" y="2102"/>
                    <a:pt x="788" y="2110"/>
                    <a:pt x="815" y="2110"/>
                  </a:cubicBezTo>
                  <a:cubicBezTo>
                    <a:pt x="877" y="2110"/>
                    <a:pt x="929" y="2073"/>
                    <a:pt x="950" y="2051"/>
                  </a:cubicBezTo>
                  <a:lnTo>
                    <a:pt x="950" y="2019"/>
                  </a:lnTo>
                  <a:cubicBezTo>
                    <a:pt x="982" y="1924"/>
                    <a:pt x="982" y="1861"/>
                    <a:pt x="919" y="1798"/>
                  </a:cubicBezTo>
                  <a:cubicBezTo>
                    <a:pt x="665" y="1671"/>
                    <a:pt x="570" y="1354"/>
                    <a:pt x="507" y="1069"/>
                  </a:cubicBezTo>
                  <a:cubicBezTo>
                    <a:pt x="507" y="784"/>
                    <a:pt x="602" y="563"/>
                    <a:pt x="760" y="404"/>
                  </a:cubicBezTo>
                  <a:cubicBezTo>
                    <a:pt x="887" y="278"/>
                    <a:pt x="824" y="151"/>
                    <a:pt x="760" y="88"/>
                  </a:cubicBezTo>
                  <a:cubicBezTo>
                    <a:pt x="760" y="88"/>
                    <a:pt x="729" y="24"/>
                    <a:pt x="665" y="24"/>
                  </a:cubicBezTo>
                  <a:cubicBezTo>
                    <a:pt x="634" y="8"/>
                    <a:pt x="594" y="1"/>
                    <a:pt x="5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11"/>
            <p:cNvSpPr/>
            <p:nvPr/>
          </p:nvSpPr>
          <p:spPr>
            <a:xfrm>
              <a:off x="8237469" y="3957962"/>
              <a:ext cx="291015" cy="253825"/>
            </a:xfrm>
            <a:custGeom>
              <a:avLst/>
              <a:gdLst/>
              <a:ahLst/>
              <a:cxnLst/>
              <a:rect l="l" t="t" r="r" b="b"/>
              <a:pathLst>
                <a:path w="8944" h="7801" extrusionOk="0">
                  <a:moveTo>
                    <a:pt x="3848" y="668"/>
                  </a:moveTo>
                  <a:cubicBezTo>
                    <a:pt x="4537" y="668"/>
                    <a:pt x="5239" y="875"/>
                    <a:pt x="5828" y="1254"/>
                  </a:cubicBezTo>
                  <a:cubicBezTo>
                    <a:pt x="8944" y="3245"/>
                    <a:pt x="6724" y="7102"/>
                    <a:pt x="3718" y="7102"/>
                  </a:cubicBezTo>
                  <a:cubicBezTo>
                    <a:pt x="3425" y="7102"/>
                    <a:pt x="3124" y="7065"/>
                    <a:pt x="2819" y="6986"/>
                  </a:cubicBezTo>
                  <a:cubicBezTo>
                    <a:pt x="2788" y="6978"/>
                    <a:pt x="2758" y="6974"/>
                    <a:pt x="2730" y="6974"/>
                  </a:cubicBezTo>
                  <a:cubicBezTo>
                    <a:pt x="2645" y="6974"/>
                    <a:pt x="2574" y="7010"/>
                    <a:pt x="2503" y="7081"/>
                  </a:cubicBezTo>
                  <a:cubicBezTo>
                    <a:pt x="2503" y="7081"/>
                    <a:pt x="2503" y="7018"/>
                    <a:pt x="2471" y="7018"/>
                  </a:cubicBezTo>
                  <a:cubicBezTo>
                    <a:pt x="1014" y="5783"/>
                    <a:pt x="286" y="3724"/>
                    <a:pt x="1363" y="2014"/>
                  </a:cubicBezTo>
                  <a:cubicBezTo>
                    <a:pt x="1920" y="1085"/>
                    <a:pt x="2870" y="668"/>
                    <a:pt x="3848" y="668"/>
                  </a:cubicBezTo>
                  <a:close/>
                  <a:moveTo>
                    <a:pt x="3858" y="1"/>
                  </a:moveTo>
                  <a:cubicBezTo>
                    <a:pt x="2765" y="1"/>
                    <a:pt x="1684" y="426"/>
                    <a:pt x="983" y="1412"/>
                  </a:cubicBezTo>
                  <a:cubicBezTo>
                    <a:pt x="254" y="2394"/>
                    <a:pt x="1" y="3851"/>
                    <a:pt x="412" y="5086"/>
                  </a:cubicBezTo>
                  <a:cubicBezTo>
                    <a:pt x="729" y="6131"/>
                    <a:pt x="1394" y="6923"/>
                    <a:pt x="2281" y="7271"/>
                  </a:cubicBezTo>
                  <a:lnTo>
                    <a:pt x="2344" y="7271"/>
                  </a:lnTo>
                  <a:cubicBezTo>
                    <a:pt x="2344" y="7398"/>
                    <a:pt x="2439" y="7493"/>
                    <a:pt x="2598" y="7556"/>
                  </a:cubicBezTo>
                  <a:cubicBezTo>
                    <a:pt x="2661" y="7588"/>
                    <a:pt x="2693" y="7588"/>
                    <a:pt x="2788" y="7619"/>
                  </a:cubicBezTo>
                  <a:cubicBezTo>
                    <a:pt x="3154" y="7744"/>
                    <a:pt x="3526" y="7801"/>
                    <a:pt x="3893" y="7801"/>
                  </a:cubicBezTo>
                  <a:cubicBezTo>
                    <a:pt x="5396" y="7801"/>
                    <a:pt x="6825" y="6840"/>
                    <a:pt x="7538" y="5593"/>
                  </a:cubicBezTo>
                  <a:cubicBezTo>
                    <a:pt x="8520" y="3851"/>
                    <a:pt x="7918" y="1761"/>
                    <a:pt x="6145" y="652"/>
                  </a:cubicBezTo>
                  <a:cubicBezTo>
                    <a:pt x="5860" y="494"/>
                    <a:pt x="5606" y="336"/>
                    <a:pt x="5290" y="241"/>
                  </a:cubicBezTo>
                  <a:cubicBezTo>
                    <a:pt x="4832" y="85"/>
                    <a:pt x="4344" y="1"/>
                    <a:pt x="3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11"/>
            <p:cNvSpPr/>
            <p:nvPr/>
          </p:nvSpPr>
          <p:spPr>
            <a:xfrm>
              <a:off x="8311655" y="4113850"/>
              <a:ext cx="106170" cy="45553"/>
            </a:xfrm>
            <a:custGeom>
              <a:avLst/>
              <a:gdLst/>
              <a:ahLst/>
              <a:cxnLst/>
              <a:rect l="l" t="t" r="r" b="b"/>
              <a:pathLst>
                <a:path w="3263" h="1400" extrusionOk="0">
                  <a:moveTo>
                    <a:pt x="3086" y="1"/>
                  </a:moveTo>
                  <a:cubicBezTo>
                    <a:pt x="3016" y="1"/>
                    <a:pt x="2940" y="34"/>
                    <a:pt x="2883" y="105"/>
                  </a:cubicBezTo>
                  <a:cubicBezTo>
                    <a:pt x="2574" y="569"/>
                    <a:pt x="2017" y="844"/>
                    <a:pt x="1471" y="844"/>
                  </a:cubicBezTo>
                  <a:cubicBezTo>
                    <a:pt x="1123" y="844"/>
                    <a:pt x="779" y="732"/>
                    <a:pt x="508" y="485"/>
                  </a:cubicBezTo>
                  <a:cubicBezTo>
                    <a:pt x="447" y="435"/>
                    <a:pt x="384" y="413"/>
                    <a:pt x="324" y="413"/>
                  </a:cubicBezTo>
                  <a:cubicBezTo>
                    <a:pt x="193" y="413"/>
                    <a:pt x="76" y="514"/>
                    <a:pt x="33" y="643"/>
                  </a:cubicBezTo>
                  <a:cubicBezTo>
                    <a:pt x="1" y="738"/>
                    <a:pt x="33" y="802"/>
                    <a:pt x="96" y="897"/>
                  </a:cubicBezTo>
                  <a:cubicBezTo>
                    <a:pt x="451" y="1228"/>
                    <a:pt x="947" y="1400"/>
                    <a:pt x="1452" y="1400"/>
                  </a:cubicBezTo>
                  <a:cubicBezTo>
                    <a:pt x="1624" y="1400"/>
                    <a:pt x="1796" y="1380"/>
                    <a:pt x="1964" y="1340"/>
                  </a:cubicBezTo>
                  <a:cubicBezTo>
                    <a:pt x="2566" y="1213"/>
                    <a:pt x="3010" y="802"/>
                    <a:pt x="3231" y="295"/>
                  </a:cubicBezTo>
                  <a:cubicBezTo>
                    <a:pt x="3263" y="263"/>
                    <a:pt x="3263" y="232"/>
                    <a:pt x="3263" y="137"/>
                  </a:cubicBezTo>
                  <a:cubicBezTo>
                    <a:pt x="3245" y="50"/>
                    <a:pt x="3171" y="1"/>
                    <a:pt x="30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11"/>
            <p:cNvSpPr/>
            <p:nvPr/>
          </p:nvSpPr>
          <p:spPr>
            <a:xfrm>
              <a:off x="8247784" y="3979697"/>
              <a:ext cx="282165" cy="208923"/>
            </a:xfrm>
            <a:custGeom>
              <a:avLst/>
              <a:gdLst/>
              <a:ahLst/>
              <a:cxnLst/>
              <a:rect l="l" t="t" r="r" b="b"/>
              <a:pathLst>
                <a:path w="8672" h="6421" extrusionOk="0">
                  <a:moveTo>
                    <a:pt x="5007" y="4124"/>
                  </a:moveTo>
                  <a:cubicBezTo>
                    <a:pt x="5086" y="4124"/>
                    <a:pt x="5159" y="4173"/>
                    <a:pt x="5194" y="4260"/>
                  </a:cubicBezTo>
                  <a:cubicBezTo>
                    <a:pt x="5258" y="4291"/>
                    <a:pt x="5258" y="4386"/>
                    <a:pt x="5194" y="4418"/>
                  </a:cubicBezTo>
                  <a:cubicBezTo>
                    <a:pt x="4891" y="5176"/>
                    <a:pt x="4156" y="5549"/>
                    <a:pt x="3411" y="5549"/>
                  </a:cubicBezTo>
                  <a:cubicBezTo>
                    <a:pt x="2912" y="5549"/>
                    <a:pt x="2408" y="5382"/>
                    <a:pt x="2027" y="5051"/>
                  </a:cubicBezTo>
                  <a:cubicBezTo>
                    <a:pt x="1964" y="4988"/>
                    <a:pt x="1901" y="4893"/>
                    <a:pt x="1964" y="4766"/>
                  </a:cubicBezTo>
                  <a:cubicBezTo>
                    <a:pt x="1986" y="4654"/>
                    <a:pt x="2120" y="4542"/>
                    <a:pt x="2263" y="4542"/>
                  </a:cubicBezTo>
                  <a:cubicBezTo>
                    <a:pt x="2322" y="4542"/>
                    <a:pt x="2383" y="4562"/>
                    <a:pt x="2439" y="4608"/>
                  </a:cubicBezTo>
                  <a:cubicBezTo>
                    <a:pt x="2711" y="4855"/>
                    <a:pt x="3049" y="4967"/>
                    <a:pt x="3394" y="4967"/>
                  </a:cubicBezTo>
                  <a:cubicBezTo>
                    <a:pt x="3933" y="4967"/>
                    <a:pt x="4486" y="4692"/>
                    <a:pt x="4814" y="4228"/>
                  </a:cubicBezTo>
                  <a:cubicBezTo>
                    <a:pt x="4871" y="4157"/>
                    <a:pt x="4941" y="4124"/>
                    <a:pt x="5007" y="4124"/>
                  </a:cubicBezTo>
                  <a:close/>
                  <a:moveTo>
                    <a:pt x="3531" y="0"/>
                  </a:moveTo>
                  <a:cubicBezTo>
                    <a:pt x="2553" y="0"/>
                    <a:pt x="1603" y="417"/>
                    <a:pt x="1046" y="1346"/>
                  </a:cubicBezTo>
                  <a:cubicBezTo>
                    <a:pt x="0" y="3056"/>
                    <a:pt x="729" y="5146"/>
                    <a:pt x="2154" y="6350"/>
                  </a:cubicBezTo>
                  <a:cubicBezTo>
                    <a:pt x="2154" y="6350"/>
                    <a:pt x="2154" y="6413"/>
                    <a:pt x="2186" y="6413"/>
                  </a:cubicBezTo>
                  <a:cubicBezTo>
                    <a:pt x="2257" y="6342"/>
                    <a:pt x="2328" y="6306"/>
                    <a:pt x="2413" y="6306"/>
                  </a:cubicBezTo>
                  <a:cubicBezTo>
                    <a:pt x="2441" y="6306"/>
                    <a:pt x="2471" y="6310"/>
                    <a:pt x="2502" y="6318"/>
                  </a:cubicBezTo>
                  <a:cubicBezTo>
                    <a:pt x="2791" y="6388"/>
                    <a:pt x="3076" y="6420"/>
                    <a:pt x="3356" y="6420"/>
                  </a:cubicBezTo>
                  <a:cubicBezTo>
                    <a:pt x="6389" y="6420"/>
                    <a:pt x="8672" y="2587"/>
                    <a:pt x="5511" y="586"/>
                  </a:cubicBezTo>
                  <a:cubicBezTo>
                    <a:pt x="4922" y="207"/>
                    <a:pt x="4220" y="0"/>
                    <a:pt x="3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6901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64734-4DA9-F54A-4770-FB50AC4235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A832D6-053F-278D-D861-7CF7436620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AC6CBF-19C1-0A38-DD3F-88933DFF420B}"/>
              </a:ext>
            </a:extLst>
          </p:cNvPr>
          <p:cNvSpPr>
            <a:spLocks noGrp="1"/>
          </p:cNvSpPr>
          <p:nvPr>
            <p:ph type="dt" sz="half" idx="10"/>
          </p:nvPr>
        </p:nvSpPr>
        <p:spPr/>
        <p:txBody>
          <a:bodyPr/>
          <a:lstStyle/>
          <a:p>
            <a:fld id="{429225FE-5C50-442B-A086-8FE4C7DF5E2E}" type="datetimeFigureOut">
              <a:rPr lang="en-US" smtClean="0"/>
              <a:t>10/5/2023</a:t>
            </a:fld>
            <a:endParaRPr lang="en-US"/>
          </a:p>
        </p:txBody>
      </p:sp>
      <p:sp>
        <p:nvSpPr>
          <p:cNvPr id="5" name="Footer Placeholder 4">
            <a:extLst>
              <a:ext uri="{FF2B5EF4-FFF2-40B4-BE49-F238E27FC236}">
                <a16:creationId xmlns:a16="http://schemas.microsoft.com/office/drawing/2014/main" id="{29BD1515-2BDA-3C80-F9FB-DFA447BCD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56D023-9D9F-8492-2CDA-B3AEB8BA52EB}"/>
              </a:ext>
            </a:extLst>
          </p:cNvPr>
          <p:cNvSpPr>
            <a:spLocks noGrp="1"/>
          </p:cNvSpPr>
          <p:nvPr>
            <p:ph type="sldNum" sz="quarter" idx="12"/>
          </p:nvPr>
        </p:nvSpPr>
        <p:spPr/>
        <p:txBody>
          <a:bodyPr/>
          <a:lstStyle/>
          <a:p>
            <a:fld id="{077BDC04-96B9-4184-94A8-AB6871EF3B14}" type="slidenum">
              <a:rPr lang="en-US" smtClean="0"/>
              <a:t>‹#›</a:t>
            </a:fld>
            <a:endParaRPr lang="en-US"/>
          </a:p>
        </p:txBody>
      </p:sp>
    </p:spTree>
    <p:extLst>
      <p:ext uri="{BB962C8B-B14F-4D97-AF65-F5344CB8AC3E}">
        <p14:creationId xmlns:p14="http://schemas.microsoft.com/office/powerpoint/2010/main" val="4227564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AA5D5-5FF2-AB7D-24E0-6F6AFD9F02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372DD1-A474-B6D5-4984-1F2BE70566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A066DD-D004-6245-CD14-71C6D4BD6F72}"/>
              </a:ext>
            </a:extLst>
          </p:cNvPr>
          <p:cNvSpPr>
            <a:spLocks noGrp="1"/>
          </p:cNvSpPr>
          <p:nvPr>
            <p:ph type="dt" sz="half" idx="10"/>
          </p:nvPr>
        </p:nvSpPr>
        <p:spPr/>
        <p:txBody>
          <a:bodyPr/>
          <a:lstStyle/>
          <a:p>
            <a:fld id="{429225FE-5C50-442B-A086-8FE4C7DF5E2E}" type="datetimeFigureOut">
              <a:rPr lang="en-US" smtClean="0"/>
              <a:t>10/5/2023</a:t>
            </a:fld>
            <a:endParaRPr lang="en-US"/>
          </a:p>
        </p:txBody>
      </p:sp>
      <p:sp>
        <p:nvSpPr>
          <p:cNvPr id="5" name="Footer Placeholder 4">
            <a:extLst>
              <a:ext uri="{FF2B5EF4-FFF2-40B4-BE49-F238E27FC236}">
                <a16:creationId xmlns:a16="http://schemas.microsoft.com/office/drawing/2014/main" id="{896A6F5C-0E46-7746-ADEE-F9CE3CBB8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C66196-1C2C-8983-2162-07E3CB517A82}"/>
              </a:ext>
            </a:extLst>
          </p:cNvPr>
          <p:cNvSpPr>
            <a:spLocks noGrp="1"/>
          </p:cNvSpPr>
          <p:nvPr>
            <p:ph type="sldNum" sz="quarter" idx="12"/>
          </p:nvPr>
        </p:nvSpPr>
        <p:spPr/>
        <p:txBody>
          <a:bodyPr/>
          <a:lstStyle/>
          <a:p>
            <a:fld id="{077BDC04-96B9-4184-94A8-AB6871EF3B14}" type="slidenum">
              <a:rPr lang="en-US" smtClean="0"/>
              <a:t>‹#›</a:t>
            </a:fld>
            <a:endParaRPr lang="en-US"/>
          </a:p>
        </p:txBody>
      </p:sp>
    </p:spTree>
    <p:extLst>
      <p:ext uri="{BB962C8B-B14F-4D97-AF65-F5344CB8AC3E}">
        <p14:creationId xmlns:p14="http://schemas.microsoft.com/office/powerpoint/2010/main" val="1256440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90D1B-272B-0FCB-D764-5FF7645B9D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381E29-409E-9C48-295F-1A9FDA67B1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D9DBA9-BB83-2CBB-99C8-A6C11366F1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E86DAC-1132-A66A-9989-CB4A680DBAA3}"/>
              </a:ext>
            </a:extLst>
          </p:cNvPr>
          <p:cNvSpPr>
            <a:spLocks noGrp="1"/>
          </p:cNvSpPr>
          <p:nvPr>
            <p:ph type="dt" sz="half" idx="10"/>
          </p:nvPr>
        </p:nvSpPr>
        <p:spPr/>
        <p:txBody>
          <a:bodyPr/>
          <a:lstStyle/>
          <a:p>
            <a:fld id="{429225FE-5C50-442B-A086-8FE4C7DF5E2E}" type="datetimeFigureOut">
              <a:rPr lang="en-US" smtClean="0"/>
              <a:t>10/5/2023</a:t>
            </a:fld>
            <a:endParaRPr lang="en-US"/>
          </a:p>
        </p:txBody>
      </p:sp>
      <p:sp>
        <p:nvSpPr>
          <p:cNvPr id="6" name="Footer Placeholder 5">
            <a:extLst>
              <a:ext uri="{FF2B5EF4-FFF2-40B4-BE49-F238E27FC236}">
                <a16:creationId xmlns:a16="http://schemas.microsoft.com/office/drawing/2014/main" id="{FD709AA5-C04C-AA7E-8389-B66B8E73AC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76867E-0B26-2405-A11C-A1BBD7FC759A}"/>
              </a:ext>
            </a:extLst>
          </p:cNvPr>
          <p:cNvSpPr>
            <a:spLocks noGrp="1"/>
          </p:cNvSpPr>
          <p:nvPr>
            <p:ph type="sldNum" sz="quarter" idx="12"/>
          </p:nvPr>
        </p:nvSpPr>
        <p:spPr/>
        <p:txBody>
          <a:bodyPr/>
          <a:lstStyle/>
          <a:p>
            <a:fld id="{077BDC04-96B9-4184-94A8-AB6871EF3B14}" type="slidenum">
              <a:rPr lang="en-US" smtClean="0"/>
              <a:t>‹#›</a:t>
            </a:fld>
            <a:endParaRPr lang="en-US"/>
          </a:p>
        </p:txBody>
      </p:sp>
    </p:spTree>
    <p:extLst>
      <p:ext uri="{BB962C8B-B14F-4D97-AF65-F5344CB8AC3E}">
        <p14:creationId xmlns:p14="http://schemas.microsoft.com/office/powerpoint/2010/main" val="3181900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5F839-2578-A419-E0E8-3E823DE5EB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31342F-EF9B-54B4-5B9E-4ACCFB71C9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BC91A7-30E0-1210-74FA-5F6187B492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37D63C-E193-33F2-694A-575F21EA96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E8D5D0-391D-6FCE-6D8F-2F65B9DE99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9AA5B-3CF4-80FF-4985-98480A61F609}"/>
              </a:ext>
            </a:extLst>
          </p:cNvPr>
          <p:cNvSpPr>
            <a:spLocks noGrp="1"/>
          </p:cNvSpPr>
          <p:nvPr>
            <p:ph type="dt" sz="half" idx="10"/>
          </p:nvPr>
        </p:nvSpPr>
        <p:spPr/>
        <p:txBody>
          <a:bodyPr/>
          <a:lstStyle/>
          <a:p>
            <a:fld id="{429225FE-5C50-442B-A086-8FE4C7DF5E2E}" type="datetimeFigureOut">
              <a:rPr lang="en-US" smtClean="0"/>
              <a:t>10/5/2023</a:t>
            </a:fld>
            <a:endParaRPr lang="en-US"/>
          </a:p>
        </p:txBody>
      </p:sp>
      <p:sp>
        <p:nvSpPr>
          <p:cNvPr id="8" name="Footer Placeholder 7">
            <a:extLst>
              <a:ext uri="{FF2B5EF4-FFF2-40B4-BE49-F238E27FC236}">
                <a16:creationId xmlns:a16="http://schemas.microsoft.com/office/drawing/2014/main" id="{F561D783-25AC-9DC9-463B-1E895BEB62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A02B4F-D9AD-0953-7D86-69D665B43310}"/>
              </a:ext>
            </a:extLst>
          </p:cNvPr>
          <p:cNvSpPr>
            <a:spLocks noGrp="1"/>
          </p:cNvSpPr>
          <p:nvPr>
            <p:ph type="sldNum" sz="quarter" idx="12"/>
          </p:nvPr>
        </p:nvSpPr>
        <p:spPr/>
        <p:txBody>
          <a:bodyPr/>
          <a:lstStyle/>
          <a:p>
            <a:fld id="{077BDC04-96B9-4184-94A8-AB6871EF3B14}" type="slidenum">
              <a:rPr lang="en-US" smtClean="0"/>
              <a:t>‹#›</a:t>
            </a:fld>
            <a:endParaRPr lang="en-US"/>
          </a:p>
        </p:txBody>
      </p:sp>
    </p:spTree>
    <p:extLst>
      <p:ext uri="{BB962C8B-B14F-4D97-AF65-F5344CB8AC3E}">
        <p14:creationId xmlns:p14="http://schemas.microsoft.com/office/powerpoint/2010/main" val="3371427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BBBD5-C82F-16C2-9874-90A36CD27F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FF11FA-A7BA-2AEB-686A-C515A4F542D6}"/>
              </a:ext>
            </a:extLst>
          </p:cNvPr>
          <p:cNvSpPr>
            <a:spLocks noGrp="1"/>
          </p:cNvSpPr>
          <p:nvPr>
            <p:ph type="dt" sz="half" idx="10"/>
          </p:nvPr>
        </p:nvSpPr>
        <p:spPr/>
        <p:txBody>
          <a:bodyPr/>
          <a:lstStyle/>
          <a:p>
            <a:fld id="{429225FE-5C50-442B-A086-8FE4C7DF5E2E}" type="datetimeFigureOut">
              <a:rPr lang="en-US" smtClean="0"/>
              <a:t>10/5/2023</a:t>
            </a:fld>
            <a:endParaRPr lang="en-US"/>
          </a:p>
        </p:txBody>
      </p:sp>
      <p:sp>
        <p:nvSpPr>
          <p:cNvPr id="4" name="Footer Placeholder 3">
            <a:extLst>
              <a:ext uri="{FF2B5EF4-FFF2-40B4-BE49-F238E27FC236}">
                <a16:creationId xmlns:a16="http://schemas.microsoft.com/office/drawing/2014/main" id="{45D4B435-D7B4-5FFD-19C0-7AA9672B32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724E20-507B-B622-A62E-1674EE17239A}"/>
              </a:ext>
            </a:extLst>
          </p:cNvPr>
          <p:cNvSpPr>
            <a:spLocks noGrp="1"/>
          </p:cNvSpPr>
          <p:nvPr>
            <p:ph type="sldNum" sz="quarter" idx="12"/>
          </p:nvPr>
        </p:nvSpPr>
        <p:spPr/>
        <p:txBody>
          <a:bodyPr/>
          <a:lstStyle/>
          <a:p>
            <a:fld id="{077BDC04-96B9-4184-94A8-AB6871EF3B14}" type="slidenum">
              <a:rPr lang="en-US" smtClean="0"/>
              <a:t>‹#›</a:t>
            </a:fld>
            <a:endParaRPr lang="en-US"/>
          </a:p>
        </p:txBody>
      </p:sp>
    </p:spTree>
    <p:extLst>
      <p:ext uri="{BB962C8B-B14F-4D97-AF65-F5344CB8AC3E}">
        <p14:creationId xmlns:p14="http://schemas.microsoft.com/office/powerpoint/2010/main" val="19239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3AC8B6-F596-D555-B886-E4198F3DDB64}"/>
              </a:ext>
            </a:extLst>
          </p:cNvPr>
          <p:cNvSpPr>
            <a:spLocks noGrp="1"/>
          </p:cNvSpPr>
          <p:nvPr>
            <p:ph type="dt" sz="half" idx="10"/>
          </p:nvPr>
        </p:nvSpPr>
        <p:spPr/>
        <p:txBody>
          <a:bodyPr/>
          <a:lstStyle/>
          <a:p>
            <a:fld id="{429225FE-5C50-442B-A086-8FE4C7DF5E2E}" type="datetimeFigureOut">
              <a:rPr lang="en-US" smtClean="0"/>
              <a:t>10/5/2023</a:t>
            </a:fld>
            <a:endParaRPr lang="en-US"/>
          </a:p>
        </p:txBody>
      </p:sp>
      <p:sp>
        <p:nvSpPr>
          <p:cNvPr id="3" name="Footer Placeholder 2">
            <a:extLst>
              <a:ext uri="{FF2B5EF4-FFF2-40B4-BE49-F238E27FC236}">
                <a16:creationId xmlns:a16="http://schemas.microsoft.com/office/drawing/2014/main" id="{64B05005-7F11-8EBC-C630-7568BE488E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E89C37-54BB-F257-3504-21DDA5D51D28}"/>
              </a:ext>
            </a:extLst>
          </p:cNvPr>
          <p:cNvSpPr>
            <a:spLocks noGrp="1"/>
          </p:cNvSpPr>
          <p:nvPr>
            <p:ph type="sldNum" sz="quarter" idx="12"/>
          </p:nvPr>
        </p:nvSpPr>
        <p:spPr/>
        <p:txBody>
          <a:bodyPr/>
          <a:lstStyle/>
          <a:p>
            <a:fld id="{077BDC04-96B9-4184-94A8-AB6871EF3B14}" type="slidenum">
              <a:rPr lang="en-US" smtClean="0"/>
              <a:t>‹#›</a:t>
            </a:fld>
            <a:endParaRPr lang="en-US"/>
          </a:p>
        </p:txBody>
      </p:sp>
    </p:spTree>
    <p:extLst>
      <p:ext uri="{BB962C8B-B14F-4D97-AF65-F5344CB8AC3E}">
        <p14:creationId xmlns:p14="http://schemas.microsoft.com/office/powerpoint/2010/main" val="3021739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37C1D-00EA-FCD1-6735-F1580EA7DD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135B84-4E0C-4F87-1D7E-F09ADF472F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32F16A-BA3E-FA14-790F-0FF0C939F6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01CA9D-ABAB-C719-8E2C-F32A83B11B6E}"/>
              </a:ext>
            </a:extLst>
          </p:cNvPr>
          <p:cNvSpPr>
            <a:spLocks noGrp="1"/>
          </p:cNvSpPr>
          <p:nvPr>
            <p:ph type="dt" sz="half" idx="10"/>
          </p:nvPr>
        </p:nvSpPr>
        <p:spPr/>
        <p:txBody>
          <a:bodyPr/>
          <a:lstStyle/>
          <a:p>
            <a:fld id="{429225FE-5C50-442B-A086-8FE4C7DF5E2E}" type="datetimeFigureOut">
              <a:rPr lang="en-US" smtClean="0"/>
              <a:t>10/5/2023</a:t>
            </a:fld>
            <a:endParaRPr lang="en-US"/>
          </a:p>
        </p:txBody>
      </p:sp>
      <p:sp>
        <p:nvSpPr>
          <p:cNvPr id="6" name="Footer Placeholder 5">
            <a:extLst>
              <a:ext uri="{FF2B5EF4-FFF2-40B4-BE49-F238E27FC236}">
                <a16:creationId xmlns:a16="http://schemas.microsoft.com/office/drawing/2014/main" id="{1BA496A8-2DBF-73AE-128F-B454819054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98AC5-B99D-AE84-FB63-9136763E3081}"/>
              </a:ext>
            </a:extLst>
          </p:cNvPr>
          <p:cNvSpPr>
            <a:spLocks noGrp="1"/>
          </p:cNvSpPr>
          <p:nvPr>
            <p:ph type="sldNum" sz="quarter" idx="12"/>
          </p:nvPr>
        </p:nvSpPr>
        <p:spPr/>
        <p:txBody>
          <a:bodyPr/>
          <a:lstStyle/>
          <a:p>
            <a:fld id="{077BDC04-96B9-4184-94A8-AB6871EF3B14}" type="slidenum">
              <a:rPr lang="en-US" smtClean="0"/>
              <a:t>‹#›</a:t>
            </a:fld>
            <a:endParaRPr lang="en-US"/>
          </a:p>
        </p:txBody>
      </p:sp>
    </p:spTree>
    <p:extLst>
      <p:ext uri="{BB962C8B-B14F-4D97-AF65-F5344CB8AC3E}">
        <p14:creationId xmlns:p14="http://schemas.microsoft.com/office/powerpoint/2010/main" val="1575446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52FD4-9E52-A07A-7261-6C6E0AF741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A7EDAB-061F-4580-FED5-4A6D986177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A2CDF3-673F-B91F-8926-C2544A7BA5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CAE7BA-F290-2F91-5271-5176EF86AECA}"/>
              </a:ext>
            </a:extLst>
          </p:cNvPr>
          <p:cNvSpPr>
            <a:spLocks noGrp="1"/>
          </p:cNvSpPr>
          <p:nvPr>
            <p:ph type="dt" sz="half" idx="10"/>
          </p:nvPr>
        </p:nvSpPr>
        <p:spPr/>
        <p:txBody>
          <a:bodyPr/>
          <a:lstStyle/>
          <a:p>
            <a:fld id="{429225FE-5C50-442B-A086-8FE4C7DF5E2E}" type="datetimeFigureOut">
              <a:rPr lang="en-US" smtClean="0"/>
              <a:t>10/5/2023</a:t>
            </a:fld>
            <a:endParaRPr lang="en-US"/>
          </a:p>
        </p:txBody>
      </p:sp>
      <p:sp>
        <p:nvSpPr>
          <p:cNvPr id="6" name="Footer Placeholder 5">
            <a:extLst>
              <a:ext uri="{FF2B5EF4-FFF2-40B4-BE49-F238E27FC236}">
                <a16:creationId xmlns:a16="http://schemas.microsoft.com/office/drawing/2014/main" id="{1FF98B01-6CCD-F012-610E-1662757E93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DC2DE-899C-2D2C-E5BD-5BB91940262F}"/>
              </a:ext>
            </a:extLst>
          </p:cNvPr>
          <p:cNvSpPr>
            <a:spLocks noGrp="1"/>
          </p:cNvSpPr>
          <p:nvPr>
            <p:ph type="sldNum" sz="quarter" idx="12"/>
          </p:nvPr>
        </p:nvSpPr>
        <p:spPr/>
        <p:txBody>
          <a:bodyPr/>
          <a:lstStyle/>
          <a:p>
            <a:fld id="{077BDC04-96B9-4184-94A8-AB6871EF3B14}" type="slidenum">
              <a:rPr lang="en-US" smtClean="0"/>
              <a:t>‹#›</a:t>
            </a:fld>
            <a:endParaRPr lang="en-US"/>
          </a:p>
        </p:txBody>
      </p:sp>
    </p:spTree>
    <p:extLst>
      <p:ext uri="{BB962C8B-B14F-4D97-AF65-F5344CB8AC3E}">
        <p14:creationId xmlns:p14="http://schemas.microsoft.com/office/powerpoint/2010/main" val="4133247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90E805-B1CF-819E-B93F-0DB0DA1C96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164C2D-FC7C-F156-EA8A-9274E096D6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85BEF3-77F6-3F59-B9BA-A027895D6F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225FE-5C50-442B-A086-8FE4C7DF5E2E}" type="datetimeFigureOut">
              <a:rPr lang="en-US" smtClean="0"/>
              <a:t>10/5/2023</a:t>
            </a:fld>
            <a:endParaRPr lang="en-US"/>
          </a:p>
        </p:txBody>
      </p:sp>
      <p:sp>
        <p:nvSpPr>
          <p:cNvPr id="5" name="Footer Placeholder 4">
            <a:extLst>
              <a:ext uri="{FF2B5EF4-FFF2-40B4-BE49-F238E27FC236}">
                <a16:creationId xmlns:a16="http://schemas.microsoft.com/office/drawing/2014/main" id="{A418A2AF-F62F-5904-BC6D-3BF0C89B44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D97822-ED8D-B00F-C441-B97AF6F028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BDC04-96B9-4184-94A8-AB6871EF3B14}" type="slidenum">
              <a:rPr lang="en-US" smtClean="0"/>
              <a:t>‹#›</a:t>
            </a:fld>
            <a:endParaRPr lang="en-US"/>
          </a:p>
        </p:txBody>
      </p:sp>
    </p:spTree>
    <p:extLst>
      <p:ext uri="{BB962C8B-B14F-4D97-AF65-F5344CB8AC3E}">
        <p14:creationId xmlns:p14="http://schemas.microsoft.com/office/powerpoint/2010/main" val="737428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5" r:id="rId15"/>
    <p:sldLayoutId id="2147483666" r:id="rId16"/>
    <p:sldLayoutId id="2147483667" r:id="rId17"/>
    <p:sldLayoutId id="2147483669" r:id="rId18"/>
    <p:sldLayoutId id="2147483670"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ustomXml" Target="../ink/ink3.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ustomXml" Target="../ink/ink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customXml" Target="../ink/ink6.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customXml" Target="../ink/ink7.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3.xml"/><Relationship Id="rId7" Type="http://schemas.openxmlformats.org/officeDocument/2006/relationships/image" Target="../media/image2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5786CF-9EF8-EADE-31E5-71A054E05D15}"/>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ctr"/>
            <a:r>
              <a:rPr lang="en-US" sz="5400" dirty="0">
                <a:solidFill>
                  <a:schemeClr val="accent5">
                    <a:lumMod val="75000"/>
                  </a:schemeClr>
                </a:solidFill>
              </a:rPr>
              <a:t>BÀI 2</a:t>
            </a:r>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156CAEDC-4365-C7DF-A6C2-C116C44DA6AD}"/>
              </a:ext>
            </a:extLst>
          </p:cNvPr>
          <p:cNvSpPr>
            <a:spLocks noGrp="1"/>
          </p:cNvSpPr>
          <p:nvPr>
            <p:ph idx="1"/>
          </p:nvPr>
        </p:nvSpPr>
        <p:spPr>
          <a:xfrm>
            <a:off x="640080" y="2872899"/>
            <a:ext cx="4671622" cy="2197784"/>
          </a:xfrm>
        </p:spPr>
        <p:txBody>
          <a:bodyPr vert="horz" lIns="91440" tIns="45720" rIns="91440" bIns="45720" rtlCol="0">
            <a:normAutofit/>
          </a:bodyPr>
          <a:lstStyle/>
          <a:p>
            <a:pPr marL="0" indent="0">
              <a:buNone/>
            </a:pPr>
            <a:r>
              <a:rPr lang="en-US" sz="6600" dirty="0">
                <a:solidFill>
                  <a:schemeClr val="accent5">
                    <a:lumMod val="75000"/>
                  </a:schemeClr>
                </a:solidFill>
              </a:rPr>
              <a:t>NGUYÊN TỐ HÓA HỌC </a:t>
            </a:r>
          </a:p>
        </p:txBody>
      </p:sp>
      <p:pic>
        <p:nvPicPr>
          <p:cNvPr id="3" name="Picture 2">
            <a:extLst>
              <a:ext uri="{FF2B5EF4-FFF2-40B4-BE49-F238E27FC236}">
                <a16:creationId xmlns:a16="http://schemas.microsoft.com/office/drawing/2014/main" id="{8724785B-7903-0338-D12C-064322905774}"/>
              </a:ext>
            </a:extLst>
          </p:cNvPr>
          <p:cNvPicPr>
            <a:picLocks noChangeAspect="1"/>
          </p:cNvPicPr>
          <p:nvPr/>
        </p:nvPicPr>
        <p:blipFill>
          <a:blip r:embed="rId2"/>
          <a:stretch>
            <a:fillRect/>
          </a:stretch>
        </p:blipFill>
        <p:spPr>
          <a:xfrm>
            <a:off x="6374710" y="227909"/>
            <a:ext cx="4223624" cy="5105348"/>
          </a:xfrm>
          <a:prstGeom prst="rect">
            <a:avLst/>
          </a:prstGeom>
        </p:spPr>
      </p:pic>
      <p:sp>
        <p:nvSpPr>
          <p:cNvPr id="14" name="TextBox 13">
            <a:extLst>
              <a:ext uri="{FF2B5EF4-FFF2-40B4-BE49-F238E27FC236}">
                <a16:creationId xmlns:a16="http://schemas.microsoft.com/office/drawing/2014/main" id="{1FF05305-9A2C-1C38-F858-6B50FEB40927}"/>
              </a:ext>
            </a:extLst>
          </p:cNvPr>
          <p:cNvSpPr txBox="1"/>
          <p:nvPr/>
        </p:nvSpPr>
        <p:spPr>
          <a:xfrm>
            <a:off x="587298" y="5398212"/>
            <a:ext cx="10876147" cy="923330"/>
          </a:xfrm>
          <a:prstGeom prst="rect">
            <a:avLst/>
          </a:prstGeom>
          <a:noFill/>
        </p:spPr>
        <p:txBody>
          <a:bodyPr wrap="square">
            <a:spAutoFit/>
          </a:bodyPr>
          <a:lstStyle/>
          <a:p>
            <a:pPr algn="just"/>
            <a:r>
              <a:rPr lang="vi-VN" sz="1800" i="1" dirty="0">
                <a:solidFill>
                  <a:schemeClr val="accent6">
                    <a:lumMod val="25000"/>
                  </a:schemeClr>
                </a:solidFill>
              </a:rPr>
              <a:t>Trên nhãn của một loại thuốc phòng bệnh loãng xương, giảm đau xương khớp có ghi các từ “calcium”, "magnesium”, “zinc”. Đó là tên của ba </a:t>
            </a:r>
            <a:r>
              <a:rPr lang="vi-VN" sz="1800" i="1" dirty="0">
                <a:solidFill>
                  <a:schemeClr val="accent6">
                    <a:lumMod val="25000"/>
                  </a:schemeClr>
                </a:solidFill>
                <a:highlight>
                  <a:srgbClr val="FFFF00"/>
                </a:highlight>
              </a:rPr>
              <a:t>nguyên tố hoá học </a:t>
            </a:r>
            <a:r>
              <a:rPr lang="vi-VN" sz="1800" i="1" dirty="0">
                <a:solidFill>
                  <a:schemeClr val="accent6">
                    <a:lumMod val="25000"/>
                  </a:schemeClr>
                </a:solidFill>
              </a:rPr>
              <a:t>có trong th</a:t>
            </a:r>
            <a:r>
              <a:rPr lang="en-US" sz="1800" i="1" dirty="0">
                <a:solidFill>
                  <a:schemeClr val="accent6">
                    <a:lumMod val="25000"/>
                  </a:schemeClr>
                </a:solidFill>
              </a:rPr>
              <a:t>à</a:t>
            </a:r>
            <a:r>
              <a:rPr lang="vi-VN" sz="1800" i="1" dirty="0">
                <a:solidFill>
                  <a:schemeClr val="accent6">
                    <a:lumMod val="25000"/>
                  </a:schemeClr>
                </a:solidFill>
              </a:rPr>
              <a:t>nh phần thuốc để bổ sung cho cơ thể. Vậy nguyên tố hoá học là gì?</a:t>
            </a:r>
          </a:p>
        </p:txBody>
      </p:sp>
    </p:spTree>
    <p:extLst>
      <p:ext uri="{BB962C8B-B14F-4D97-AF65-F5344CB8AC3E}">
        <p14:creationId xmlns:p14="http://schemas.microsoft.com/office/powerpoint/2010/main" val="380973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omposition of Earth&amp;#39;s Atmosphere, Human Body, Universe and Earth&amp;#39;s Crust :  coolguides">
            <a:extLst>
              <a:ext uri="{FF2B5EF4-FFF2-40B4-BE49-F238E27FC236}">
                <a16:creationId xmlns:a16="http://schemas.microsoft.com/office/drawing/2014/main" id="{2D032525-B32E-9FDB-EB4B-FB7990BEF770}"/>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r="-1" b="9016"/>
          <a:stretch/>
        </p:blipFill>
        <p:spPr bwMode="auto">
          <a:xfrm>
            <a:off x="482855" y="511362"/>
            <a:ext cx="6586812" cy="6013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8D56B0E-27BB-52FE-01C5-04868549620B}"/>
              </a:ext>
            </a:extLst>
          </p:cNvPr>
          <p:cNvSpPr txBox="1"/>
          <p:nvPr/>
        </p:nvSpPr>
        <p:spPr>
          <a:xfrm>
            <a:off x="7323872" y="103393"/>
            <a:ext cx="4652537" cy="523220"/>
          </a:xfrm>
          <a:prstGeom prst="rect">
            <a:avLst/>
          </a:prstGeom>
          <a:noFill/>
        </p:spPr>
        <p:txBody>
          <a:bodyPr wrap="square">
            <a:spAutoFit/>
          </a:bodyPr>
          <a:lstStyle/>
          <a:p>
            <a:pPr marL="0"/>
            <a:r>
              <a:rPr lang="en-US" sz="2800" b="1" dirty="0" err="1"/>
              <a:t>Các</a:t>
            </a:r>
            <a:r>
              <a:rPr lang="en-US" sz="2800" b="1" dirty="0"/>
              <a:t> </a:t>
            </a:r>
            <a:r>
              <a:rPr lang="en-US" sz="2800" b="1" dirty="0" err="1"/>
              <a:t>nguyên</a:t>
            </a:r>
            <a:r>
              <a:rPr lang="en-US" sz="2800" b="1" dirty="0"/>
              <a:t> </a:t>
            </a:r>
            <a:r>
              <a:rPr lang="en-US" sz="2800" b="1" dirty="0" err="1"/>
              <a:t>tố</a:t>
            </a:r>
            <a:r>
              <a:rPr lang="en-US" sz="2800" b="1" dirty="0"/>
              <a:t> </a:t>
            </a:r>
            <a:r>
              <a:rPr lang="en-US" sz="2800" b="1" dirty="0" err="1"/>
              <a:t>phổ</a:t>
            </a:r>
            <a:r>
              <a:rPr lang="en-US" sz="2800" b="1" dirty="0"/>
              <a:t> </a:t>
            </a:r>
            <a:r>
              <a:rPr lang="en-US" sz="2800" b="1" dirty="0" err="1"/>
              <a:t>biến</a:t>
            </a:r>
            <a:r>
              <a:rPr lang="en-US" sz="2800" b="1" dirty="0"/>
              <a:t> </a:t>
            </a:r>
            <a:r>
              <a:rPr lang="en-US" sz="2800" b="1" dirty="0" err="1"/>
              <a:t>nhất</a:t>
            </a:r>
            <a:endParaRPr lang="en-US" sz="2800" b="1" dirty="0"/>
          </a:p>
        </p:txBody>
      </p:sp>
      <p:sp>
        <p:nvSpPr>
          <p:cNvPr id="2" name="TextBox 1">
            <a:extLst>
              <a:ext uri="{FF2B5EF4-FFF2-40B4-BE49-F238E27FC236}">
                <a16:creationId xmlns:a16="http://schemas.microsoft.com/office/drawing/2014/main" id="{05BC889C-DB7F-602E-57A8-CBBBE3C39A46}"/>
              </a:ext>
            </a:extLst>
          </p:cNvPr>
          <p:cNvSpPr txBox="1"/>
          <p:nvPr/>
        </p:nvSpPr>
        <p:spPr>
          <a:xfrm>
            <a:off x="7449015" y="683945"/>
            <a:ext cx="4200292" cy="1200329"/>
          </a:xfrm>
          <a:prstGeom prst="rect">
            <a:avLst/>
          </a:prstGeom>
          <a:noFill/>
        </p:spPr>
        <p:txBody>
          <a:bodyPr wrap="square" rtlCol="0">
            <a:spAutoFit/>
          </a:bodyPr>
          <a:lstStyle/>
          <a:p>
            <a:r>
              <a:rPr lang="en-US" sz="2400" b="1" dirty="0" err="1">
                <a:solidFill>
                  <a:srgbClr val="7030A0"/>
                </a:solidFill>
              </a:rPr>
              <a:t>Trong</a:t>
            </a:r>
            <a:r>
              <a:rPr lang="en-US" sz="2400" b="1" dirty="0">
                <a:solidFill>
                  <a:srgbClr val="7030A0"/>
                </a:solidFill>
              </a:rPr>
              <a:t> </a:t>
            </a:r>
            <a:r>
              <a:rPr lang="en-US" sz="2400" b="1" dirty="0" err="1">
                <a:solidFill>
                  <a:srgbClr val="7030A0"/>
                </a:solidFill>
              </a:rPr>
              <a:t>vũ</a:t>
            </a:r>
            <a:r>
              <a:rPr lang="en-US" sz="2400" b="1" dirty="0">
                <a:solidFill>
                  <a:srgbClr val="7030A0"/>
                </a:solidFill>
              </a:rPr>
              <a:t> </a:t>
            </a:r>
            <a:r>
              <a:rPr lang="en-US" sz="2400" b="1" dirty="0" err="1">
                <a:solidFill>
                  <a:srgbClr val="7030A0"/>
                </a:solidFill>
              </a:rPr>
              <a:t>trụ</a:t>
            </a:r>
            <a:r>
              <a:rPr lang="en-US" sz="2400" dirty="0">
                <a:solidFill>
                  <a:srgbClr val="7030A0"/>
                </a:solidFill>
              </a:rPr>
              <a:t>: </a:t>
            </a:r>
            <a:r>
              <a:rPr lang="en-US" sz="2400" b="1" dirty="0">
                <a:solidFill>
                  <a:srgbClr val="FF0000"/>
                </a:solidFill>
              </a:rPr>
              <a:t>75% Hydrogen</a:t>
            </a:r>
            <a:r>
              <a:rPr lang="en-US" sz="2400" dirty="0">
                <a:solidFill>
                  <a:srgbClr val="7030A0"/>
                </a:solidFill>
              </a:rPr>
              <a:t>, 23% Helium </a:t>
            </a:r>
            <a:r>
              <a:rPr lang="en-US" sz="2400" dirty="0" err="1">
                <a:solidFill>
                  <a:srgbClr val="7030A0"/>
                </a:solidFill>
              </a:rPr>
              <a:t>và</a:t>
            </a:r>
            <a:r>
              <a:rPr lang="en-US" sz="2400" dirty="0">
                <a:solidFill>
                  <a:srgbClr val="7030A0"/>
                </a:solidFill>
              </a:rPr>
              <a:t> 2% </a:t>
            </a:r>
            <a:r>
              <a:rPr lang="en-US" sz="2400" dirty="0" err="1">
                <a:solidFill>
                  <a:srgbClr val="7030A0"/>
                </a:solidFill>
              </a:rPr>
              <a:t>các</a:t>
            </a:r>
            <a:r>
              <a:rPr lang="en-US" sz="2400" dirty="0">
                <a:solidFill>
                  <a:srgbClr val="7030A0"/>
                </a:solidFill>
              </a:rPr>
              <a:t> </a:t>
            </a:r>
            <a:r>
              <a:rPr lang="en-US" sz="2400" dirty="0" err="1">
                <a:solidFill>
                  <a:srgbClr val="7030A0"/>
                </a:solidFill>
              </a:rPr>
              <a:t>nguyên</a:t>
            </a:r>
            <a:r>
              <a:rPr lang="en-US" sz="2400" dirty="0">
                <a:solidFill>
                  <a:srgbClr val="7030A0"/>
                </a:solidFill>
              </a:rPr>
              <a:t> </a:t>
            </a:r>
            <a:r>
              <a:rPr lang="en-US" sz="2400" dirty="0" err="1">
                <a:solidFill>
                  <a:srgbClr val="7030A0"/>
                </a:solidFill>
              </a:rPr>
              <a:t>tố</a:t>
            </a:r>
            <a:r>
              <a:rPr lang="en-US" sz="2400" dirty="0">
                <a:solidFill>
                  <a:srgbClr val="7030A0"/>
                </a:solidFill>
              </a:rPr>
              <a:t> </a:t>
            </a:r>
            <a:r>
              <a:rPr lang="en-US" sz="2400" dirty="0" err="1">
                <a:solidFill>
                  <a:srgbClr val="7030A0"/>
                </a:solidFill>
              </a:rPr>
              <a:t>khác</a:t>
            </a:r>
            <a:r>
              <a:rPr lang="en-US" sz="2400" dirty="0">
                <a:solidFill>
                  <a:srgbClr val="7030A0"/>
                </a:solidFill>
              </a:rPr>
              <a:t>.</a:t>
            </a:r>
          </a:p>
        </p:txBody>
      </p:sp>
      <p:sp>
        <p:nvSpPr>
          <p:cNvPr id="3" name="TextBox 2">
            <a:extLst>
              <a:ext uri="{FF2B5EF4-FFF2-40B4-BE49-F238E27FC236}">
                <a16:creationId xmlns:a16="http://schemas.microsoft.com/office/drawing/2014/main" id="{126CC65C-C264-9FF3-3C86-228AAB66528D}"/>
              </a:ext>
            </a:extLst>
          </p:cNvPr>
          <p:cNvSpPr txBox="1"/>
          <p:nvPr/>
        </p:nvSpPr>
        <p:spPr>
          <a:xfrm>
            <a:off x="7475037" y="1996067"/>
            <a:ext cx="4200292" cy="1200329"/>
          </a:xfrm>
          <a:prstGeom prst="rect">
            <a:avLst/>
          </a:prstGeom>
          <a:noFill/>
        </p:spPr>
        <p:txBody>
          <a:bodyPr wrap="square" rtlCol="0">
            <a:spAutoFit/>
          </a:bodyPr>
          <a:lstStyle/>
          <a:p>
            <a:r>
              <a:rPr lang="en-US" sz="2400" b="1" dirty="0" err="1">
                <a:solidFill>
                  <a:schemeClr val="accent5">
                    <a:lumMod val="50000"/>
                  </a:schemeClr>
                </a:solidFill>
              </a:rPr>
              <a:t>Trong</a:t>
            </a:r>
            <a:r>
              <a:rPr lang="en-US" sz="2400" b="1" dirty="0">
                <a:solidFill>
                  <a:schemeClr val="accent5">
                    <a:lumMod val="50000"/>
                  </a:schemeClr>
                </a:solidFill>
              </a:rPr>
              <a:t> </a:t>
            </a:r>
            <a:r>
              <a:rPr lang="en-US" sz="2400" b="1" dirty="0" err="1">
                <a:solidFill>
                  <a:schemeClr val="accent5">
                    <a:lumMod val="50000"/>
                  </a:schemeClr>
                </a:solidFill>
              </a:rPr>
              <a:t>khí</a:t>
            </a:r>
            <a:r>
              <a:rPr lang="en-US" sz="2400" b="1" dirty="0">
                <a:solidFill>
                  <a:schemeClr val="accent5">
                    <a:lumMod val="50000"/>
                  </a:schemeClr>
                </a:solidFill>
              </a:rPr>
              <a:t> </a:t>
            </a:r>
            <a:r>
              <a:rPr lang="en-US" sz="2400" b="1" dirty="0" err="1">
                <a:solidFill>
                  <a:schemeClr val="accent5">
                    <a:lumMod val="50000"/>
                  </a:schemeClr>
                </a:solidFill>
              </a:rPr>
              <a:t>quyển</a:t>
            </a:r>
            <a:r>
              <a:rPr lang="en-US" sz="2400" b="1" dirty="0">
                <a:solidFill>
                  <a:schemeClr val="accent5">
                    <a:lumMod val="50000"/>
                  </a:schemeClr>
                </a:solidFill>
              </a:rPr>
              <a:t> </a:t>
            </a:r>
            <a:r>
              <a:rPr lang="en-US" sz="2400" b="1" dirty="0" err="1">
                <a:solidFill>
                  <a:schemeClr val="accent5">
                    <a:lumMod val="50000"/>
                  </a:schemeClr>
                </a:solidFill>
              </a:rPr>
              <a:t>Trái</a:t>
            </a:r>
            <a:r>
              <a:rPr lang="en-US" sz="2400" b="1" dirty="0">
                <a:solidFill>
                  <a:schemeClr val="accent5">
                    <a:lumMod val="50000"/>
                  </a:schemeClr>
                </a:solidFill>
              </a:rPr>
              <a:t> </a:t>
            </a:r>
            <a:r>
              <a:rPr lang="en-US" sz="2400" b="1" dirty="0" err="1">
                <a:solidFill>
                  <a:schemeClr val="accent5">
                    <a:lumMod val="50000"/>
                  </a:schemeClr>
                </a:solidFill>
              </a:rPr>
              <a:t>Đất</a:t>
            </a:r>
            <a:r>
              <a:rPr lang="en-US" sz="2400" dirty="0">
                <a:solidFill>
                  <a:schemeClr val="accent6">
                    <a:lumMod val="50000"/>
                  </a:schemeClr>
                </a:solidFill>
              </a:rPr>
              <a:t>: </a:t>
            </a:r>
            <a:r>
              <a:rPr lang="en-US" sz="2400" b="1" dirty="0">
                <a:solidFill>
                  <a:srgbClr val="FF0000"/>
                </a:solidFill>
              </a:rPr>
              <a:t>78% Nitrogen</a:t>
            </a:r>
            <a:r>
              <a:rPr lang="en-US" sz="2400" dirty="0">
                <a:solidFill>
                  <a:schemeClr val="accent6">
                    <a:lumMod val="50000"/>
                  </a:schemeClr>
                </a:solidFill>
              </a:rPr>
              <a:t>, </a:t>
            </a:r>
            <a:r>
              <a:rPr lang="en-US" sz="2400" dirty="0">
                <a:solidFill>
                  <a:schemeClr val="accent5">
                    <a:lumMod val="50000"/>
                  </a:schemeClr>
                </a:solidFill>
              </a:rPr>
              <a:t>21% Oxygen </a:t>
            </a:r>
            <a:r>
              <a:rPr lang="en-US" sz="2400" dirty="0" err="1">
                <a:solidFill>
                  <a:schemeClr val="accent5">
                    <a:lumMod val="50000"/>
                  </a:schemeClr>
                </a:solidFill>
              </a:rPr>
              <a:t>và</a:t>
            </a:r>
            <a:r>
              <a:rPr lang="en-US" sz="2400" dirty="0">
                <a:solidFill>
                  <a:schemeClr val="accent5">
                    <a:lumMod val="50000"/>
                  </a:schemeClr>
                </a:solidFill>
              </a:rPr>
              <a:t> 1% </a:t>
            </a:r>
            <a:r>
              <a:rPr lang="en-US" sz="2400" dirty="0" err="1">
                <a:solidFill>
                  <a:schemeClr val="accent5">
                    <a:lumMod val="50000"/>
                  </a:schemeClr>
                </a:solidFill>
              </a:rPr>
              <a:t>các</a:t>
            </a:r>
            <a:r>
              <a:rPr lang="en-US" sz="2400" dirty="0">
                <a:solidFill>
                  <a:schemeClr val="accent5">
                    <a:lumMod val="50000"/>
                  </a:schemeClr>
                </a:solidFill>
              </a:rPr>
              <a:t> </a:t>
            </a:r>
            <a:r>
              <a:rPr lang="en-US" sz="2400" dirty="0" err="1">
                <a:solidFill>
                  <a:schemeClr val="accent5">
                    <a:lumMod val="50000"/>
                  </a:schemeClr>
                </a:solidFill>
              </a:rPr>
              <a:t>nguyên</a:t>
            </a:r>
            <a:r>
              <a:rPr lang="en-US" sz="2400" dirty="0">
                <a:solidFill>
                  <a:schemeClr val="accent5">
                    <a:lumMod val="50000"/>
                  </a:schemeClr>
                </a:solidFill>
              </a:rPr>
              <a:t> </a:t>
            </a:r>
            <a:r>
              <a:rPr lang="en-US" sz="2400" dirty="0" err="1">
                <a:solidFill>
                  <a:schemeClr val="accent5">
                    <a:lumMod val="50000"/>
                  </a:schemeClr>
                </a:solidFill>
              </a:rPr>
              <a:t>tố</a:t>
            </a:r>
            <a:r>
              <a:rPr lang="en-US" sz="2400" dirty="0">
                <a:solidFill>
                  <a:schemeClr val="accent5">
                    <a:lumMod val="50000"/>
                  </a:schemeClr>
                </a:solidFill>
              </a:rPr>
              <a:t> </a:t>
            </a:r>
            <a:r>
              <a:rPr lang="en-US" sz="2400" dirty="0" err="1">
                <a:solidFill>
                  <a:schemeClr val="accent5">
                    <a:lumMod val="50000"/>
                  </a:schemeClr>
                </a:solidFill>
              </a:rPr>
              <a:t>khác</a:t>
            </a:r>
            <a:r>
              <a:rPr lang="en-US" sz="2400" dirty="0">
                <a:solidFill>
                  <a:schemeClr val="accent5">
                    <a:lumMod val="50000"/>
                  </a:schemeClr>
                </a:solidFill>
              </a:rPr>
              <a:t>.</a:t>
            </a:r>
          </a:p>
        </p:txBody>
      </p:sp>
      <p:sp>
        <p:nvSpPr>
          <p:cNvPr id="4" name="TextBox 3">
            <a:extLst>
              <a:ext uri="{FF2B5EF4-FFF2-40B4-BE49-F238E27FC236}">
                <a16:creationId xmlns:a16="http://schemas.microsoft.com/office/drawing/2014/main" id="{CE140AE8-57C3-5EA8-8201-DCF54DBE4362}"/>
              </a:ext>
            </a:extLst>
          </p:cNvPr>
          <p:cNvSpPr txBox="1"/>
          <p:nvPr/>
        </p:nvSpPr>
        <p:spPr>
          <a:xfrm>
            <a:off x="7549377" y="3326771"/>
            <a:ext cx="4200292" cy="1569660"/>
          </a:xfrm>
          <a:prstGeom prst="rect">
            <a:avLst/>
          </a:prstGeom>
          <a:noFill/>
        </p:spPr>
        <p:txBody>
          <a:bodyPr wrap="square" rtlCol="0">
            <a:spAutoFit/>
          </a:bodyPr>
          <a:lstStyle/>
          <a:p>
            <a:r>
              <a:rPr lang="en-US" sz="2400" b="1" dirty="0" err="1">
                <a:solidFill>
                  <a:srgbClr val="00B0F0"/>
                </a:solidFill>
              </a:rPr>
              <a:t>Trong</a:t>
            </a:r>
            <a:r>
              <a:rPr lang="en-US" sz="2400" b="1" dirty="0">
                <a:solidFill>
                  <a:srgbClr val="00B0F0"/>
                </a:solidFill>
              </a:rPr>
              <a:t> </a:t>
            </a:r>
            <a:r>
              <a:rPr lang="en-US" sz="2400" b="1" dirty="0" err="1">
                <a:solidFill>
                  <a:srgbClr val="00B0F0"/>
                </a:solidFill>
              </a:rPr>
              <a:t>lớp</a:t>
            </a:r>
            <a:r>
              <a:rPr lang="en-US" sz="2400" b="1" dirty="0">
                <a:solidFill>
                  <a:srgbClr val="00B0F0"/>
                </a:solidFill>
              </a:rPr>
              <a:t> </a:t>
            </a:r>
            <a:r>
              <a:rPr lang="en-US" sz="2400" b="1" dirty="0" err="1">
                <a:solidFill>
                  <a:srgbClr val="00B0F0"/>
                </a:solidFill>
              </a:rPr>
              <a:t>vỏ</a:t>
            </a:r>
            <a:r>
              <a:rPr lang="en-US" sz="2400" b="1" dirty="0">
                <a:solidFill>
                  <a:srgbClr val="00B0F0"/>
                </a:solidFill>
              </a:rPr>
              <a:t> </a:t>
            </a:r>
            <a:r>
              <a:rPr lang="en-US" sz="2400" b="1" dirty="0" err="1">
                <a:solidFill>
                  <a:srgbClr val="00B0F0"/>
                </a:solidFill>
              </a:rPr>
              <a:t>Trái</a:t>
            </a:r>
            <a:r>
              <a:rPr lang="en-US" sz="2400" b="1" dirty="0">
                <a:solidFill>
                  <a:srgbClr val="00B0F0"/>
                </a:solidFill>
              </a:rPr>
              <a:t> </a:t>
            </a:r>
            <a:r>
              <a:rPr lang="en-US" sz="2400" b="1" dirty="0" err="1">
                <a:solidFill>
                  <a:srgbClr val="00B0F0"/>
                </a:solidFill>
              </a:rPr>
              <a:t>Đất</a:t>
            </a:r>
            <a:r>
              <a:rPr lang="en-US" sz="2400" dirty="0">
                <a:solidFill>
                  <a:srgbClr val="00B0F0"/>
                </a:solidFill>
              </a:rPr>
              <a:t>: </a:t>
            </a:r>
            <a:r>
              <a:rPr lang="en-US" sz="2400" b="1" dirty="0">
                <a:solidFill>
                  <a:srgbClr val="FF0000"/>
                </a:solidFill>
              </a:rPr>
              <a:t>46%  Oxygen</a:t>
            </a:r>
            <a:r>
              <a:rPr lang="en-US" sz="2400" dirty="0">
                <a:solidFill>
                  <a:srgbClr val="00B0F0"/>
                </a:solidFill>
              </a:rPr>
              <a:t>, 28% Silicon, 8% </a:t>
            </a:r>
            <a:r>
              <a:rPr lang="en-US" sz="2400" dirty="0" err="1">
                <a:solidFill>
                  <a:srgbClr val="00B0F0"/>
                </a:solidFill>
              </a:rPr>
              <a:t>Aluminium</a:t>
            </a:r>
            <a:r>
              <a:rPr lang="en-US" sz="2400" dirty="0">
                <a:solidFill>
                  <a:srgbClr val="00B0F0"/>
                </a:solidFill>
              </a:rPr>
              <a:t>, 5% Iron, 4% Calcium </a:t>
            </a:r>
            <a:r>
              <a:rPr lang="en-US" sz="2400" dirty="0" err="1">
                <a:solidFill>
                  <a:srgbClr val="00B0F0"/>
                </a:solidFill>
              </a:rPr>
              <a:t>và</a:t>
            </a:r>
            <a:r>
              <a:rPr lang="en-US" sz="2400" dirty="0">
                <a:solidFill>
                  <a:srgbClr val="00B0F0"/>
                </a:solidFill>
              </a:rPr>
              <a:t> </a:t>
            </a:r>
            <a:r>
              <a:rPr lang="en-US" sz="2400" dirty="0" err="1">
                <a:solidFill>
                  <a:srgbClr val="00B0F0"/>
                </a:solidFill>
              </a:rPr>
              <a:t>các</a:t>
            </a:r>
            <a:r>
              <a:rPr lang="en-US" sz="2400" dirty="0">
                <a:solidFill>
                  <a:srgbClr val="00B0F0"/>
                </a:solidFill>
              </a:rPr>
              <a:t> </a:t>
            </a:r>
            <a:r>
              <a:rPr lang="en-US" sz="2400" dirty="0" err="1">
                <a:solidFill>
                  <a:srgbClr val="00B0F0"/>
                </a:solidFill>
              </a:rPr>
              <a:t>nguyên</a:t>
            </a:r>
            <a:r>
              <a:rPr lang="en-US" sz="2400" dirty="0">
                <a:solidFill>
                  <a:srgbClr val="00B0F0"/>
                </a:solidFill>
              </a:rPr>
              <a:t> </a:t>
            </a:r>
            <a:r>
              <a:rPr lang="en-US" sz="2400" dirty="0" err="1">
                <a:solidFill>
                  <a:srgbClr val="00B0F0"/>
                </a:solidFill>
              </a:rPr>
              <a:t>tố</a:t>
            </a:r>
            <a:r>
              <a:rPr lang="en-US" sz="2400" dirty="0">
                <a:solidFill>
                  <a:srgbClr val="00B0F0"/>
                </a:solidFill>
              </a:rPr>
              <a:t> </a:t>
            </a:r>
            <a:r>
              <a:rPr lang="en-US" sz="2400" dirty="0" err="1">
                <a:solidFill>
                  <a:srgbClr val="00B0F0"/>
                </a:solidFill>
              </a:rPr>
              <a:t>khác</a:t>
            </a:r>
            <a:r>
              <a:rPr lang="en-US" sz="2400" dirty="0">
                <a:solidFill>
                  <a:srgbClr val="00B0F0"/>
                </a:solidFill>
              </a:rPr>
              <a:t>.</a:t>
            </a:r>
          </a:p>
        </p:txBody>
      </p:sp>
      <p:sp>
        <p:nvSpPr>
          <p:cNvPr id="8" name="TextBox 7">
            <a:extLst>
              <a:ext uri="{FF2B5EF4-FFF2-40B4-BE49-F238E27FC236}">
                <a16:creationId xmlns:a16="http://schemas.microsoft.com/office/drawing/2014/main" id="{857B8198-24F1-DDBC-27C7-C879515D8F72}"/>
              </a:ext>
            </a:extLst>
          </p:cNvPr>
          <p:cNvSpPr txBox="1"/>
          <p:nvPr/>
        </p:nvSpPr>
        <p:spPr>
          <a:xfrm>
            <a:off x="7471319" y="5055207"/>
            <a:ext cx="4505089" cy="1569660"/>
          </a:xfrm>
          <a:prstGeom prst="rect">
            <a:avLst/>
          </a:prstGeom>
          <a:noFill/>
        </p:spPr>
        <p:txBody>
          <a:bodyPr wrap="square" rtlCol="0">
            <a:spAutoFit/>
          </a:bodyPr>
          <a:lstStyle/>
          <a:p>
            <a:r>
              <a:rPr lang="en-US" sz="2400" b="1" dirty="0" err="1">
                <a:solidFill>
                  <a:schemeClr val="accent2">
                    <a:lumMod val="50000"/>
                  </a:schemeClr>
                </a:solidFill>
              </a:rPr>
              <a:t>Trong</a:t>
            </a:r>
            <a:r>
              <a:rPr lang="en-US" sz="2400" b="1" dirty="0">
                <a:solidFill>
                  <a:schemeClr val="accent2">
                    <a:lumMod val="50000"/>
                  </a:schemeClr>
                </a:solidFill>
              </a:rPr>
              <a:t> </a:t>
            </a:r>
            <a:r>
              <a:rPr lang="en-US" sz="2400" b="1" dirty="0" err="1">
                <a:solidFill>
                  <a:schemeClr val="accent2">
                    <a:lumMod val="50000"/>
                  </a:schemeClr>
                </a:solidFill>
              </a:rPr>
              <a:t>cơ</a:t>
            </a:r>
            <a:r>
              <a:rPr lang="en-US" sz="2400" b="1" dirty="0">
                <a:solidFill>
                  <a:schemeClr val="accent2">
                    <a:lumMod val="50000"/>
                  </a:schemeClr>
                </a:solidFill>
              </a:rPr>
              <a:t> </a:t>
            </a:r>
            <a:r>
              <a:rPr lang="en-US" sz="2400" b="1" dirty="0" err="1">
                <a:solidFill>
                  <a:schemeClr val="accent2">
                    <a:lumMod val="50000"/>
                  </a:schemeClr>
                </a:solidFill>
              </a:rPr>
              <a:t>thể</a:t>
            </a:r>
            <a:r>
              <a:rPr lang="en-US" sz="2400" b="1" dirty="0">
                <a:solidFill>
                  <a:schemeClr val="accent2">
                    <a:lumMod val="50000"/>
                  </a:schemeClr>
                </a:solidFill>
              </a:rPr>
              <a:t> </a:t>
            </a:r>
            <a:r>
              <a:rPr lang="en-US" sz="2400" b="1" dirty="0" err="1">
                <a:solidFill>
                  <a:schemeClr val="accent2">
                    <a:lumMod val="50000"/>
                  </a:schemeClr>
                </a:solidFill>
              </a:rPr>
              <a:t>người</a:t>
            </a:r>
            <a:r>
              <a:rPr lang="en-US" sz="2400" dirty="0">
                <a:solidFill>
                  <a:schemeClr val="accent2">
                    <a:lumMod val="50000"/>
                  </a:schemeClr>
                </a:solidFill>
              </a:rPr>
              <a:t>: </a:t>
            </a:r>
            <a:r>
              <a:rPr lang="en-US" sz="2400" b="1" dirty="0">
                <a:solidFill>
                  <a:srgbClr val="FF0000"/>
                </a:solidFill>
              </a:rPr>
              <a:t>65%  Oxygen</a:t>
            </a:r>
            <a:r>
              <a:rPr lang="en-US" sz="2400" dirty="0">
                <a:solidFill>
                  <a:schemeClr val="accent2">
                    <a:lumMod val="50000"/>
                  </a:schemeClr>
                </a:solidFill>
              </a:rPr>
              <a:t>, 18% Carbon,  10% Hydrogen, 3% Nitrogen, 2% Calcium </a:t>
            </a:r>
            <a:r>
              <a:rPr lang="en-US" sz="2400" dirty="0" err="1">
                <a:solidFill>
                  <a:schemeClr val="accent2">
                    <a:lumMod val="50000"/>
                  </a:schemeClr>
                </a:solidFill>
              </a:rPr>
              <a:t>và</a:t>
            </a:r>
            <a:r>
              <a:rPr lang="en-US" sz="2400" dirty="0">
                <a:solidFill>
                  <a:schemeClr val="accent2">
                    <a:lumMod val="50000"/>
                  </a:schemeClr>
                </a:solidFill>
              </a:rPr>
              <a:t> </a:t>
            </a:r>
            <a:r>
              <a:rPr lang="en-US" sz="2400" dirty="0" err="1">
                <a:solidFill>
                  <a:schemeClr val="accent2">
                    <a:lumMod val="50000"/>
                  </a:schemeClr>
                </a:solidFill>
              </a:rPr>
              <a:t>các</a:t>
            </a:r>
            <a:r>
              <a:rPr lang="en-US" sz="2400" dirty="0">
                <a:solidFill>
                  <a:schemeClr val="accent2">
                    <a:lumMod val="50000"/>
                  </a:schemeClr>
                </a:solidFill>
              </a:rPr>
              <a:t> </a:t>
            </a:r>
            <a:r>
              <a:rPr lang="en-US" sz="2400" dirty="0" err="1">
                <a:solidFill>
                  <a:schemeClr val="accent2">
                    <a:lumMod val="50000"/>
                  </a:schemeClr>
                </a:solidFill>
              </a:rPr>
              <a:t>nguyên</a:t>
            </a:r>
            <a:r>
              <a:rPr lang="en-US" sz="2400" dirty="0">
                <a:solidFill>
                  <a:schemeClr val="accent2">
                    <a:lumMod val="50000"/>
                  </a:schemeClr>
                </a:solidFill>
              </a:rPr>
              <a:t> </a:t>
            </a:r>
            <a:r>
              <a:rPr lang="en-US" sz="2400" dirty="0" err="1">
                <a:solidFill>
                  <a:schemeClr val="accent2">
                    <a:lumMod val="50000"/>
                  </a:schemeClr>
                </a:solidFill>
              </a:rPr>
              <a:t>tố</a:t>
            </a:r>
            <a:r>
              <a:rPr lang="en-US" sz="2400" dirty="0">
                <a:solidFill>
                  <a:schemeClr val="accent2">
                    <a:lumMod val="50000"/>
                  </a:schemeClr>
                </a:solidFill>
              </a:rPr>
              <a:t> </a:t>
            </a:r>
            <a:r>
              <a:rPr lang="en-US" sz="2400" dirty="0" err="1">
                <a:solidFill>
                  <a:schemeClr val="accent2">
                    <a:lumMod val="50000"/>
                  </a:schemeClr>
                </a:solidFill>
              </a:rPr>
              <a:t>khác</a:t>
            </a:r>
            <a:r>
              <a:rPr lang="en-US" sz="2400" dirty="0">
                <a:solidFill>
                  <a:schemeClr val="accent2">
                    <a:lumMod val="50000"/>
                  </a:schemeClr>
                </a:solidFill>
              </a:rPr>
              <a:t>.</a:t>
            </a:r>
          </a:p>
        </p:txBody>
      </p:sp>
    </p:spTree>
    <p:extLst>
      <p:ext uri="{BB962C8B-B14F-4D97-AF65-F5344CB8AC3E}">
        <p14:creationId xmlns:p14="http://schemas.microsoft.com/office/powerpoint/2010/main" val="154908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A4B4B-4CE3-EF78-87F2-8998335AA071}"/>
              </a:ext>
            </a:extLst>
          </p:cNvPr>
          <p:cNvSpPr>
            <a:spLocks noGrp="1"/>
          </p:cNvSpPr>
          <p:nvPr>
            <p:ph type="title"/>
          </p:nvPr>
        </p:nvSpPr>
        <p:spPr>
          <a:xfrm>
            <a:off x="481832" y="343815"/>
            <a:ext cx="4547131" cy="829894"/>
          </a:xfrm>
        </p:spPr>
        <p:txBody>
          <a:bodyPr/>
          <a:lstStyle/>
          <a:p>
            <a:r>
              <a:rPr lang="en-US" sz="3600" b="1" dirty="0">
                <a:solidFill>
                  <a:srgbClr val="002060"/>
                </a:solidFill>
              </a:rPr>
              <a:t>II. </a:t>
            </a:r>
            <a:r>
              <a:rPr lang="en-US" sz="3600" b="1" dirty="0" err="1">
                <a:solidFill>
                  <a:srgbClr val="002060"/>
                </a:solidFill>
              </a:rPr>
              <a:t>Tên</a:t>
            </a:r>
            <a:r>
              <a:rPr lang="en-US" sz="3600" b="1" dirty="0">
                <a:solidFill>
                  <a:srgbClr val="002060"/>
                </a:solidFill>
              </a:rPr>
              <a:t> </a:t>
            </a:r>
            <a:r>
              <a:rPr lang="en-US" sz="3600" b="1" dirty="0" err="1">
                <a:solidFill>
                  <a:srgbClr val="002060"/>
                </a:solidFill>
              </a:rPr>
              <a:t>gọi</a:t>
            </a:r>
            <a:r>
              <a:rPr lang="en-US" sz="3600" b="1" dirty="0">
                <a:solidFill>
                  <a:srgbClr val="002060"/>
                </a:solidFill>
              </a:rPr>
              <a:t> và </a:t>
            </a:r>
            <a:r>
              <a:rPr lang="en-US" sz="3600" b="1" dirty="0" err="1">
                <a:solidFill>
                  <a:srgbClr val="002060"/>
                </a:solidFill>
              </a:rPr>
              <a:t>kí</a:t>
            </a:r>
            <a:r>
              <a:rPr lang="en-US" sz="3600" b="1" dirty="0">
                <a:solidFill>
                  <a:srgbClr val="002060"/>
                </a:solidFill>
              </a:rPr>
              <a:t> </a:t>
            </a:r>
            <a:r>
              <a:rPr lang="en-US" sz="3600" b="1" dirty="0" err="1">
                <a:solidFill>
                  <a:srgbClr val="002060"/>
                </a:solidFill>
              </a:rPr>
              <a:t>hiệu</a:t>
            </a:r>
            <a:r>
              <a:rPr lang="en-US" sz="3600" b="1" dirty="0">
                <a:solidFill>
                  <a:srgbClr val="002060"/>
                </a:solidFill>
              </a:rPr>
              <a:t> </a:t>
            </a:r>
            <a:r>
              <a:rPr lang="en-US" sz="3600" b="1" dirty="0" err="1">
                <a:solidFill>
                  <a:srgbClr val="002060"/>
                </a:solidFill>
              </a:rPr>
              <a:t>của</a:t>
            </a:r>
            <a:r>
              <a:rPr lang="en-US" sz="3600" b="1" dirty="0">
                <a:solidFill>
                  <a:srgbClr val="002060"/>
                </a:solidFill>
              </a:rPr>
              <a:t> </a:t>
            </a:r>
            <a:r>
              <a:rPr lang="en-US" sz="3600" b="1" dirty="0" err="1">
                <a:solidFill>
                  <a:srgbClr val="002060"/>
                </a:solidFill>
              </a:rPr>
              <a:t>nguyên</a:t>
            </a:r>
            <a:r>
              <a:rPr lang="en-US" sz="3600" b="1" dirty="0">
                <a:solidFill>
                  <a:srgbClr val="002060"/>
                </a:solidFill>
              </a:rPr>
              <a:t> </a:t>
            </a:r>
            <a:r>
              <a:rPr lang="en-US" sz="3600" b="1" dirty="0" err="1">
                <a:solidFill>
                  <a:srgbClr val="002060"/>
                </a:solidFill>
              </a:rPr>
              <a:t>tố</a:t>
            </a:r>
            <a:r>
              <a:rPr lang="en-US" sz="3600" b="1" dirty="0">
                <a:solidFill>
                  <a:srgbClr val="002060"/>
                </a:solidFill>
              </a:rPr>
              <a:t> </a:t>
            </a:r>
            <a:r>
              <a:rPr lang="en-US" sz="3600" b="1" dirty="0" err="1">
                <a:solidFill>
                  <a:srgbClr val="002060"/>
                </a:solidFill>
              </a:rPr>
              <a:t>hóa</a:t>
            </a:r>
            <a:r>
              <a:rPr lang="en-US" sz="3600" b="1" dirty="0">
                <a:solidFill>
                  <a:srgbClr val="002060"/>
                </a:solidFill>
              </a:rPr>
              <a:t> </a:t>
            </a:r>
            <a:r>
              <a:rPr lang="en-US" sz="3600" b="1" dirty="0" err="1">
                <a:solidFill>
                  <a:srgbClr val="002060"/>
                </a:solidFill>
              </a:rPr>
              <a:t>học</a:t>
            </a:r>
            <a:endParaRPr lang="en-US" sz="3600" b="1" dirty="0">
              <a:solidFill>
                <a:srgbClr val="002060"/>
              </a:solidFill>
            </a:endParaRPr>
          </a:p>
        </p:txBody>
      </p:sp>
      <p:pic>
        <p:nvPicPr>
          <p:cNvPr id="1026" name="Picture 2" descr="Ký hiệu hóa học - Wikiwand">
            <a:extLst>
              <a:ext uri="{FF2B5EF4-FFF2-40B4-BE49-F238E27FC236}">
                <a16:creationId xmlns:a16="http://schemas.microsoft.com/office/drawing/2014/main" id="{BACCE149-048C-7893-AFBF-63E74AF576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3038" y="0"/>
            <a:ext cx="500284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llout: Right Arrow 2">
            <a:extLst>
              <a:ext uri="{FF2B5EF4-FFF2-40B4-BE49-F238E27FC236}">
                <a16:creationId xmlns:a16="http://schemas.microsoft.com/office/drawing/2014/main" id="{4383ADF7-D85E-4A3E-BFDB-C1D1205611A7}"/>
              </a:ext>
            </a:extLst>
          </p:cNvPr>
          <p:cNvSpPr/>
          <p:nvPr/>
        </p:nvSpPr>
        <p:spPr>
          <a:xfrm>
            <a:off x="1554072" y="2371495"/>
            <a:ext cx="5002847" cy="2341757"/>
          </a:xfrm>
          <a:prstGeom prst="rightArrow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rgbClr val="002060"/>
                </a:solidFill>
              </a:rPr>
              <a:t>Tên</a:t>
            </a:r>
            <a:r>
              <a:rPr lang="en-US" sz="2600" dirty="0">
                <a:solidFill>
                  <a:srgbClr val="002060"/>
                </a:solidFill>
              </a:rPr>
              <a:t> </a:t>
            </a:r>
            <a:r>
              <a:rPr lang="en-US" sz="2600" dirty="0" err="1">
                <a:solidFill>
                  <a:srgbClr val="002060"/>
                </a:solidFill>
              </a:rPr>
              <a:t>và</a:t>
            </a:r>
            <a:r>
              <a:rPr lang="en-US" sz="2600" dirty="0">
                <a:solidFill>
                  <a:srgbClr val="002060"/>
                </a:solidFill>
              </a:rPr>
              <a:t> </a:t>
            </a:r>
            <a:r>
              <a:rPr lang="en-US" sz="2600" dirty="0" err="1">
                <a:solidFill>
                  <a:srgbClr val="002060"/>
                </a:solidFill>
              </a:rPr>
              <a:t>kí</a:t>
            </a:r>
            <a:r>
              <a:rPr lang="en-US" sz="2600" dirty="0">
                <a:solidFill>
                  <a:srgbClr val="002060"/>
                </a:solidFill>
              </a:rPr>
              <a:t> </a:t>
            </a:r>
            <a:r>
              <a:rPr lang="en-US" sz="2600" dirty="0" err="1">
                <a:solidFill>
                  <a:srgbClr val="002060"/>
                </a:solidFill>
              </a:rPr>
              <a:t>hiệu</a:t>
            </a:r>
            <a:r>
              <a:rPr lang="en-US" sz="2600" dirty="0">
                <a:solidFill>
                  <a:srgbClr val="002060"/>
                </a:solidFill>
              </a:rPr>
              <a:t> </a:t>
            </a:r>
            <a:r>
              <a:rPr lang="en-US" sz="2600" dirty="0" err="1">
                <a:solidFill>
                  <a:srgbClr val="002060"/>
                </a:solidFill>
              </a:rPr>
              <a:t>của</a:t>
            </a:r>
            <a:r>
              <a:rPr lang="en-US" sz="2600" dirty="0">
                <a:solidFill>
                  <a:srgbClr val="002060"/>
                </a:solidFill>
              </a:rPr>
              <a:t> </a:t>
            </a:r>
            <a:r>
              <a:rPr lang="en-US" sz="2600" dirty="0" err="1">
                <a:solidFill>
                  <a:srgbClr val="002060"/>
                </a:solidFill>
              </a:rPr>
              <a:t>các</a:t>
            </a:r>
            <a:r>
              <a:rPr lang="en-US" sz="2600" dirty="0">
                <a:solidFill>
                  <a:srgbClr val="002060"/>
                </a:solidFill>
              </a:rPr>
              <a:t> </a:t>
            </a:r>
            <a:r>
              <a:rPr lang="en-US" sz="2600" dirty="0" err="1">
                <a:solidFill>
                  <a:srgbClr val="002060"/>
                </a:solidFill>
              </a:rPr>
              <a:t>nguyên</a:t>
            </a:r>
            <a:r>
              <a:rPr lang="en-US" sz="2600" dirty="0">
                <a:solidFill>
                  <a:srgbClr val="002060"/>
                </a:solidFill>
              </a:rPr>
              <a:t> </a:t>
            </a:r>
            <a:r>
              <a:rPr lang="en-US" sz="2600" dirty="0" err="1">
                <a:solidFill>
                  <a:srgbClr val="002060"/>
                </a:solidFill>
              </a:rPr>
              <a:t>tố</a:t>
            </a:r>
            <a:r>
              <a:rPr lang="en-US" sz="2600" dirty="0">
                <a:solidFill>
                  <a:srgbClr val="002060"/>
                </a:solidFill>
              </a:rPr>
              <a:t> </a:t>
            </a:r>
            <a:r>
              <a:rPr lang="en-US" sz="2600" dirty="0" err="1">
                <a:solidFill>
                  <a:srgbClr val="002060"/>
                </a:solidFill>
              </a:rPr>
              <a:t>và</a:t>
            </a:r>
            <a:r>
              <a:rPr lang="en-US" sz="2600" dirty="0">
                <a:solidFill>
                  <a:srgbClr val="002060"/>
                </a:solidFill>
              </a:rPr>
              <a:t> </a:t>
            </a:r>
            <a:r>
              <a:rPr lang="en-US" sz="2600" dirty="0" err="1">
                <a:solidFill>
                  <a:srgbClr val="002060"/>
                </a:solidFill>
              </a:rPr>
              <a:t>vật</a:t>
            </a:r>
            <a:r>
              <a:rPr lang="en-US" sz="2600" dirty="0">
                <a:solidFill>
                  <a:srgbClr val="002060"/>
                </a:solidFill>
              </a:rPr>
              <a:t> </a:t>
            </a:r>
            <a:r>
              <a:rPr lang="en-US" sz="2600" dirty="0" err="1">
                <a:solidFill>
                  <a:srgbClr val="002060"/>
                </a:solidFill>
              </a:rPr>
              <a:t>liệu</a:t>
            </a:r>
            <a:r>
              <a:rPr lang="en-US" sz="2600" dirty="0">
                <a:solidFill>
                  <a:srgbClr val="002060"/>
                </a:solidFill>
              </a:rPr>
              <a:t> </a:t>
            </a:r>
            <a:r>
              <a:rPr lang="en-US" sz="2600" dirty="0" err="1">
                <a:solidFill>
                  <a:srgbClr val="002060"/>
                </a:solidFill>
              </a:rPr>
              <a:t>được</a:t>
            </a:r>
            <a:r>
              <a:rPr lang="en-US" sz="2600" dirty="0">
                <a:solidFill>
                  <a:srgbClr val="002060"/>
                </a:solidFill>
              </a:rPr>
              <a:t> </a:t>
            </a:r>
            <a:r>
              <a:rPr lang="en-US" sz="2600" dirty="0" err="1">
                <a:solidFill>
                  <a:srgbClr val="002060"/>
                </a:solidFill>
              </a:rPr>
              <a:t>tìm</a:t>
            </a:r>
            <a:r>
              <a:rPr lang="en-US" sz="2600" dirty="0">
                <a:solidFill>
                  <a:srgbClr val="002060"/>
                </a:solidFill>
              </a:rPr>
              <a:t> </a:t>
            </a:r>
            <a:r>
              <a:rPr lang="en-US" sz="2600" dirty="0" err="1">
                <a:solidFill>
                  <a:srgbClr val="002060"/>
                </a:solidFill>
              </a:rPr>
              <a:t>thấy</a:t>
            </a:r>
            <a:r>
              <a:rPr lang="en-US" sz="2600" dirty="0">
                <a:solidFill>
                  <a:srgbClr val="002060"/>
                </a:solidFill>
              </a:rPr>
              <a:t> </a:t>
            </a:r>
            <a:r>
              <a:rPr lang="en-US" sz="2600" dirty="0" err="1">
                <a:solidFill>
                  <a:srgbClr val="002060"/>
                </a:solidFill>
              </a:rPr>
              <a:t>trong</a:t>
            </a:r>
            <a:r>
              <a:rPr lang="en-US" sz="2600" dirty="0">
                <a:solidFill>
                  <a:srgbClr val="002060"/>
                </a:solidFill>
              </a:rPr>
              <a:t> </a:t>
            </a:r>
            <a:r>
              <a:rPr lang="en-US" sz="2600" dirty="0" err="1">
                <a:solidFill>
                  <a:srgbClr val="002060"/>
                </a:solidFill>
              </a:rPr>
              <a:t>các</a:t>
            </a:r>
            <a:r>
              <a:rPr lang="en-US" sz="2600" dirty="0">
                <a:solidFill>
                  <a:srgbClr val="002060"/>
                </a:solidFill>
              </a:rPr>
              <a:t> </a:t>
            </a:r>
            <a:r>
              <a:rPr lang="en-US" sz="2600" dirty="0" err="1">
                <a:solidFill>
                  <a:srgbClr val="002060"/>
                </a:solidFill>
              </a:rPr>
              <a:t>cuốn</a:t>
            </a:r>
            <a:r>
              <a:rPr lang="en-US" sz="2600" dirty="0">
                <a:solidFill>
                  <a:srgbClr val="002060"/>
                </a:solidFill>
              </a:rPr>
              <a:t> </a:t>
            </a:r>
            <a:r>
              <a:rPr lang="en-US" sz="2600" dirty="0" err="1">
                <a:solidFill>
                  <a:srgbClr val="002060"/>
                </a:solidFill>
              </a:rPr>
              <a:t>từ</a:t>
            </a:r>
            <a:r>
              <a:rPr lang="en-US" sz="2600" dirty="0">
                <a:solidFill>
                  <a:srgbClr val="002060"/>
                </a:solidFill>
              </a:rPr>
              <a:t> </a:t>
            </a:r>
            <a:r>
              <a:rPr lang="en-US" sz="2600" dirty="0" err="1">
                <a:solidFill>
                  <a:srgbClr val="002060"/>
                </a:solidFill>
              </a:rPr>
              <a:t>điển</a:t>
            </a:r>
            <a:r>
              <a:rPr lang="en-US" sz="2600" dirty="0">
                <a:solidFill>
                  <a:srgbClr val="002060"/>
                </a:solidFill>
              </a:rPr>
              <a:t> </a:t>
            </a:r>
            <a:r>
              <a:rPr lang="en-US" sz="2600" dirty="0" err="1">
                <a:solidFill>
                  <a:srgbClr val="002060"/>
                </a:solidFill>
              </a:rPr>
              <a:t>tiếng</a:t>
            </a:r>
            <a:r>
              <a:rPr lang="en-US" sz="2600" dirty="0">
                <a:solidFill>
                  <a:srgbClr val="002060"/>
                </a:solidFill>
              </a:rPr>
              <a:t> </a:t>
            </a:r>
            <a:r>
              <a:rPr lang="en-US" sz="2600" dirty="0" err="1">
                <a:solidFill>
                  <a:srgbClr val="002060"/>
                </a:solidFill>
              </a:rPr>
              <a:t>Đức</a:t>
            </a:r>
            <a:r>
              <a:rPr lang="en-US" sz="2600" dirty="0">
                <a:solidFill>
                  <a:srgbClr val="002060"/>
                </a:solidFill>
              </a:rPr>
              <a:t>, </a:t>
            </a:r>
            <a:r>
              <a:rPr lang="en-US" sz="2600" dirty="0" err="1">
                <a:solidFill>
                  <a:srgbClr val="002060"/>
                </a:solidFill>
              </a:rPr>
              <a:t>tiếng</a:t>
            </a:r>
            <a:r>
              <a:rPr lang="en-US" sz="2600" dirty="0">
                <a:solidFill>
                  <a:srgbClr val="002060"/>
                </a:solidFill>
              </a:rPr>
              <a:t> Latin</a:t>
            </a:r>
          </a:p>
        </p:txBody>
      </p:sp>
      <p:sp>
        <p:nvSpPr>
          <p:cNvPr id="4" name="TextBox 3">
            <a:extLst>
              <a:ext uri="{FF2B5EF4-FFF2-40B4-BE49-F238E27FC236}">
                <a16:creationId xmlns:a16="http://schemas.microsoft.com/office/drawing/2014/main" id="{5399B747-5446-88C7-E1CF-E5067584F11C}"/>
              </a:ext>
            </a:extLst>
          </p:cNvPr>
          <p:cNvSpPr txBox="1"/>
          <p:nvPr/>
        </p:nvSpPr>
        <p:spPr>
          <a:xfrm>
            <a:off x="658643" y="1392072"/>
            <a:ext cx="5976316"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1. </a:t>
            </a:r>
            <a:r>
              <a:rPr lang="en-US" sz="2800" b="1" dirty="0" err="1">
                <a:latin typeface="Arial" panose="020B0604020202020204" pitchFamily="34" charset="0"/>
                <a:cs typeface="Arial" panose="020B0604020202020204" pitchFamily="34" charset="0"/>
              </a:rPr>
              <a:t>Tên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gọi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nguyên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tố</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hóa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học</a:t>
            </a:r>
            <a:r>
              <a:rPr lang="en-US" sz="2800" b="1" dirty="0">
                <a:latin typeface="Arial" panose="020B0604020202020204" pitchFamily="34" charset="0"/>
                <a:cs typeface="Arial" panose="020B0604020202020204" pitchFamily="34" charset="0"/>
              </a:rPr>
              <a:t> </a:t>
            </a:r>
          </a:p>
        </p:txBody>
      </p:sp>
      <p:sp>
        <p:nvSpPr>
          <p:cNvPr id="5" name="Oval 4">
            <a:extLst>
              <a:ext uri="{FF2B5EF4-FFF2-40B4-BE49-F238E27FC236}">
                <a16:creationId xmlns:a16="http://schemas.microsoft.com/office/drawing/2014/main" id="{DB8F8AB5-E623-A264-D2A8-9684CCEDD6E5}"/>
              </a:ext>
            </a:extLst>
          </p:cNvPr>
          <p:cNvSpPr/>
          <p:nvPr/>
        </p:nvSpPr>
        <p:spPr>
          <a:xfrm>
            <a:off x="580603" y="1988135"/>
            <a:ext cx="5976316" cy="314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Arial" panose="020B0604020202020204" pitchFamily="34" charset="0"/>
                <a:cs typeface="Arial" panose="020B0604020202020204" pitchFamily="34" charset="0"/>
              </a:rPr>
              <a:t>Tên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gọi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nguyên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hóa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học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đặt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theo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nhau</a:t>
            </a:r>
            <a:r>
              <a:rPr lang="en-US" sz="3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7104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48B52-1FF9-27A6-3DC2-2ED1CB49ADA0}"/>
              </a:ext>
            </a:extLst>
          </p:cNvPr>
          <p:cNvSpPr>
            <a:spLocks noGrp="1"/>
          </p:cNvSpPr>
          <p:nvPr>
            <p:ph sz="half" idx="1"/>
          </p:nvPr>
        </p:nvSpPr>
        <p:spPr>
          <a:xfrm>
            <a:off x="838200" y="1529289"/>
            <a:ext cx="4707467" cy="1527178"/>
          </a:xfrm>
        </p:spPr>
        <p:txBody>
          <a:bodyPr>
            <a:normAutofit fontScale="92500"/>
          </a:bodyPr>
          <a:lstStyle/>
          <a:p>
            <a:pPr>
              <a:buFontTx/>
              <a:buChar char="-"/>
            </a:pPr>
            <a:r>
              <a:rPr lang="en-US" sz="2400" dirty="0" err="1">
                <a:solidFill>
                  <a:srgbClr val="002060"/>
                </a:solidFill>
              </a:rPr>
              <a:t>Người</a:t>
            </a:r>
            <a:r>
              <a:rPr lang="en-US" sz="2400" dirty="0">
                <a:solidFill>
                  <a:srgbClr val="002060"/>
                </a:solidFill>
              </a:rPr>
              <a:t> </a:t>
            </a:r>
            <a:r>
              <a:rPr lang="en-US" sz="2400" dirty="0" err="1">
                <a:solidFill>
                  <a:srgbClr val="002060"/>
                </a:solidFill>
              </a:rPr>
              <a:t>tìm</a:t>
            </a:r>
            <a:r>
              <a:rPr lang="en-US" sz="2400" dirty="0">
                <a:solidFill>
                  <a:srgbClr val="002060"/>
                </a:solidFill>
              </a:rPr>
              <a:t> </a:t>
            </a:r>
            <a:r>
              <a:rPr lang="en-US" sz="2400" dirty="0" err="1">
                <a:solidFill>
                  <a:srgbClr val="002060"/>
                </a:solidFill>
              </a:rPr>
              <a:t>ra</a:t>
            </a:r>
            <a:r>
              <a:rPr lang="en-US" sz="2400" dirty="0">
                <a:solidFill>
                  <a:srgbClr val="002060"/>
                </a:solidFill>
              </a:rPr>
              <a:t> </a:t>
            </a:r>
            <a:r>
              <a:rPr lang="en-US" sz="2400" dirty="0" err="1">
                <a:solidFill>
                  <a:srgbClr val="002060"/>
                </a:solidFill>
              </a:rPr>
              <a:t>nguyên</a:t>
            </a:r>
            <a:r>
              <a:rPr lang="en-US" sz="2400" dirty="0">
                <a:solidFill>
                  <a:srgbClr val="002060"/>
                </a:solidFill>
              </a:rPr>
              <a:t> </a:t>
            </a:r>
            <a:r>
              <a:rPr lang="en-US" sz="2400" dirty="0" err="1">
                <a:solidFill>
                  <a:srgbClr val="002060"/>
                </a:solidFill>
              </a:rPr>
              <a:t>tố</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quyền</a:t>
            </a:r>
            <a:r>
              <a:rPr lang="en-US" sz="2400" dirty="0">
                <a:solidFill>
                  <a:srgbClr val="002060"/>
                </a:solidFill>
              </a:rPr>
              <a:t> </a:t>
            </a:r>
            <a:r>
              <a:rPr lang="en-US" sz="2400" dirty="0" err="1">
                <a:solidFill>
                  <a:srgbClr val="002060"/>
                </a:solidFill>
              </a:rPr>
              <a:t>đặt</a:t>
            </a:r>
            <a:r>
              <a:rPr lang="en-US" sz="2400" dirty="0">
                <a:solidFill>
                  <a:srgbClr val="002060"/>
                </a:solidFill>
              </a:rPr>
              <a:t> </a:t>
            </a:r>
            <a:r>
              <a:rPr lang="en-US" sz="2400" dirty="0" err="1">
                <a:solidFill>
                  <a:srgbClr val="002060"/>
                </a:solidFill>
              </a:rPr>
              <a:t>tên</a:t>
            </a:r>
            <a:r>
              <a:rPr lang="en-US" sz="2400" dirty="0">
                <a:solidFill>
                  <a:srgbClr val="002060"/>
                </a:solidFill>
              </a:rPr>
              <a:t> </a:t>
            </a:r>
            <a:r>
              <a:rPr lang="en-US" sz="2400" dirty="0" err="1">
                <a:solidFill>
                  <a:srgbClr val="002060"/>
                </a:solidFill>
              </a:rPr>
              <a:t>và</a:t>
            </a:r>
            <a:r>
              <a:rPr lang="en-US" sz="2400" dirty="0">
                <a:solidFill>
                  <a:srgbClr val="002060"/>
                </a:solidFill>
              </a:rPr>
              <a:t> </a:t>
            </a:r>
            <a:r>
              <a:rPr lang="en-US" sz="2400" dirty="0" err="1">
                <a:solidFill>
                  <a:srgbClr val="002060"/>
                </a:solidFill>
              </a:rPr>
              <a:t>đặt</a:t>
            </a:r>
            <a:r>
              <a:rPr lang="en-US" sz="2400" dirty="0">
                <a:solidFill>
                  <a:srgbClr val="002060"/>
                </a:solidFill>
              </a:rPr>
              <a:t> </a:t>
            </a:r>
            <a:r>
              <a:rPr lang="en-US" sz="2400" dirty="0" err="1">
                <a:solidFill>
                  <a:srgbClr val="002060"/>
                </a:solidFill>
              </a:rPr>
              <a:t>kí</a:t>
            </a:r>
            <a:r>
              <a:rPr lang="en-US" sz="2400" dirty="0">
                <a:solidFill>
                  <a:srgbClr val="002060"/>
                </a:solidFill>
              </a:rPr>
              <a:t> </a:t>
            </a:r>
            <a:r>
              <a:rPr lang="en-US" sz="2400" dirty="0" err="1">
                <a:solidFill>
                  <a:srgbClr val="002060"/>
                </a:solidFill>
              </a:rPr>
              <a:t>hiệu</a:t>
            </a:r>
            <a:r>
              <a:rPr lang="en-US" sz="2400" dirty="0">
                <a:solidFill>
                  <a:srgbClr val="002060"/>
                </a:solidFill>
              </a:rPr>
              <a:t> </a:t>
            </a:r>
            <a:r>
              <a:rPr lang="en-US" sz="2400" dirty="0" err="1">
                <a:solidFill>
                  <a:srgbClr val="002060"/>
                </a:solidFill>
              </a:rPr>
              <a:t>hóa</a:t>
            </a:r>
            <a:r>
              <a:rPr lang="en-US" sz="2400" dirty="0">
                <a:solidFill>
                  <a:srgbClr val="002060"/>
                </a:solidFill>
              </a:rPr>
              <a:t> </a:t>
            </a:r>
            <a:r>
              <a:rPr lang="en-US" sz="2400" dirty="0" err="1">
                <a:solidFill>
                  <a:srgbClr val="002060"/>
                </a:solidFill>
              </a:rPr>
              <a:t>học</a:t>
            </a:r>
            <a:r>
              <a:rPr lang="en-US" sz="2400" dirty="0">
                <a:solidFill>
                  <a:srgbClr val="002060"/>
                </a:solidFill>
              </a:rPr>
              <a:t>. </a:t>
            </a:r>
          </a:p>
          <a:p>
            <a:pPr>
              <a:buFontTx/>
              <a:buChar char="-"/>
            </a:pPr>
            <a:r>
              <a:rPr lang="en-US" sz="2400" dirty="0" err="1">
                <a:solidFill>
                  <a:srgbClr val="002060"/>
                </a:solidFill>
              </a:rPr>
              <a:t>Kí</a:t>
            </a:r>
            <a:r>
              <a:rPr lang="en-US" sz="2400" dirty="0">
                <a:solidFill>
                  <a:srgbClr val="002060"/>
                </a:solidFill>
              </a:rPr>
              <a:t> </a:t>
            </a:r>
            <a:r>
              <a:rPr lang="en-US" sz="2400" dirty="0" err="1">
                <a:solidFill>
                  <a:srgbClr val="002060"/>
                </a:solidFill>
              </a:rPr>
              <a:t>hiệu</a:t>
            </a:r>
            <a:r>
              <a:rPr lang="en-US" sz="2400" dirty="0">
                <a:solidFill>
                  <a:srgbClr val="002060"/>
                </a:solidFill>
              </a:rPr>
              <a:t> </a:t>
            </a:r>
            <a:r>
              <a:rPr lang="en-US" sz="2400" dirty="0" err="1">
                <a:solidFill>
                  <a:srgbClr val="002060"/>
                </a:solidFill>
              </a:rPr>
              <a:t>hóa</a:t>
            </a:r>
            <a:r>
              <a:rPr lang="en-US" sz="2400" dirty="0">
                <a:solidFill>
                  <a:srgbClr val="002060"/>
                </a:solidFill>
              </a:rPr>
              <a:t> </a:t>
            </a:r>
            <a:r>
              <a:rPr lang="en-US" sz="2400" dirty="0" err="1">
                <a:solidFill>
                  <a:srgbClr val="002060"/>
                </a:solidFill>
              </a:rPr>
              <a:t>học</a:t>
            </a:r>
            <a:r>
              <a:rPr lang="en-US" sz="2400" dirty="0">
                <a:solidFill>
                  <a:srgbClr val="002060"/>
                </a:solidFill>
              </a:rPr>
              <a:t> </a:t>
            </a:r>
            <a:r>
              <a:rPr lang="en-US" sz="2400" dirty="0" err="1">
                <a:solidFill>
                  <a:srgbClr val="002060"/>
                </a:solidFill>
              </a:rPr>
              <a:t>thường</a:t>
            </a:r>
            <a:r>
              <a:rPr lang="en-US" sz="2400" dirty="0">
                <a:solidFill>
                  <a:srgbClr val="002060"/>
                </a:solidFill>
              </a:rPr>
              <a:t> </a:t>
            </a:r>
            <a:r>
              <a:rPr lang="en-US" sz="2400" dirty="0" err="1">
                <a:solidFill>
                  <a:srgbClr val="002060"/>
                </a:solidFill>
              </a:rPr>
              <a:t>lấy</a:t>
            </a:r>
            <a:r>
              <a:rPr lang="en-US" sz="2400" dirty="0">
                <a:solidFill>
                  <a:srgbClr val="002060"/>
                </a:solidFill>
              </a:rPr>
              <a:t> 1 </a:t>
            </a:r>
            <a:r>
              <a:rPr lang="en-US" sz="2400" dirty="0" err="1">
                <a:solidFill>
                  <a:srgbClr val="002060"/>
                </a:solidFill>
              </a:rPr>
              <a:t>hoặc</a:t>
            </a:r>
            <a:r>
              <a:rPr lang="en-US" sz="2400" dirty="0">
                <a:solidFill>
                  <a:srgbClr val="002060"/>
                </a:solidFill>
              </a:rPr>
              <a:t> 2 </a:t>
            </a:r>
            <a:r>
              <a:rPr lang="en-US" sz="2400" dirty="0" err="1">
                <a:solidFill>
                  <a:srgbClr val="002060"/>
                </a:solidFill>
              </a:rPr>
              <a:t>chữ</a:t>
            </a:r>
            <a:r>
              <a:rPr lang="en-US" sz="2400" dirty="0">
                <a:solidFill>
                  <a:srgbClr val="002060"/>
                </a:solidFill>
              </a:rPr>
              <a:t> </a:t>
            </a:r>
            <a:r>
              <a:rPr lang="en-US" sz="2400" dirty="0" err="1">
                <a:solidFill>
                  <a:srgbClr val="002060"/>
                </a:solidFill>
              </a:rPr>
              <a:t>cái</a:t>
            </a:r>
            <a:r>
              <a:rPr lang="en-US" sz="2400" dirty="0">
                <a:solidFill>
                  <a:srgbClr val="002060"/>
                </a:solidFill>
              </a:rPr>
              <a:t> </a:t>
            </a:r>
            <a:r>
              <a:rPr lang="en-US" sz="2400" dirty="0" err="1">
                <a:solidFill>
                  <a:srgbClr val="002060"/>
                </a:solidFill>
              </a:rPr>
              <a:t>trong</a:t>
            </a:r>
            <a:r>
              <a:rPr lang="en-US" sz="2400" dirty="0">
                <a:solidFill>
                  <a:srgbClr val="002060"/>
                </a:solidFill>
              </a:rPr>
              <a:t> </a:t>
            </a:r>
            <a:r>
              <a:rPr lang="en-US" sz="2400" dirty="0" err="1">
                <a:solidFill>
                  <a:srgbClr val="002060"/>
                </a:solidFill>
              </a:rPr>
              <a:t>tên</a:t>
            </a:r>
            <a:r>
              <a:rPr lang="en-US" sz="2400" dirty="0">
                <a:solidFill>
                  <a:srgbClr val="002060"/>
                </a:solidFill>
              </a:rPr>
              <a:t> </a:t>
            </a:r>
            <a:r>
              <a:rPr lang="en-US" sz="2400" dirty="0" err="1">
                <a:solidFill>
                  <a:srgbClr val="002060"/>
                </a:solidFill>
              </a:rPr>
              <a:t>để</a:t>
            </a:r>
            <a:r>
              <a:rPr lang="en-US" sz="2400" dirty="0">
                <a:solidFill>
                  <a:srgbClr val="002060"/>
                </a:solidFill>
              </a:rPr>
              <a:t> </a:t>
            </a:r>
            <a:r>
              <a:rPr lang="en-US" sz="2400" dirty="0" err="1">
                <a:solidFill>
                  <a:srgbClr val="002060"/>
                </a:solidFill>
              </a:rPr>
              <a:t>viết</a:t>
            </a:r>
            <a:r>
              <a:rPr lang="en-US" sz="2400" dirty="0">
                <a:solidFill>
                  <a:srgbClr val="002060"/>
                </a:solidFill>
              </a:rPr>
              <a:t>. </a:t>
            </a:r>
          </a:p>
        </p:txBody>
      </p:sp>
      <p:pic>
        <p:nvPicPr>
          <p:cNvPr id="5" name="Content Placeholder 4" descr="Updated Periodic Table: Russian Scientists Propose New Way of Ordering the  Elements">
            <a:extLst>
              <a:ext uri="{FF2B5EF4-FFF2-40B4-BE49-F238E27FC236}">
                <a16:creationId xmlns:a16="http://schemas.microsoft.com/office/drawing/2014/main" id="{719B3180-8958-2831-AC50-387480BAE61C}"/>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2792" r="1" b="1"/>
          <a:stretch/>
        </p:blipFill>
        <p:spPr bwMode="auto">
          <a:xfrm>
            <a:off x="5872457" y="1443583"/>
            <a:ext cx="5645949" cy="4356084"/>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id="{1306F070-B4F0-1C5F-A112-7E3D1DF26F10}"/>
              </a:ext>
            </a:extLst>
          </p:cNvPr>
          <p:cNvSpPr/>
          <p:nvPr/>
        </p:nvSpPr>
        <p:spPr>
          <a:xfrm>
            <a:off x="905933" y="4199467"/>
            <a:ext cx="1083734" cy="5672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E411E41-C647-3D88-A9E4-2493C143F6AA}"/>
              </a:ext>
            </a:extLst>
          </p:cNvPr>
          <p:cNvSpPr txBox="1"/>
          <p:nvPr/>
        </p:nvSpPr>
        <p:spPr>
          <a:xfrm>
            <a:off x="2223325" y="2921001"/>
            <a:ext cx="3415476" cy="3477875"/>
          </a:xfrm>
          <a:prstGeom prst="rect">
            <a:avLst/>
          </a:prstGeom>
          <a:noFill/>
        </p:spPr>
        <p:txBody>
          <a:bodyPr wrap="square" rtlCol="0">
            <a:spAutoFit/>
          </a:bodyPr>
          <a:lstStyle/>
          <a:p>
            <a:pPr marL="285750" indent="-285750">
              <a:buFontTx/>
              <a:buChar char="-"/>
            </a:pPr>
            <a:r>
              <a:rPr lang="en-US" sz="2200" b="1" dirty="0" err="1">
                <a:solidFill>
                  <a:srgbClr val="FF0000"/>
                </a:solidFill>
              </a:rPr>
              <a:t>Kí</a:t>
            </a:r>
            <a:r>
              <a:rPr lang="en-US" sz="2200" b="1" dirty="0">
                <a:solidFill>
                  <a:srgbClr val="FF0000"/>
                </a:solidFill>
              </a:rPr>
              <a:t> </a:t>
            </a:r>
            <a:r>
              <a:rPr lang="en-US" sz="2200" b="1" dirty="0" err="1">
                <a:solidFill>
                  <a:srgbClr val="FF0000"/>
                </a:solidFill>
              </a:rPr>
              <a:t>hiệu</a:t>
            </a:r>
            <a:r>
              <a:rPr lang="en-US" sz="2200" b="1" dirty="0">
                <a:solidFill>
                  <a:srgbClr val="FF0000"/>
                </a:solidFill>
              </a:rPr>
              <a:t> </a:t>
            </a:r>
            <a:r>
              <a:rPr lang="en-US" sz="2200" b="1" dirty="0" err="1">
                <a:solidFill>
                  <a:srgbClr val="FF0000"/>
                </a:solidFill>
              </a:rPr>
              <a:t>hóa</a:t>
            </a:r>
            <a:r>
              <a:rPr lang="en-US" sz="2200" b="1" dirty="0">
                <a:solidFill>
                  <a:srgbClr val="FF0000"/>
                </a:solidFill>
              </a:rPr>
              <a:t> </a:t>
            </a:r>
            <a:r>
              <a:rPr lang="en-US" sz="2200" b="1" dirty="0" err="1">
                <a:solidFill>
                  <a:srgbClr val="FF0000"/>
                </a:solidFill>
              </a:rPr>
              <a:t>học</a:t>
            </a:r>
            <a:r>
              <a:rPr lang="en-US" sz="2200" b="1" dirty="0">
                <a:solidFill>
                  <a:srgbClr val="FF0000"/>
                </a:solidFill>
              </a:rPr>
              <a:t> </a:t>
            </a:r>
            <a:r>
              <a:rPr lang="en-US" sz="2200" b="1" dirty="0" err="1">
                <a:solidFill>
                  <a:srgbClr val="FF0000"/>
                </a:solidFill>
              </a:rPr>
              <a:t>được</a:t>
            </a:r>
            <a:r>
              <a:rPr lang="en-US" sz="2200" b="1" dirty="0">
                <a:solidFill>
                  <a:srgbClr val="FF0000"/>
                </a:solidFill>
              </a:rPr>
              <a:t> </a:t>
            </a:r>
            <a:r>
              <a:rPr lang="en-US" sz="2200" b="1" dirty="0" err="1">
                <a:solidFill>
                  <a:srgbClr val="FF0000"/>
                </a:solidFill>
              </a:rPr>
              <a:t>biểu</a:t>
            </a:r>
            <a:r>
              <a:rPr lang="en-US" sz="2200" b="1" dirty="0">
                <a:solidFill>
                  <a:srgbClr val="FF0000"/>
                </a:solidFill>
              </a:rPr>
              <a:t> </a:t>
            </a:r>
            <a:r>
              <a:rPr lang="en-US" sz="2200" b="1" dirty="0" err="1">
                <a:solidFill>
                  <a:srgbClr val="FF0000"/>
                </a:solidFill>
              </a:rPr>
              <a:t>diễn</a:t>
            </a:r>
            <a:r>
              <a:rPr lang="en-US" sz="2200" b="1" dirty="0">
                <a:solidFill>
                  <a:srgbClr val="FF0000"/>
                </a:solidFill>
              </a:rPr>
              <a:t> </a:t>
            </a:r>
            <a:r>
              <a:rPr lang="en-US" sz="2200" b="1" dirty="0" err="1">
                <a:solidFill>
                  <a:srgbClr val="FF0000"/>
                </a:solidFill>
              </a:rPr>
              <a:t>bằng</a:t>
            </a:r>
            <a:r>
              <a:rPr lang="en-US" sz="2200" b="1" dirty="0">
                <a:solidFill>
                  <a:srgbClr val="FF0000"/>
                </a:solidFill>
              </a:rPr>
              <a:t> </a:t>
            </a:r>
            <a:r>
              <a:rPr lang="en-US" sz="2200" b="1" dirty="0" err="1">
                <a:solidFill>
                  <a:srgbClr val="FF0000"/>
                </a:solidFill>
              </a:rPr>
              <a:t>chữ</a:t>
            </a:r>
            <a:r>
              <a:rPr lang="en-US" sz="2200" b="1" dirty="0">
                <a:solidFill>
                  <a:srgbClr val="FF0000"/>
                </a:solidFill>
              </a:rPr>
              <a:t> </a:t>
            </a:r>
            <a:r>
              <a:rPr lang="en-US" sz="2200" b="1" dirty="0" err="1">
                <a:solidFill>
                  <a:srgbClr val="FF0000"/>
                </a:solidFill>
              </a:rPr>
              <a:t>cái</a:t>
            </a:r>
            <a:r>
              <a:rPr lang="en-US" sz="2200" b="1" dirty="0">
                <a:solidFill>
                  <a:srgbClr val="FF0000"/>
                </a:solidFill>
              </a:rPr>
              <a:t> </a:t>
            </a:r>
            <a:r>
              <a:rPr lang="en-US" sz="2200" b="1" dirty="0" err="1">
                <a:solidFill>
                  <a:srgbClr val="FF0000"/>
                </a:solidFill>
              </a:rPr>
              <a:t>latinh</a:t>
            </a:r>
            <a:r>
              <a:rPr lang="en-US" sz="2200" b="1" dirty="0">
                <a:solidFill>
                  <a:srgbClr val="FF0000"/>
                </a:solidFill>
              </a:rPr>
              <a:t>. </a:t>
            </a:r>
          </a:p>
          <a:p>
            <a:pPr marL="285750" indent="-285750">
              <a:buFontTx/>
              <a:buChar char="-"/>
            </a:pPr>
            <a:r>
              <a:rPr lang="en-US" sz="2200" b="1" dirty="0" err="1">
                <a:solidFill>
                  <a:srgbClr val="FF0000"/>
                </a:solidFill>
              </a:rPr>
              <a:t>Nếu</a:t>
            </a:r>
            <a:r>
              <a:rPr lang="en-US" sz="2200" b="1" dirty="0">
                <a:solidFill>
                  <a:srgbClr val="FF0000"/>
                </a:solidFill>
              </a:rPr>
              <a:t> </a:t>
            </a:r>
            <a:r>
              <a:rPr lang="en-US" sz="2200" b="1" dirty="0" err="1">
                <a:solidFill>
                  <a:srgbClr val="FF0000"/>
                </a:solidFill>
              </a:rPr>
              <a:t>ghi</a:t>
            </a:r>
            <a:r>
              <a:rPr lang="en-US" sz="2200" b="1" dirty="0">
                <a:solidFill>
                  <a:srgbClr val="FF0000"/>
                </a:solidFill>
              </a:rPr>
              <a:t> 1 </a:t>
            </a:r>
            <a:r>
              <a:rPr lang="en-US" sz="2200" b="1" dirty="0" err="1">
                <a:solidFill>
                  <a:srgbClr val="FF0000"/>
                </a:solidFill>
              </a:rPr>
              <a:t>chữ</a:t>
            </a:r>
            <a:r>
              <a:rPr lang="en-US" sz="2200" b="1" dirty="0">
                <a:solidFill>
                  <a:srgbClr val="FF0000"/>
                </a:solidFill>
              </a:rPr>
              <a:t> </a:t>
            </a:r>
            <a:r>
              <a:rPr lang="en-US" sz="2200" b="1" dirty="0" err="1">
                <a:solidFill>
                  <a:srgbClr val="FF0000"/>
                </a:solidFill>
              </a:rPr>
              <a:t>cái</a:t>
            </a:r>
            <a:r>
              <a:rPr lang="en-US" sz="2200" b="1" dirty="0">
                <a:solidFill>
                  <a:srgbClr val="FF0000"/>
                </a:solidFill>
              </a:rPr>
              <a:t> </a:t>
            </a:r>
            <a:r>
              <a:rPr lang="en-US" sz="2200" b="1" dirty="0" err="1">
                <a:solidFill>
                  <a:srgbClr val="FF0000"/>
                </a:solidFill>
              </a:rPr>
              <a:t>thì</a:t>
            </a:r>
            <a:r>
              <a:rPr lang="en-US" sz="2200" b="1" dirty="0">
                <a:solidFill>
                  <a:srgbClr val="FF0000"/>
                </a:solidFill>
              </a:rPr>
              <a:t> </a:t>
            </a:r>
            <a:r>
              <a:rPr lang="en-US" sz="2200" b="1" dirty="0" err="1">
                <a:solidFill>
                  <a:srgbClr val="FF0000"/>
                </a:solidFill>
              </a:rPr>
              <a:t>đó</a:t>
            </a:r>
            <a:r>
              <a:rPr lang="en-US" sz="2200" b="1" dirty="0">
                <a:solidFill>
                  <a:srgbClr val="FF0000"/>
                </a:solidFill>
              </a:rPr>
              <a:t> </a:t>
            </a:r>
            <a:r>
              <a:rPr lang="en-US" sz="2200" b="1" dirty="0" err="1">
                <a:solidFill>
                  <a:srgbClr val="FF0000"/>
                </a:solidFill>
              </a:rPr>
              <a:t>là</a:t>
            </a:r>
            <a:r>
              <a:rPr lang="en-US" sz="2200" b="1" dirty="0">
                <a:solidFill>
                  <a:srgbClr val="FF0000"/>
                </a:solidFill>
              </a:rPr>
              <a:t> </a:t>
            </a:r>
            <a:r>
              <a:rPr lang="en-US" sz="2200" b="1" dirty="0" err="1">
                <a:solidFill>
                  <a:srgbClr val="FF0000"/>
                </a:solidFill>
              </a:rPr>
              <a:t>chữ</a:t>
            </a:r>
            <a:r>
              <a:rPr lang="en-US" sz="2200" b="1" dirty="0">
                <a:solidFill>
                  <a:srgbClr val="FF0000"/>
                </a:solidFill>
              </a:rPr>
              <a:t> in </a:t>
            </a:r>
            <a:r>
              <a:rPr lang="en-US" sz="2200" b="1" dirty="0" err="1">
                <a:solidFill>
                  <a:srgbClr val="FF0000"/>
                </a:solidFill>
              </a:rPr>
              <a:t>hoa</a:t>
            </a:r>
            <a:endParaRPr lang="en-US" sz="2200" b="1" dirty="0">
              <a:solidFill>
                <a:srgbClr val="FF0000"/>
              </a:solidFill>
            </a:endParaRPr>
          </a:p>
          <a:p>
            <a:r>
              <a:rPr lang="en-US" sz="2200" b="1" dirty="0">
                <a:solidFill>
                  <a:srgbClr val="FF0000"/>
                </a:solidFill>
              </a:rPr>
              <a:t> </a:t>
            </a:r>
            <a:r>
              <a:rPr lang="en-US" sz="2200" b="1" dirty="0" err="1">
                <a:solidFill>
                  <a:srgbClr val="FF0000"/>
                </a:solidFill>
              </a:rPr>
              <a:t>Ví</a:t>
            </a:r>
            <a:r>
              <a:rPr lang="en-US" sz="2200" b="1" dirty="0">
                <a:solidFill>
                  <a:srgbClr val="FF0000"/>
                </a:solidFill>
              </a:rPr>
              <a:t> </a:t>
            </a:r>
            <a:r>
              <a:rPr lang="en-US" sz="2200" b="1" dirty="0" err="1">
                <a:solidFill>
                  <a:srgbClr val="FF0000"/>
                </a:solidFill>
              </a:rPr>
              <a:t>dụ</a:t>
            </a:r>
            <a:r>
              <a:rPr lang="en-US" sz="2200" b="1" dirty="0">
                <a:solidFill>
                  <a:srgbClr val="FF0000"/>
                </a:solidFill>
              </a:rPr>
              <a:t>: N, O, H , K …</a:t>
            </a:r>
          </a:p>
          <a:p>
            <a:pPr marL="285750" indent="-285750">
              <a:buFontTx/>
              <a:buChar char="-"/>
            </a:pPr>
            <a:r>
              <a:rPr lang="en-US" sz="2200" b="1" dirty="0" err="1">
                <a:solidFill>
                  <a:srgbClr val="FF0000"/>
                </a:solidFill>
              </a:rPr>
              <a:t>Nếu</a:t>
            </a:r>
            <a:r>
              <a:rPr lang="en-US" sz="2200" b="1" dirty="0">
                <a:solidFill>
                  <a:srgbClr val="FF0000"/>
                </a:solidFill>
              </a:rPr>
              <a:t> </a:t>
            </a:r>
            <a:r>
              <a:rPr lang="en-US" sz="2200" b="1" dirty="0" err="1">
                <a:solidFill>
                  <a:srgbClr val="FF0000"/>
                </a:solidFill>
              </a:rPr>
              <a:t>ghi</a:t>
            </a:r>
            <a:r>
              <a:rPr lang="en-US" sz="2200" b="1" dirty="0">
                <a:solidFill>
                  <a:srgbClr val="FF0000"/>
                </a:solidFill>
              </a:rPr>
              <a:t> </a:t>
            </a:r>
            <a:r>
              <a:rPr lang="en-US" sz="2200" b="1" dirty="0" err="1">
                <a:solidFill>
                  <a:srgbClr val="FF0000"/>
                </a:solidFill>
              </a:rPr>
              <a:t>bằng</a:t>
            </a:r>
            <a:r>
              <a:rPr lang="en-US" sz="2200" b="1" dirty="0">
                <a:solidFill>
                  <a:srgbClr val="FF0000"/>
                </a:solidFill>
              </a:rPr>
              <a:t> 2 </a:t>
            </a:r>
            <a:r>
              <a:rPr lang="en-US" sz="2200" b="1" dirty="0" err="1">
                <a:solidFill>
                  <a:srgbClr val="FF0000"/>
                </a:solidFill>
              </a:rPr>
              <a:t>chữ</a:t>
            </a:r>
            <a:r>
              <a:rPr lang="en-US" sz="2200" b="1" dirty="0">
                <a:solidFill>
                  <a:srgbClr val="FF0000"/>
                </a:solidFill>
              </a:rPr>
              <a:t> </a:t>
            </a:r>
            <a:r>
              <a:rPr lang="en-US" sz="2200" b="1" dirty="0" err="1">
                <a:solidFill>
                  <a:srgbClr val="FF0000"/>
                </a:solidFill>
              </a:rPr>
              <a:t>cái</a:t>
            </a:r>
            <a:r>
              <a:rPr lang="en-US" sz="2200" b="1" dirty="0">
                <a:solidFill>
                  <a:srgbClr val="FF0000"/>
                </a:solidFill>
              </a:rPr>
              <a:t> </a:t>
            </a:r>
            <a:r>
              <a:rPr lang="en-US" sz="2200" b="1" dirty="0" err="1">
                <a:solidFill>
                  <a:srgbClr val="FF0000"/>
                </a:solidFill>
              </a:rPr>
              <a:t>thì</a:t>
            </a:r>
            <a:r>
              <a:rPr lang="en-US" sz="2200" b="1" dirty="0">
                <a:solidFill>
                  <a:srgbClr val="FF0000"/>
                </a:solidFill>
              </a:rPr>
              <a:t> </a:t>
            </a:r>
            <a:r>
              <a:rPr lang="en-US" sz="2200" b="1" dirty="0" err="1">
                <a:solidFill>
                  <a:srgbClr val="FF0000"/>
                </a:solidFill>
              </a:rPr>
              <a:t>chữ</a:t>
            </a:r>
            <a:r>
              <a:rPr lang="en-US" sz="2200" b="1" dirty="0">
                <a:solidFill>
                  <a:srgbClr val="FF0000"/>
                </a:solidFill>
              </a:rPr>
              <a:t> </a:t>
            </a:r>
            <a:r>
              <a:rPr lang="en-US" sz="2200" b="1" dirty="0" err="1">
                <a:solidFill>
                  <a:srgbClr val="FF0000"/>
                </a:solidFill>
              </a:rPr>
              <a:t>đầu</a:t>
            </a:r>
            <a:r>
              <a:rPr lang="en-US" sz="2200" b="1" dirty="0">
                <a:solidFill>
                  <a:srgbClr val="FF0000"/>
                </a:solidFill>
              </a:rPr>
              <a:t> in </a:t>
            </a:r>
            <a:r>
              <a:rPr lang="en-US" sz="2200" b="1" dirty="0" err="1">
                <a:solidFill>
                  <a:srgbClr val="FF0000"/>
                </a:solidFill>
              </a:rPr>
              <a:t>hoa</a:t>
            </a:r>
            <a:r>
              <a:rPr lang="en-US" sz="2200" b="1" dirty="0">
                <a:solidFill>
                  <a:srgbClr val="FF0000"/>
                </a:solidFill>
              </a:rPr>
              <a:t> </a:t>
            </a:r>
            <a:r>
              <a:rPr lang="en-US" sz="2200" b="1" dirty="0" err="1">
                <a:solidFill>
                  <a:srgbClr val="FF0000"/>
                </a:solidFill>
              </a:rPr>
              <a:t>chữ</a:t>
            </a:r>
            <a:r>
              <a:rPr lang="en-US" sz="2200" b="1" dirty="0">
                <a:solidFill>
                  <a:srgbClr val="FF0000"/>
                </a:solidFill>
              </a:rPr>
              <a:t> </a:t>
            </a:r>
            <a:r>
              <a:rPr lang="en-US" sz="2200" b="1" dirty="0" err="1">
                <a:solidFill>
                  <a:srgbClr val="FF0000"/>
                </a:solidFill>
              </a:rPr>
              <a:t>sau</a:t>
            </a:r>
            <a:r>
              <a:rPr lang="en-US" sz="2200" b="1" dirty="0">
                <a:solidFill>
                  <a:srgbClr val="FF0000"/>
                </a:solidFill>
              </a:rPr>
              <a:t> </a:t>
            </a:r>
            <a:r>
              <a:rPr lang="en-US" sz="2200" b="1" dirty="0" err="1">
                <a:solidFill>
                  <a:srgbClr val="FF0000"/>
                </a:solidFill>
              </a:rPr>
              <a:t>viết</a:t>
            </a:r>
            <a:r>
              <a:rPr lang="en-US" sz="2200" b="1" dirty="0">
                <a:solidFill>
                  <a:srgbClr val="FF0000"/>
                </a:solidFill>
              </a:rPr>
              <a:t> </a:t>
            </a:r>
            <a:r>
              <a:rPr lang="en-US" sz="2200" b="1" dirty="0" err="1">
                <a:solidFill>
                  <a:srgbClr val="FF0000"/>
                </a:solidFill>
              </a:rPr>
              <a:t>thường</a:t>
            </a:r>
            <a:r>
              <a:rPr lang="en-US" sz="2200" b="1" dirty="0">
                <a:solidFill>
                  <a:srgbClr val="FF0000"/>
                </a:solidFill>
              </a:rPr>
              <a:t>.</a:t>
            </a:r>
          </a:p>
          <a:p>
            <a:r>
              <a:rPr lang="en-US" sz="2200" b="1" dirty="0" err="1">
                <a:solidFill>
                  <a:srgbClr val="FF0000"/>
                </a:solidFill>
              </a:rPr>
              <a:t>Ví</a:t>
            </a:r>
            <a:r>
              <a:rPr lang="en-US" sz="2200" b="1" dirty="0">
                <a:solidFill>
                  <a:srgbClr val="FF0000"/>
                </a:solidFill>
              </a:rPr>
              <a:t> </a:t>
            </a:r>
            <a:r>
              <a:rPr lang="en-US" sz="2200" b="1" dirty="0" err="1">
                <a:solidFill>
                  <a:srgbClr val="FF0000"/>
                </a:solidFill>
              </a:rPr>
              <a:t>dụ</a:t>
            </a:r>
            <a:r>
              <a:rPr lang="en-US" sz="2200" b="1" dirty="0">
                <a:solidFill>
                  <a:srgbClr val="FF0000"/>
                </a:solidFill>
              </a:rPr>
              <a:t>: Ca, Mg, Al, Zn …</a:t>
            </a:r>
          </a:p>
        </p:txBody>
      </p:sp>
      <p:sp>
        <p:nvSpPr>
          <p:cNvPr id="10" name="Title 1">
            <a:extLst>
              <a:ext uri="{FF2B5EF4-FFF2-40B4-BE49-F238E27FC236}">
                <a16:creationId xmlns:a16="http://schemas.microsoft.com/office/drawing/2014/main" id="{FE718CF0-A125-853E-B7AC-26AD1B8542A1}"/>
              </a:ext>
            </a:extLst>
          </p:cNvPr>
          <p:cNvSpPr>
            <a:spLocks noGrp="1"/>
          </p:cNvSpPr>
          <p:nvPr>
            <p:ph type="title"/>
          </p:nvPr>
        </p:nvSpPr>
        <p:spPr>
          <a:xfrm>
            <a:off x="838200" y="386289"/>
            <a:ext cx="5381598" cy="829894"/>
          </a:xfrm>
        </p:spPr>
        <p:txBody>
          <a:bodyPr/>
          <a:lstStyle/>
          <a:p>
            <a:pPr algn="just"/>
            <a:r>
              <a:rPr lang="en-US" sz="3600" b="1" dirty="0">
                <a:solidFill>
                  <a:srgbClr val="002060"/>
                </a:solidFill>
              </a:rPr>
              <a:t>2. </a:t>
            </a:r>
            <a:r>
              <a:rPr lang="en-US" sz="3600" b="1" dirty="0" err="1">
                <a:solidFill>
                  <a:srgbClr val="002060"/>
                </a:solidFill>
              </a:rPr>
              <a:t>Kí</a:t>
            </a:r>
            <a:r>
              <a:rPr lang="en-US" sz="3600" b="1" dirty="0">
                <a:solidFill>
                  <a:srgbClr val="002060"/>
                </a:solidFill>
              </a:rPr>
              <a:t> </a:t>
            </a:r>
            <a:r>
              <a:rPr lang="en-US" sz="3600" b="1" dirty="0" err="1">
                <a:solidFill>
                  <a:srgbClr val="002060"/>
                </a:solidFill>
              </a:rPr>
              <a:t>hiệu</a:t>
            </a:r>
            <a:r>
              <a:rPr lang="en-US" sz="3600" b="1" dirty="0">
                <a:solidFill>
                  <a:srgbClr val="002060"/>
                </a:solidFill>
              </a:rPr>
              <a:t> </a:t>
            </a:r>
            <a:r>
              <a:rPr lang="en-US" sz="3600" b="1" dirty="0" err="1">
                <a:solidFill>
                  <a:srgbClr val="002060"/>
                </a:solidFill>
              </a:rPr>
              <a:t>hóa</a:t>
            </a:r>
            <a:r>
              <a:rPr lang="en-US" sz="3600" b="1" dirty="0">
                <a:solidFill>
                  <a:srgbClr val="002060"/>
                </a:solidFill>
              </a:rPr>
              <a:t> </a:t>
            </a:r>
            <a:r>
              <a:rPr lang="en-US" sz="3600" b="1" dirty="0" err="1">
                <a:solidFill>
                  <a:srgbClr val="002060"/>
                </a:solidFill>
              </a:rPr>
              <a:t>học</a:t>
            </a:r>
            <a:endParaRPr lang="en-US" sz="3600" b="1" dirty="0">
              <a:solidFill>
                <a:srgbClr val="002060"/>
              </a:solidFill>
            </a:endParaRPr>
          </a:p>
        </p:txBody>
      </p:sp>
    </p:spTree>
    <p:extLst>
      <p:ext uri="{BB962C8B-B14F-4D97-AF65-F5344CB8AC3E}">
        <p14:creationId xmlns:p14="http://schemas.microsoft.com/office/powerpoint/2010/main" val="258773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graphical user interface&#10;&#10;Description automatically generated">
            <a:extLst>
              <a:ext uri="{FF2B5EF4-FFF2-40B4-BE49-F238E27FC236}">
                <a16:creationId xmlns:a16="http://schemas.microsoft.com/office/drawing/2014/main" id="{52C9AC7C-F164-4C2C-8DF3-3D91C3AED5B3}"/>
              </a:ext>
            </a:extLst>
          </p:cNvPr>
          <p:cNvPicPr>
            <a:picLocks noGrp="1" noChangeAspect="1"/>
          </p:cNvPicPr>
          <p:nvPr>
            <p:ph idx="1"/>
          </p:nvPr>
        </p:nvPicPr>
        <p:blipFill rotWithShape="1">
          <a:blip r:embed="rId2"/>
          <a:srcRect t="1021" b="1576"/>
          <a:stretch/>
        </p:blipFill>
        <p:spPr>
          <a:xfrm>
            <a:off x="20" y="-1378"/>
            <a:ext cx="12191980" cy="6815657"/>
          </a:xfrm>
          <a:prstGeom prst="rect">
            <a:avLst/>
          </a:prstGeom>
        </p:spPr>
      </p:pic>
      <p:sp>
        <p:nvSpPr>
          <p:cNvPr id="6" name="TextBox 5">
            <a:extLst>
              <a:ext uri="{FF2B5EF4-FFF2-40B4-BE49-F238E27FC236}">
                <a16:creationId xmlns:a16="http://schemas.microsoft.com/office/drawing/2014/main" id="{AB0D581C-B88D-43C4-80E3-5042C2C68903}"/>
              </a:ext>
            </a:extLst>
          </p:cNvPr>
          <p:cNvSpPr txBox="1"/>
          <p:nvPr/>
        </p:nvSpPr>
        <p:spPr>
          <a:xfrm>
            <a:off x="2958465" y="548640"/>
            <a:ext cx="6442710" cy="584775"/>
          </a:xfrm>
          <a:prstGeom prst="rect">
            <a:avLst/>
          </a:prstGeom>
          <a:noFill/>
        </p:spPr>
        <p:txBody>
          <a:bodyPr wrap="square" rtlCol="0">
            <a:spAutoFit/>
          </a:bodyPr>
          <a:lstStyle/>
          <a:p>
            <a:r>
              <a:rPr lang="vi-VN" sz="3200" dirty="0">
                <a:solidFill>
                  <a:srgbClr val="FFFF00"/>
                </a:solidFill>
              </a:rPr>
              <a:t>Bài 5. NGUYÊN TỐ HÓA HỌC </a:t>
            </a:r>
            <a:endParaRPr lang="en-US" sz="3200" dirty="0">
              <a:solidFill>
                <a:srgbClr val="FFFF00"/>
              </a:solidFill>
            </a:endParaRPr>
          </a:p>
        </p:txBody>
      </p:sp>
      <p:sp>
        <p:nvSpPr>
          <p:cNvPr id="7" name="TextBox 6">
            <a:extLst>
              <a:ext uri="{FF2B5EF4-FFF2-40B4-BE49-F238E27FC236}">
                <a16:creationId xmlns:a16="http://schemas.microsoft.com/office/drawing/2014/main" id="{29A08A3F-4B39-4A34-9CB1-55A5EA3E2B44}"/>
              </a:ext>
            </a:extLst>
          </p:cNvPr>
          <p:cNvSpPr txBox="1"/>
          <p:nvPr/>
        </p:nvSpPr>
        <p:spPr>
          <a:xfrm>
            <a:off x="677332" y="1552575"/>
            <a:ext cx="10733617" cy="3416320"/>
          </a:xfrm>
          <a:prstGeom prst="rect">
            <a:avLst/>
          </a:prstGeom>
          <a:noFill/>
        </p:spPr>
        <p:txBody>
          <a:bodyPr wrap="square" rtlCol="0">
            <a:spAutoFit/>
          </a:bodyPr>
          <a:lstStyle/>
          <a:p>
            <a:r>
              <a:rPr lang="en-US" sz="2400" dirty="0">
                <a:solidFill>
                  <a:srgbClr val="FFFF00"/>
                </a:solidFill>
                <a:latin typeface="Arial" panose="020B0604020202020204" pitchFamily="34" charset="0"/>
                <a:cs typeface="Arial" panose="020B0604020202020204" pitchFamily="34" charset="0"/>
              </a:rPr>
              <a:t>II. </a:t>
            </a:r>
            <a:r>
              <a:rPr lang="vi-VN"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Tên</a:t>
            </a:r>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gọi</a:t>
            </a:r>
            <a:r>
              <a:rPr lang="en-US" sz="2400" dirty="0">
                <a:solidFill>
                  <a:srgbClr val="FFFF00"/>
                </a:solidFill>
                <a:latin typeface="Arial" panose="020B0604020202020204" pitchFamily="34" charset="0"/>
                <a:cs typeface="Arial" panose="020B0604020202020204" pitchFamily="34" charset="0"/>
              </a:rPr>
              <a:t> và </a:t>
            </a:r>
            <a:r>
              <a:rPr lang="en-US" sz="2400" dirty="0" err="1">
                <a:solidFill>
                  <a:srgbClr val="FFFF00"/>
                </a:solidFill>
                <a:latin typeface="Arial" panose="020B0604020202020204" pitchFamily="34" charset="0"/>
                <a:cs typeface="Arial" panose="020B0604020202020204" pitchFamily="34" charset="0"/>
              </a:rPr>
              <a:t>kí</a:t>
            </a:r>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hiệu</a:t>
            </a:r>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của</a:t>
            </a:r>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nguyên</a:t>
            </a:r>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tố</a:t>
            </a:r>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hóa</a:t>
            </a:r>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học</a:t>
            </a:r>
            <a:r>
              <a:rPr lang="en-US" sz="2400" dirty="0">
                <a:solidFill>
                  <a:srgbClr val="FFFF00"/>
                </a:solidFill>
                <a:latin typeface="Arial" panose="020B0604020202020204" pitchFamily="34" charset="0"/>
                <a:cs typeface="Arial" panose="020B0604020202020204" pitchFamily="34" charset="0"/>
              </a:rPr>
              <a:t> </a:t>
            </a:r>
          </a:p>
          <a:p>
            <a:r>
              <a:rPr lang="en-US" sz="2400" dirty="0">
                <a:solidFill>
                  <a:srgbClr val="FFFF00"/>
                </a:solidFill>
                <a:latin typeface="Arial" panose="020B0604020202020204" pitchFamily="34" charset="0"/>
                <a:cs typeface="Arial" panose="020B0604020202020204" pitchFamily="34" charset="0"/>
              </a:rPr>
              <a:t>2. </a:t>
            </a:r>
            <a:r>
              <a:rPr lang="en-US" sz="2400" dirty="0" err="1">
                <a:solidFill>
                  <a:srgbClr val="FFFF00"/>
                </a:solidFill>
                <a:latin typeface="Arial" panose="020B0604020202020204" pitchFamily="34" charset="0"/>
                <a:cs typeface="Arial" panose="020B0604020202020204" pitchFamily="34" charset="0"/>
              </a:rPr>
              <a:t>Kí</a:t>
            </a:r>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hiệu</a:t>
            </a:r>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của</a:t>
            </a:r>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nguyên</a:t>
            </a:r>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tố</a:t>
            </a:r>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hóa</a:t>
            </a:r>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học</a:t>
            </a:r>
            <a:r>
              <a:rPr lang="en-US" sz="2400" dirty="0">
                <a:solidFill>
                  <a:srgbClr val="FFFF00"/>
                </a:solidFill>
                <a:latin typeface="Arial" panose="020B0604020202020204" pitchFamily="34" charset="0"/>
                <a:cs typeface="Arial" panose="020B0604020202020204" pitchFamily="34" charset="0"/>
              </a:rPr>
              <a:t> </a:t>
            </a:r>
          </a:p>
          <a:p>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Mỗi</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nguyên</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tố</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có</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một</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kí</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hiệu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hóa</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học</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riêng</a:t>
            </a:r>
            <a:endParaRPr lang="vi-VN" sz="2400" dirty="0">
              <a:solidFill>
                <a:schemeClr val="bg1"/>
              </a:solidFill>
              <a:latin typeface="Arial" panose="020B0604020202020204" pitchFamily="34" charset="0"/>
              <a:cs typeface="Arial" panose="020B0604020202020204" pitchFamily="34" charset="0"/>
            </a:endParaRPr>
          </a:p>
          <a:p>
            <a:r>
              <a:rPr lang="en-US" sz="2400" dirty="0">
                <a:solidFill>
                  <a:schemeClr val="bg1"/>
                </a:solidFill>
              </a:rPr>
              <a:t>- </a:t>
            </a:r>
            <a:r>
              <a:rPr lang="vi-VN" sz="2400" dirty="0" err="1">
                <a:solidFill>
                  <a:schemeClr val="bg1"/>
                </a:solidFill>
              </a:rPr>
              <a:t>Kí</a:t>
            </a:r>
            <a:r>
              <a:rPr lang="vi-VN" sz="2400" dirty="0">
                <a:solidFill>
                  <a:schemeClr val="bg1"/>
                </a:solidFill>
              </a:rPr>
              <a:t> </a:t>
            </a:r>
            <a:r>
              <a:rPr lang="vi-VN" sz="2400" dirty="0" err="1">
                <a:solidFill>
                  <a:schemeClr val="bg1"/>
                </a:solidFill>
              </a:rPr>
              <a:t>hiệu</a:t>
            </a:r>
            <a:r>
              <a:rPr lang="vi-VN" sz="2400" dirty="0">
                <a:solidFill>
                  <a:schemeClr val="bg1"/>
                </a:solidFill>
              </a:rPr>
              <a:t> </a:t>
            </a:r>
            <a:r>
              <a:rPr lang="vi-VN" sz="2400" dirty="0" err="1">
                <a:solidFill>
                  <a:schemeClr val="bg1"/>
                </a:solidFill>
              </a:rPr>
              <a:t>hóa</a:t>
            </a:r>
            <a:r>
              <a:rPr lang="vi-VN" sz="2400" dirty="0">
                <a:solidFill>
                  <a:schemeClr val="bg1"/>
                </a:solidFill>
              </a:rPr>
              <a:t> </a:t>
            </a:r>
            <a:r>
              <a:rPr lang="vi-VN" sz="2400" dirty="0" err="1">
                <a:solidFill>
                  <a:schemeClr val="bg1"/>
                </a:solidFill>
              </a:rPr>
              <a:t>học</a:t>
            </a:r>
            <a:r>
              <a:rPr lang="vi-VN" sz="2400" dirty="0">
                <a:solidFill>
                  <a:schemeClr val="bg1"/>
                </a:solidFill>
              </a:rPr>
              <a:t> </a:t>
            </a:r>
            <a:r>
              <a:rPr lang="vi-VN" sz="2400" dirty="0" err="1">
                <a:solidFill>
                  <a:schemeClr val="bg1"/>
                </a:solidFill>
              </a:rPr>
              <a:t>thường</a:t>
            </a:r>
            <a:r>
              <a:rPr lang="vi-VN" sz="2400" dirty="0">
                <a:solidFill>
                  <a:schemeClr val="bg1"/>
                </a:solidFill>
              </a:rPr>
              <a:t> </a:t>
            </a:r>
            <a:r>
              <a:rPr lang="vi-VN" sz="2400" dirty="0" err="1">
                <a:solidFill>
                  <a:schemeClr val="bg1"/>
                </a:solidFill>
              </a:rPr>
              <a:t>lấy</a:t>
            </a:r>
            <a:r>
              <a:rPr lang="vi-VN" sz="2400" dirty="0">
                <a:solidFill>
                  <a:schemeClr val="bg1"/>
                </a:solidFill>
              </a:rPr>
              <a:t> 1 </a:t>
            </a:r>
            <a:r>
              <a:rPr lang="vi-VN" sz="2400" dirty="0" err="1">
                <a:solidFill>
                  <a:schemeClr val="bg1"/>
                </a:solidFill>
              </a:rPr>
              <a:t>hoặc</a:t>
            </a:r>
            <a:r>
              <a:rPr lang="vi-VN" sz="2400" dirty="0">
                <a:solidFill>
                  <a:schemeClr val="bg1"/>
                </a:solidFill>
              </a:rPr>
              <a:t> 2 </a:t>
            </a:r>
            <a:r>
              <a:rPr lang="vi-VN" sz="2400" dirty="0" err="1">
                <a:solidFill>
                  <a:schemeClr val="bg1"/>
                </a:solidFill>
              </a:rPr>
              <a:t>chữ</a:t>
            </a:r>
            <a:r>
              <a:rPr lang="vi-VN" sz="2400" dirty="0">
                <a:solidFill>
                  <a:schemeClr val="bg1"/>
                </a:solidFill>
              </a:rPr>
              <a:t> </a:t>
            </a:r>
            <a:r>
              <a:rPr lang="vi-VN" sz="2400" dirty="0" err="1">
                <a:solidFill>
                  <a:schemeClr val="bg1"/>
                </a:solidFill>
              </a:rPr>
              <a:t>cái</a:t>
            </a:r>
            <a:r>
              <a:rPr lang="vi-VN" sz="2400" dirty="0">
                <a:solidFill>
                  <a:schemeClr val="bg1"/>
                </a:solidFill>
              </a:rPr>
              <a:t> trong tên </a:t>
            </a:r>
            <a:r>
              <a:rPr lang="vi-VN" sz="2400" dirty="0" err="1">
                <a:solidFill>
                  <a:schemeClr val="bg1"/>
                </a:solidFill>
              </a:rPr>
              <a:t>để</a:t>
            </a:r>
            <a:r>
              <a:rPr lang="vi-VN" sz="2400" dirty="0">
                <a:solidFill>
                  <a:schemeClr val="bg1"/>
                </a:solidFill>
              </a:rPr>
              <a:t> </a:t>
            </a:r>
            <a:r>
              <a:rPr lang="vi-VN" sz="2400" dirty="0" err="1">
                <a:solidFill>
                  <a:schemeClr val="bg1"/>
                </a:solidFill>
              </a:rPr>
              <a:t>viết</a:t>
            </a:r>
            <a:r>
              <a:rPr lang="vi-VN" sz="2400" dirty="0">
                <a:solidFill>
                  <a:schemeClr val="bg1"/>
                </a:solidFill>
              </a:rPr>
              <a:t>.</a:t>
            </a:r>
            <a:endParaRPr lang="en-US" sz="2400" dirty="0">
              <a:solidFill>
                <a:schemeClr val="bg1"/>
              </a:solidFill>
            </a:endParaRPr>
          </a:p>
          <a:p>
            <a:r>
              <a:rPr lang="en-US" sz="2400" dirty="0">
                <a:solidFill>
                  <a:schemeClr val="bg1"/>
                </a:solidFill>
              </a:rPr>
              <a:t>+ </a:t>
            </a:r>
            <a:r>
              <a:rPr lang="vi-VN" sz="2400" dirty="0" err="1">
                <a:solidFill>
                  <a:schemeClr val="bg1"/>
                </a:solidFill>
              </a:rPr>
              <a:t>Nếu</a:t>
            </a:r>
            <a:r>
              <a:rPr lang="vi-VN" sz="2400" dirty="0">
                <a:solidFill>
                  <a:schemeClr val="bg1"/>
                </a:solidFill>
              </a:rPr>
              <a:t> ghi 1 </a:t>
            </a:r>
            <a:r>
              <a:rPr lang="vi-VN" sz="2400" dirty="0" err="1">
                <a:solidFill>
                  <a:schemeClr val="bg1"/>
                </a:solidFill>
              </a:rPr>
              <a:t>chữ</a:t>
            </a:r>
            <a:r>
              <a:rPr lang="vi-VN" sz="2400" dirty="0">
                <a:solidFill>
                  <a:schemeClr val="bg1"/>
                </a:solidFill>
              </a:rPr>
              <a:t> </a:t>
            </a:r>
            <a:r>
              <a:rPr lang="vi-VN" sz="2400" dirty="0" err="1">
                <a:solidFill>
                  <a:schemeClr val="bg1"/>
                </a:solidFill>
              </a:rPr>
              <a:t>cái</a:t>
            </a:r>
            <a:r>
              <a:rPr lang="vi-VN" sz="2400" dirty="0">
                <a:solidFill>
                  <a:schemeClr val="bg1"/>
                </a:solidFill>
              </a:rPr>
              <a:t> </a:t>
            </a:r>
            <a:r>
              <a:rPr lang="vi-VN" sz="2400" dirty="0" err="1">
                <a:solidFill>
                  <a:schemeClr val="bg1"/>
                </a:solidFill>
              </a:rPr>
              <a:t>thì</a:t>
            </a:r>
            <a:r>
              <a:rPr lang="vi-VN" sz="2400" dirty="0">
                <a:solidFill>
                  <a:schemeClr val="bg1"/>
                </a:solidFill>
              </a:rPr>
              <a:t> </a:t>
            </a:r>
            <a:r>
              <a:rPr lang="vi-VN" sz="2400" dirty="0" err="1">
                <a:solidFill>
                  <a:schemeClr val="bg1"/>
                </a:solidFill>
              </a:rPr>
              <a:t>đó</a:t>
            </a:r>
            <a:r>
              <a:rPr lang="vi-VN" sz="2400" dirty="0">
                <a:solidFill>
                  <a:schemeClr val="bg1"/>
                </a:solidFill>
              </a:rPr>
              <a:t> </a:t>
            </a:r>
            <a:r>
              <a:rPr lang="vi-VN" sz="2400" dirty="0" err="1">
                <a:solidFill>
                  <a:schemeClr val="bg1"/>
                </a:solidFill>
              </a:rPr>
              <a:t>là</a:t>
            </a:r>
            <a:r>
              <a:rPr lang="vi-VN" sz="2400" dirty="0">
                <a:solidFill>
                  <a:schemeClr val="bg1"/>
                </a:solidFill>
              </a:rPr>
              <a:t> </a:t>
            </a:r>
            <a:r>
              <a:rPr lang="vi-VN" sz="2400" dirty="0" err="1">
                <a:solidFill>
                  <a:schemeClr val="bg1"/>
                </a:solidFill>
              </a:rPr>
              <a:t>chữ</a:t>
            </a:r>
            <a:r>
              <a:rPr lang="vi-VN" sz="2400" dirty="0">
                <a:solidFill>
                  <a:schemeClr val="bg1"/>
                </a:solidFill>
              </a:rPr>
              <a:t> in hoa</a:t>
            </a:r>
            <a:endParaRPr lang="en-US" sz="2400" dirty="0">
              <a:solidFill>
                <a:schemeClr val="bg1"/>
              </a:solidFill>
            </a:endParaRPr>
          </a:p>
          <a:p>
            <a:r>
              <a:rPr lang="en-US" sz="2400" dirty="0">
                <a:solidFill>
                  <a:schemeClr val="bg1"/>
                </a:solidFill>
              </a:rPr>
              <a:t>	</a:t>
            </a:r>
            <a:r>
              <a:rPr lang="vi-VN" sz="2400" dirty="0" err="1">
                <a:solidFill>
                  <a:schemeClr val="bg1"/>
                </a:solidFill>
              </a:rPr>
              <a:t>Ví</a:t>
            </a:r>
            <a:r>
              <a:rPr lang="vi-VN" sz="2400" dirty="0">
                <a:solidFill>
                  <a:schemeClr val="bg1"/>
                </a:solidFill>
              </a:rPr>
              <a:t> </a:t>
            </a:r>
            <a:r>
              <a:rPr lang="vi-VN" sz="2400" dirty="0" err="1">
                <a:solidFill>
                  <a:schemeClr val="bg1"/>
                </a:solidFill>
              </a:rPr>
              <a:t>dụ</a:t>
            </a:r>
            <a:r>
              <a:rPr lang="vi-VN" sz="2400" dirty="0">
                <a:solidFill>
                  <a:schemeClr val="bg1"/>
                </a:solidFill>
              </a:rPr>
              <a:t>: N, O, H , K …</a:t>
            </a:r>
          </a:p>
          <a:p>
            <a:r>
              <a:rPr lang="en-US" sz="2400" dirty="0">
                <a:solidFill>
                  <a:schemeClr val="bg1"/>
                </a:solidFill>
              </a:rPr>
              <a:t>+ </a:t>
            </a:r>
            <a:r>
              <a:rPr lang="vi-VN" sz="2400" dirty="0" err="1">
                <a:solidFill>
                  <a:schemeClr val="bg1"/>
                </a:solidFill>
              </a:rPr>
              <a:t>Nếu</a:t>
            </a:r>
            <a:r>
              <a:rPr lang="vi-VN" sz="2400" dirty="0">
                <a:solidFill>
                  <a:schemeClr val="bg1"/>
                </a:solidFill>
              </a:rPr>
              <a:t> ghi </a:t>
            </a:r>
            <a:r>
              <a:rPr lang="vi-VN" sz="2400" dirty="0" err="1">
                <a:solidFill>
                  <a:schemeClr val="bg1"/>
                </a:solidFill>
              </a:rPr>
              <a:t>bằng</a:t>
            </a:r>
            <a:r>
              <a:rPr lang="vi-VN" sz="2400" dirty="0">
                <a:solidFill>
                  <a:schemeClr val="bg1"/>
                </a:solidFill>
              </a:rPr>
              <a:t> 2 </a:t>
            </a:r>
            <a:r>
              <a:rPr lang="vi-VN" sz="2400" dirty="0" err="1">
                <a:solidFill>
                  <a:schemeClr val="bg1"/>
                </a:solidFill>
              </a:rPr>
              <a:t>chữ</a:t>
            </a:r>
            <a:r>
              <a:rPr lang="vi-VN" sz="2400" dirty="0">
                <a:solidFill>
                  <a:schemeClr val="bg1"/>
                </a:solidFill>
              </a:rPr>
              <a:t> </a:t>
            </a:r>
            <a:r>
              <a:rPr lang="vi-VN" sz="2400" dirty="0" err="1">
                <a:solidFill>
                  <a:schemeClr val="bg1"/>
                </a:solidFill>
              </a:rPr>
              <a:t>cái</a:t>
            </a:r>
            <a:r>
              <a:rPr lang="vi-VN" sz="2400" dirty="0">
                <a:solidFill>
                  <a:schemeClr val="bg1"/>
                </a:solidFill>
              </a:rPr>
              <a:t> </a:t>
            </a:r>
            <a:r>
              <a:rPr lang="vi-VN" sz="2400" dirty="0" err="1">
                <a:solidFill>
                  <a:schemeClr val="bg1"/>
                </a:solidFill>
              </a:rPr>
              <a:t>thì</a:t>
            </a:r>
            <a:r>
              <a:rPr lang="vi-VN" sz="2400" dirty="0">
                <a:solidFill>
                  <a:schemeClr val="bg1"/>
                </a:solidFill>
              </a:rPr>
              <a:t> </a:t>
            </a:r>
            <a:r>
              <a:rPr lang="vi-VN" sz="2400" dirty="0" err="1">
                <a:solidFill>
                  <a:schemeClr val="bg1"/>
                </a:solidFill>
              </a:rPr>
              <a:t>chữ</a:t>
            </a:r>
            <a:r>
              <a:rPr lang="vi-VN" sz="2400" dirty="0">
                <a:solidFill>
                  <a:schemeClr val="bg1"/>
                </a:solidFill>
              </a:rPr>
              <a:t> </a:t>
            </a:r>
            <a:r>
              <a:rPr lang="vi-VN" sz="2400" dirty="0" err="1">
                <a:solidFill>
                  <a:schemeClr val="bg1"/>
                </a:solidFill>
              </a:rPr>
              <a:t>đầu</a:t>
            </a:r>
            <a:r>
              <a:rPr lang="vi-VN" sz="2400" dirty="0">
                <a:solidFill>
                  <a:schemeClr val="bg1"/>
                </a:solidFill>
              </a:rPr>
              <a:t> in hoa </a:t>
            </a:r>
            <a:r>
              <a:rPr lang="vi-VN" sz="2400" dirty="0" err="1">
                <a:solidFill>
                  <a:schemeClr val="bg1"/>
                </a:solidFill>
              </a:rPr>
              <a:t>chữ</a:t>
            </a:r>
            <a:r>
              <a:rPr lang="vi-VN" sz="2400" dirty="0">
                <a:solidFill>
                  <a:schemeClr val="bg1"/>
                </a:solidFill>
              </a:rPr>
              <a:t> sau </a:t>
            </a:r>
            <a:r>
              <a:rPr lang="vi-VN" sz="2400" dirty="0" err="1">
                <a:solidFill>
                  <a:schemeClr val="bg1"/>
                </a:solidFill>
              </a:rPr>
              <a:t>viết</a:t>
            </a:r>
            <a:r>
              <a:rPr lang="vi-VN" sz="2400" dirty="0">
                <a:solidFill>
                  <a:schemeClr val="bg1"/>
                </a:solidFill>
              </a:rPr>
              <a:t> </a:t>
            </a:r>
            <a:r>
              <a:rPr lang="vi-VN" sz="2400" dirty="0" err="1">
                <a:solidFill>
                  <a:schemeClr val="bg1"/>
                </a:solidFill>
              </a:rPr>
              <a:t>thường</a:t>
            </a:r>
            <a:r>
              <a:rPr lang="vi-VN" sz="2400" dirty="0">
                <a:solidFill>
                  <a:schemeClr val="bg1"/>
                </a:solidFill>
              </a:rPr>
              <a:t>.</a:t>
            </a:r>
          </a:p>
          <a:p>
            <a:r>
              <a:rPr lang="en-US" sz="2400" dirty="0">
                <a:solidFill>
                  <a:schemeClr val="bg1"/>
                </a:solidFill>
              </a:rPr>
              <a:t>	</a:t>
            </a:r>
            <a:r>
              <a:rPr lang="vi-VN" sz="2400" dirty="0" err="1">
                <a:solidFill>
                  <a:schemeClr val="bg1"/>
                </a:solidFill>
              </a:rPr>
              <a:t>Ví</a:t>
            </a:r>
            <a:r>
              <a:rPr lang="vi-VN" sz="2400" dirty="0">
                <a:solidFill>
                  <a:schemeClr val="bg1"/>
                </a:solidFill>
              </a:rPr>
              <a:t> </a:t>
            </a:r>
            <a:r>
              <a:rPr lang="vi-VN" sz="2400" dirty="0" err="1">
                <a:solidFill>
                  <a:schemeClr val="bg1"/>
                </a:solidFill>
              </a:rPr>
              <a:t>dụ</a:t>
            </a:r>
            <a:r>
              <a:rPr lang="vi-VN" sz="2400" dirty="0">
                <a:solidFill>
                  <a:schemeClr val="bg1"/>
                </a:solidFill>
              </a:rPr>
              <a:t>: Ca, </a:t>
            </a:r>
            <a:r>
              <a:rPr lang="vi-VN" sz="2400" dirty="0" err="1">
                <a:solidFill>
                  <a:schemeClr val="bg1"/>
                </a:solidFill>
              </a:rPr>
              <a:t>Mg</a:t>
            </a:r>
            <a:r>
              <a:rPr lang="vi-VN" sz="2400" dirty="0">
                <a:solidFill>
                  <a:schemeClr val="bg1"/>
                </a:solidFill>
              </a:rPr>
              <a:t>, </a:t>
            </a:r>
            <a:r>
              <a:rPr lang="vi-VN" sz="2400" dirty="0" err="1">
                <a:solidFill>
                  <a:schemeClr val="bg1"/>
                </a:solidFill>
              </a:rPr>
              <a:t>Al</a:t>
            </a:r>
            <a:r>
              <a:rPr lang="vi-VN" sz="2400" dirty="0">
                <a:solidFill>
                  <a:schemeClr val="bg1"/>
                </a:solidFill>
              </a:rPr>
              <a:t>, </a:t>
            </a:r>
            <a:r>
              <a:rPr lang="vi-VN" sz="2400" dirty="0" err="1">
                <a:solidFill>
                  <a:schemeClr val="bg1"/>
                </a:solidFill>
              </a:rPr>
              <a:t>Zn</a:t>
            </a:r>
            <a:r>
              <a:rPr lang="vi-VN" sz="2400" dirty="0">
                <a:solidFill>
                  <a:schemeClr val="bg1"/>
                </a:solidFill>
              </a:rPr>
              <a:t> …</a:t>
            </a:r>
          </a:p>
          <a:p>
            <a:r>
              <a:rPr lang="en-US" sz="2400" dirty="0">
                <a:solidFill>
                  <a:schemeClr val="bg1"/>
                </a:solidFill>
              </a:rPr>
              <a:t>   </a:t>
            </a:r>
            <a:r>
              <a:rPr lang="vi-VN" sz="2400" dirty="0">
                <a:solidFill>
                  <a:srgbClr val="FFFF00"/>
                </a:solidFill>
              </a:rPr>
              <a:t>    </a:t>
            </a:r>
            <a:endParaRPr lang="en-US" sz="2400" dirty="0">
              <a:solidFill>
                <a:srgbClr val="FFFF00"/>
              </a:solidFill>
            </a:endParaRPr>
          </a:p>
        </p:txBody>
      </p:sp>
    </p:spTree>
    <p:extLst>
      <p:ext uri="{BB962C8B-B14F-4D97-AF65-F5344CB8AC3E}">
        <p14:creationId xmlns:p14="http://schemas.microsoft.com/office/powerpoint/2010/main" val="2388229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D7EFEDE-14B8-FEC1-1539-BF1B14C847D4}"/>
              </a:ext>
            </a:extLst>
          </p:cNvPr>
          <p:cNvPicPr>
            <a:picLocks noChangeAspect="1"/>
          </p:cNvPicPr>
          <p:nvPr/>
        </p:nvPicPr>
        <p:blipFill>
          <a:blip r:embed="rId2"/>
          <a:stretch>
            <a:fillRect/>
          </a:stretch>
        </p:blipFill>
        <p:spPr>
          <a:xfrm>
            <a:off x="668867" y="281263"/>
            <a:ext cx="10803466" cy="6266010"/>
          </a:xfrm>
          <a:prstGeom prst="rect">
            <a:avLst/>
          </a:prstGeom>
        </p:spPr>
      </p:pic>
    </p:spTree>
    <p:extLst>
      <p:ext uri="{BB962C8B-B14F-4D97-AF65-F5344CB8AC3E}">
        <p14:creationId xmlns:p14="http://schemas.microsoft.com/office/powerpoint/2010/main" val="1631556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a:extLst>
              <a:ext uri="{FF2B5EF4-FFF2-40B4-BE49-F238E27FC236}">
                <a16:creationId xmlns:a16="http://schemas.microsoft.com/office/drawing/2014/main" id="{A3CEAFA1-496E-4DA9-A320-03C204AD3DBA}"/>
              </a:ext>
            </a:extLst>
          </p:cNvPr>
          <p:cNvSpPr txBox="1"/>
          <p:nvPr/>
        </p:nvSpPr>
        <p:spPr>
          <a:xfrm>
            <a:off x="4014245" y="511769"/>
            <a:ext cx="7538406" cy="1569660"/>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r>
              <a:rPr lang="vi-VN" sz="3200" dirty="0">
                <a:solidFill>
                  <a:srgbClr val="7030A0"/>
                </a:solidFill>
                <a:latin typeface="Arial" panose="020B0604020202020204" pitchFamily="34" charset="0"/>
                <a:cs typeface="Arial" panose="020B0604020202020204" pitchFamily="34" charset="0"/>
              </a:rPr>
              <a:t>* </a:t>
            </a:r>
            <a:r>
              <a:rPr sz="3200" dirty="0" err="1">
                <a:solidFill>
                  <a:srgbClr val="7030A0"/>
                </a:solidFill>
                <a:latin typeface="Arial" panose="020B0604020202020204" pitchFamily="34" charset="0"/>
                <a:cs typeface="Arial" panose="020B0604020202020204" pitchFamily="34" charset="0"/>
              </a:rPr>
              <a:t>Cách</a:t>
            </a:r>
            <a:r>
              <a:rPr sz="3200" dirty="0">
                <a:solidFill>
                  <a:srgbClr val="7030A0"/>
                </a:solidFill>
                <a:latin typeface="Arial" panose="020B0604020202020204" pitchFamily="34" charset="0"/>
                <a:cs typeface="Arial" panose="020B0604020202020204" pitchFamily="34" charset="0"/>
              </a:rPr>
              <a:t> viết  </a:t>
            </a:r>
          </a:p>
          <a:p>
            <a:r>
              <a:rPr lang="vi-VN" sz="3200" dirty="0">
                <a:solidFill>
                  <a:srgbClr val="7030A0"/>
                </a:solidFill>
                <a:latin typeface="Arial" panose="020B0604020202020204" pitchFamily="34" charset="0"/>
                <a:cs typeface="Arial" panose="020B0604020202020204" pitchFamily="34" charset="0"/>
              </a:rPr>
              <a:t>-</a:t>
            </a:r>
            <a:r>
              <a:rPr sz="3200" dirty="0">
                <a:solidFill>
                  <a:srgbClr val="7030A0"/>
                </a:solidFill>
                <a:latin typeface="Arial" panose="020B0604020202020204" pitchFamily="34" charset="0"/>
                <a:cs typeface="Arial" panose="020B0604020202020204" pitchFamily="34" charset="0"/>
              </a:rPr>
              <a:t> Chữ </a:t>
            </a:r>
            <a:r>
              <a:rPr sz="3200" dirty="0" err="1">
                <a:solidFill>
                  <a:srgbClr val="7030A0"/>
                </a:solidFill>
                <a:latin typeface="Arial" panose="020B0604020202020204" pitchFamily="34" charset="0"/>
                <a:cs typeface="Arial" panose="020B0604020202020204" pitchFamily="34" charset="0"/>
              </a:rPr>
              <a:t>cái</a:t>
            </a:r>
            <a:r>
              <a:rPr sz="3200" dirty="0">
                <a:solidFill>
                  <a:srgbClr val="7030A0"/>
                </a:solidFill>
                <a:latin typeface="Arial" panose="020B0604020202020204" pitchFamily="34" charset="0"/>
                <a:cs typeface="Arial" panose="020B0604020202020204" pitchFamily="34" charset="0"/>
              </a:rPr>
              <a:t> </a:t>
            </a:r>
            <a:r>
              <a:rPr sz="3200" dirty="0" err="1">
                <a:solidFill>
                  <a:srgbClr val="7030A0"/>
                </a:solidFill>
                <a:latin typeface="Arial" panose="020B0604020202020204" pitchFamily="34" charset="0"/>
                <a:cs typeface="Arial" panose="020B0604020202020204" pitchFamily="34" charset="0"/>
              </a:rPr>
              <a:t>đầu</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chữ</a:t>
            </a:r>
            <a:r>
              <a:rPr sz="3200" dirty="0">
                <a:solidFill>
                  <a:srgbClr val="7030A0"/>
                </a:solidFill>
                <a:latin typeface="Arial" panose="020B0604020202020204" pitchFamily="34" charset="0"/>
                <a:cs typeface="Arial" panose="020B0604020202020204" pitchFamily="34" charset="0"/>
              </a:rPr>
              <a:t> in hoa</a:t>
            </a:r>
          </a:p>
          <a:p>
            <a:r>
              <a:rPr lang="vi-VN" sz="3200" dirty="0">
                <a:solidFill>
                  <a:srgbClr val="7030A0"/>
                </a:solidFill>
                <a:latin typeface="Arial" panose="020B0604020202020204" pitchFamily="34" charset="0"/>
                <a:cs typeface="Arial" panose="020B0604020202020204" pitchFamily="34" charset="0"/>
              </a:rPr>
              <a:t>-</a:t>
            </a:r>
            <a:r>
              <a:rPr sz="3200" dirty="0">
                <a:solidFill>
                  <a:srgbClr val="7030A0"/>
                </a:solidFill>
                <a:latin typeface="Arial" panose="020B0604020202020204" pitchFamily="34" charset="0"/>
                <a:cs typeface="Arial" panose="020B0604020202020204" pitchFamily="34" charset="0"/>
              </a:rPr>
              <a:t> Chữ </a:t>
            </a:r>
            <a:r>
              <a:rPr sz="3200" dirty="0" err="1">
                <a:solidFill>
                  <a:srgbClr val="7030A0"/>
                </a:solidFill>
                <a:latin typeface="Arial" panose="020B0604020202020204" pitchFamily="34" charset="0"/>
                <a:cs typeface="Arial" panose="020B0604020202020204" pitchFamily="34" charset="0"/>
              </a:rPr>
              <a:t>cái</a:t>
            </a:r>
            <a:r>
              <a:rPr sz="3200" dirty="0">
                <a:solidFill>
                  <a:srgbClr val="7030A0"/>
                </a:solidFill>
                <a:latin typeface="Arial" panose="020B0604020202020204" pitchFamily="34" charset="0"/>
                <a:cs typeface="Arial" panose="020B0604020202020204" pitchFamily="34" charset="0"/>
              </a:rPr>
              <a:t> </a:t>
            </a:r>
            <a:r>
              <a:rPr sz="3200" dirty="0" err="1">
                <a:solidFill>
                  <a:srgbClr val="7030A0"/>
                </a:solidFill>
                <a:latin typeface="Arial" panose="020B0604020202020204" pitchFamily="34" charset="0"/>
                <a:cs typeface="Arial" panose="020B0604020202020204" pitchFamily="34" charset="0"/>
              </a:rPr>
              <a:t>sau</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nếu</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có</a:t>
            </a:r>
            <a:r>
              <a:rPr lang="en-US" sz="3200" dirty="0">
                <a:solidFill>
                  <a:srgbClr val="7030A0"/>
                </a:solidFill>
                <a:latin typeface="Arial" panose="020B0604020202020204" pitchFamily="34" charset="0"/>
                <a:cs typeface="Arial" panose="020B0604020202020204" pitchFamily="34" charset="0"/>
              </a:rPr>
              <a:t>):</a:t>
            </a:r>
            <a:r>
              <a:rPr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chữ</a:t>
            </a:r>
            <a:r>
              <a:rPr sz="3200" dirty="0">
                <a:solidFill>
                  <a:srgbClr val="7030A0"/>
                </a:solidFill>
                <a:latin typeface="Arial" panose="020B0604020202020204" pitchFamily="34" charset="0"/>
                <a:cs typeface="Arial" panose="020B0604020202020204" pitchFamily="34" charset="0"/>
              </a:rPr>
              <a:t> </a:t>
            </a:r>
            <a:r>
              <a:rPr sz="3200" dirty="0" err="1">
                <a:solidFill>
                  <a:srgbClr val="7030A0"/>
                </a:solidFill>
                <a:latin typeface="Arial" panose="020B0604020202020204" pitchFamily="34" charset="0"/>
                <a:cs typeface="Arial" panose="020B0604020202020204" pitchFamily="34" charset="0"/>
              </a:rPr>
              <a:t>thường</a:t>
            </a:r>
            <a:endParaRPr sz="3200" dirty="0">
              <a:solidFill>
                <a:srgbClr val="7030A0"/>
              </a:solidFill>
              <a:latin typeface="Arial" panose="020B0604020202020204" pitchFamily="34" charset="0"/>
              <a:cs typeface="Arial" panose="020B0604020202020204" pitchFamily="34" charset="0"/>
            </a:endParaRPr>
          </a:p>
        </p:txBody>
      </p:sp>
      <p:sp>
        <p:nvSpPr>
          <p:cNvPr id="4" name="AutoShape 7">
            <a:extLst>
              <a:ext uri="{FF2B5EF4-FFF2-40B4-BE49-F238E27FC236}">
                <a16:creationId xmlns:a16="http://schemas.microsoft.com/office/drawing/2014/main" id="{2D58749A-FEF2-411D-8D0D-5AF515DF4856}"/>
              </a:ext>
            </a:extLst>
          </p:cNvPr>
          <p:cNvSpPr/>
          <p:nvPr/>
        </p:nvSpPr>
        <p:spPr>
          <a:xfrm>
            <a:off x="678153" y="3664957"/>
            <a:ext cx="1625600" cy="749300"/>
          </a:xfrm>
          <a:prstGeom prst="wave">
            <a:avLst>
              <a:gd name="adj1" fmla="val 7551"/>
              <a:gd name="adj2" fmla="val 0"/>
            </a:avLst>
          </a:prstGeom>
          <a:noFill/>
          <a:ln w="9525">
            <a:noFill/>
          </a:ln>
        </p:spPr>
        <p:txBody>
          <a:bodyPr wrap="none" anchor="ctr" anchorCtr="0"/>
          <a:lstStyle/>
          <a:p>
            <a:endParaRPr sz="2667" b="1" dirty="0">
              <a:solidFill>
                <a:srgbClr val="FF0000"/>
              </a:solidFill>
              <a:latin typeface="Arial" panose="020B0604020202020204" pitchFamily="34" charset="0"/>
              <a:cs typeface="Arial" panose="020B0604020202020204" pitchFamily="34" charset="0"/>
            </a:endParaRPr>
          </a:p>
        </p:txBody>
      </p:sp>
      <p:sp>
        <p:nvSpPr>
          <p:cNvPr id="5" name="Text Box 8">
            <a:extLst>
              <a:ext uri="{FF2B5EF4-FFF2-40B4-BE49-F238E27FC236}">
                <a16:creationId xmlns:a16="http://schemas.microsoft.com/office/drawing/2014/main" id="{374F499B-D8FE-4D4F-86F7-6F87BC9CD3A8}"/>
              </a:ext>
            </a:extLst>
          </p:cNvPr>
          <p:cNvSpPr txBox="1"/>
          <p:nvPr/>
        </p:nvSpPr>
        <p:spPr>
          <a:xfrm>
            <a:off x="539531" y="4293582"/>
            <a:ext cx="4487877" cy="502766"/>
          </a:xfrm>
          <a:prstGeom prst="rect">
            <a:avLst/>
          </a:prstGeom>
          <a:noFill/>
          <a:ln w="9525">
            <a:noFill/>
          </a:ln>
        </p:spPr>
        <p:txBody>
          <a:bodyPr wrap="square">
            <a:spAutoFit/>
          </a:bodyPr>
          <a:lstStyle/>
          <a:p>
            <a:pPr>
              <a:spcBef>
                <a:spcPct val="50000"/>
              </a:spcBef>
            </a:pPr>
            <a:r>
              <a:rPr lang="vi-VN" sz="2667" dirty="0">
                <a:latin typeface="Arial" panose="020B0604020202020204" pitchFamily="34" charset="0"/>
                <a:cs typeface="Arial" panose="020B0604020202020204" pitchFamily="34" charset="0"/>
              </a:rPr>
              <a:t>- </a:t>
            </a:r>
            <a:r>
              <a:rPr sz="2667" dirty="0" err="1">
                <a:latin typeface="Arial" panose="020B0604020202020204" pitchFamily="34" charset="0"/>
                <a:cs typeface="Arial" panose="020B0604020202020204" pitchFamily="34" charset="0"/>
              </a:rPr>
              <a:t>Nguyên</a:t>
            </a:r>
            <a:r>
              <a:rPr sz="2667" dirty="0">
                <a:latin typeface="Arial" panose="020B0604020202020204" pitchFamily="34" charset="0"/>
                <a:cs typeface="Arial" panose="020B0604020202020204" pitchFamily="34" charset="0"/>
              </a:rPr>
              <a:t> </a:t>
            </a:r>
            <a:r>
              <a:rPr sz="2667" dirty="0" err="1">
                <a:latin typeface="Arial" panose="020B0604020202020204" pitchFamily="34" charset="0"/>
                <a:cs typeface="Arial" panose="020B0604020202020204" pitchFamily="34" charset="0"/>
              </a:rPr>
              <a:t>tố</a:t>
            </a:r>
            <a:r>
              <a:rPr sz="2667" dirty="0">
                <a:latin typeface="Arial" panose="020B0604020202020204" pitchFamily="34" charset="0"/>
                <a:cs typeface="Arial" panose="020B0604020202020204" pitchFamily="34" charset="0"/>
              </a:rPr>
              <a:t> Ca</a:t>
            </a:r>
            <a:r>
              <a:rPr lang="en-US" sz="2667" dirty="0">
                <a:latin typeface="Arial" panose="020B0604020202020204" pitchFamily="34" charset="0"/>
                <a:cs typeface="Arial" panose="020B0604020202020204" pitchFamily="34" charset="0"/>
              </a:rPr>
              <a:t>r</a:t>
            </a:r>
            <a:r>
              <a:rPr sz="2667" dirty="0">
                <a:latin typeface="Arial" panose="020B0604020202020204" pitchFamily="34" charset="0"/>
                <a:cs typeface="Arial" panose="020B0604020202020204" pitchFamily="34" charset="0"/>
              </a:rPr>
              <a:t>bon là C </a:t>
            </a:r>
          </a:p>
        </p:txBody>
      </p:sp>
      <p:sp>
        <p:nvSpPr>
          <p:cNvPr id="6" name="Text Box 9">
            <a:extLst>
              <a:ext uri="{FF2B5EF4-FFF2-40B4-BE49-F238E27FC236}">
                <a16:creationId xmlns:a16="http://schemas.microsoft.com/office/drawing/2014/main" id="{FCB24E5E-A3C8-4C98-A814-82772CC8D882}"/>
              </a:ext>
            </a:extLst>
          </p:cNvPr>
          <p:cNvSpPr txBox="1"/>
          <p:nvPr/>
        </p:nvSpPr>
        <p:spPr>
          <a:xfrm>
            <a:off x="539531" y="4865753"/>
            <a:ext cx="4763068" cy="502766"/>
          </a:xfrm>
          <a:prstGeom prst="rect">
            <a:avLst/>
          </a:prstGeom>
          <a:noFill/>
          <a:ln w="9525">
            <a:noFill/>
          </a:ln>
        </p:spPr>
        <p:txBody>
          <a:bodyPr wrap="square">
            <a:spAutoFit/>
          </a:bodyPr>
          <a:lstStyle/>
          <a:p>
            <a:pPr>
              <a:spcBef>
                <a:spcPct val="50000"/>
              </a:spcBef>
            </a:pPr>
            <a:r>
              <a:rPr lang="vi-VN" sz="2667" dirty="0">
                <a:latin typeface="Arial" panose="020B0604020202020204" pitchFamily="34" charset="0"/>
                <a:cs typeface="Arial" panose="020B0604020202020204" pitchFamily="34" charset="0"/>
              </a:rPr>
              <a:t>-</a:t>
            </a:r>
            <a:r>
              <a:rPr lang="en-US" sz="2667" dirty="0">
                <a:latin typeface="Arial" panose="020B0604020202020204" pitchFamily="34" charset="0"/>
                <a:cs typeface="Arial" panose="020B0604020202020204" pitchFamily="34" charset="0"/>
              </a:rPr>
              <a:t> </a:t>
            </a:r>
            <a:r>
              <a:rPr sz="2667" dirty="0" err="1">
                <a:latin typeface="Arial" panose="020B0604020202020204" pitchFamily="34" charset="0"/>
                <a:cs typeface="Arial" panose="020B0604020202020204" pitchFamily="34" charset="0"/>
              </a:rPr>
              <a:t>Nguyên</a:t>
            </a:r>
            <a:r>
              <a:rPr sz="2667" dirty="0">
                <a:latin typeface="Arial" panose="020B0604020202020204" pitchFamily="34" charset="0"/>
                <a:cs typeface="Arial" panose="020B0604020202020204" pitchFamily="34" charset="0"/>
              </a:rPr>
              <a:t> </a:t>
            </a:r>
            <a:r>
              <a:rPr sz="2667" dirty="0" err="1">
                <a:latin typeface="Arial" panose="020B0604020202020204" pitchFamily="34" charset="0"/>
                <a:cs typeface="Arial" panose="020B0604020202020204" pitchFamily="34" charset="0"/>
              </a:rPr>
              <a:t>tố</a:t>
            </a:r>
            <a:r>
              <a:rPr sz="2667" dirty="0">
                <a:latin typeface="Arial" panose="020B0604020202020204" pitchFamily="34" charset="0"/>
                <a:cs typeface="Arial" panose="020B0604020202020204" pitchFamily="34" charset="0"/>
              </a:rPr>
              <a:t> Ca</a:t>
            </a:r>
            <a:r>
              <a:rPr lang="en-US" sz="2667" dirty="0">
                <a:latin typeface="Arial" panose="020B0604020202020204" pitchFamily="34" charset="0"/>
                <a:cs typeface="Arial" panose="020B0604020202020204" pitchFamily="34" charset="0"/>
              </a:rPr>
              <a:t>lcium</a:t>
            </a:r>
            <a:r>
              <a:rPr sz="2667" dirty="0">
                <a:latin typeface="Arial" panose="020B0604020202020204" pitchFamily="34" charset="0"/>
                <a:cs typeface="Arial" panose="020B0604020202020204" pitchFamily="34" charset="0"/>
              </a:rPr>
              <a:t> là Ca </a:t>
            </a:r>
          </a:p>
        </p:txBody>
      </p:sp>
      <p:sp>
        <p:nvSpPr>
          <p:cNvPr id="7" name="Text Box 10">
            <a:extLst>
              <a:ext uri="{FF2B5EF4-FFF2-40B4-BE49-F238E27FC236}">
                <a16:creationId xmlns:a16="http://schemas.microsoft.com/office/drawing/2014/main" id="{F49AFCF3-751D-4C7A-8193-105FFB4A33B8}"/>
              </a:ext>
            </a:extLst>
          </p:cNvPr>
          <p:cNvSpPr txBox="1"/>
          <p:nvPr/>
        </p:nvSpPr>
        <p:spPr>
          <a:xfrm>
            <a:off x="539531" y="5423542"/>
            <a:ext cx="4887972" cy="502766"/>
          </a:xfrm>
          <a:prstGeom prst="rect">
            <a:avLst/>
          </a:prstGeom>
          <a:noFill/>
          <a:ln w="9525">
            <a:noFill/>
          </a:ln>
        </p:spPr>
        <p:txBody>
          <a:bodyPr wrap="square">
            <a:spAutoFit/>
          </a:bodyPr>
          <a:lstStyle/>
          <a:p>
            <a:pPr>
              <a:spcBef>
                <a:spcPct val="50000"/>
              </a:spcBef>
            </a:pPr>
            <a:r>
              <a:rPr lang="vi-VN" sz="2667" dirty="0">
                <a:latin typeface="Arial" panose="020B0604020202020204" pitchFamily="34" charset="0"/>
                <a:cs typeface="Arial" panose="020B0604020202020204" pitchFamily="34" charset="0"/>
              </a:rPr>
              <a:t>- </a:t>
            </a:r>
            <a:r>
              <a:rPr sz="2667" dirty="0" err="1">
                <a:latin typeface="Arial" panose="020B0604020202020204" pitchFamily="34" charset="0"/>
                <a:cs typeface="Arial" panose="020B0604020202020204" pitchFamily="34" charset="0"/>
              </a:rPr>
              <a:t>Nguyên</a:t>
            </a:r>
            <a:r>
              <a:rPr sz="2667" dirty="0">
                <a:latin typeface="Arial" panose="020B0604020202020204" pitchFamily="34" charset="0"/>
                <a:cs typeface="Arial" panose="020B0604020202020204" pitchFamily="34" charset="0"/>
              </a:rPr>
              <a:t> </a:t>
            </a:r>
            <a:r>
              <a:rPr sz="2667" dirty="0" err="1">
                <a:latin typeface="Arial" panose="020B0604020202020204" pitchFamily="34" charset="0"/>
                <a:cs typeface="Arial" panose="020B0604020202020204" pitchFamily="34" charset="0"/>
              </a:rPr>
              <a:t>tố</a:t>
            </a:r>
            <a:r>
              <a:rPr lang="en-US" sz="2667" dirty="0">
                <a:latin typeface="Arial" panose="020B0604020202020204" pitchFamily="34" charset="0"/>
                <a:cs typeface="Arial" panose="020B0604020202020204" pitchFamily="34" charset="0"/>
              </a:rPr>
              <a:t> </a:t>
            </a:r>
            <a:r>
              <a:rPr sz="2667" dirty="0">
                <a:latin typeface="Arial" panose="020B0604020202020204" pitchFamily="34" charset="0"/>
                <a:cs typeface="Arial" panose="020B0604020202020204" pitchFamily="34" charset="0"/>
              </a:rPr>
              <a:t>C</a:t>
            </a:r>
            <a:r>
              <a:rPr lang="en-US" sz="2667" dirty="0">
                <a:latin typeface="Arial" panose="020B0604020202020204" pitchFamily="34" charset="0"/>
                <a:cs typeface="Arial" panose="020B0604020202020204" pitchFamily="34" charset="0"/>
              </a:rPr>
              <a:t>hlorine</a:t>
            </a:r>
            <a:r>
              <a:rPr sz="2667" dirty="0">
                <a:latin typeface="Arial" panose="020B0604020202020204" pitchFamily="34" charset="0"/>
                <a:cs typeface="Arial" panose="020B0604020202020204" pitchFamily="34" charset="0"/>
              </a:rPr>
              <a:t> là Cl </a:t>
            </a:r>
          </a:p>
        </p:txBody>
      </p:sp>
      <p:sp>
        <p:nvSpPr>
          <p:cNvPr id="8" name="Text Box 11">
            <a:extLst>
              <a:ext uri="{FF2B5EF4-FFF2-40B4-BE49-F238E27FC236}">
                <a16:creationId xmlns:a16="http://schemas.microsoft.com/office/drawing/2014/main" id="{9D524695-B92A-4486-A4BD-8270B6CCD681}"/>
              </a:ext>
            </a:extLst>
          </p:cNvPr>
          <p:cNvSpPr txBox="1"/>
          <p:nvPr/>
        </p:nvSpPr>
        <p:spPr>
          <a:xfrm>
            <a:off x="6334889" y="4414257"/>
            <a:ext cx="5064423" cy="502766"/>
          </a:xfrm>
          <a:prstGeom prst="rect">
            <a:avLst/>
          </a:prstGeom>
          <a:noFill/>
          <a:ln w="9525">
            <a:noFill/>
          </a:ln>
        </p:spPr>
        <p:txBody>
          <a:bodyPr wrap="square">
            <a:spAutoFit/>
          </a:bodyPr>
          <a:lstStyle/>
          <a:p>
            <a:pPr>
              <a:spcBef>
                <a:spcPct val="50000"/>
              </a:spcBef>
            </a:pPr>
            <a:r>
              <a:rPr lang="vi-VN" sz="2667" dirty="0">
                <a:latin typeface="Arial" panose="020B0604020202020204" pitchFamily="34" charset="0"/>
                <a:cs typeface="Arial" panose="020B0604020202020204" pitchFamily="34" charset="0"/>
              </a:rPr>
              <a:t>- </a:t>
            </a:r>
            <a:r>
              <a:rPr sz="2667" dirty="0" err="1">
                <a:latin typeface="Arial" panose="020B0604020202020204" pitchFamily="34" charset="0"/>
                <a:cs typeface="Arial" panose="020B0604020202020204" pitchFamily="34" charset="0"/>
              </a:rPr>
              <a:t>Nguyên</a:t>
            </a:r>
            <a:r>
              <a:rPr sz="2667" dirty="0">
                <a:latin typeface="Arial" panose="020B0604020202020204" pitchFamily="34" charset="0"/>
                <a:cs typeface="Arial" panose="020B0604020202020204" pitchFamily="34" charset="0"/>
              </a:rPr>
              <a:t> </a:t>
            </a:r>
            <a:r>
              <a:rPr sz="2667" dirty="0" err="1">
                <a:latin typeface="Arial" panose="020B0604020202020204" pitchFamily="34" charset="0"/>
                <a:cs typeface="Arial" panose="020B0604020202020204" pitchFamily="34" charset="0"/>
              </a:rPr>
              <a:t>tố</a:t>
            </a:r>
            <a:r>
              <a:rPr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Aluminium</a:t>
            </a:r>
            <a:r>
              <a:rPr sz="2667" dirty="0">
                <a:latin typeface="Arial" panose="020B0604020202020204" pitchFamily="34" charset="0"/>
                <a:cs typeface="Arial" panose="020B0604020202020204" pitchFamily="34" charset="0"/>
              </a:rPr>
              <a:t> là Al </a:t>
            </a:r>
          </a:p>
        </p:txBody>
      </p:sp>
      <p:sp>
        <p:nvSpPr>
          <p:cNvPr id="15" name="Rectangle 14">
            <a:extLst>
              <a:ext uri="{FF2B5EF4-FFF2-40B4-BE49-F238E27FC236}">
                <a16:creationId xmlns:a16="http://schemas.microsoft.com/office/drawing/2014/main" id="{6B12971E-AC07-141B-DABC-557F017BC9B0}"/>
              </a:ext>
            </a:extLst>
          </p:cNvPr>
          <p:cNvSpPr/>
          <p:nvPr/>
        </p:nvSpPr>
        <p:spPr>
          <a:xfrm>
            <a:off x="4045121" y="4215014"/>
            <a:ext cx="877597" cy="650739"/>
          </a:xfrm>
          <a:prstGeom prst="rect">
            <a:avLst/>
          </a:prstGeom>
          <a:solidFill>
            <a:srgbClr val="9B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solidFill>
                  <a:schemeClr val="tx1"/>
                </a:solidFill>
              </a:rPr>
              <a:t>…..</a:t>
            </a:r>
          </a:p>
        </p:txBody>
      </p:sp>
      <p:sp>
        <p:nvSpPr>
          <p:cNvPr id="17" name="Rectangle 16">
            <a:extLst>
              <a:ext uri="{FF2B5EF4-FFF2-40B4-BE49-F238E27FC236}">
                <a16:creationId xmlns:a16="http://schemas.microsoft.com/office/drawing/2014/main" id="{89C485CB-219C-8D9F-DDC1-6052BE2E6225}"/>
              </a:ext>
            </a:extLst>
          </p:cNvPr>
          <p:cNvSpPr/>
          <p:nvPr/>
        </p:nvSpPr>
        <p:spPr>
          <a:xfrm>
            <a:off x="3789549" y="4747189"/>
            <a:ext cx="877597" cy="739893"/>
          </a:xfrm>
          <a:prstGeom prst="rect">
            <a:avLst/>
          </a:prstGeom>
          <a:solidFill>
            <a:srgbClr val="9B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solidFill>
                  <a:schemeClr val="tx1"/>
                </a:solidFill>
              </a:rPr>
              <a:t>…..</a:t>
            </a:r>
          </a:p>
        </p:txBody>
      </p:sp>
      <p:sp>
        <p:nvSpPr>
          <p:cNvPr id="18" name="Rectangle 17">
            <a:extLst>
              <a:ext uri="{FF2B5EF4-FFF2-40B4-BE49-F238E27FC236}">
                <a16:creationId xmlns:a16="http://schemas.microsoft.com/office/drawing/2014/main" id="{6B0A915E-953F-FDAB-843C-DA1F63640C41}"/>
              </a:ext>
            </a:extLst>
          </p:cNvPr>
          <p:cNvSpPr/>
          <p:nvPr/>
        </p:nvSpPr>
        <p:spPr>
          <a:xfrm>
            <a:off x="4116209" y="5416744"/>
            <a:ext cx="1004629" cy="728821"/>
          </a:xfrm>
          <a:prstGeom prst="rect">
            <a:avLst/>
          </a:prstGeom>
          <a:solidFill>
            <a:srgbClr val="9B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rPr>
              <a:t>…..</a:t>
            </a:r>
          </a:p>
        </p:txBody>
      </p:sp>
      <p:sp>
        <p:nvSpPr>
          <p:cNvPr id="19" name="Rectangle 18">
            <a:extLst>
              <a:ext uri="{FF2B5EF4-FFF2-40B4-BE49-F238E27FC236}">
                <a16:creationId xmlns:a16="http://schemas.microsoft.com/office/drawing/2014/main" id="{5FD3FE0D-B811-7B16-ED92-AEA600056F85}"/>
              </a:ext>
            </a:extLst>
          </p:cNvPr>
          <p:cNvSpPr/>
          <p:nvPr/>
        </p:nvSpPr>
        <p:spPr>
          <a:xfrm>
            <a:off x="10247910" y="4349945"/>
            <a:ext cx="1004629" cy="728821"/>
          </a:xfrm>
          <a:prstGeom prst="rect">
            <a:avLst/>
          </a:prstGeom>
          <a:solidFill>
            <a:srgbClr val="9B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solidFill>
                  <a:schemeClr val="tx1"/>
                </a:solidFill>
              </a:rPr>
              <a:t>…..</a:t>
            </a:r>
          </a:p>
        </p:txBody>
      </p:sp>
      <p:sp>
        <p:nvSpPr>
          <p:cNvPr id="11" name="Rectangle 10">
            <a:extLst>
              <a:ext uri="{FF2B5EF4-FFF2-40B4-BE49-F238E27FC236}">
                <a16:creationId xmlns:a16="http://schemas.microsoft.com/office/drawing/2014/main" id="{626A5362-CAE0-C7D3-9D0F-CD4709562470}"/>
              </a:ext>
            </a:extLst>
          </p:cNvPr>
          <p:cNvSpPr/>
          <p:nvPr/>
        </p:nvSpPr>
        <p:spPr>
          <a:xfrm>
            <a:off x="583580" y="858642"/>
            <a:ext cx="3337932" cy="10444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CHỐT KIẾN THỨC</a:t>
            </a:r>
          </a:p>
        </p:txBody>
      </p:sp>
      <p:sp>
        <p:nvSpPr>
          <p:cNvPr id="13" name="Thought Bubble: Cloud 12">
            <a:extLst>
              <a:ext uri="{FF2B5EF4-FFF2-40B4-BE49-F238E27FC236}">
                <a16:creationId xmlns:a16="http://schemas.microsoft.com/office/drawing/2014/main" id="{37D9372F-B22B-4932-F8F2-A111C51A2649}"/>
              </a:ext>
            </a:extLst>
          </p:cNvPr>
          <p:cNvSpPr/>
          <p:nvPr/>
        </p:nvSpPr>
        <p:spPr>
          <a:xfrm>
            <a:off x="616479" y="2327068"/>
            <a:ext cx="3093160" cy="1542587"/>
          </a:xfrm>
          <a:prstGeom prst="cloudCallout">
            <a:avLst>
              <a:gd name="adj1" fmla="val 20457"/>
              <a:gd name="adj2" fmla="val 43223"/>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7030A0"/>
                </a:solidFill>
              </a:rPr>
              <a:t>Trò</a:t>
            </a:r>
            <a:r>
              <a:rPr lang="en-US" sz="2400" dirty="0">
                <a:solidFill>
                  <a:srgbClr val="7030A0"/>
                </a:solidFill>
              </a:rPr>
              <a:t> </a:t>
            </a:r>
            <a:r>
              <a:rPr lang="en-US" sz="2400" dirty="0" err="1">
                <a:solidFill>
                  <a:srgbClr val="7030A0"/>
                </a:solidFill>
              </a:rPr>
              <a:t>chơi</a:t>
            </a:r>
            <a:r>
              <a:rPr lang="en-US" sz="2400" dirty="0">
                <a:solidFill>
                  <a:srgbClr val="7030A0"/>
                </a:solidFill>
              </a:rPr>
              <a:t>: Ai </a:t>
            </a:r>
            <a:r>
              <a:rPr lang="en-US" sz="2400" dirty="0" err="1">
                <a:solidFill>
                  <a:srgbClr val="7030A0"/>
                </a:solidFill>
              </a:rPr>
              <a:t>nhớ</a:t>
            </a:r>
            <a:r>
              <a:rPr lang="en-US" sz="2400" dirty="0">
                <a:solidFill>
                  <a:srgbClr val="7030A0"/>
                </a:solidFill>
              </a:rPr>
              <a:t> </a:t>
            </a:r>
            <a:r>
              <a:rPr lang="en-US" sz="2400" dirty="0" err="1">
                <a:solidFill>
                  <a:srgbClr val="7030A0"/>
                </a:solidFill>
              </a:rPr>
              <a:t>tốt</a:t>
            </a:r>
            <a:r>
              <a:rPr lang="en-US" sz="2400" dirty="0">
                <a:solidFill>
                  <a:srgbClr val="7030A0"/>
                </a:solidFill>
              </a:rPr>
              <a:t> </a:t>
            </a:r>
            <a:r>
              <a:rPr lang="en-US" sz="2400" dirty="0" err="1">
                <a:solidFill>
                  <a:srgbClr val="7030A0"/>
                </a:solidFill>
              </a:rPr>
              <a:t>nhất</a:t>
            </a:r>
            <a:endParaRPr lang="en-US" sz="2400" dirty="0">
              <a:solidFill>
                <a:srgbClr val="7030A0"/>
              </a:solidFill>
            </a:endParaRPr>
          </a:p>
        </p:txBody>
      </p:sp>
      <p:sp>
        <p:nvSpPr>
          <p:cNvPr id="16" name="Text Box 11">
            <a:extLst>
              <a:ext uri="{FF2B5EF4-FFF2-40B4-BE49-F238E27FC236}">
                <a16:creationId xmlns:a16="http://schemas.microsoft.com/office/drawing/2014/main" id="{FA7F68DD-57DF-98C7-26A9-866284714F77}"/>
              </a:ext>
            </a:extLst>
          </p:cNvPr>
          <p:cNvSpPr txBox="1"/>
          <p:nvPr/>
        </p:nvSpPr>
        <p:spPr>
          <a:xfrm>
            <a:off x="6296722" y="3726597"/>
            <a:ext cx="5084007" cy="502766"/>
          </a:xfrm>
          <a:prstGeom prst="rect">
            <a:avLst/>
          </a:prstGeom>
          <a:noFill/>
          <a:ln w="9525">
            <a:noFill/>
          </a:ln>
        </p:spPr>
        <p:txBody>
          <a:bodyPr wrap="square">
            <a:spAutoFit/>
          </a:bodyPr>
          <a:lstStyle/>
          <a:p>
            <a:pPr>
              <a:spcBef>
                <a:spcPct val="50000"/>
              </a:spcBef>
            </a:pPr>
            <a:r>
              <a:rPr lang="vi-VN" sz="2667" dirty="0">
                <a:latin typeface="Arial" panose="020B0604020202020204" pitchFamily="34" charset="0"/>
                <a:cs typeface="Arial" panose="020B0604020202020204" pitchFamily="34" charset="0"/>
              </a:rPr>
              <a:t>- </a:t>
            </a:r>
            <a:r>
              <a:rPr sz="2667" dirty="0" err="1">
                <a:latin typeface="Arial" panose="020B0604020202020204" pitchFamily="34" charset="0"/>
                <a:cs typeface="Arial" panose="020B0604020202020204" pitchFamily="34" charset="0"/>
              </a:rPr>
              <a:t>Nguyên</a:t>
            </a:r>
            <a:r>
              <a:rPr sz="2667" dirty="0">
                <a:latin typeface="Arial" panose="020B0604020202020204" pitchFamily="34" charset="0"/>
                <a:cs typeface="Arial" panose="020B0604020202020204" pitchFamily="34" charset="0"/>
              </a:rPr>
              <a:t> </a:t>
            </a:r>
            <a:r>
              <a:rPr sz="2667" dirty="0" err="1">
                <a:latin typeface="Arial" panose="020B0604020202020204" pitchFamily="34" charset="0"/>
                <a:cs typeface="Arial" panose="020B0604020202020204" pitchFamily="34" charset="0"/>
              </a:rPr>
              <a:t>tố</a:t>
            </a:r>
            <a:r>
              <a:rPr sz="2667" dirty="0">
                <a:latin typeface="Arial" panose="020B0604020202020204" pitchFamily="34" charset="0"/>
                <a:cs typeface="Arial" panose="020B0604020202020204" pitchFamily="34" charset="0"/>
              </a:rPr>
              <a:t> </a:t>
            </a:r>
            <a:r>
              <a:rPr lang="en-US" sz="2667" dirty="0">
                <a:latin typeface="Arial" panose="020B0604020202020204" pitchFamily="34" charset="0"/>
                <a:cs typeface="Arial" panose="020B0604020202020204" pitchFamily="34" charset="0"/>
              </a:rPr>
              <a:t>Phosphorus</a:t>
            </a:r>
            <a:r>
              <a:rPr sz="2667" dirty="0">
                <a:latin typeface="Arial" panose="020B0604020202020204" pitchFamily="34" charset="0"/>
                <a:cs typeface="Arial" panose="020B0604020202020204" pitchFamily="34" charset="0"/>
              </a:rPr>
              <a:t> </a:t>
            </a:r>
            <a:r>
              <a:rPr sz="2667" dirty="0" err="1">
                <a:latin typeface="Arial" panose="020B0604020202020204" pitchFamily="34" charset="0"/>
                <a:cs typeface="Arial" panose="020B0604020202020204" pitchFamily="34" charset="0"/>
              </a:rPr>
              <a:t>là</a:t>
            </a:r>
            <a:r>
              <a:rPr sz="2667" dirty="0">
                <a:latin typeface="Arial" panose="020B0604020202020204" pitchFamily="34" charset="0"/>
                <a:cs typeface="Arial" panose="020B0604020202020204" pitchFamily="34" charset="0"/>
              </a:rPr>
              <a:t> </a:t>
            </a:r>
            <a:r>
              <a:rPr lang="en-US" sz="2667" dirty="0">
                <a:latin typeface="Arial" panose="020B0604020202020204" pitchFamily="34" charset="0"/>
                <a:cs typeface="Arial" panose="020B0604020202020204" pitchFamily="34" charset="0"/>
              </a:rPr>
              <a:t>P</a:t>
            </a:r>
            <a:r>
              <a:rPr sz="2667" dirty="0">
                <a:latin typeface="Arial" panose="020B0604020202020204" pitchFamily="34" charset="0"/>
                <a:cs typeface="Arial" panose="020B0604020202020204" pitchFamily="34" charset="0"/>
              </a:rPr>
              <a:t> </a:t>
            </a:r>
            <a:r>
              <a:rPr lang="en-US" sz="2667" dirty="0">
                <a:latin typeface="Arial" panose="020B0604020202020204" pitchFamily="34" charset="0"/>
                <a:cs typeface="Arial" panose="020B0604020202020204" pitchFamily="34" charset="0"/>
              </a:rPr>
              <a:t>    </a:t>
            </a:r>
            <a:endParaRPr sz="2667" dirty="0">
              <a:latin typeface="Arial" panose="020B0604020202020204" pitchFamily="34" charset="0"/>
              <a:cs typeface="Arial" panose="020B0604020202020204" pitchFamily="34" charset="0"/>
            </a:endParaRPr>
          </a:p>
        </p:txBody>
      </p:sp>
      <p:sp>
        <p:nvSpPr>
          <p:cNvPr id="21" name="Text Box 11">
            <a:extLst>
              <a:ext uri="{FF2B5EF4-FFF2-40B4-BE49-F238E27FC236}">
                <a16:creationId xmlns:a16="http://schemas.microsoft.com/office/drawing/2014/main" id="{36A5E120-AE7E-6309-61BC-93A894F8F1F3}"/>
              </a:ext>
            </a:extLst>
          </p:cNvPr>
          <p:cNvSpPr txBox="1"/>
          <p:nvPr/>
        </p:nvSpPr>
        <p:spPr>
          <a:xfrm>
            <a:off x="6297719" y="3076117"/>
            <a:ext cx="5064423" cy="502766"/>
          </a:xfrm>
          <a:prstGeom prst="rect">
            <a:avLst/>
          </a:prstGeom>
          <a:noFill/>
          <a:ln w="9525">
            <a:noFill/>
          </a:ln>
        </p:spPr>
        <p:txBody>
          <a:bodyPr wrap="square">
            <a:spAutoFit/>
          </a:bodyPr>
          <a:lstStyle/>
          <a:p>
            <a:pPr>
              <a:spcBef>
                <a:spcPct val="50000"/>
              </a:spcBef>
            </a:pPr>
            <a:r>
              <a:rPr lang="vi-VN" sz="2667" dirty="0">
                <a:latin typeface="Arial" panose="020B0604020202020204" pitchFamily="34" charset="0"/>
                <a:cs typeface="Arial" panose="020B0604020202020204" pitchFamily="34" charset="0"/>
              </a:rPr>
              <a:t>- </a:t>
            </a:r>
            <a:r>
              <a:rPr sz="2667" dirty="0" err="1">
                <a:latin typeface="Arial" panose="020B0604020202020204" pitchFamily="34" charset="0"/>
                <a:cs typeface="Arial" panose="020B0604020202020204" pitchFamily="34" charset="0"/>
              </a:rPr>
              <a:t>Nguyên</a:t>
            </a:r>
            <a:r>
              <a:rPr sz="2667" dirty="0">
                <a:latin typeface="Arial" panose="020B0604020202020204" pitchFamily="34" charset="0"/>
                <a:cs typeface="Arial" panose="020B0604020202020204" pitchFamily="34" charset="0"/>
              </a:rPr>
              <a:t> </a:t>
            </a:r>
            <a:r>
              <a:rPr sz="2667" dirty="0" err="1">
                <a:latin typeface="Arial" panose="020B0604020202020204" pitchFamily="34" charset="0"/>
                <a:cs typeface="Arial" panose="020B0604020202020204" pitchFamily="34" charset="0"/>
              </a:rPr>
              <a:t>tố</a:t>
            </a:r>
            <a:r>
              <a:rPr sz="2667" dirty="0">
                <a:latin typeface="Arial" panose="020B0604020202020204" pitchFamily="34" charset="0"/>
                <a:cs typeface="Arial" panose="020B0604020202020204" pitchFamily="34" charset="0"/>
              </a:rPr>
              <a:t> </a:t>
            </a:r>
            <a:r>
              <a:rPr lang="en-US" sz="2667" dirty="0">
                <a:latin typeface="Arial" panose="020B0604020202020204" pitchFamily="34" charset="0"/>
                <a:cs typeface="Arial" panose="020B0604020202020204" pitchFamily="34" charset="0"/>
              </a:rPr>
              <a:t>Sulfur</a:t>
            </a:r>
            <a:r>
              <a:rPr sz="2667" dirty="0">
                <a:latin typeface="Arial" panose="020B0604020202020204" pitchFamily="34" charset="0"/>
                <a:cs typeface="Arial" panose="020B0604020202020204" pitchFamily="34" charset="0"/>
              </a:rPr>
              <a:t> </a:t>
            </a:r>
            <a:r>
              <a:rPr sz="2667" dirty="0" err="1">
                <a:latin typeface="Arial" panose="020B0604020202020204" pitchFamily="34" charset="0"/>
                <a:cs typeface="Arial" panose="020B0604020202020204" pitchFamily="34" charset="0"/>
              </a:rPr>
              <a:t>là</a:t>
            </a:r>
            <a:r>
              <a:rPr sz="2667" dirty="0">
                <a:latin typeface="Arial" panose="020B0604020202020204" pitchFamily="34" charset="0"/>
                <a:cs typeface="Arial" panose="020B0604020202020204" pitchFamily="34" charset="0"/>
              </a:rPr>
              <a:t> </a:t>
            </a:r>
            <a:r>
              <a:rPr lang="en-US" sz="2667" dirty="0">
                <a:latin typeface="Arial" panose="020B0604020202020204" pitchFamily="34" charset="0"/>
                <a:cs typeface="Arial" panose="020B0604020202020204" pitchFamily="34" charset="0"/>
              </a:rPr>
              <a:t>S</a:t>
            </a:r>
            <a:r>
              <a:rPr sz="2667" dirty="0">
                <a:latin typeface="Arial" panose="020B0604020202020204" pitchFamily="34" charset="0"/>
                <a:cs typeface="Arial" panose="020B0604020202020204" pitchFamily="34" charset="0"/>
              </a:rPr>
              <a:t> </a:t>
            </a:r>
          </a:p>
        </p:txBody>
      </p:sp>
      <p:sp>
        <p:nvSpPr>
          <p:cNvPr id="22" name="Text Box 11">
            <a:extLst>
              <a:ext uri="{FF2B5EF4-FFF2-40B4-BE49-F238E27FC236}">
                <a16:creationId xmlns:a16="http://schemas.microsoft.com/office/drawing/2014/main" id="{59F922D9-1834-38DA-D93D-8D75A01EA44C}"/>
              </a:ext>
            </a:extLst>
          </p:cNvPr>
          <p:cNvSpPr txBox="1"/>
          <p:nvPr/>
        </p:nvSpPr>
        <p:spPr>
          <a:xfrm>
            <a:off x="6256832" y="2366158"/>
            <a:ext cx="5064423" cy="502766"/>
          </a:xfrm>
          <a:prstGeom prst="rect">
            <a:avLst/>
          </a:prstGeom>
          <a:noFill/>
          <a:ln w="9525">
            <a:noFill/>
          </a:ln>
        </p:spPr>
        <p:txBody>
          <a:bodyPr wrap="square">
            <a:spAutoFit/>
          </a:bodyPr>
          <a:lstStyle/>
          <a:p>
            <a:pPr>
              <a:spcBef>
                <a:spcPct val="50000"/>
              </a:spcBef>
            </a:pPr>
            <a:r>
              <a:rPr lang="vi-VN" sz="2667" dirty="0">
                <a:latin typeface="Arial" panose="020B0604020202020204" pitchFamily="34" charset="0"/>
                <a:cs typeface="Arial" panose="020B0604020202020204" pitchFamily="34" charset="0"/>
              </a:rPr>
              <a:t>- </a:t>
            </a:r>
            <a:r>
              <a:rPr sz="2667" dirty="0" err="1">
                <a:latin typeface="Arial" panose="020B0604020202020204" pitchFamily="34" charset="0"/>
                <a:cs typeface="Arial" panose="020B0604020202020204" pitchFamily="34" charset="0"/>
              </a:rPr>
              <a:t>Nguyên</a:t>
            </a:r>
            <a:r>
              <a:rPr sz="2667" dirty="0">
                <a:latin typeface="Arial" panose="020B0604020202020204" pitchFamily="34" charset="0"/>
                <a:cs typeface="Arial" panose="020B0604020202020204" pitchFamily="34" charset="0"/>
              </a:rPr>
              <a:t> </a:t>
            </a:r>
            <a:r>
              <a:rPr sz="2667" dirty="0" err="1">
                <a:latin typeface="Arial" panose="020B0604020202020204" pitchFamily="34" charset="0"/>
                <a:cs typeface="Arial" panose="020B0604020202020204" pitchFamily="34" charset="0"/>
              </a:rPr>
              <a:t>tố</a:t>
            </a:r>
            <a:r>
              <a:rPr sz="2667" dirty="0">
                <a:latin typeface="Arial" panose="020B0604020202020204" pitchFamily="34" charset="0"/>
                <a:cs typeface="Arial" panose="020B0604020202020204" pitchFamily="34" charset="0"/>
              </a:rPr>
              <a:t> </a:t>
            </a:r>
            <a:r>
              <a:rPr lang="en-US" sz="2667" dirty="0">
                <a:latin typeface="Arial" panose="020B0604020202020204" pitchFamily="34" charset="0"/>
                <a:cs typeface="Arial" panose="020B0604020202020204" pitchFamily="34" charset="0"/>
              </a:rPr>
              <a:t>Magnesium</a:t>
            </a:r>
            <a:r>
              <a:rPr sz="2667" dirty="0">
                <a:latin typeface="Arial" panose="020B0604020202020204" pitchFamily="34" charset="0"/>
                <a:cs typeface="Arial" panose="020B0604020202020204" pitchFamily="34" charset="0"/>
              </a:rPr>
              <a:t> </a:t>
            </a:r>
            <a:r>
              <a:rPr sz="2667" dirty="0" err="1">
                <a:latin typeface="Arial" panose="020B0604020202020204" pitchFamily="34" charset="0"/>
                <a:cs typeface="Arial" panose="020B0604020202020204" pitchFamily="34" charset="0"/>
              </a:rPr>
              <a:t>là</a:t>
            </a:r>
            <a:r>
              <a:rPr lang="en-US" sz="2667" dirty="0">
                <a:latin typeface="Arial" panose="020B0604020202020204" pitchFamily="34" charset="0"/>
                <a:cs typeface="Arial" panose="020B0604020202020204" pitchFamily="34" charset="0"/>
              </a:rPr>
              <a:t> Mg </a:t>
            </a:r>
            <a:r>
              <a:rPr sz="2667" dirty="0">
                <a:latin typeface="Arial" panose="020B0604020202020204" pitchFamily="34" charset="0"/>
                <a:cs typeface="Arial" panose="020B0604020202020204" pitchFamily="34" charset="0"/>
              </a:rPr>
              <a:t>  </a:t>
            </a:r>
          </a:p>
        </p:txBody>
      </p:sp>
      <p:sp>
        <p:nvSpPr>
          <p:cNvPr id="23" name="Rectangle 22">
            <a:extLst>
              <a:ext uri="{FF2B5EF4-FFF2-40B4-BE49-F238E27FC236}">
                <a16:creationId xmlns:a16="http://schemas.microsoft.com/office/drawing/2014/main" id="{0FF5FE4A-CCB2-7720-15A1-746C0CF2D685}"/>
              </a:ext>
            </a:extLst>
          </p:cNvPr>
          <p:cNvSpPr/>
          <p:nvPr/>
        </p:nvSpPr>
        <p:spPr>
          <a:xfrm>
            <a:off x="10473125" y="3620947"/>
            <a:ext cx="874282" cy="739893"/>
          </a:xfrm>
          <a:prstGeom prst="rect">
            <a:avLst/>
          </a:prstGeom>
          <a:solidFill>
            <a:srgbClr val="9B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solidFill>
                  <a:schemeClr val="tx1"/>
                </a:solidFill>
              </a:rPr>
              <a:t>…..    </a:t>
            </a:r>
          </a:p>
        </p:txBody>
      </p:sp>
      <p:sp>
        <p:nvSpPr>
          <p:cNvPr id="24" name="Rectangle 23">
            <a:extLst>
              <a:ext uri="{FF2B5EF4-FFF2-40B4-BE49-F238E27FC236}">
                <a16:creationId xmlns:a16="http://schemas.microsoft.com/office/drawing/2014/main" id="{317A28E1-8F84-05D8-B105-E73A537CDE5B}"/>
              </a:ext>
            </a:extLst>
          </p:cNvPr>
          <p:cNvSpPr/>
          <p:nvPr/>
        </p:nvSpPr>
        <p:spPr>
          <a:xfrm>
            <a:off x="9521317" y="2901978"/>
            <a:ext cx="877597" cy="803083"/>
          </a:xfrm>
          <a:prstGeom prst="rect">
            <a:avLst/>
          </a:prstGeom>
          <a:solidFill>
            <a:srgbClr val="9B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solidFill>
                  <a:schemeClr val="tx1"/>
                </a:solidFill>
              </a:rPr>
              <a:t>…..</a:t>
            </a:r>
          </a:p>
        </p:txBody>
      </p:sp>
      <p:sp>
        <p:nvSpPr>
          <p:cNvPr id="25" name="Rectangle 24">
            <a:extLst>
              <a:ext uri="{FF2B5EF4-FFF2-40B4-BE49-F238E27FC236}">
                <a16:creationId xmlns:a16="http://schemas.microsoft.com/office/drawing/2014/main" id="{9BE85E2E-07D9-3066-F1E4-B54E5FB184ED}"/>
              </a:ext>
            </a:extLst>
          </p:cNvPr>
          <p:cNvSpPr/>
          <p:nvPr/>
        </p:nvSpPr>
        <p:spPr>
          <a:xfrm>
            <a:off x="10374942" y="2203687"/>
            <a:ext cx="877597" cy="743610"/>
          </a:xfrm>
          <a:prstGeom prst="rect">
            <a:avLst/>
          </a:prstGeom>
          <a:solidFill>
            <a:srgbClr val="9B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solidFill>
                  <a:schemeClr val="tx1"/>
                </a:solidFill>
              </a:rPr>
              <a:t>…..</a:t>
            </a:r>
          </a:p>
        </p:txBody>
      </p:sp>
    </p:spTree>
    <p:extLst>
      <p:ext uri="{BB962C8B-B14F-4D97-AF65-F5344CB8AC3E}">
        <p14:creationId xmlns:p14="http://schemas.microsoft.com/office/powerpoint/2010/main" val="328782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nodePh="1">
                                  <p:stCondLst>
                                    <p:cond delay="0"/>
                                  </p:stCondLst>
                                  <p:endCondLst>
                                    <p:cond evt="begin" delay="0">
                                      <p:tn val="11"/>
                                    </p:cond>
                                  </p:endCondLst>
                                  <p:childTnLst>
                                    <p:set>
                                      <p:cBhvr>
                                        <p:cTn id="12" dur="1" fill="hold">
                                          <p:stCondLst>
                                            <p:cond delay="0"/>
                                          </p:stCondLst>
                                        </p:cTn>
                                        <p:tgtEl>
                                          <p:spTgt spid="4"/>
                                        </p:tgtEl>
                                        <p:attrNameLst>
                                          <p:attrName>style.visibility</p:attrName>
                                        </p:attrNameLst>
                                      </p:cBhvr>
                                      <p:to>
                                        <p:strVal val="visible"/>
                                      </p:to>
                                    </p:set>
                                    <p:animEffect transition="in" filter="box(i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Right)">
                                      <p:cBhvr>
                                        <p:cTn id="18" dur="1000"/>
                                        <p:tgtEl>
                                          <p:spTgt spid="5"/>
                                        </p:tgtEl>
                                      </p:cBhvr>
                                    </p:animEffect>
                                  </p:childTnLst>
                                </p:cTn>
                              </p:par>
                              <p:par>
                                <p:cTn id="19" presetID="18" presetClass="entr" presetSubtype="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Right)">
                                      <p:cBhvr>
                                        <p:cTn id="21" dur="1000"/>
                                        <p:tgtEl>
                                          <p:spTgt spid="6"/>
                                        </p:tgtEl>
                                      </p:cBhvr>
                                    </p:animEffect>
                                  </p:childTnLst>
                                </p:cTn>
                              </p:par>
                              <p:par>
                                <p:cTn id="22" presetID="18" presetClass="entr" presetSubtype="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trips(downRight)">
                                      <p:cBhvr>
                                        <p:cTn id="24" dur="1000"/>
                                        <p:tgtEl>
                                          <p:spTgt spid="7"/>
                                        </p:tgtEl>
                                      </p:cBhvr>
                                    </p:animEffect>
                                  </p:childTnLst>
                                </p:cTn>
                              </p:par>
                              <p:par>
                                <p:cTn id="25" presetID="2" presetClass="entr" presetSubtype="2"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1+#ppt_w/2"/>
                                          </p:val>
                                        </p:tav>
                                        <p:tav tm="100000">
                                          <p:val>
                                            <p:strVal val="#ppt_x"/>
                                          </p:val>
                                        </p:tav>
                                      </p:tavLst>
                                    </p:anim>
                                    <p:anim calcmode="lin" valueType="num">
                                      <p:cBhvr additive="base">
                                        <p:cTn id="28" dur="1000" fill="hold"/>
                                        <p:tgtEl>
                                          <p:spTgt spid="8"/>
                                        </p:tgtEl>
                                        <p:attrNameLst>
                                          <p:attrName>ppt_y</p:attrName>
                                        </p:attrNameLst>
                                      </p:cBhvr>
                                      <p:tavLst>
                                        <p:tav tm="0">
                                          <p:val>
                                            <p:strVal val="#ppt_y"/>
                                          </p:val>
                                        </p:tav>
                                        <p:tav tm="100000">
                                          <p:val>
                                            <p:strVal val="#ppt_y"/>
                                          </p:val>
                                        </p:tav>
                                      </p:tavLst>
                                    </p:anim>
                                  </p:childTnLst>
                                </p:cTn>
                              </p:par>
                              <p:par>
                                <p:cTn id="29" presetID="1" presetClass="entr" presetSubtype="0" fill="hold" grpId="1"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hidden"/>
                                      </p:to>
                                    </p:set>
                                  </p:childTnLst>
                                </p:cTn>
                              </p:par>
                              <p:par>
                                <p:cTn id="53" presetID="2" presetClass="entr" presetSubtype="2"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1000" fill="hold"/>
                                        <p:tgtEl>
                                          <p:spTgt spid="16"/>
                                        </p:tgtEl>
                                        <p:attrNameLst>
                                          <p:attrName>ppt_x</p:attrName>
                                        </p:attrNameLst>
                                      </p:cBhvr>
                                      <p:tavLst>
                                        <p:tav tm="0">
                                          <p:val>
                                            <p:strVal val="1+#ppt_w/2"/>
                                          </p:val>
                                        </p:tav>
                                        <p:tav tm="100000">
                                          <p:val>
                                            <p:strVal val="#ppt_x"/>
                                          </p:val>
                                        </p:tav>
                                      </p:tavLst>
                                    </p:anim>
                                    <p:anim calcmode="lin" valueType="num">
                                      <p:cBhvr additive="base">
                                        <p:cTn id="56" dur="1000" fill="hold"/>
                                        <p:tgtEl>
                                          <p:spTgt spid="16"/>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1000" fill="hold"/>
                                        <p:tgtEl>
                                          <p:spTgt spid="21"/>
                                        </p:tgtEl>
                                        <p:attrNameLst>
                                          <p:attrName>ppt_x</p:attrName>
                                        </p:attrNameLst>
                                      </p:cBhvr>
                                      <p:tavLst>
                                        <p:tav tm="0">
                                          <p:val>
                                            <p:strVal val="1+#ppt_w/2"/>
                                          </p:val>
                                        </p:tav>
                                        <p:tav tm="100000">
                                          <p:val>
                                            <p:strVal val="#ppt_x"/>
                                          </p:val>
                                        </p:tav>
                                      </p:tavLst>
                                    </p:anim>
                                    <p:anim calcmode="lin" valueType="num">
                                      <p:cBhvr additive="base">
                                        <p:cTn id="60" dur="1000" fill="hold"/>
                                        <p:tgtEl>
                                          <p:spTgt spid="21"/>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additive="base">
                                        <p:cTn id="63" dur="1000" fill="hold"/>
                                        <p:tgtEl>
                                          <p:spTgt spid="22"/>
                                        </p:tgtEl>
                                        <p:attrNameLst>
                                          <p:attrName>ppt_x</p:attrName>
                                        </p:attrNameLst>
                                      </p:cBhvr>
                                      <p:tavLst>
                                        <p:tav tm="0">
                                          <p:val>
                                            <p:strVal val="1+#ppt_w/2"/>
                                          </p:val>
                                        </p:tav>
                                        <p:tav tm="100000">
                                          <p:val>
                                            <p:strVal val="#ppt_x"/>
                                          </p:val>
                                        </p:tav>
                                      </p:tavLst>
                                    </p:anim>
                                    <p:anim calcmode="lin" valueType="num">
                                      <p:cBhvr additive="base">
                                        <p:cTn id="64" dur="1000" fill="hold"/>
                                        <p:tgtEl>
                                          <p:spTgt spid="22"/>
                                        </p:tgtEl>
                                        <p:attrNameLst>
                                          <p:attrName>ppt_y</p:attrName>
                                        </p:attrNameLst>
                                      </p:cBhvr>
                                      <p:tavLst>
                                        <p:tav tm="0">
                                          <p:val>
                                            <p:strVal val="#ppt_y"/>
                                          </p:val>
                                        </p:tav>
                                        <p:tav tm="100000">
                                          <p:val>
                                            <p:strVal val="#ppt_y"/>
                                          </p:val>
                                        </p:tav>
                                      </p:tavLst>
                                    </p:anim>
                                  </p:childTnLst>
                                </p:cTn>
                              </p:par>
                              <p:par>
                                <p:cTn id="65" presetID="1" presetClass="entr" presetSubtype="0" fill="hold" grpId="1" nodeType="with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hidden"/>
                                      </p:to>
                                    </p:set>
                                  </p:childTnLst>
                                </p:cTn>
                              </p:par>
                              <p:par>
                                <p:cTn id="71" presetID="1" presetClass="entr" presetSubtype="0" fill="hold" grpId="1" nodeType="with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hidden"/>
                                      </p:to>
                                    </p:set>
                                  </p:childTnLst>
                                </p:cTn>
                              </p:par>
                              <p:par>
                                <p:cTn id="77" presetID="1" presetClass="entr" presetSubtype="0" fill="hold" grpId="1" nodeType="with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15" grpId="0" animBg="1"/>
      <p:bldP spid="15" grpId="1" animBg="1"/>
      <p:bldP spid="17" grpId="0" animBg="1"/>
      <p:bldP spid="17" grpId="1" animBg="1"/>
      <p:bldP spid="18" grpId="0" animBg="1"/>
      <p:bldP spid="18" grpId="1" animBg="1"/>
      <p:bldP spid="19" grpId="0" animBg="1"/>
      <p:bldP spid="19" grpId="1" animBg="1"/>
      <p:bldP spid="16" grpId="0"/>
      <p:bldP spid="21" grpId="0"/>
      <p:bldP spid="22" grpId="0"/>
      <p:bldP spid="23" grpId="0" animBg="1"/>
      <p:bldP spid="23" grpId="1" animBg="1"/>
      <p:bldP spid="24" grpId="0" animBg="1"/>
      <p:bldP spid="24" grpId="1" animBg="1"/>
      <p:bldP spid="25" grpId="0" animBg="1"/>
      <p:bldP spid="2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6">
            <a:extLst>
              <a:ext uri="{FF2B5EF4-FFF2-40B4-BE49-F238E27FC236}">
                <a16:creationId xmlns:a16="http://schemas.microsoft.com/office/drawing/2014/main" id="{1EE48105-BFC9-48BC-A2D2-5FC7E42428D4}"/>
              </a:ext>
            </a:extLst>
          </p:cNvPr>
          <p:cNvSpPr/>
          <p:nvPr/>
        </p:nvSpPr>
        <p:spPr>
          <a:xfrm>
            <a:off x="202216" y="127729"/>
            <a:ext cx="2652495" cy="711200"/>
          </a:xfrm>
          <a:prstGeom prst="wave">
            <a:avLst>
              <a:gd name="adj1" fmla="val 7551"/>
              <a:gd name="adj2" fmla="val 0"/>
            </a:avLst>
          </a:prstGeom>
          <a:noFill/>
          <a:ln w="9525">
            <a:noFill/>
          </a:ln>
        </p:spPr>
        <p:txBody>
          <a:bodyPr wrap="none" anchor="ctr" anchorCtr="0"/>
          <a:lstStyle/>
          <a:p>
            <a:r>
              <a:rPr lang="en-US" sz="3200" b="1" dirty="0" err="1">
                <a:solidFill>
                  <a:srgbClr val="FF0000"/>
                </a:solidFill>
                <a:latin typeface="Arial" panose="020B0604020202020204" pitchFamily="34" charset="0"/>
                <a:cs typeface="Arial" panose="020B0604020202020204" pitchFamily="34" charset="0"/>
              </a:rPr>
              <a:t>Thử</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thách</a:t>
            </a:r>
            <a:r>
              <a:rPr lang="en-US" sz="3200" b="1" dirty="0">
                <a:solidFill>
                  <a:srgbClr val="FF0000"/>
                </a:solidFill>
                <a:latin typeface="Arial" panose="020B0604020202020204" pitchFamily="34" charset="0"/>
                <a:cs typeface="Arial" panose="020B0604020202020204" pitchFamily="34" charset="0"/>
              </a:rPr>
              <a:t> 1</a:t>
            </a:r>
            <a:endParaRPr sz="3200" b="1" dirty="0">
              <a:solidFill>
                <a:srgbClr val="FF0000"/>
              </a:solidFill>
              <a:latin typeface="Arial" panose="020B0604020202020204" pitchFamily="34" charset="0"/>
              <a:cs typeface="Arial" panose="020B0604020202020204" pitchFamily="34" charset="0"/>
            </a:endParaRPr>
          </a:p>
        </p:txBody>
      </p:sp>
      <p:sp>
        <p:nvSpPr>
          <p:cNvPr id="16" name="Text Box 7">
            <a:extLst>
              <a:ext uri="{FF2B5EF4-FFF2-40B4-BE49-F238E27FC236}">
                <a16:creationId xmlns:a16="http://schemas.microsoft.com/office/drawing/2014/main" id="{09D60FD3-B483-4A07-BA4B-23E3DC9CEA78}"/>
              </a:ext>
            </a:extLst>
          </p:cNvPr>
          <p:cNvSpPr txBox="1"/>
          <p:nvPr/>
        </p:nvSpPr>
        <p:spPr>
          <a:xfrm>
            <a:off x="1015019" y="945871"/>
            <a:ext cx="7711571" cy="584775"/>
          </a:xfrm>
          <a:prstGeom prst="rect">
            <a:avLst/>
          </a:prstGeom>
          <a:noFill/>
          <a:ln w="9525">
            <a:noFill/>
          </a:ln>
        </p:spPr>
        <p:txBody>
          <a:bodyPr wrap="square">
            <a:spAutoFit/>
          </a:bodyPr>
          <a:lstStyle/>
          <a:p>
            <a:pPr>
              <a:spcBef>
                <a:spcPct val="50000"/>
              </a:spcBef>
            </a:pPr>
            <a:r>
              <a:rPr sz="3200" dirty="0">
                <a:latin typeface="Arial" panose="020B0604020202020204" pitchFamily="34" charset="0"/>
                <a:cs typeface="Arial" panose="020B0604020202020204" pitchFamily="34" charset="0"/>
              </a:rPr>
              <a:t>- Muốn chỉ hai nguyên </a:t>
            </a:r>
            <a:r>
              <a:rPr sz="3200" dirty="0" err="1">
                <a:latin typeface="Arial" panose="020B0604020202020204" pitchFamily="34" charset="0"/>
                <a:cs typeface="Arial" panose="020B0604020202020204" pitchFamily="34" charset="0"/>
              </a:rPr>
              <a:t>tử</a:t>
            </a:r>
            <a:r>
              <a:rPr sz="3200" dirty="0">
                <a:latin typeface="Arial" panose="020B0604020202020204" pitchFamily="34" charset="0"/>
                <a:cs typeface="Arial" panose="020B0604020202020204" pitchFamily="34" charset="0"/>
              </a:rPr>
              <a:t> h</a:t>
            </a:r>
            <a:r>
              <a:rPr lang="en-US" sz="3200" dirty="0">
                <a:latin typeface="Arial" panose="020B0604020202020204" pitchFamily="34" charset="0"/>
                <a:cs typeface="Arial" panose="020B0604020202020204" pitchFamily="34" charset="0"/>
              </a:rPr>
              <a:t>ydrogen</a:t>
            </a:r>
            <a:r>
              <a:rPr sz="3200" dirty="0">
                <a:latin typeface="Arial" panose="020B0604020202020204" pitchFamily="34" charset="0"/>
                <a:cs typeface="Arial" panose="020B0604020202020204" pitchFamily="34" charset="0"/>
              </a:rPr>
              <a:t> viết</a:t>
            </a:r>
          </a:p>
        </p:txBody>
      </p:sp>
      <p:sp>
        <p:nvSpPr>
          <p:cNvPr id="17" name="Text Box 9">
            <a:extLst>
              <a:ext uri="{FF2B5EF4-FFF2-40B4-BE49-F238E27FC236}">
                <a16:creationId xmlns:a16="http://schemas.microsoft.com/office/drawing/2014/main" id="{BD2E447D-289F-4AE6-A50F-AE5650E1047C}"/>
              </a:ext>
            </a:extLst>
          </p:cNvPr>
          <p:cNvSpPr txBox="1"/>
          <p:nvPr/>
        </p:nvSpPr>
        <p:spPr>
          <a:xfrm>
            <a:off x="1015018" y="1686440"/>
            <a:ext cx="8096897" cy="584775"/>
          </a:xfrm>
          <a:prstGeom prst="rect">
            <a:avLst/>
          </a:prstGeom>
          <a:noFill/>
          <a:ln w="9525">
            <a:noFill/>
          </a:ln>
        </p:spPr>
        <p:txBody>
          <a:bodyPr wrap="square">
            <a:spAutoFit/>
          </a:bodyPr>
          <a:lstStyle/>
          <a:p>
            <a:pPr>
              <a:spcBef>
                <a:spcPct val="50000"/>
              </a:spcBef>
            </a:pPr>
            <a:r>
              <a:rPr sz="3200" dirty="0">
                <a:latin typeface="Arial" panose="020B0604020202020204" pitchFamily="34" charset="0"/>
                <a:cs typeface="Arial" panose="020B0604020202020204" pitchFamily="34" charset="0"/>
              </a:rPr>
              <a:t>- Muốn chỉ 6 nguyên </a:t>
            </a:r>
            <a:r>
              <a:rPr sz="3200" dirty="0" err="1">
                <a:latin typeface="Arial" panose="020B0604020202020204" pitchFamily="34" charset="0"/>
                <a:cs typeface="Arial" panose="020B0604020202020204" pitchFamily="34" charset="0"/>
              </a:rPr>
              <a:t>tử</a:t>
            </a:r>
            <a:r>
              <a:rPr sz="3200"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hydrogen </a:t>
            </a:r>
            <a:r>
              <a:rPr lang="vi-VN" sz="3200" dirty="0" err="1">
                <a:latin typeface="Arial" panose="020B0604020202020204" pitchFamily="34" charset="0"/>
                <a:cs typeface="Arial" panose="020B0604020202020204" pitchFamily="34" charset="0"/>
              </a:rPr>
              <a:t>viết</a:t>
            </a:r>
            <a:endParaRPr lang="vi-VN" sz="3200" dirty="0">
              <a:latin typeface="Arial" panose="020B0604020202020204" pitchFamily="34" charset="0"/>
              <a:cs typeface="Arial" panose="020B0604020202020204" pitchFamily="34" charset="0"/>
            </a:endParaRPr>
          </a:p>
        </p:txBody>
      </p:sp>
      <p:sp>
        <p:nvSpPr>
          <p:cNvPr id="18" name="Text Box 10">
            <a:extLst>
              <a:ext uri="{FF2B5EF4-FFF2-40B4-BE49-F238E27FC236}">
                <a16:creationId xmlns:a16="http://schemas.microsoft.com/office/drawing/2014/main" id="{741A918E-41C8-4BB6-8E84-071D4C1E03A2}"/>
              </a:ext>
            </a:extLst>
          </p:cNvPr>
          <p:cNvSpPr txBox="1"/>
          <p:nvPr/>
        </p:nvSpPr>
        <p:spPr>
          <a:xfrm>
            <a:off x="1015020" y="2493940"/>
            <a:ext cx="7224961" cy="584775"/>
          </a:xfrm>
          <a:prstGeom prst="rect">
            <a:avLst/>
          </a:prstGeom>
          <a:noFill/>
          <a:ln w="9525">
            <a:noFill/>
          </a:ln>
        </p:spPr>
        <p:txBody>
          <a:bodyPr wrap="square">
            <a:spAutoFit/>
          </a:bodyPr>
          <a:lstStyle/>
          <a:p>
            <a:pPr>
              <a:spcBef>
                <a:spcPct val="50000"/>
              </a:spcBef>
            </a:pPr>
            <a:r>
              <a:rPr sz="3200" dirty="0">
                <a:latin typeface="Arial" panose="020B0604020202020204" pitchFamily="34" charset="0"/>
                <a:cs typeface="Arial" panose="020B0604020202020204" pitchFamily="34" charset="0"/>
              </a:rPr>
              <a:t>- Muốn chỉ 20 nguyên </a:t>
            </a:r>
            <a:r>
              <a:rPr sz="3200" dirty="0" err="1">
                <a:latin typeface="Arial" panose="020B0604020202020204" pitchFamily="34" charset="0"/>
                <a:cs typeface="Arial" panose="020B0604020202020204" pitchFamily="34" charset="0"/>
              </a:rPr>
              <a:t>tử</a:t>
            </a:r>
            <a:r>
              <a:rPr sz="3200"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hydrogen</a:t>
            </a:r>
            <a:r>
              <a:rPr sz="3200" dirty="0">
                <a:latin typeface="Arial" panose="020B0604020202020204" pitchFamily="34" charset="0"/>
                <a:cs typeface="Arial" panose="020B0604020202020204" pitchFamily="34" charset="0"/>
              </a:rPr>
              <a:t> viết</a:t>
            </a:r>
          </a:p>
        </p:txBody>
      </p:sp>
      <p:sp>
        <p:nvSpPr>
          <p:cNvPr id="19" name="AutoShape 11">
            <a:extLst>
              <a:ext uri="{FF2B5EF4-FFF2-40B4-BE49-F238E27FC236}">
                <a16:creationId xmlns:a16="http://schemas.microsoft.com/office/drawing/2014/main" id="{C3754FD9-CBFC-4488-B35B-5EDE91D76374}"/>
              </a:ext>
            </a:extLst>
          </p:cNvPr>
          <p:cNvSpPr/>
          <p:nvPr/>
        </p:nvSpPr>
        <p:spPr>
          <a:xfrm>
            <a:off x="202216" y="3374811"/>
            <a:ext cx="2563285" cy="711200"/>
          </a:xfrm>
          <a:prstGeom prst="wave">
            <a:avLst>
              <a:gd name="adj1" fmla="val 7551"/>
              <a:gd name="adj2" fmla="val 0"/>
            </a:avLst>
          </a:prstGeom>
          <a:noFill/>
          <a:ln w="9525">
            <a:noFill/>
          </a:ln>
        </p:spPr>
        <p:txBody>
          <a:bodyPr wrap="none" anchor="ctr" anchorCtr="0"/>
          <a:lstStyle/>
          <a:p>
            <a:r>
              <a:rPr lang="en-US" sz="3200" b="1" dirty="0" err="1">
                <a:solidFill>
                  <a:srgbClr val="FF0000"/>
                </a:solidFill>
                <a:latin typeface="Arial" panose="020B0604020202020204" pitchFamily="34" charset="0"/>
                <a:cs typeface="Arial" panose="020B0604020202020204" pitchFamily="34" charset="0"/>
              </a:rPr>
              <a:t>Thử</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thách</a:t>
            </a:r>
            <a:r>
              <a:rPr lang="en-US" sz="3200" b="1" dirty="0">
                <a:solidFill>
                  <a:srgbClr val="FF0000"/>
                </a:solidFill>
                <a:latin typeface="Arial" panose="020B0604020202020204" pitchFamily="34" charset="0"/>
                <a:cs typeface="Arial" panose="020B0604020202020204" pitchFamily="34" charset="0"/>
              </a:rPr>
              <a:t> 2</a:t>
            </a:r>
            <a:endParaRPr sz="3200" b="1" dirty="0">
              <a:solidFill>
                <a:srgbClr val="FF0000"/>
              </a:solidFill>
              <a:latin typeface="Arial" panose="020B0604020202020204" pitchFamily="34" charset="0"/>
              <a:cs typeface="Arial" panose="020B0604020202020204" pitchFamily="34" charset="0"/>
            </a:endParaRPr>
          </a:p>
        </p:txBody>
      </p:sp>
      <p:sp>
        <p:nvSpPr>
          <p:cNvPr id="20" name="Text Box 13">
            <a:extLst>
              <a:ext uri="{FF2B5EF4-FFF2-40B4-BE49-F238E27FC236}">
                <a16:creationId xmlns:a16="http://schemas.microsoft.com/office/drawing/2014/main" id="{F98BAC5A-C319-4339-BB68-77946CE82BCD}"/>
              </a:ext>
            </a:extLst>
          </p:cNvPr>
          <p:cNvSpPr txBox="1"/>
          <p:nvPr/>
        </p:nvSpPr>
        <p:spPr>
          <a:xfrm>
            <a:off x="803276" y="4267169"/>
            <a:ext cx="9896808" cy="584775"/>
          </a:xfrm>
          <a:prstGeom prst="rect">
            <a:avLst/>
          </a:prstGeom>
          <a:noFill/>
          <a:ln w="9525">
            <a:noFill/>
          </a:ln>
        </p:spPr>
        <p:txBody>
          <a:bodyPr wrap="square">
            <a:spAutoFit/>
          </a:bodyPr>
          <a:lstStyle/>
          <a:p>
            <a:pPr>
              <a:spcBef>
                <a:spcPct val="50000"/>
              </a:spcBef>
            </a:pPr>
            <a:r>
              <a:rPr sz="3200" dirty="0">
                <a:latin typeface="Arial" panose="020B0604020202020204" pitchFamily="34" charset="0"/>
                <a:cs typeface="Arial" panose="020B0604020202020204" pitchFamily="34" charset="0"/>
              </a:rPr>
              <a:t>- Cách viết 10</a:t>
            </a:r>
            <a:r>
              <a:rPr lang="en-US" sz="320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Ca có ý nghĩa 10 nguyên </a:t>
            </a:r>
            <a:r>
              <a:rPr sz="3200" dirty="0" err="1">
                <a:latin typeface="Arial" panose="020B0604020202020204" pitchFamily="34" charset="0"/>
                <a:cs typeface="Arial" panose="020B0604020202020204" pitchFamily="34" charset="0"/>
              </a:rPr>
              <a:t>tử</a:t>
            </a:r>
            <a:r>
              <a:rPr sz="3200" dirty="0">
                <a:latin typeface="Arial" panose="020B0604020202020204" pitchFamily="34" charset="0"/>
                <a:cs typeface="Arial" panose="020B0604020202020204" pitchFamily="34" charset="0"/>
              </a:rPr>
              <a:t> Ca</a:t>
            </a:r>
            <a:r>
              <a:rPr lang="en-US" sz="3200" dirty="0">
                <a:latin typeface="Arial" panose="020B0604020202020204" pitchFamily="34" charset="0"/>
                <a:cs typeface="Arial" panose="020B0604020202020204" pitchFamily="34" charset="0"/>
              </a:rPr>
              <a:t>lcium</a:t>
            </a:r>
            <a:endParaRPr sz="3200" dirty="0">
              <a:latin typeface="Arial" panose="020B0604020202020204" pitchFamily="34" charset="0"/>
              <a:cs typeface="Arial" panose="020B0604020202020204" pitchFamily="34" charset="0"/>
            </a:endParaRPr>
          </a:p>
        </p:txBody>
      </p:sp>
      <p:sp>
        <p:nvSpPr>
          <p:cNvPr id="21" name="Text Box 15">
            <a:extLst>
              <a:ext uri="{FF2B5EF4-FFF2-40B4-BE49-F238E27FC236}">
                <a16:creationId xmlns:a16="http://schemas.microsoft.com/office/drawing/2014/main" id="{2646B6B9-2C1B-4017-B5EE-140AA72D297B}"/>
              </a:ext>
            </a:extLst>
          </p:cNvPr>
          <p:cNvSpPr txBox="1"/>
          <p:nvPr/>
        </p:nvSpPr>
        <p:spPr>
          <a:xfrm>
            <a:off x="8239980" y="961549"/>
            <a:ext cx="1320800" cy="584775"/>
          </a:xfrm>
          <a:prstGeom prst="rect">
            <a:avLst/>
          </a:prstGeom>
          <a:noFill/>
          <a:ln w="9525">
            <a:noFill/>
          </a:ln>
        </p:spPr>
        <p:txBody>
          <a:bodyPr>
            <a:spAutoFit/>
          </a:bodyPr>
          <a:lstStyle/>
          <a:p>
            <a:pPr>
              <a:spcBef>
                <a:spcPct val="50000"/>
              </a:spcBef>
            </a:pPr>
            <a:r>
              <a:rPr sz="3200" dirty="0">
                <a:highlight>
                  <a:srgbClr val="FFFF00"/>
                </a:highlight>
                <a:latin typeface="Arial" panose="020B0604020202020204" pitchFamily="34" charset="0"/>
                <a:cs typeface="Arial" panose="020B0604020202020204" pitchFamily="34" charset="0"/>
              </a:rPr>
              <a:t>2H</a:t>
            </a:r>
          </a:p>
        </p:txBody>
      </p:sp>
      <p:sp>
        <p:nvSpPr>
          <p:cNvPr id="22" name="Text Box 16">
            <a:extLst>
              <a:ext uri="{FF2B5EF4-FFF2-40B4-BE49-F238E27FC236}">
                <a16:creationId xmlns:a16="http://schemas.microsoft.com/office/drawing/2014/main" id="{32E24D04-1E31-4CC2-AC24-180D7FCC4711}"/>
              </a:ext>
            </a:extLst>
          </p:cNvPr>
          <p:cNvSpPr txBox="1"/>
          <p:nvPr/>
        </p:nvSpPr>
        <p:spPr>
          <a:xfrm>
            <a:off x="8031983" y="1724644"/>
            <a:ext cx="871935" cy="584775"/>
          </a:xfrm>
          <a:prstGeom prst="rect">
            <a:avLst/>
          </a:prstGeom>
          <a:noFill/>
          <a:ln w="9525">
            <a:noFill/>
          </a:ln>
        </p:spPr>
        <p:txBody>
          <a:bodyPr wrap="square">
            <a:spAutoFit/>
          </a:bodyPr>
          <a:lstStyle/>
          <a:p>
            <a:pPr>
              <a:spcBef>
                <a:spcPct val="50000"/>
              </a:spcBef>
            </a:pPr>
            <a:r>
              <a:rPr sz="3200" dirty="0">
                <a:highlight>
                  <a:srgbClr val="FFFF00"/>
                </a:highlight>
                <a:latin typeface="Arial" panose="020B0604020202020204" pitchFamily="34" charset="0"/>
                <a:cs typeface="Arial" panose="020B0604020202020204" pitchFamily="34" charset="0"/>
              </a:rPr>
              <a:t>6H</a:t>
            </a:r>
          </a:p>
        </p:txBody>
      </p:sp>
      <p:sp>
        <p:nvSpPr>
          <p:cNvPr id="23" name="Text Box 17">
            <a:extLst>
              <a:ext uri="{FF2B5EF4-FFF2-40B4-BE49-F238E27FC236}">
                <a16:creationId xmlns:a16="http://schemas.microsoft.com/office/drawing/2014/main" id="{3C3B93F7-54CB-4541-A631-F1E38F75AC5C}"/>
              </a:ext>
            </a:extLst>
          </p:cNvPr>
          <p:cNvSpPr txBox="1"/>
          <p:nvPr/>
        </p:nvSpPr>
        <p:spPr>
          <a:xfrm>
            <a:off x="8239980" y="2560418"/>
            <a:ext cx="1320800" cy="584775"/>
          </a:xfrm>
          <a:prstGeom prst="rect">
            <a:avLst/>
          </a:prstGeom>
          <a:noFill/>
          <a:ln w="9525">
            <a:noFill/>
          </a:ln>
        </p:spPr>
        <p:txBody>
          <a:bodyPr>
            <a:spAutoFit/>
          </a:bodyPr>
          <a:lstStyle/>
          <a:p>
            <a:pPr>
              <a:spcBef>
                <a:spcPct val="50000"/>
              </a:spcBef>
            </a:pPr>
            <a:r>
              <a:rPr sz="3200" dirty="0">
                <a:highlight>
                  <a:srgbClr val="FFFF00"/>
                </a:highlight>
                <a:latin typeface="Arial" panose="020B0604020202020204" pitchFamily="34" charset="0"/>
                <a:cs typeface="Arial" panose="020B0604020202020204" pitchFamily="34" charset="0"/>
              </a:rPr>
              <a:t>20H</a:t>
            </a:r>
          </a:p>
        </p:txBody>
      </p:sp>
      <p:sp>
        <p:nvSpPr>
          <p:cNvPr id="24" name="Text Box 18">
            <a:extLst>
              <a:ext uri="{FF2B5EF4-FFF2-40B4-BE49-F238E27FC236}">
                <a16:creationId xmlns:a16="http://schemas.microsoft.com/office/drawing/2014/main" id="{DA94F8AE-EA03-495F-B5E8-7345554B08BD}"/>
              </a:ext>
            </a:extLst>
          </p:cNvPr>
          <p:cNvSpPr txBox="1"/>
          <p:nvPr/>
        </p:nvSpPr>
        <p:spPr>
          <a:xfrm>
            <a:off x="803276" y="5017316"/>
            <a:ext cx="9896808" cy="584775"/>
          </a:xfrm>
          <a:prstGeom prst="rect">
            <a:avLst/>
          </a:prstGeom>
          <a:noFill/>
          <a:ln w="9525">
            <a:noFill/>
          </a:ln>
        </p:spPr>
        <p:txBody>
          <a:bodyPr wrap="square">
            <a:spAutoFit/>
          </a:bodyPr>
          <a:lstStyle/>
          <a:p>
            <a:pPr>
              <a:spcBef>
                <a:spcPct val="50000"/>
              </a:spcBef>
            </a:pPr>
            <a:r>
              <a:rPr sz="3200" dirty="0">
                <a:latin typeface="Arial" panose="020B0604020202020204" pitchFamily="34" charset="0"/>
                <a:cs typeface="Arial" panose="020B0604020202020204" pitchFamily="34" charset="0"/>
              </a:rPr>
              <a:t>- Cách viết 3</a:t>
            </a:r>
            <a:r>
              <a:rPr lang="en-US" sz="320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Ca có ý nghĩa 3 nguyên </a:t>
            </a:r>
            <a:r>
              <a:rPr sz="3200" dirty="0" err="1">
                <a:latin typeface="Arial" panose="020B0604020202020204" pitchFamily="34" charset="0"/>
                <a:cs typeface="Arial" panose="020B0604020202020204" pitchFamily="34" charset="0"/>
              </a:rPr>
              <a:t>tử</a:t>
            </a:r>
            <a:r>
              <a:rPr sz="3200" dirty="0">
                <a:latin typeface="Arial" panose="020B0604020202020204" pitchFamily="34" charset="0"/>
                <a:cs typeface="Arial" panose="020B0604020202020204" pitchFamily="34" charset="0"/>
              </a:rPr>
              <a:t> Ca</a:t>
            </a:r>
            <a:r>
              <a:rPr lang="en-US" sz="3200" dirty="0">
                <a:latin typeface="Arial" panose="020B0604020202020204" pitchFamily="34" charset="0"/>
                <a:cs typeface="Arial" panose="020B0604020202020204" pitchFamily="34" charset="0"/>
              </a:rPr>
              <a:t>lcium</a:t>
            </a:r>
            <a:endParaRPr sz="32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3872443-88EB-3E82-CDAD-F629CB0E3CD4}"/>
              </a:ext>
            </a:extLst>
          </p:cNvPr>
          <p:cNvSpPr/>
          <p:nvPr/>
        </p:nvSpPr>
        <p:spPr>
          <a:xfrm>
            <a:off x="8287791" y="945369"/>
            <a:ext cx="877597" cy="650739"/>
          </a:xfrm>
          <a:prstGeom prst="rect">
            <a:avLst/>
          </a:prstGeom>
          <a:solidFill>
            <a:srgbClr val="9B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rPr>
              <a:t>…..</a:t>
            </a:r>
          </a:p>
        </p:txBody>
      </p:sp>
      <p:sp>
        <p:nvSpPr>
          <p:cNvPr id="3" name="Rectangle 2">
            <a:extLst>
              <a:ext uri="{FF2B5EF4-FFF2-40B4-BE49-F238E27FC236}">
                <a16:creationId xmlns:a16="http://schemas.microsoft.com/office/drawing/2014/main" id="{6BBAEC7C-70D4-DF62-CFFF-A0381DD5C5F9}"/>
              </a:ext>
            </a:extLst>
          </p:cNvPr>
          <p:cNvSpPr/>
          <p:nvPr/>
        </p:nvSpPr>
        <p:spPr>
          <a:xfrm>
            <a:off x="7935415" y="1686416"/>
            <a:ext cx="877597" cy="650739"/>
          </a:xfrm>
          <a:prstGeom prst="rect">
            <a:avLst/>
          </a:prstGeom>
          <a:solidFill>
            <a:srgbClr val="9B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rPr>
              <a:t>…..</a:t>
            </a:r>
          </a:p>
        </p:txBody>
      </p:sp>
      <p:sp>
        <p:nvSpPr>
          <p:cNvPr id="5" name="Rectangle 4">
            <a:extLst>
              <a:ext uri="{FF2B5EF4-FFF2-40B4-BE49-F238E27FC236}">
                <a16:creationId xmlns:a16="http://schemas.microsoft.com/office/drawing/2014/main" id="{7EE6825D-5C53-8D4B-72F9-91729515B7C6}"/>
              </a:ext>
            </a:extLst>
          </p:cNvPr>
          <p:cNvSpPr/>
          <p:nvPr/>
        </p:nvSpPr>
        <p:spPr>
          <a:xfrm>
            <a:off x="8239980" y="2535164"/>
            <a:ext cx="877597" cy="650739"/>
          </a:xfrm>
          <a:prstGeom prst="rect">
            <a:avLst/>
          </a:prstGeom>
          <a:solidFill>
            <a:srgbClr val="9B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rPr>
              <a:t>…..</a:t>
            </a:r>
          </a:p>
        </p:txBody>
      </p:sp>
      <p:sp>
        <p:nvSpPr>
          <p:cNvPr id="6" name="Rectangle 5">
            <a:extLst>
              <a:ext uri="{FF2B5EF4-FFF2-40B4-BE49-F238E27FC236}">
                <a16:creationId xmlns:a16="http://schemas.microsoft.com/office/drawing/2014/main" id="{4B465AEB-D96F-E42E-861F-1A274E956655}"/>
              </a:ext>
            </a:extLst>
          </p:cNvPr>
          <p:cNvSpPr/>
          <p:nvPr/>
        </p:nvSpPr>
        <p:spPr>
          <a:xfrm>
            <a:off x="6116746" y="4201205"/>
            <a:ext cx="4315327" cy="650739"/>
          </a:xfrm>
          <a:prstGeom prst="rect">
            <a:avLst/>
          </a:prstGeom>
          <a:solidFill>
            <a:srgbClr val="9B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67" b="1" dirty="0">
                <a:solidFill>
                  <a:schemeClr val="tx1"/>
                </a:solidFill>
              </a:rPr>
              <a:t>……………………………...</a:t>
            </a:r>
          </a:p>
        </p:txBody>
      </p:sp>
      <p:sp>
        <p:nvSpPr>
          <p:cNvPr id="7" name="Rectangle 6">
            <a:extLst>
              <a:ext uri="{FF2B5EF4-FFF2-40B4-BE49-F238E27FC236}">
                <a16:creationId xmlns:a16="http://schemas.microsoft.com/office/drawing/2014/main" id="{339A5195-F44D-2681-BA03-CECE65204F52}"/>
              </a:ext>
            </a:extLst>
          </p:cNvPr>
          <p:cNvSpPr/>
          <p:nvPr/>
        </p:nvSpPr>
        <p:spPr>
          <a:xfrm>
            <a:off x="5874319" y="5082290"/>
            <a:ext cx="4315327" cy="650739"/>
          </a:xfrm>
          <a:prstGeom prst="rect">
            <a:avLst/>
          </a:prstGeom>
          <a:solidFill>
            <a:srgbClr val="9B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67" b="1" dirty="0">
                <a:solidFill>
                  <a:schemeClr val="tx1"/>
                </a:solidFill>
              </a:rPr>
              <a:t>……………………………...</a:t>
            </a:r>
          </a:p>
        </p:txBody>
      </p:sp>
      <mc:AlternateContent xmlns:mc="http://schemas.openxmlformats.org/markup-compatibility/2006">
        <mc:Choice xmlns:p14="http://schemas.microsoft.com/office/powerpoint/2010/main" Requires="p14">
          <p:contentPart p14:bwMode="auto" r:id="rId2">
            <p14:nvContentPartPr>
              <p14:cNvPr id="4" name="Ink 3">
                <a:extLst>
                  <a:ext uri="{FF2B5EF4-FFF2-40B4-BE49-F238E27FC236}">
                    <a16:creationId xmlns:a16="http://schemas.microsoft.com/office/drawing/2014/main" id="{D47A03FB-F00D-F599-9B8A-04AA0FB0B974}"/>
                  </a:ext>
                </a:extLst>
              </p14:cNvPr>
              <p14:cNvContentPartPr/>
              <p14:nvPr/>
            </p14:nvContentPartPr>
            <p14:xfrm>
              <a:off x="3150720" y="651240"/>
              <a:ext cx="7058160" cy="2426400"/>
            </p14:xfrm>
          </p:contentPart>
        </mc:Choice>
        <mc:Fallback>
          <p:pic>
            <p:nvPicPr>
              <p:cNvPr id="4" name="Ink 3">
                <a:extLst>
                  <a:ext uri="{FF2B5EF4-FFF2-40B4-BE49-F238E27FC236}">
                    <a16:creationId xmlns:a16="http://schemas.microsoft.com/office/drawing/2014/main" id="{D47A03FB-F00D-F599-9B8A-04AA0FB0B974}"/>
                  </a:ext>
                </a:extLst>
              </p:cNvPr>
              <p:cNvPicPr/>
              <p:nvPr/>
            </p:nvPicPr>
            <p:blipFill>
              <a:blip r:embed="rId3"/>
              <a:stretch>
                <a:fillRect/>
              </a:stretch>
            </p:blipFill>
            <p:spPr>
              <a:xfrm>
                <a:off x="3141360" y="641880"/>
                <a:ext cx="7076880" cy="2445120"/>
              </a:xfrm>
              <a:prstGeom prst="rect">
                <a:avLst/>
              </a:prstGeom>
            </p:spPr>
          </p:pic>
        </mc:Fallback>
      </mc:AlternateContent>
    </p:spTree>
    <p:extLst>
      <p:ext uri="{BB962C8B-B14F-4D97-AF65-F5344CB8AC3E}">
        <p14:creationId xmlns:p14="http://schemas.microsoft.com/office/powerpoint/2010/main" val="188598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3459E49-3095-51FA-AC82-4AC9756C774E}"/>
              </a:ext>
            </a:extLst>
          </p:cNvPr>
          <p:cNvSpPr txBox="1"/>
          <p:nvPr/>
        </p:nvSpPr>
        <p:spPr>
          <a:xfrm>
            <a:off x="2724434" y="1751617"/>
            <a:ext cx="7516503" cy="3354765"/>
          </a:xfrm>
          <a:prstGeom prst="rect">
            <a:avLst/>
          </a:prstGeom>
          <a:noFill/>
        </p:spPr>
        <p:txBody>
          <a:bodyPr wrap="square">
            <a:spAutoFit/>
          </a:bodyPr>
          <a:lstStyle/>
          <a:p>
            <a:pPr algn="ctr"/>
            <a:r>
              <a:rPr lang="en-US" sz="6000" dirty="0" err="1">
                <a:solidFill>
                  <a:srgbClr val="FF0000"/>
                </a:solidFill>
                <a:latin typeface="Arial" panose="020B0604020202020204" pitchFamily="34" charset="0"/>
                <a:cs typeface="Arial" panose="020B0604020202020204" pitchFamily="34" charset="0"/>
              </a:rPr>
              <a:t>Học</a:t>
            </a:r>
            <a:r>
              <a:rPr lang="en-US" sz="6000" dirty="0">
                <a:solidFill>
                  <a:srgbClr val="FF0000"/>
                </a:solidFill>
                <a:latin typeface="Arial" panose="020B0604020202020204" pitchFamily="34" charset="0"/>
                <a:cs typeface="Arial" panose="020B0604020202020204" pitchFamily="34" charset="0"/>
              </a:rPr>
              <a:t> </a:t>
            </a:r>
            <a:r>
              <a:rPr lang="en-US" sz="6000" dirty="0" err="1">
                <a:solidFill>
                  <a:srgbClr val="FF0000"/>
                </a:solidFill>
                <a:latin typeface="Arial" panose="020B0604020202020204" pitchFamily="34" charset="0"/>
                <a:cs typeface="Arial" panose="020B0604020202020204" pitchFamily="34" charset="0"/>
              </a:rPr>
              <a:t>thuộc</a:t>
            </a:r>
            <a:r>
              <a:rPr lang="en-US" sz="6000" dirty="0">
                <a:solidFill>
                  <a:srgbClr val="FF0000"/>
                </a:solidFill>
                <a:latin typeface="Arial" panose="020B0604020202020204" pitchFamily="34" charset="0"/>
                <a:cs typeface="Arial" panose="020B0604020202020204" pitchFamily="34" charset="0"/>
              </a:rPr>
              <a:t> </a:t>
            </a:r>
            <a:r>
              <a:rPr lang="en-US" sz="6000" dirty="0" err="1">
                <a:solidFill>
                  <a:srgbClr val="FF0000"/>
                </a:solidFill>
                <a:latin typeface="Arial" panose="020B0604020202020204" pitchFamily="34" charset="0"/>
                <a:cs typeface="Arial" panose="020B0604020202020204" pitchFamily="34" charset="0"/>
              </a:rPr>
              <a:t>tên</a:t>
            </a:r>
            <a:r>
              <a:rPr lang="en-US" sz="6000" dirty="0">
                <a:solidFill>
                  <a:srgbClr val="FF0000"/>
                </a:solidFill>
                <a:latin typeface="Arial" panose="020B0604020202020204" pitchFamily="34" charset="0"/>
                <a:cs typeface="Arial" panose="020B0604020202020204" pitchFamily="34" charset="0"/>
              </a:rPr>
              <a:t>, </a:t>
            </a:r>
            <a:r>
              <a:rPr lang="en-US" sz="6000" dirty="0" err="1">
                <a:solidFill>
                  <a:srgbClr val="FF0000"/>
                </a:solidFill>
                <a:latin typeface="Arial" panose="020B0604020202020204" pitchFamily="34" charset="0"/>
                <a:cs typeface="Arial" panose="020B0604020202020204" pitchFamily="34" charset="0"/>
              </a:rPr>
              <a:t>kí</a:t>
            </a:r>
            <a:r>
              <a:rPr lang="en-US" sz="6000" dirty="0">
                <a:solidFill>
                  <a:srgbClr val="FF0000"/>
                </a:solidFill>
                <a:latin typeface="Arial" panose="020B0604020202020204" pitchFamily="34" charset="0"/>
                <a:cs typeface="Arial" panose="020B0604020202020204" pitchFamily="34" charset="0"/>
              </a:rPr>
              <a:t> </a:t>
            </a:r>
            <a:r>
              <a:rPr lang="en-US" sz="6000" dirty="0" err="1">
                <a:solidFill>
                  <a:srgbClr val="FF0000"/>
                </a:solidFill>
                <a:latin typeface="Arial" panose="020B0604020202020204" pitchFamily="34" charset="0"/>
                <a:cs typeface="Arial" panose="020B0604020202020204" pitchFamily="34" charset="0"/>
              </a:rPr>
              <a:t>hiệu</a:t>
            </a:r>
            <a:r>
              <a:rPr lang="en-US" sz="6000" dirty="0">
                <a:solidFill>
                  <a:srgbClr val="FF0000"/>
                </a:solidFill>
                <a:latin typeface="Arial" panose="020B0604020202020204" pitchFamily="34" charset="0"/>
                <a:cs typeface="Arial" panose="020B0604020202020204" pitchFamily="34" charset="0"/>
              </a:rPr>
              <a:t> </a:t>
            </a:r>
            <a:r>
              <a:rPr lang="en-US" sz="6000" dirty="0" err="1">
                <a:solidFill>
                  <a:srgbClr val="FF0000"/>
                </a:solidFill>
                <a:latin typeface="Arial" panose="020B0604020202020204" pitchFamily="34" charset="0"/>
                <a:cs typeface="Arial" panose="020B0604020202020204" pitchFamily="34" charset="0"/>
              </a:rPr>
              <a:t>hóa</a:t>
            </a:r>
            <a:r>
              <a:rPr lang="en-US" sz="6000" dirty="0">
                <a:solidFill>
                  <a:srgbClr val="FF0000"/>
                </a:solidFill>
                <a:latin typeface="Arial" panose="020B0604020202020204" pitchFamily="34" charset="0"/>
                <a:cs typeface="Arial" panose="020B0604020202020204" pitchFamily="34" charset="0"/>
              </a:rPr>
              <a:t> </a:t>
            </a:r>
            <a:r>
              <a:rPr lang="en-US" sz="6000" dirty="0" err="1">
                <a:solidFill>
                  <a:srgbClr val="FF0000"/>
                </a:solidFill>
                <a:latin typeface="Arial" panose="020B0604020202020204" pitchFamily="34" charset="0"/>
                <a:cs typeface="Arial" panose="020B0604020202020204" pitchFamily="34" charset="0"/>
              </a:rPr>
              <a:t>học</a:t>
            </a:r>
            <a:r>
              <a:rPr lang="en-US" sz="6000" dirty="0">
                <a:solidFill>
                  <a:srgbClr val="FF0000"/>
                </a:solidFill>
                <a:latin typeface="Arial" panose="020B0604020202020204" pitchFamily="34" charset="0"/>
                <a:cs typeface="Arial" panose="020B0604020202020204" pitchFamily="34" charset="0"/>
              </a:rPr>
              <a:t> </a:t>
            </a:r>
            <a:r>
              <a:rPr lang="en-US" sz="6000" dirty="0" err="1">
                <a:solidFill>
                  <a:srgbClr val="FF0000"/>
                </a:solidFill>
                <a:latin typeface="Arial" panose="020B0604020202020204" pitchFamily="34" charset="0"/>
                <a:cs typeface="Arial" panose="020B0604020202020204" pitchFamily="34" charset="0"/>
              </a:rPr>
              <a:t>trang</a:t>
            </a:r>
            <a:r>
              <a:rPr lang="en-US" sz="6000" dirty="0">
                <a:solidFill>
                  <a:srgbClr val="FF0000"/>
                </a:solidFill>
                <a:latin typeface="Arial" panose="020B0604020202020204" pitchFamily="34" charset="0"/>
                <a:cs typeface="Arial" panose="020B0604020202020204" pitchFamily="34" charset="0"/>
              </a:rPr>
              <a:t> 21 SGK</a:t>
            </a:r>
            <a:endParaRPr lang="vi-VN" sz="6000" dirty="0">
              <a:solidFill>
                <a:srgbClr val="FF0000"/>
              </a:solidFill>
              <a:latin typeface="Arial" panose="020B0604020202020204" pitchFamily="34" charset="0"/>
              <a:cs typeface="Arial" panose="020B0604020202020204" pitchFamily="34" charset="0"/>
            </a:endParaRPr>
          </a:p>
          <a:p>
            <a:endParaRPr lang="vi-VN" sz="3200" dirty="0">
              <a:solidFill>
                <a:srgbClr val="FF0000"/>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767E84F2-EBC1-15E3-9D05-6C3121164AC3}"/>
              </a:ext>
            </a:extLst>
          </p:cNvPr>
          <p:cNvSpPr/>
          <p:nvPr/>
        </p:nvSpPr>
        <p:spPr>
          <a:xfrm>
            <a:off x="1624084" y="1241946"/>
            <a:ext cx="9717205" cy="427174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oogle Shape;1115;p43">
            <a:extLst>
              <a:ext uri="{FF2B5EF4-FFF2-40B4-BE49-F238E27FC236}">
                <a16:creationId xmlns:a16="http://schemas.microsoft.com/office/drawing/2014/main" id="{2981A4B5-2CC1-0DF5-B889-597EC2A430FB}"/>
              </a:ext>
            </a:extLst>
          </p:cNvPr>
          <p:cNvGrpSpPr/>
          <p:nvPr/>
        </p:nvGrpSpPr>
        <p:grpSpPr>
          <a:xfrm>
            <a:off x="10640889" y="5406190"/>
            <a:ext cx="1754667" cy="1809389"/>
            <a:chOff x="3857602" y="461125"/>
            <a:chExt cx="1679523" cy="1893190"/>
          </a:xfrm>
        </p:grpSpPr>
        <p:grpSp>
          <p:nvGrpSpPr>
            <p:cNvPr id="11" name="Google Shape;1116;p43">
              <a:extLst>
                <a:ext uri="{FF2B5EF4-FFF2-40B4-BE49-F238E27FC236}">
                  <a16:creationId xmlns:a16="http://schemas.microsoft.com/office/drawing/2014/main" id="{F036ADDB-1241-9EE8-6536-3EFFD5D24A8B}"/>
                </a:ext>
              </a:extLst>
            </p:cNvPr>
            <p:cNvGrpSpPr/>
            <p:nvPr/>
          </p:nvGrpSpPr>
          <p:grpSpPr>
            <a:xfrm>
              <a:off x="3857602" y="461125"/>
              <a:ext cx="1679523" cy="1893190"/>
              <a:chOff x="3857602" y="461125"/>
              <a:chExt cx="1679523" cy="1893190"/>
            </a:xfrm>
          </p:grpSpPr>
          <p:sp>
            <p:nvSpPr>
              <p:cNvPr id="28" name="Google Shape;1117;p43">
                <a:extLst>
                  <a:ext uri="{FF2B5EF4-FFF2-40B4-BE49-F238E27FC236}">
                    <a16:creationId xmlns:a16="http://schemas.microsoft.com/office/drawing/2014/main" id="{269185AC-93CD-D69C-CF7E-B17AB4C23BBC}"/>
                  </a:ext>
                </a:extLst>
              </p:cNvPr>
              <p:cNvSpPr/>
              <p:nvPr/>
            </p:nvSpPr>
            <p:spPr>
              <a:xfrm rot="1800178">
                <a:off x="4189335" y="608042"/>
                <a:ext cx="1016056" cy="1599356"/>
              </a:xfrm>
              <a:custGeom>
                <a:avLst/>
                <a:gdLst/>
                <a:ahLst/>
                <a:cxnLst/>
                <a:rect l="l" t="t" r="r" b="b"/>
                <a:pathLst>
                  <a:path w="17740" h="27808" extrusionOk="0">
                    <a:moveTo>
                      <a:pt x="7624" y="610"/>
                    </a:moveTo>
                    <a:cubicBezTo>
                      <a:pt x="7711" y="610"/>
                      <a:pt x="7799" y="612"/>
                      <a:pt x="7886" y="615"/>
                    </a:cubicBezTo>
                    <a:cubicBezTo>
                      <a:pt x="12320" y="774"/>
                      <a:pt x="14853" y="4732"/>
                      <a:pt x="13618" y="8913"/>
                    </a:cubicBezTo>
                    <a:cubicBezTo>
                      <a:pt x="12811" y="11801"/>
                      <a:pt x="10376" y="13705"/>
                      <a:pt x="7631" y="13705"/>
                    </a:cubicBezTo>
                    <a:cubicBezTo>
                      <a:pt x="6824" y="13705"/>
                      <a:pt x="5990" y="13541"/>
                      <a:pt x="5163" y="13188"/>
                    </a:cubicBezTo>
                    <a:cubicBezTo>
                      <a:pt x="5131" y="13188"/>
                      <a:pt x="5131" y="13188"/>
                      <a:pt x="5068" y="13156"/>
                    </a:cubicBezTo>
                    <a:cubicBezTo>
                      <a:pt x="4751" y="12555"/>
                      <a:pt x="4086" y="12396"/>
                      <a:pt x="3484" y="11953"/>
                    </a:cubicBezTo>
                    <a:cubicBezTo>
                      <a:pt x="2186" y="11003"/>
                      <a:pt x="1267" y="9514"/>
                      <a:pt x="1046" y="7931"/>
                    </a:cubicBezTo>
                    <a:cubicBezTo>
                      <a:pt x="426" y="3968"/>
                      <a:pt x="3803" y="610"/>
                      <a:pt x="7624" y="610"/>
                    </a:cubicBezTo>
                    <a:close/>
                    <a:moveTo>
                      <a:pt x="5194" y="13631"/>
                    </a:moveTo>
                    <a:cubicBezTo>
                      <a:pt x="5669" y="13885"/>
                      <a:pt x="6144" y="14106"/>
                      <a:pt x="6619" y="14233"/>
                    </a:cubicBezTo>
                    <a:cubicBezTo>
                      <a:pt x="4973" y="18287"/>
                      <a:pt x="3548" y="22562"/>
                      <a:pt x="2471" y="26837"/>
                    </a:cubicBezTo>
                    <a:lnTo>
                      <a:pt x="2471" y="26901"/>
                    </a:lnTo>
                    <a:cubicBezTo>
                      <a:pt x="2376" y="26901"/>
                      <a:pt x="2312" y="26932"/>
                      <a:pt x="2217" y="26996"/>
                    </a:cubicBezTo>
                    <a:cubicBezTo>
                      <a:pt x="2075" y="27174"/>
                      <a:pt x="1879" y="27249"/>
                      <a:pt x="1678" y="27249"/>
                    </a:cubicBezTo>
                    <a:cubicBezTo>
                      <a:pt x="1343" y="27249"/>
                      <a:pt x="994" y="27039"/>
                      <a:pt x="856" y="26742"/>
                    </a:cubicBezTo>
                    <a:cubicBezTo>
                      <a:pt x="602" y="26299"/>
                      <a:pt x="697" y="25761"/>
                      <a:pt x="761" y="25254"/>
                    </a:cubicBezTo>
                    <a:cubicBezTo>
                      <a:pt x="887" y="25254"/>
                      <a:pt x="951" y="25191"/>
                      <a:pt x="1014" y="25064"/>
                    </a:cubicBezTo>
                    <a:cubicBezTo>
                      <a:pt x="1584" y="23069"/>
                      <a:pt x="2186" y="21105"/>
                      <a:pt x="2914" y="19173"/>
                    </a:cubicBezTo>
                    <a:cubicBezTo>
                      <a:pt x="3548" y="17400"/>
                      <a:pt x="4434" y="15595"/>
                      <a:pt x="4909" y="13790"/>
                    </a:cubicBezTo>
                    <a:cubicBezTo>
                      <a:pt x="5036" y="13790"/>
                      <a:pt x="5163" y="13758"/>
                      <a:pt x="5194" y="13631"/>
                    </a:cubicBezTo>
                    <a:close/>
                    <a:moveTo>
                      <a:pt x="7684" y="0"/>
                    </a:moveTo>
                    <a:cubicBezTo>
                      <a:pt x="4903" y="0"/>
                      <a:pt x="2220" y="1495"/>
                      <a:pt x="1014" y="4162"/>
                    </a:cubicBezTo>
                    <a:cubicBezTo>
                      <a:pt x="254" y="5746"/>
                      <a:pt x="127" y="7488"/>
                      <a:pt x="697" y="9166"/>
                    </a:cubicBezTo>
                    <a:cubicBezTo>
                      <a:pt x="1014" y="9989"/>
                      <a:pt x="1426" y="10781"/>
                      <a:pt x="1996" y="11446"/>
                    </a:cubicBezTo>
                    <a:cubicBezTo>
                      <a:pt x="2534" y="12111"/>
                      <a:pt x="4371" y="12903"/>
                      <a:pt x="4593" y="13600"/>
                    </a:cubicBezTo>
                    <a:cubicBezTo>
                      <a:pt x="3579" y="15088"/>
                      <a:pt x="3009" y="16957"/>
                      <a:pt x="2376" y="18667"/>
                    </a:cubicBezTo>
                    <a:cubicBezTo>
                      <a:pt x="1647" y="20662"/>
                      <a:pt x="951" y="22784"/>
                      <a:pt x="381" y="24874"/>
                    </a:cubicBezTo>
                    <a:lnTo>
                      <a:pt x="381" y="25032"/>
                    </a:lnTo>
                    <a:cubicBezTo>
                      <a:pt x="96" y="25824"/>
                      <a:pt x="1" y="26806"/>
                      <a:pt x="634" y="27407"/>
                    </a:cubicBezTo>
                    <a:cubicBezTo>
                      <a:pt x="907" y="27648"/>
                      <a:pt x="1309" y="27807"/>
                      <a:pt x="1694" y="27807"/>
                    </a:cubicBezTo>
                    <a:cubicBezTo>
                      <a:pt x="2068" y="27807"/>
                      <a:pt x="2426" y="27656"/>
                      <a:pt x="2629" y="27281"/>
                    </a:cubicBezTo>
                    <a:cubicBezTo>
                      <a:pt x="2629" y="27249"/>
                      <a:pt x="2629" y="27249"/>
                      <a:pt x="2693" y="27217"/>
                    </a:cubicBezTo>
                    <a:cubicBezTo>
                      <a:pt x="2719" y="27224"/>
                      <a:pt x="2746" y="27228"/>
                      <a:pt x="2774" y="27228"/>
                    </a:cubicBezTo>
                    <a:cubicBezTo>
                      <a:pt x="2882" y="27228"/>
                      <a:pt x="2997" y="27171"/>
                      <a:pt x="3073" y="26996"/>
                    </a:cubicBezTo>
                    <a:cubicBezTo>
                      <a:pt x="4434" y="22815"/>
                      <a:pt x="5764" y="18540"/>
                      <a:pt x="7063" y="14296"/>
                    </a:cubicBezTo>
                    <a:cubicBezTo>
                      <a:pt x="7398" y="14361"/>
                      <a:pt x="7728" y="14391"/>
                      <a:pt x="8051" y="14391"/>
                    </a:cubicBezTo>
                    <a:cubicBezTo>
                      <a:pt x="14101" y="14391"/>
                      <a:pt x="17740" y="3622"/>
                      <a:pt x="10705" y="615"/>
                    </a:cubicBezTo>
                    <a:cubicBezTo>
                      <a:pt x="9730" y="200"/>
                      <a:pt x="8700" y="0"/>
                      <a:pt x="768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9" name="Google Shape;1118;p43">
                <a:extLst>
                  <a:ext uri="{FF2B5EF4-FFF2-40B4-BE49-F238E27FC236}">
                    <a16:creationId xmlns:a16="http://schemas.microsoft.com/office/drawing/2014/main" id="{30652E7C-0AF7-E9CE-D167-980C9FE4E5E2}"/>
                  </a:ext>
                </a:extLst>
              </p:cNvPr>
              <p:cNvSpPr/>
              <p:nvPr/>
            </p:nvSpPr>
            <p:spPr>
              <a:xfrm>
                <a:off x="3917625" y="1281625"/>
                <a:ext cx="672350" cy="607225"/>
              </a:xfrm>
              <a:custGeom>
                <a:avLst/>
                <a:gdLst/>
                <a:ahLst/>
                <a:cxnLst/>
                <a:rect l="l" t="t" r="r" b="b"/>
                <a:pathLst>
                  <a:path w="26894" h="24289" extrusionOk="0">
                    <a:moveTo>
                      <a:pt x="84" y="20002"/>
                    </a:moveTo>
                    <a:lnTo>
                      <a:pt x="5211" y="14876"/>
                    </a:lnTo>
                    <a:lnTo>
                      <a:pt x="21768" y="1008"/>
                    </a:lnTo>
                    <a:lnTo>
                      <a:pt x="23533" y="0"/>
                    </a:lnTo>
                    <a:lnTo>
                      <a:pt x="26894" y="3614"/>
                    </a:lnTo>
                    <a:lnTo>
                      <a:pt x="5043" y="23196"/>
                    </a:lnTo>
                    <a:lnTo>
                      <a:pt x="2185" y="24289"/>
                    </a:lnTo>
                    <a:lnTo>
                      <a:pt x="0" y="22608"/>
                    </a:lnTo>
                    <a:close/>
                  </a:path>
                </a:pathLst>
              </a:custGeom>
              <a:solidFill>
                <a:schemeClr val="dk1"/>
              </a:solidFill>
              <a:ln>
                <a:noFill/>
              </a:ln>
            </p:spPr>
            <p:txBody>
              <a:bodyPr/>
              <a:lstStyle/>
              <a:p>
                <a:endParaRPr lang="en-US"/>
              </a:p>
            </p:txBody>
          </p:sp>
        </p:grpSp>
        <p:sp>
          <p:nvSpPr>
            <p:cNvPr id="12" name="Google Shape;1119;p43">
              <a:extLst>
                <a:ext uri="{FF2B5EF4-FFF2-40B4-BE49-F238E27FC236}">
                  <a16:creationId xmlns:a16="http://schemas.microsoft.com/office/drawing/2014/main" id="{5829B31E-4755-891A-08C1-A4F0DEE01470}"/>
                </a:ext>
              </a:extLst>
            </p:cNvPr>
            <p:cNvSpPr/>
            <p:nvPr/>
          </p:nvSpPr>
          <p:spPr>
            <a:xfrm rot="1800105">
              <a:off x="4446614" y="708083"/>
              <a:ext cx="789631" cy="661054"/>
            </a:xfrm>
            <a:custGeom>
              <a:avLst/>
              <a:gdLst/>
              <a:ahLst/>
              <a:cxnLst/>
              <a:rect l="l" t="t" r="r" b="b"/>
              <a:pathLst>
                <a:path w="12329" h="10322" extrusionOk="0">
                  <a:moveTo>
                    <a:pt x="5517" y="595"/>
                  </a:moveTo>
                  <a:cubicBezTo>
                    <a:pt x="8128" y="595"/>
                    <a:pt x="10133" y="3005"/>
                    <a:pt x="10040" y="5569"/>
                  </a:cubicBezTo>
                  <a:cubicBezTo>
                    <a:pt x="9934" y="7934"/>
                    <a:pt x="8062" y="9733"/>
                    <a:pt x="5871" y="9733"/>
                  </a:cubicBezTo>
                  <a:cubicBezTo>
                    <a:pt x="5423" y="9733"/>
                    <a:pt x="4961" y="9657"/>
                    <a:pt x="4497" y="9496"/>
                  </a:cubicBezTo>
                  <a:cubicBezTo>
                    <a:pt x="4022" y="9306"/>
                    <a:pt x="3516" y="9147"/>
                    <a:pt x="3072" y="9021"/>
                  </a:cubicBezTo>
                  <a:cubicBezTo>
                    <a:pt x="3062" y="9010"/>
                    <a:pt x="3048" y="9006"/>
                    <a:pt x="3032" y="9006"/>
                  </a:cubicBezTo>
                  <a:cubicBezTo>
                    <a:pt x="3002" y="9006"/>
                    <a:pt x="2967" y="9021"/>
                    <a:pt x="2946" y="9021"/>
                  </a:cubicBezTo>
                  <a:cubicBezTo>
                    <a:pt x="1806" y="8070"/>
                    <a:pt x="1014" y="6804"/>
                    <a:pt x="982" y="5220"/>
                  </a:cubicBezTo>
                  <a:cubicBezTo>
                    <a:pt x="950" y="2813"/>
                    <a:pt x="2946" y="628"/>
                    <a:pt x="5416" y="597"/>
                  </a:cubicBezTo>
                  <a:cubicBezTo>
                    <a:pt x="5450" y="596"/>
                    <a:pt x="5483" y="595"/>
                    <a:pt x="5517" y="595"/>
                  </a:cubicBezTo>
                  <a:close/>
                  <a:moveTo>
                    <a:pt x="5511" y="1"/>
                  </a:moveTo>
                  <a:cubicBezTo>
                    <a:pt x="3179" y="1"/>
                    <a:pt x="957" y="1810"/>
                    <a:pt x="507" y="4143"/>
                  </a:cubicBezTo>
                  <a:cubicBezTo>
                    <a:pt x="0" y="6772"/>
                    <a:pt x="1806" y="9591"/>
                    <a:pt x="4434" y="10192"/>
                  </a:cubicBezTo>
                  <a:cubicBezTo>
                    <a:pt x="4448" y="10207"/>
                    <a:pt x="4461" y="10213"/>
                    <a:pt x="4472" y="10213"/>
                  </a:cubicBezTo>
                  <a:cubicBezTo>
                    <a:pt x="4510" y="10213"/>
                    <a:pt x="4529" y="10139"/>
                    <a:pt x="4529" y="10066"/>
                  </a:cubicBezTo>
                  <a:cubicBezTo>
                    <a:pt x="5082" y="10241"/>
                    <a:pt x="5602" y="10321"/>
                    <a:pt x="6087" y="10321"/>
                  </a:cubicBezTo>
                  <a:cubicBezTo>
                    <a:pt x="11203" y="10321"/>
                    <a:pt x="12328" y="1334"/>
                    <a:pt x="6398" y="90"/>
                  </a:cubicBezTo>
                  <a:cubicBezTo>
                    <a:pt x="6103" y="29"/>
                    <a:pt x="5806" y="1"/>
                    <a:pt x="551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3" name="Google Shape;1120;p43">
              <a:extLst>
                <a:ext uri="{FF2B5EF4-FFF2-40B4-BE49-F238E27FC236}">
                  <a16:creationId xmlns:a16="http://schemas.microsoft.com/office/drawing/2014/main" id="{50DDDB36-EE7D-555A-EFCE-2CDAE0E12DED}"/>
                </a:ext>
              </a:extLst>
            </p:cNvPr>
            <p:cNvSpPr/>
            <p:nvPr/>
          </p:nvSpPr>
          <p:spPr>
            <a:xfrm rot="1302914">
              <a:off x="4011254" y="1171220"/>
              <a:ext cx="510847" cy="800924"/>
            </a:xfrm>
            <a:custGeom>
              <a:avLst/>
              <a:gdLst/>
              <a:ahLst/>
              <a:cxnLst/>
              <a:rect l="l" t="t" r="r" b="b"/>
              <a:pathLst>
                <a:path w="6018" h="13655" extrusionOk="0">
                  <a:moveTo>
                    <a:pt x="1846" y="8782"/>
                  </a:moveTo>
                  <a:cubicBezTo>
                    <a:pt x="1924" y="8782"/>
                    <a:pt x="2000" y="8841"/>
                    <a:pt x="1964" y="8931"/>
                  </a:cubicBezTo>
                  <a:cubicBezTo>
                    <a:pt x="1869" y="9881"/>
                    <a:pt x="1584" y="10799"/>
                    <a:pt x="1236" y="11686"/>
                  </a:cubicBezTo>
                  <a:cubicBezTo>
                    <a:pt x="1189" y="11768"/>
                    <a:pt x="1104" y="11802"/>
                    <a:pt x="1022" y="11802"/>
                  </a:cubicBezTo>
                  <a:cubicBezTo>
                    <a:pt x="879" y="11802"/>
                    <a:pt x="744" y="11700"/>
                    <a:pt x="824" y="11560"/>
                  </a:cubicBezTo>
                  <a:cubicBezTo>
                    <a:pt x="1236" y="10736"/>
                    <a:pt x="1489" y="9849"/>
                    <a:pt x="1711" y="8899"/>
                  </a:cubicBezTo>
                  <a:cubicBezTo>
                    <a:pt x="1725" y="8817"/>
                    <a:pt x="1786" y="8782"/>
                    <a:pt x="1846" y="8782"/>
                  </a:cubicBezTo>
                  <a:close/>
                  <a:moveTo>
                    <a:pt x="4593" y="0"/>
                  </a:moveTo>
                  <a:cubicBezTo>
                    <a:pt x="4529" y="127"/>
                    <a:pt x="4434" y="159"/>
                    <a:pt x="4308" y="159"/>
                  </a:cubicBezTo>
                  <a:cubicBezTo>
                    <a:pt x="3864" y="1964"/>
                    <a:pt x="2914" y="3769"/>
                    <a:pt x="2281" y="5542"/>
                  </a:cubicBezTo>
                  <a:cubicBezTo>
                    <a:pt x="1584" y="7474"/>
                    <a:pt x="951" y="9469"/>
                    <a:pt x="381" y="11433"/>
                  </a:cubicBezTo>
                  <a:cubicBezTo>
                    <a:pt x="349" y="11560"/>
                    <a:pt x="222" y="11623"/>
                    <a:pt x="159" y="11623"/>
                  </a:cubicBezTo>
                  <a:cubicBezTo>
                    <a:pt x="64" y="12098"/>
                    <a:pt x="1" y="12668"/>
                    <a:pt x="222" y="13111"/>
                  </a:cubicBezTo>
                  <a:cubicBezTo>
                    <a:pt x="380" y="13426"/>
                    <a:pt x="744" y="13655"/>
                    <a:pt x="1081" y="13655"/>
                  </a:cubicBezTo>
                  <a:cubicBezTo>
                    <a:pt x="1287" y="13655"/>
                    <a:pt x="1484" y="13569"/>
                    <a:pt x="1616" y="13365"/>
                  </a:cubicBezTo>
                  <a:cubicBezTo>
                    <a:pt x="1711" y="13270"/>
                    <a:pt x="1774" y="13270"/>
                    <a:pt x="1837" y="13270"/>
                  </a:cubicBezTo>
                  <a:lnTo>
                    <a:pt x="1837" y="13206"/>
                  </a:lnTo>
                  <a:cubicBezTo>
                    <a:pt x="2914" y="8931"/>
                    <a:pt x="4339" y="4656"/>
                    <a:pt x="6018" y="602"/>
                  </a:cubicBezTo>
                  <a:cubicBezTo>
                    <a:pt x="5543" y="444"/>
                    <a:pt x="5068" y="285"/>
                    <a:pt x="4593"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4" name="Google Shape;1121;p43">
              <a:extLst>
                <a:ext uri="{FF2B5EF4-FFF2-40B4-BE49-F238E27FC236}">
                  <a16:creationId xmlns:a16="http://schemas.microsoft.com/office/drawing/2014/main" id="{8194C949-A5DE-2E63-2644-42EDF6F03B86}"/>
                </a:ext>
              </a:extLst>
            </p:cNvPr>
            <p:cNvSpPr/>
            <p:nvPr/>
          </p:nvSpPr>
          <p:spPr>
            <a:xfrm rot="1800077">
              <a:off x="4395425" y="643633"/>
              <a:ext cx="870852" cy="790320"/>
            </a:xfrm>
            <a:custGeom>
              <a:avLst/>
              <a:gdLst/>
              <a:ahLst/>
              <a:cxnLst/>
              <a:rect l="l" t="t" r="r" b="b"/>
              <a:pathLst>
                <a:path w="14396" h="13065" extrusionOk="0">
                  <a:moveTo>
                    <a:pt x="6718" y="1280"/>
                  </a:moveTo>
                  <a:cubicBezTo>
                    <a:pt x="7008" y="1280"/>
                    <a:pt x="7298" y="1308"/>
                    <a:pt x="7587" y="1368"/>
                  </a:cubicBezTo>
                  <a:cubicBezTo>
                    <a:pt x="13517" y="2612"/>
                    <a:pt x="12392" y="11599"/>
                    <a:pt x="7276" y="11599"/>
                  </a:cubicBezTo>
                  <a:cubicBezTo>
                    <a:pt x="6791" y="11599"/>
                    <a:pt x="6271" y="11519"/>
                    <a:pt x="5718" y="11344"/>
                  </a:cubicBezTo>
                  <a:lnTo>
                    <a:pt x="5718" y="11344"/>
                  </a:lnTo>
                  <a:cubicBezTo>
                    <a:pt x="5769" y="11395"/>
                    <a:pt x="5717" y="11488"/>
                    <a:pt x="5662" y="11488"/>
                  </a:cubicBezTo>
                  <a:cubicBezTo>
                    <a:pt x="5648" y="11488"/>
                    <a:pt x="5635" y="11482"/>
                    <a:pt x="5623" y="11470"/>
                  </a:cubicBezTo>
                  <a:cubicBezTo>
                    <a:pt x="2995" y="10869"/>
                    <a:pt x="1189" y="8050"/>
                    <a:pt x="1696" y="5421"/>
                  </a:cubicBezTo>
                  <a:cubicBezTo>
                    <a:pt x="2118" y="3113"/>
                    <a:pt x="4393" y="1280"/>
                    <a:pt x="6718" y="1280"/>
                  </a:cubicBezTo>
                  <a:close/>
                  <a:moveTo>
                    <a:pt x="7202" y="1"/>
                  </a:moveTo>
                  <a:cubicBezTo>
                    <a:pt x="3408" y="1"/>
                    <a:pt x="0" y="3389"/>
                    <a:pt x="619" y="7322"/>
                  </a:cubicBezTo>
                  <a:cubicBezTo>
                    <a:pt x="873" y="8905"/>
                    <a:pt x="1759" y="10425"/>
                    <a:pt x="3090" y="11375"/>
                  </a:cubicBezTo>
                  <a:cubicBezTo>
                    <a:pt x="3660" y="11787"/>
                    <a:pt x="4356" y="11914"/>
                    <a:pt x="4673" y="12547"/>
                  </a:cubicBezTo>
                  <a:lnTo>
                    <a:pt x="4705" y="12547"/>
                  </a:lnTo>
                  <a:cubicBezTo>
                    <a:pt x="5532" y="12900"/>
                    <a:pt x="6366" y="13064"/>
                    <a:pt x="7173" y="13064"/>
                  </a:cubicBezTo>
                  <a:cubicBezTo>
                    <a:pt x="9918" y="13064"/>
                    <a:pt x="12353" y="11160"/>
                    <a:pt x="13160" y="8272"/>
                  </a:cubicBezTo>
                  <a:cubicBezTo>
                    <a:pt x="14395" y="4123"/>
                    <a:pt x="11862" y="164"/>
                    <a:pt x="7460" y="6"/>
                  </a:cubicBezTo>
                  <a:cubicBezTo>
                    <a:pt x="7374" y="3"/>
                    <a:pt x="7288" y="1"/>
                    <a:pt x="720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5" name="Google Shape;1122;p43">
              <a:extLst>
                <a:ext uri="{FF2B5EF4-FFF2-40B4-BE49-F238E27FC236}">
                  <a16:creationId xmlns:a16="http://schemas.microsoft.com/office/drawing/2014/main" id="{A629301E-78C3-58CF-5C50-962665FCE8E8}"/>
                </a:ext>
              </a:extLst>
            </p:cNvPr>
            <p:cNvSpPr/>
            <p:nvPr/>
          </p:nvSpPr>
          <p:spPr>
            <a:xfrm>
              <a:off x="4510725" y="718500"/>
              <a:ext cx="582000" cy="6051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26" name="Google Shape;1123;p43">
              <a:extLst>
                <a:ext uri="{FF2B5EF4-FFF2-40B4-BE49-F238E27FC236}">
                  <a16:creationId xmlns:a16="http://schemas.microsoft.com/office/drawing/2014/main" id="{B273B791-FAD1-F91B-11ED-0067C89B0A1D}"/>
                </a:ext>
              </a:extLst>
            </p:cNvPr>
            <p:cNvSpPr/>
            <p:nvPr/>
          </p:nvSpPr>
          <p:spPr>
            <a:xfrm rot="1800055">
              <a:off x="4513521" y="722255"/>
              <a:ext cx="578854" cy="584732"/>
            </a:xfrm>
            <a:custGeom>
              <a:avLst/>
              <a:gdLst/>
              <a:ahLst/>
              <a:cxnLst/>
              <a:rect l="l" t="t" r="r" b="b"/>
              <a:pathLst>
                <a:path w="9279" h="9212" extrusionOk="0">
                  <a:moveTo>
                    <a:pt x="8010" y="5558"/>
                  </a:moveTo>
                  <a:cubicBezTo>
                    <a:pt x="8079" y="5558"/>
                    <a:pt x="8143" y="5599"/>
                    <a:pt x="8108" y="5670"/>
                  </a:cubicBezTo>
                  <a:cubicBezTo>
                    <a:pt x="7863" y="7167"/>
                    <a:pt x="6470" y="8399"/>
                    <a:pt x="4922" y="8399"/>
                  </a:cubicBezTo>
                  <a:cubicBezTo>
                    <a:pt x="4865" y="8399"/>
                    <a:pt x="4808" y="8397"/>
                    <a:pt x="4751" y="8393"/>
                  </a:cubicBezTo>
                  <a:cubicBezTo>
                    <a:pt x="4529" y="8393"/>
                    <a:pt x="4561" y="8045"/>
                    <a:pt x="4783" y="8045"/>
                  </a:cubicBezTo>
                  <a:cubicBezTo>
                    <a:pt x="6271" y="7918"/>
                    <a:pt x="7474" y="7063"/>
                    <a:pt x="7886" y="5638"/>
                  </a:cubicBezTo>
                  <a:cubicBezTo>
                    <a:pt x="7900" y="5583"/>
                    <a:pt x="7956" y="5558"/>
                    <a:pt x="8010" y="5558"/>
                  </a:cubicBezTo>
                  <a:close/>
                  <a:moveTo>
                    <a:pt x="4579" y="1"/>
                  </a:moveTo>
                  <a:cubicBezTo>
                    <a:pt x="4563" y="1"/>
                    <a:pt x="4546" y="1"/>
                    <a:pt x="4529" y="1"/>
                  </a:cubicBezTo>
                  <a:cubicBezTo>
                    <a:pt x="2059" y="33"/>
                    <a:pt x="0" y="2218"/>
                    <a:pt x="95" y="4625"/>
                  </a:cubicBezTo>
                  <a:cubicBezTo>
                    <a:pt x="127" y="6208"/>
                    <a:pt x="919" y="7475"/>
                    <a:pt x="2059" y="8425"/>
                  </a:cubicBezTo>
                  <a:lnTo>
                    <a:pt x="2186" y="8425"/>
                  </a:lnTo>
                  <a:cubicBezTo>
                    <a:pt x="2661" y="8615"/>
                    <a:pt x="3136" y="8742"/>
                    <a:pt x="3611" y="8964"/>
                  </a:cubicBezTo>
                  <a:cubicBezTo>
                    <a:pt x="4086" y="9133"/>
                    <a:pt x="4558" y="9212"/>
                    <a:pt x="5015" y="9212"/>
                  </a:cubicBezTo>
                  <a:cubicBezTo>
                    <a:pt x="7208" y="9212"/>
                    <a:pt x="9048" y="7395"/>
                    <a:pt x="9153" y="5037"/>
                  </a:cubicBezTo>
                  <a:cubicBezTo>
                    <a:pt x="9279" y="2456"/>
                    <a:pt x="7185" y="1"/>
                    <a:pt x="457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7" name="Google Shape;1124;p43">
              <a:extLst>
                <a:ext uri="{FF2B5EF4-FFF2-40B4-BE49-F238E27FC236}">
                  <a16:creationId xmlns:a16="http://schemas.microsoft.com/office/drawing/2014/main" id="{FB64D27C-F15E-1141-C5EC-81DF00D09135}"/>
                </a:ext>
              </a:extLst>
            </p:cNvPr>
            <p:cNvSpPr/>
            <p:nvPr/>
          </p:nvSpPr>
          <p:spPr>
            <a:xfrm>
              <a:off x="4424575" y="1251625"/>
              <a:ext cx="195400" cy="134475"/>
            </a:xfrm>
            <a:custGeom>
              <a:avLst/>
              <a:gdLst/>
              <a:ahLst/>
              <a:cxnLst/>
              <a:rect l="l" t="t" r="r" b="b"/>
              <a:pathLst>
                <a:path w="7816" h="5379" extrusionOk="0">
                  <a:moveTo>
                    <a:pt x="0" y="2774"/>
                  </a:moveTo>
                  <a:lnTo>
                    <a:pt x="3109" y="0"/>
                  </a:lnTo>
                  <a:lnTo>
                    <a:pt x="5211" y="3194"/>
                  </a:lnTo>
                  <a:lnTo>
                    <a:pt x="7816" y="5379"/>
                  </a:lnTo>
                </a:path>
              </a:pathLst>
            </a:custGeom>
            <a:noFill/>
            <a:ln w="19050" cap="flat" cmpd="sng">
              <a:solidFill>
                <a:schemeClr val="dk1"/>
              </a:solidFill>
              <a:prstDash val="solid"/>
              <a:round/>
              <a:headEnd type="none" w="med" len="med"/>
              <a:tailEnd type="none" w="med" len="med"/>
            </a:ln>
          </p:spPr>
          <p:txBody>
            <a:bodyPr/>
            <a:lstStyle/>
            <a:p>
              <a:endParaRPr lang="en-US"/>
            </a:p>
          </p:txBody>
        </p:sp>
      </p:grpSp>
    </p:spTree>
    <p:extLst>
      <p:ext uri="{BB962C8B-B14F-4D97-AF65-F5344CB8AC3E}">
        <p14:creationId xmlns:p14="http://schemas.microsoft.com/office/powerpoint/2010/main" val="747098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91" name="Google Shape;591;p32"/>
          <p:cNvSpPr/>
          <p:nvPr/>
        </p:nvSpPr>
        <p:spPr>
          <a:xfrm>
            <a:off x="4729341" y="-21846"/>
            <a:ext cx="94931" cy="6901691"/>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solidFill>
            <a:schemeClr val="bg1"/>
          </a:solidFill>
          <a:ln w="76200" cap="flat" cmpd="sng">
            <a:solidFill>
              <a:schemeClr val="bg1"/>
            </a:solidFill>
            <a:prstDash val="solid"/>
            <a:round/>
            <a:headEnd type="none" w="med" len="med"/>
            <a:tailEnd type="none" w="med" len="med"/>
          </a:ln>
        </p:spPr>
        <p:txBody>
          <a:bodyPr/>
          <a:lstStyle/>
          <a:p>
            <a:endParaRPr lang="en-US"/>
          </a:p>
        </p:txBody>
      </p:sp>
      <p:sp>
        <p:nvSpPr>
          <p:cNvPr id="9" name="TextBox 8">
            <a:extLst>
              <a:ext uri="{FF2B5EF4-FFF2-40B4-BE49-F238E27FC236}">
                <a16:creationId xmlns:a16="http://schemas.microsoft.com/office/drawing/2014/main" id="{2AA034A2-9534-4D85-B9D3-274196A89A64}"/>
              </a:ext>
            </a:extLst>
          </p:cNvPr>
          <p:cNvSpPr txBox="1"/>
          <p:nvPr/>
        </p:nvSpPr>
        <p:spPr>
          <a:xfrm>
            <a:off x="5095336" y="1193191"/>
            <a:ext cx="7011749" cy="5436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2933" dirty="0"/>
              <a:t>Hãy hoàn thành thông tin vào bảng sau:</a:t>
            </a:r>
          </a:p>
        </p:txBody>
      </p:sp>
      <p:graphicFrame>
        <p:nvGraphicFramePr>
          <p:cNvPr id="5" name="Table 6">
            <a:extLst>
              <a:ext uri="{FF2B5EF4-FFF2-40B4-BE49-F238E27FC236}">
                <a16:creationId xmlns:a16="http://schemas.microsoft.com/office/drawing/2014/main" id="{73DE2AF1-7154-47A2-8CD8-78DEA0A3263C}"/>
              </a:ext>
            </a:extLst>
          </p:cNvPr>
          <p:cNvGraphicFramePr>
            <a:graphicFrameLocks noGrp="1"/>
          </p:cNvGraphicFramePr>
          <p:nvPr>
            <p:extLst>
              <p:ext uri="{D42A27DB-BD31-4B8C-83A1-F6EECF244321}">
                <p14:modId xmlns:p14="http://schemas.microsoft.com/office/powerpoint/2010/main" val="1140130383"/>
              </p:ext>
            </p:extLst>
          </p:nvPr>
        </p:nvGraphicFramePr>
        <p:xfrm>
          <a:off x="4989931" y="2193626"/>
          <a:ext cx="7117154" cy="3694853"/>
        </p:xfrm>
        <a:graphic>
          <a:graphicData uri="http://schemas.openxmlformats.org/drawingml/2006/table">
            <a:tbl>
              <a:tblPr firstRow="1" bandRow="1">
                <a:tableStyleId>{775DCB02-9BB8-47FD-8907-85C794F793BA}</a:tableStyleId>
              </a:tblPr>
              <a:tblGrid>
                <a:gridCol w="3319569">
                  <a:extLst>
                    <a:ext uri="{9D8B030D-6E8A-4147-A177-3AD203B41FA5}">
                      <a16:colId xmlns:a16="http://schemas.microsoft.com/office/drawing/2014/main" val="2666888947"/>
                    </a:ext>
                  </a:extLst>
                </a:gridCol>
                <a:gridCol w="2023608">
                  <a:extLst>
                    <a:ext uri="{9D8B030D-6E8A-4147-A177-3AD203B41FA5}">
                      <a16:colId xmlns:a16="http://schemas.microsoft.com/office/drawing/2014/main" val="1638688685"/>
                    </a:ext>
                  </a:extLst>
                </a:gridCol>
                <a:gridCol w="1773977">
                  <a:extLst>
                    <a:ext uri="{9D8B030D-6E8A-4147-A177-3AD203B41FA5}">
                      <a16:colId xmlns:a16="http://schemas.microsoft.com/office/drawing/2014/main" val="2297334570"/>
                    </a:ext>
                  </a:extLst>
                </a:gridCol>
              </a:tblGrid>
              <a:tr h="494453">
                <a:tc>
                  <a:txBody>
                    <a:bodyPr/>
                    <a:lstStyle/>
                    <a:p>
                      <a:pPr algn="ctr">
                        <a:lnSpc>
                          <a:spcPct val="120000"/>
                        </a:lnSpc>
                        <a:spcAft>
                          <a:spcPts val="200"/>
                        </a:spcAft>
                      </a:pPr>
                      <a:r>
                        <a:rPr lang="vi-VN" sz="2700" dirty="0">
                          <a:solidFill>
                            <a:schemeClr val="bg1"/>
                          </a:solidFill>
                          <a:effectLst/>
                          <a:latin typeface="Arial" panose="020B0604020202020204" pitchFamily="34" charset="0"/>
                          <a:ea typeface="Arial" panose="020B0604020202020204" pitchFamily="34" charset="0"/>
                        </a:rPr>
                        <a:t>Nguyên tố hoá học</a:t>
                      </a:r>
                      <a:endParaRPr lang="vi-VN" sz="2700" dirty="0">
                        <a:solidFill>
                          <a:schemeClr val="bg1"/>
                        </a:solidFill>
                        <a:effectLst/>
                        <a:latin typeface="Times New Roman" panose="02020603050405020304" pitchFamily="18" charset="0"/>
                        <a:ea typeface="Times New Roman" panose="02020603050405020304" pitchFamily="18" charset="0"/>
                      </a:endParaRPr>
                    </a:p>
                  </a:txBody>
                  <a:tcPr marL="8467" marR="8467" marT="0" marB="0" anchor="ctr"/>
                </a:tc>
                <a:tc>
                  <a:txBody>
                    <a:bodyPr/>
                    <a:lstStyle/>
                    <a:p>
                      <a:pPr algn="ctr">
                        <a:lnSpc>
                          <a:spcPct val="120000"/>
                        </a:lnSpc>
                        <a:spcAft>
                          <a:spcPts val="200"/>
                        </a:spcAft>
                      </a:pPr>
                      <a:r>
                        <a:rPr lang="vi-VN" sz="2700" dirty="0">
                          <a:solidFill>
                            <a:schemeClr val="bg1"/>
                          </a:solidFill>
                          <a:effectLst/>
                          <a:latin typeface="Arial" panose="020B0604020202020204" pitchFamily="34" charset="0"/>
                          <a:ea typeface="Arial" panose="020B0604020202020204" pitchFamily="34" charset="0"/>
                        </a:rPr>
                        <a:t>Kí hiệu</a:t>
                      </a:r>
                      <a:endParaRPr lang="vi-VN" sz="2700" dirty="0">
                        <a:solidFill>
                          <a:schemeClr val="bg1"/>
                        </a:solidFill>
                        <a:effectLst/>
                        <a:latin typeface="Times New Roman" panose="02020603050405020304" pitchFamily="18" charset="0"/>
                        <a:ea typeface="Times New Roman" panose="02020603050405020304" pitchFamily="18" charset="0"/>
                      </a:endParaRPr>
                    </a:p>
                  </a:txBody>
                  <a:tcPr marL="8467" marR="8467" marT="0" marB="0" anchor="ctr"/>
                </a:tc>
                <a:tc>
                  <a:txBody>
                    <a:bodyPr/>
                    <a:lstStyle/>
                    <a:p>
                      <a:pPr algn="ctr">
                        <a:lnSpc>
                          <a:spcPct val="120000"/>
                        </a:lnSpc>
                        <a:spcAft>
                          <a:spcPts val="200"/>
                        </a:spcAft>
                      </a:pPr>
                      <a:r>
                        <a:rPr lang="vi-VN" sz="2700" dirty="0">
                          <a:solidFill>
                            <a:schemeClr val="bg1"/>
                          </a:solidFill>
                          <a:effectLst/>
                          <a:latin typeface="Arial" panose="020B0604020202020204" pitchFamily="34" charset="0"/>
                          <a:ea typeface="Arial" panose="020B0604020202020204" pitchFamily="34" charset="0"/>
                        </a:rPr>
                        <a:t>Ghi chú</a:t>
                      </a:r>
                      <a:endParaRPr lang="vi-VN" sz="2700" dirty="0">
                        <a:solidFill>
                          <a:schemeClr val="bg1"/>
                        </a:solidFill>
                        <a:effectLst/>
                        <a:latin typeface="Times New Roman" panose="02020603050405020304" pitchFamily="18" charset="0"/>
                        <a:ea typeface="Times New Roman" panose="02020603050405020304" pitchFamily="18" charset="0"/>
                      </a:endParaRPr>
                    </a:p>
                  </a:txBody>
                  <a:tcPr marL="8467" marR="8467" marT="0" marB="0" anchor="ctr"/>
                </a:tc>
                <a:extLst>
                  <a:ext uri="{0D108BD9-81ED-4DB2-BD59-A6C34878D82A}">
                    <a16:rowId xmlns:a16="http://schemas.microsoft.com/office/drawing/2014/main" val="1752929042"/>
                  </a:ext>
                </a:extLst>
              </a:tr>
              <a:tr h="528320">
                <a:tc>
                  <a:txBody>
                    <a:bodyPr/>
                    <a:lstStyle/>
                    <a:p>
                      <a:pPr algn="ctr">
                        <a:lnSpc>
                          <a:spcPct val="120000"/>
                        </a:lnSpc>
                        <a:spcAft>
                          <a:spcPts val="200"/>
                        </a:spcAft>
                        <a:tabLst>
                          <a:tab pos="688975" algn="l"/>
                        </a:tabLst>
                      </a:pPr>
                      <a:r>
                        <a:rPr lang="en-US" sz="2700" dirty="0">
                          <a:solidFill>
                            <a:schemeClr val="tx1"/>
                          </a:solidFill>
                          <a:effectLst/>
                          <a:latin typeface="Arial" panose="020B0604020202020204" pitchFamily="34" charset="0"/>
                          <a:ea typeface="Arial" panose="020B0604020202020204" pitchFamily="34" charset="0"/>
                        </a:rPr>
                        <a:t>Nitrogen</a:t>
                      </a:r>
                      <a:endParaRPr lang="vi-VN" sz="2700" dirty="0">
                        <a:solidFill>
                          <a:schemeClr val="tx1"/>
                        </a:solidFill>
                        <a:effectLst/>
                        <a:latin typeface="Times New Roman" panose="02020603050405020304" pitchFamily="18" charset="0"/>
                        <a:ea typeface="Times New Roman" panose="02020603050405020304" pitchFamily="18" charset="0"/>
                      </a:endParaRPr>
                    </a:p>
                  </a:txBody>
                  <a:tcPr marL="8467" marR="8467" marT="0" marB="0"/>
                </a:tc>
                <a:tc>
                  <a:txBody>
                    <a:bodyPr/>
                    <a:lstStyle/>
                    <a:p>
                      <a:pPr algn="ctr"/>
                      <a:r>
                        <a:rPr lang="en-US" sz="2700" dirty="0"/>
                        <a:t>?</a:t>
                      </a:r>
                      <a:endParaRPr lang="vi-VN" sz="2700" dirty="0"/>
                    </a:p>
                  </a:txBody>
                  <a:tcPr marL="121920" marR="121920" marT="60960" marB="60960"/>
                </a:tc>
                <a:tc rowSpan="3">
                  <a:txBody>
                    <a:bodyPr/>
                    <a:lstStyle/>
                    <a:p>
                      <a:pPr algn="ctr"/>
                      <a:r>
                        <a:rPr lang="vi-VN" sz="2700" b="0" i="0" u="none" strike="noStrike" cap="none" dirty="0">
                          <a:solidFill>
                            <a:schemeClr val="dk1"/>
                          </a:solidFill>
                          <a:effectLst/>
                          <a:latin typeface="+mn-lt"/>
                          <a:ea typeface="+mn-ea"/>
                          <a:cs typeface="+mn-cs"/>
                          <a:sym typeface="Arial"/>
                        </a:rPr>
                        <a:t>Kí hiệu có 1 chữ cái</a:t>
                      </a:r>
                      <a:endParaRPr lang="vi-VN" sz="2700" dirty="0"/>
                    </a:p>
                  </a:txBody>
                  <a:tcPr marL="121920" marR="121920" marT="60960" marB="60960" anchor="ctr"/>
                </a:tc>
                <a:extLst>
                  <a:ext uri="{0D108BD9-81ED-4DB2-BD59-A6C34878D82A}">
                    <a16:rowId xmlns:a16="http://schemas.microsoft.com/office/drawing/2014/main" val="3122837750"/>
                  </a:ext>
                </a:extLst>
              </a:tr>
              <a:tr h="528320">
                <a:tc>
                  <a:txBody>
                    <a:bodyPr/>
                    <a:lstStyle/>
                    <a:p>
                      <a:pPr algn="ctr">
                        <a:lnSpc>
                          <a:spcPct val="120000"/>
                        </a:lnSpc>
                        <a:spcAft>
                          <a:spcPts val="200"/>
                        </a:spcAft>
                      </a:pPr>
                      <a:r>
                        <a:rPr lang="en-US" sz="2700" dirty="0">
                          <a:solidFill>
                            <a:schemeClr val="tx1"/>
                          </a:solidFill>
                          <a:effectLst/>
                          <a:latin typeface="Arial" panose="020B0604020202020204" pitchFamily="34" charset="0"/>
                          <a:ea typeface="Arial" panose="020B0604020202020204" pitchFamily="34" charset="0"/>
                        </a:rPr>
                        <a:t>Fluorine</a:t>
                      </a:r>
                      <a:endParaRPr lang="vi-VN" sz="2700" dirty="0">
                        <a:solidFill>
                          <a:schemeClr val="tx1"/>
                        </a:solidFill>
                        <a:effectLst/>
                        <a:latin typeface="Times New Roman" panose="02020603050405020304" pitchFamily="18" charset="0"/>
                        <a:ea typeface="Times New Roman" panose="02020603050405020304" pitchFamily="18" charset="0"/>
                      </a:endParaRPr>
                    </a:p>
                  </a:txBody>
                  <a:tcPr marL="8467" marR="8467" marT="0" marB="0"/>
                </a:tc>
                <a:tc>
                  <a:txBody>
                    <a:bodyPr/>
                    <a:lstStyle/>
                    <a:p>
                      <a:pPr algn="ctr"/>
                      <a:r>
                        <a:rPr lang="en-US" sz="2700" dirty="0"/>
                        <a:t>?</a:t>
                      </a:r>
                      <a:endParaRPr lang="vi-VN" sz="2700" dirty="0"/>
                    </a:p>
                  </a:txBody>
                  <a:tcPr marL="121920" marR="121920" marT="60960" marB="60960"/>
                </a:tc>
                <a:tc vMerge="1">
                  <a:txBody>
                    <a:bodyPr/>
                    <a:lstStyle/>
                    <a:p>
                      <a:endParaRPr lang="vi-VN" dirty="0"/>
                    </a:p>
                  </a:txBody>
                  <a:tcPr/>
                </a:tc>
                <a:extLst>
                  <a:ext uri="{0D108BD9-81ED-4DB2-BD59-A6C34878D82A}">
                    <a16:rowId xmlns:a16="http://schemas.microsoft.com/office/drawing/2014/main" val="1378470821"/>
                  </a:ext>
                </a:extLst>
              </a:tr>
              <a:tr h="528320">
                <a:tc>
                  <a:txBody>
                    <a:bodyPr/>
                    <a:lstStyle/>
                    <a:p>
                      <a:pPr algn="ctr">
                        <a:lnSpc>
                          <a:spcPct val="120000"/>
                        </a:lnSpc>
                        <a:spcAft>
                          <a:spcPts val="200"/>
                        </a:spcAft>
                      </a:pPr>
                      <a:r>
                        <a:rPr lang="en-US" sz="2700" dirty="0">
                          <a:solidFill>
                            <a:schemeClr val="tx1"/>
                          </a:solidFill>
                          <a:effectLst/>
                          <a:latin typeface="Arial" panose="020B0604020202020204" pitchFamily="34" charset="0"/>
                          <a:ea typeface="Arial" panose="020B0604020202020204" pitchFamily="34" charset="0"/>
                        </a:rPr>
                        <a:t>Phosphorus</a:t>
                      </a:r>
                      <a:endParaRPr lang="vi-VN" sz="2700" dirty="0">
                        <a:solidFill>
                          <a:schemeClr val="tx1"/>
                        </a:solidFill>
                        <a:effectLst/>
                        <a:latin typeface="Times New Roman" panose="02020603050405020304" pitchFamily="18" charset="0"/>
                        <a:ea typeface="Times New Roman" panose="02020603050405020304" pitchFamily="18" charset="0"/>
                      </a:endParaRPr>
                    </a:p>
                  </a:txBody>
                  <a:tcPr marL="8467" marR="8467" marT="0" marB="0" anchor="b"/>
                </a:tc>
                <a:tc>
                  <a:txBody>
                    <a:bodyPr/>
                    <a:lstStyle/>
                    <a:p>
                      <a:pPr algn="ctr"/>
                      <a:r>
                        <a:rPr lang="en-US" sz="2700" dirty="0"/>
                        <a:t>?</a:t>
                      </a:r>
                      <a:endParaRPr lang="vi-VN" sz="2700" dirty="0"/>
                    </a:p>
                  </a:txBody>
                  <a:tcPr marL="121920" marR="121920" marT="60960" marB="60960"/>
                </a:tc>
                <a:tc vMerge="1">
                  <a:txBody>
                    <a:bodyPr/>
                    <a:lstStyle/>
                    <a:p>
                      <a:endParaRPr lang="vi-VN" dirty="0"/>
                    </a:p>
                  </a:txBody>
                  <a:tcPr/>
                </a:tc>
                <a:extLst>
                  <a:ext uri="{0D108BD9-81ED-4DB2-BD59-A6C34878D82A}">
                    <a16:rowId xmlns:a16="http://schemas.microsoft.com/office/drawing/2014/main" val="2698221248"/>
                  </a:ext>
                </a:extLst>
              </a:tr>
              <a:tr h="528320">
                <a:tc>
                  <a:txBody>
                    <a:bodyPr/>
                    <a:lstStyle/>
                    <a:p>
                      <a:pPr algn="ctr">
                        <a:lnSpc>
                          <a:spcPct val="120000"/>
                        </a:lnSpc>
                        <a:spcAft>
                          <a:spcPts val="200"/>
                        </a:spcAft>
                      </a:pPr>
                      <a:r>
                        <a:rPr lang="en-US" sz="2700" dirty="0">
                          <a:solidFill>
                            <a:schemeClr val="tx1"/>
                          </a:solidFill>
                          <a:effectLst/>
                          <a:latin typeface="Arial" panose="020B0604020202020204" pitchFamily="34" charset="0"/>
                          <a:ea typeface="Arial" panose="020B0604020202020204" pitchFamily="34" charset="0"/>
                        </a:rPr>
                        <a:t>Neon</a:t>
                      </a:r>
                      <a:endParaRPr lang="vi-VN" sz="2700" dirty="0">
                        <a:solidFill>
                          <a:schemeClr val="tx1"/>
                        </a:solidFill>
                        <a:effectLst/>
                        <a:latin typeface="Times New Roman" panose="02020603050405020304" pitchFamily="18" charset="0"/>
                        <a:ea typeface="Times New Roman" panose="02020603050405020304" pitchFamily="18" charset="0"/>
                      </a:endParaRPr>
                    </a:p>
                  </a:txBody>
                  <a:tcPr marL="8467" marR="8467" marT="0" marB="0" anchor="ctr"/>
                </a:tc>
                <a:tc>
                  <a:txBody>
                    <a:bodyPr/>
                    <a:lstStyle/>
                    <a:p>
                      <a:pPr algn="ctr"/>
                      <a:r>
                        <a:rPr lang="en-US" sz="2700" dirty="0"/>
                        <a:t>?</a:t>
                      </a:r>
                      <a:endParaRPr lang="vi-VN" sz="2700" dirty="0"/>
                    </a:p>
                  </a:txBody>
                  <a:tcPr marL="121920" marR="121920" marT="60960" marB="60960"/>
                </a:tc>
                <a:tc rowSpan="3">
                  <a:txBody>
                    <a:bodyPr/>
                    <a:lstStyle/>
                    <a:p>
                      <a:pPr algn="ctr"/>
                      <a:r>
                        <a:rPr lang="vi-VN" sz="2700" b="0" i="0" u="none" strike="noStrike" cap="none" dirty="0">
                          <a:solidFill>
                            <a:schemeClr val="dk1"/>
                          </a:solidFill>
                          <a:effectLst/>
                          <a:latin typeface="+mn-lt"/>
                          <a:ea typeface="+mn-ea"/>
                          <a:cs typeface="+mn-cs"/>
                          <a:sym typeface="Arial"/>
                        </a:rPr>
                        <a:t>Kí hiệu có 2 chữ cái</a:t>
                      </a:r>
                      <a:endParaRPr lang="vi-VN" sz="2700" dirty="0"/>
                    </a:p>
                  </a:txBody>
                  <a:tcPr marL="121920" marR="121920" marT="60960" marB="60960" anchor="ctr"/>
                </a:tc>
                <a:extLst>
                  <a:ext uri="{0D108BD9-81ED-4DB2-BD59-A6C34878D82A}">
                    <a16:rowId xmlns:a16="http://schemas.microsoft.com/office/drawing/2014/main" val="3490226327"/>
                  </a:ext>
                </a:extLst>
              </a:tr>
              <a:tr h="528320">
                <a:tc>
                  <a:txBody>
                    <a:bodyPr/>
                    <a:lstStyle/>
                    <a:p>
                      <a:pPr algn="ctr">
                        <a:lnSpc>
                          <a:spcPct val="120000"/>
                        </a:lnSpc>
                        <a:spcAft>
                          <a:spcPts val="200"/>
                        </a:spcAft>
                      </a:pPr>
                      <a:r>
                        <a:rPr lang="en-US" sz="2700" dirty="0">
                          <a:solidFill>
                            <a:schemeClr val="tx1"/>
                          </a:solidFill>
                          <a:effectLst/>
                          <a:latin typeface="Arial" panose="020B0604020202020204" pitchFamily="34" charset="0"/>
                          <a:ea typeface="Arial" panose="020B0604020202020204" pitchFamily="34" charset="0"/>
                        </a:rPr>
                        <a:t>Silicon</a:t>
                      </a:r>
                      <a:endParaRPr lang="vi-VN" sz="2700" dirty="0">
                        <a:solidFill>
                          <a:schemeClr val="tx1"/>
                        </a:solidFill>
                        <a:effectLst/>
                        <a:latin typeface="Times New Roman" panose="02020603050405020304" pitchFamily="18" charset="0"/>
                        <a:ea typeface="Times New Roman" panose="02020603050405020304" pitchFamily="18" charset="0"/>
                      </a:endParaRPr>
                    </a:p>
                  </a:txBody>
                  <a:tcPr marL="8467" marR="8467" marT="0" marB="0" anchor="b"/>
                </a:tc>
                <a:tc>
                  <a:txBody>
                    <a:bodyPr/>
                    <a:lstStyle/>
                    <a:p>
                      <a:pPr algn="ctr"/>
                      <a:r>
                        <a:rPr lang="en-US" sz="2700" dirty="0"/>
                        <a:t>?</a:t>
                      </a:r>
                      <a:endParaRPr lang="vi-VN" sz="2700" dirty="0"/>
                    </a:p>
                  </a:txBody>
                  <a:tcPr marL="121920" marR="121920" marT="60960" marB="60960"/>
                </a:tc>
                <a:tc vMerge="1">
                  <a:txBody>
                    <a:bodyPr/>
                    <a:lstStyle/>
                    <a:p>
                      <a:endParaRPr lang="vi-VN" dirty="0"/>
                    </a:p>
                  </a:txBody>
                  <a:tcPr/>
                </a:tc>
                <a:extLst>
                  <a:ext uri="{0D108BD9-81ED-4DB2-BD59-A6C34878D82A}">
                    <a16:rowId xmlns:a16="http://schemas.microsoft.com/office/drawing/2014/main" val="3938451769"/>
                  </a:ext>
                </a:extLst>
              </a:tr>
              <a:tr h="528320">
                <a:tc>
                  <a:txBody>
                    <a:bodyPr/>
                    <a:lstStyle/>
                    <a:p>
                      <a:pPr algn="ctr">
                        <a:lnSpc>
                          <a:spcPct val="120000"/>
                        </a:lnSpc>
                        <a:spcAft>
                          <a:spcPts val="200"/>
                        </a:spcAft>
                      </a:pPr>
                      <a:r>
                        <a:rPr lang="en-US" sz="2700" dirty="0" err="1">
                          <a:solidFill>
                            <a:schemeClr val="tx1"/>
                          </a:solidFill>
                          <a:effectLst/>
                          <a:latin typeface="Arial" panose="020B0604020202020204" pitchFamily="34" charset="0"/>
                          <a:ea typeface="Arial" panose="020B0604020202020204" pitchFamily="34" charset="0"/>
                        </a:rPr>
                        <a:t>Aluminium</a:t>
                      </a:r>
                      <a:endParaRPr lang="vi-VN" sz="2700" dirty="0">
                        <a:solidFill>
                          <a:schemeClr val="tx1"/>
                        </a:solidFill>
                        <a:effectLst/>
                        <a:latin typeface="Times New Roman" panose="02020603050405020304" pitchFamily="18" charset="0"/>
                        <a:ea typeface="Times New Roman" panose="02020603050405020304" pitchFamily="18" charset="0"/>
                      </a:endParaRPr>
                    </a:p>
                  </a:txBody>
                  <a:tcPr marL="8467" marR="8467" marT="0" marB="0" anchor="ctr"/>
                </a:tc>
                <a:tc>
                  <a:txBody>
                    <a:bodyPr/>
                    <a:lstStyle/>
                    <a:p>
                      <a:pPr algn="ctr"/>
                      <a:r>
                        <a:rPr lang="en-US" sz="2700" dirty="0"/>
                        <a:t>?</a:t>
                      </a:r>
                      <a:endParaRPr lang="vi-VN" sz="2700" dirty="0"/>
                    </a:p>
                  </a:txBody>
                  <a:tcPr marL="121920" marR="121920" marT="60960" marB="60960"/>
                </a:tc>
                <a:tc vMerge="1">
                  <a:txBody>
                    <a:bodyPr/>
                    <a:lstStyle/>
                    <a:p>
                      <a:endParaRPr lang="vi-VN" dirty="0"/>
                    </a:p>
                  </a:txBody>
                  <a:tcPr/>
                </a:tc>
                <a:extLst>
                  <a:ext uri="{0D108BD9-81ED-4DB2-BD59-A6C34878D82A}">
                    <a16:rowId xmlns:a16="http://schemas.microsoft.com/office/drawing/2014/main" val="3051865462"/>
                  </a:ext>
                </a:extLst>
              </a:tr>
            </a:tbl>
          </a:graphicData>
        </a:graphic>
      </p:graphicFrame>
      <p:sp>
        <p:nvSpPr>
          <p:cNvPr id="11" name="文本框 13">
            <a:extLst>
              <a:ext uri="{FF2B5EF4-FFF2-40B4-BE49-F238E27FC236}">
                <a16:creationId xmlns:a16="http://schemas.microsoft.com/office/drawing/2014/main" id="{43362AF8-8BC9-424C-83C3-B2976C324FD9}"/>
              </a:ext>
            </a:extLst>
          </p:cNvPr>
          <p:cNvSpPr txBox="1"/>
          <p:nvPr/>
        </p:nvSpPr>
        <p:spPr>
          <a:xfrm>
            <a:off x="6827792" y="282605"/>
            <a:ext cx="3441432" cy="6667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defRPr/>
            </a:pPr>
            <a:r>
              <a:rPr lang="en-US" altLang="zh-CN" sz="3733" b="1" kern="0" dirty="0" err="1">
                <a:ln w="0">
                  <a:noFill/>
                </a:ln>
                <a:solidFill>
                  <a:srgbClr val="FF0000"/>
                </a:solidFill>
                <a:latin typeface="Arial" panose="020B0604020202020204" pitchFamily="34" charset="0"/>
                <a:cs typeface="Arial" panose="020B0604020202020204" pitchFamily="34" charset="0"/>
                <a:sym typeface="+mn-lt"/>
              </a:rPr>
              <a:t>Thảo</a:t>
            </a:r>
            <a:r>
              <a:rPr lang="en-US" altLang="zh-CN" sz="3733" b="1" kern="0" dirty="0">
                <a:ln w="0">
                  <a:noFill/>
                </a:ln>
                <a:solidFill>
                  <a:srgbClr val="FF0000"/>
                </a:solidFill>
                <a:latin typeface="Arial" panose="020B0604020202020204" pitchFamily="34" charset="0"/>
                <a:cs typeface="Arial" panose="020B0604020202020204" pitchFamily="34" charset="0"/>
                <a:sym typeface="+mn-lt"/>
              </a:rPr>
              <a:t> </a:t>
            </a:r>
            <a:r>
              <a:rPr lang="en-US" altLang="zh-CN" sz="3733" b="1" kern="0" dirty="0" err="1">
                <a:ln w="0">
                  <a:noFill/>
                </a:ln>
                <a:solidFill>
                  <a:srgbClr val="FF0000"/>
                </a:solidFill>
                <a:latin typeface="Arial" panose="020B0604020202020204" pitchFamily="34" charset="0"/>
                <a:cs typeface="Arial" panose="020B0604020202020204" pitchFamily="34" charset="0"/>
                <a:sym typeface="+mn-lt"/>
              </a:rPr>
              <a:t>luận</a:t>
            </a:r>
            <a:endParaRPr lang="en-US" altLang="zh-CN" sz="3733" b="1" kern="0" dirty="0">
              <a:ln w="0">
                <a:noFill/>
              </a:ln>
              <a:solidFill>
                <a:srgbClr val="FF0000"/>
              </a:solidFill>
              <a:latin typeface="Arial" panose="020B0604020202020204" pitchFamily="34" charset="0"/>
              <a:cs typeface="Arial" panose="020B0604020202020204" pitchFamily="34" charset="0"/>
              <a:sym typeface="+mn-lt"/>
            </a:endParaRPr>
          </a:p>
        </p:txBody>
      </p:sp>
      <p:pic>
        <p:nvPicPr>
          <p:cNvPr id="12" name="Google Shape;1870;p55">
            <a:extLst>
              <a:ext uri="{FF2B5EF4-FFF2-40B4-BE49-F238E27FC236}">
                <a16:creationId xmlns:a16="http://schemas.microsoft.com/office/drawing/2014/main" id="{858CED89-A3D7-4978-99AB-162538ACEABF}"/>
              </a:ext>
            </a:extLst>
          </p:cNvPr>
          <p:cNvPicPr preferRelativeResize="0"/>
          <p:nvPr/>
        </p:nvPicPr>
        <p:blipFill rotWithShape="1">
          <a:blip r:embed="rId3">
            <a:alphaModFix/>
          </a:blip>
          <a:srcRect l="4194" t="11228" r="4213" b="8854"/>
          <a:stretch/>
        </p:blipFill>
        <p:spPr>
          <a:xfrm>
            <a:off x="0" y="0"/>
            <a:ext cx="4669088" cy="6858000"/>
          </a:xfrm>
          <a:prstGeom prst="rect">
            <a:avLst/>
          </a:prstGeom>
          <a:noFill/>
          <a:ln>
            <a:noFill/>
          </a:ln>
        </p:spPr>
      </p:pic>
      <p:sp>
        <p:nvSpPr>
          <p:cNvPr id="2" name="Rectangle 1">
            <a:extLst>
              <a:ext uri="{FF2B5EF4-FFF2-40B4-BE49-F238E27FC236}">
                <a16:creationId xmlns:a16="http://schemas.microsoft.com/office/drawing/2014/main" id="{DD5F3959-DAD7-024C-CD3C-0262577B8395}"/>
              </a:ext>
            </a:extLst>
          </p:cNvPr>
          <p:cNvSpPr/>
          <p:nvPr/>
        </p:nvSpPr>
        <p:spPr>
          <a:xfrm>
            <a:off x="8834071" y="2726108"/>
            <a:ext cx="877597" cy="450229"/>
          </a:xfrm>
          <a:prstGeom prst="rect">
            <a:avLst/>
          </a:prstGeom>
          <a:solidFill>
            <a:srgbClr val="FBC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solidFill>
                  <a:schemeClr val="tx1"/>
                </a:solidFill>
              </a:rPr>
              <a:t>N</a:t>
            </a:r>
          </a:p>
        </p:txBody>
      </p:sp>
      <p:sp>
        <p:nvSpPr>
          <p:cNvPr id="4" name="Rectangle 3">
            <a:extLst>
              <a:ext uri="{FF2B5EF4-FFF2-40B4-BE49-F238E27FC236}">
                <a16:creationId xmlns:a16="http://schemas.microsoft.com/office/drawing/2014/main" id="{A691C5A6-33C7-B63A-612E-6199F087C471}"/>
              </a:ext>
            </a:extLst>
          </p:cNvPr>
          <p:cNvSpPr/>
          <p:nvPr/>
        </p:nvSpPr>
        <p:spPr>
          <a:xfrm>
            <a:off x="8834071" y="3263520"/>
            <a:ext cx="877597" cy="450229"/>
          </a:xfrm>
          <a:prstGeom prst="rect">
            <a:avLst/>
          </a:prstGeom>
          <a:solidFill>
            <a:srgbClr val="FFD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rPr>
              <a:t>F</a:t>
            </a:r>
          </a:p>
        </p:txBody>
      </p:sp>
      <p:sp>
        <p:nvSpPr>
          <p:cNvPr id="6" name="Rectangle 5">
            <a:extLst>
              <a:ext uri="{FF2B5EF4-FFF2-40B4-BE49-F238E27FC236}">
                <a16:creationId xmlns:a16="http://schemas.microsoft.com/office/drawing/2014/main" id="{CE0CD0CF-CF3C-5572-F97B-18034A0C535C}"/>
              </a:ext>
            </a:extLst>
          </p:cNvPr>
          <p:cNvSpPr/>
          <p:nvPr/>
        </p:nvSpPr>
        <p:spPr>
          <a:xfrm>
            <a:off x="8834071" y="3800698"/>
            <a:ext cx="877597" cy="450229"/>
          </a:xfrm>
          <a:prstGeom prst="rect">
            <a:avLst/>
          </a:prstGeom>
          <a:solidFill>
            <a:srgbClr val="FBC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rPr>
              <a:t>P</a:t>
            </a:r>
          </a:p>
        </p:txBody>
      </p:sp>
      <p:sp>
        <p:nvSpPr>
          <p:cNvPr id="7" name="Rectangle 6">
            <a:extLst>
              <a:ext uri="{FF2B5EF4-FFF2-40B4-BE49-F238E27FC236}">
                <a16:creationId xmlns:a16="http://schemas.microsoft.com/office/drawing/2014/main" id="{31CAD289-56ED-2947-E76C-3A41880F6A90}"/>
              </a:ext>
            </a:extLst>
          </p:cNvPr>
          <p:cNvSpPr/>
          <p:nvPr/>
        </p:nvSpPr>
        <p:spPr>
          <a:xfrm>
            <a:off x="8834071" y="4292171"/>
            <a:ext cx="877597" cy="450229"/>
          </a:xfrm>
          <a:prstGeom prst="rect">
            <a:avLst/>
          </a:prstGeom>
          <a:solidFill>
            <a:srgbClr val="FFD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rPr>
              <a:t>Ne</a:t>
            </a:r>
          </a:p>
        </p:txBody>
      </p:sp>
      <p:sp>
        <p:nvSpPr>
          <p:cNvPr id="8" name="Rectangle 7">
            <a:extLst>
              <a:ext uri="{FF2B5EF4-FFF2-40B4-BE49-F238E27FC236}">
                <a16:creationId xmlns:a16="http://schemas.microsoft.com/office/drawing/2014/main" id="{CC4080F2-F583-CB6D-1A1D-D3127FE6CD95}"/>
              </a:ext>
            </a:extLst>
          </p:cNvPr>
          <p:cNvSpPr/>
          <p:nvPr/>
        </p:nvSpPr>
        <p:spPr>
          <a:xfrm>
            <a:off x="8834071" y="4833927"/>
            <a:ext cx="877597" cy="450229"/>
          </a:xfrm>
          <a:prstGeom prst="rect">
            <a:avLst/>
          </a:prstGeom>
          <a:solidFill>
            <a:srgbClr val="FBB6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rPr>
              <a:t>Si</a:t>
            </a:r>
          </a:p>
        </p:txBody>
      </p:sp>
      <p:sp>
        <p:nvSpPr>
          <p:cNvPr id="10" name="Rectangle 9">
            <a:extLst>
              <a:ext uri="{FF2B5EF4-FFF2-40B4-BE49-F238E27FC236}">
                <a16:creationId xmlns:a16="http://schemas.microsoft.com/office/drawing/2014/main" id="{76805990-29EB-67D3-326C-9E5A577A5E84}"/>
              </a:ext>
            </a:extLst>
          </p:cNvPr>
          <p:cNvSpPr/>
          <p:nvPr/>
        </p:nvSpPr>
        <p:spPr>
          <a:xfrm>
            <a:off x="8834071" y="5365947"/>
            <a:ext cx="877597" cy="450229"/>
          </a:xfrm>
          <a:prstGeom prst="rect">
            <a:avLst/>
          </a:prstGeom>
          <a:solidFill>
            <a:srgbClr val="FFC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rPr>
              <a:t>Al</a:t>
            </a:r>
          </a:p>
        </p:txBody>
      </p:sp>
    </p:spTree>
    <p:extLst>
      <p:ext uri="{BB962C8B-B14F-4D97-AF65-F5344CB8AC3E}">
        <p14:creationId xmlns:p14="http://schemas.microsoft.com/office/powerpoint/2010/main" val="250844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P spid="8"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42" name="Google Shape;1242;p48"/>
          <p:cNvSpPr/>
          <p:nvPr/>
        </p:nvSpPr>
        <p:spPr>
          <a:xfrm>
            <a:off x="10286731" y="6551883"/>
            <a:ext cx="5759" cy="1512"/>
          </a:xfrm>
          <a:custGeom>
            <a:avLst/>
            <a:gdLst/>
            <a:ahLst/>
            <a:cxnLst/>
            <a:rect l="l" t="t" r="r" b="b"/>
            <a:pathLst>
              <a:path w="80" h="21" extrusionOk="0">
                <a:moveTo>
                  <a:pt x="0" y="1"/>
                </a:moveTo>
                <a:cubicBezTo>
                  <a:pt x="14" y="14"/>
                  <a:pt x="27" y="21"/>
                  <a:pt x="40" y="21"/>
                </a:cubicBezTo>
                <a:cubicBezTo>
                  <a:pt x="53" y="21"/>
                  <a:pt x="66" y="14"/>
                  <a:pt x="79" y="1"/>
                </a:cubicBezTo>
                <a:lnTo>
                  <a:pt x="79" y="1"/>
                </a:lnTo>
                <a:cubicBezTo>
                  <a:pt x="79" y="1"/>
                  <a:pt x="68" y="12"/>
                  <a:pt x="44" y="12"/>
                </a:cubicBezTo>
                <a:cubicBezTo>
                  <a:pt x="33" y="12"/>
                  <a:pt x="18" y="10"/>
                  <a:pt x="0"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 name="文本框 13">
            <a:extLst>
              <a:ext uri="{FF2B5EF4-FFF2-40B4-BE49-F238E27FC236}">
                <a16:creationId xmlns:a16="http://schemas.microsoft.com/office/drawing/2014/main" id="{CC067C5C-7354-4999-B711-3A250FB82097}"/>
              </a:ext>
            </a:extLst>
          </p:cNvPr>
          <p:cNvSpPr txBox="1"/>
          <p:nvPr/>
        </p:nvSpPr>
        <p:spPr>
          <a:xfrm>
            <a:off x="4021543" y="249955"/>
            <a:ext cx="3441432" cy="6667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defRPr/>
            </a:pPr>
            <a:r>
              <a:rPr lang="en-US" altLang="zh-CN" sz="3733" b="1" kern="0" dirty="0" err="1">
                <a:ln w="0">
                  <a:noFill/>
                </a:ln>
                <a:solidFill>
                  <a:srgbClr val="FF0000"/>
                </a:solidFill>
                <a:latin typeface="Arial" panose="020B0604020202020204" pitchFamily="34" charset="0"/>
                <a:cs typeface="Arial" panose="020B0604020202020204" pitchFamily="34" charset="0"/>
                <a:sym typeface="+mn-lt"/>
              </a:rPr>
              <a:t>Vận</a:t>
            </a:r>
            <a:r>
              <a:rPr lang="en-US" altLang="zh-CN" sz="3733" b="1" kern="0" dirty="0">
                <a:ln w="0">
                  <a:noFill/>
                </a:ln>
                <a:solidFill>
                  <a:srgbClr val="FF0000"/>
                </a:solidFill>
                <a:latin typeface="Arial" panose="020B0604020202020204" pitchFamily="34" charset="0"/>
                <a:cs typeface="Arial" panose="020B0604020202020204" pitchFamily="34" charset="0"/>
                <a:sym typeface="+mn-lt"/>
              </a:rPr>
              <a:t> </a:t>
            </a:r>
            <a:r>
              <a:rPr lang="en-US" altLang="zh-CN" sz="3733" b="1" kern="0" dirty="0" err="1">
                <a:ln w="0">
                  <a:noFill/>
                </a:ln>
                <a:solidFill>
                  <a:srgbClr val="FF0000"/>
                </a:solidFill>
                <a:latin typeface="Arial" panose="020B0604020202020204" pitchFamily="34" charset="0"/>
                <a:cs typeface="Arial" panose="020B0604020202020204" pitchFamily="34" charset="0"/>
                <a:sym typeface="+mn-lt"/>
              </a:rPr>
              <a:t>dụng</a:t>
            </a:r>
            <a:endParaRPr lang="en-US" altLang="zh-CN" sz="3733" b="1" kern="0" dirty="0">
              <a:ln w="0">
                <a:noFill/>
              </a:ln>
              <a:solidFill>
                <a:srgbClr val="FF0000"/>
              </a:solidFill>
              <a:latin typeface="Arial" panose="020B0604020202020204" pitchFamily="34" charset="0"/>
              <a:cs typeface="Arial" panose="020B0604020202020204" pitchFamily="34" charset="0"/>
              <a:sym typeface="+mn-lt"/>
            </a:endParaRPr>
          </a:p>
        </p:txBody>
      </p:sp>
      <p:sp>
        <p:nvSpPr>
          <p:cNvPr id="13" name="TextBox 12">
            <a:extLst>
              <a:ext uri="{FF2B5EF4-FFF2-40B4-BE49-F238E27FC236}">
                <a16:creationId xmlns:a16="http://schemas.microsoft.com/office/drawing/2014/main" id="{92CD1EB5-6324-472E-AD1E-AE6F704E33A5}"/>
              </a:ext>
            </a:extLst>
          </p:cNvPr>
          <p:cNvSpPr txBox="1"/>
          <p:nvPr/>
        </p:nvSpPr>
        <p:spPr>
          <a:xfrm>
            <a:off x="301450" y="1081887"/>
            <a:ext cx="11139917" cy="502766"/>
          </a:xfrm>
          <a:prstGeom prst="rect">
            <a:avLst/>
          </a:prstGeom>
          <a:solidFill>
            <a:schemeClr val="accent6"/>
          </a:solidFill>
        </p:spPr>
        <p:txBody>
          <a:bodyPr wrap="square">
            <a:spAutoFit/>
          </a:bodyPr>
          <a:lstStyle/>
          <a:p>
            <a:r>
              <a:rPr lang="vi-VN" sz="2667" b="1" dirty="0">
                <a:solidFill>
                  <a:srgbClr val="C00000"/>
                </a:solidFill>
              </a:rPr>
              <a:t>Câu 1. </a:t>
            </a:r>
            <a:r>
              <a:rPr lang="vi-VN" sz="2667" dirty="0"/>
              <a:t>Đọc và viết tên các nguyên tố hoá học có kí hiệu là: C, O, Mg, S.</a:t>
            </a:r>
          </a:p>
        </p:txBody>
      </p:sp>
      <p:sp>
        <p:nvSpPr>
          <p:cNvPr id="6" name="TextBox 5">
            <a:extLst>
              <a:ext uri="{FF2B5EF4-FFF2-40B4-BE49-F238E27FC236}">
                <a16:creationId xmlns:a16="http://schemas.microsoft.com/office/drawing/2014/main" id="{1C257223-C199-4E96-8AE9-CE99B6A36319}"/>
              </a:ext>
            </a:extLst>
          </p:cNvPr>
          <p:cNvSpPr txBox="1"/>
          <p:nvPr/>
        </p:nvSpPr>
        <p:spPr>
          <a:xfrm>
            <a:off x="301450" y="1719121"/>
            <a:ext cx="11139917" cy="913199"/>
          </a:xfrm>
          <a:prstGeom prst="rect">
            <a:avLst/>
          </a:prstGeom>
          <a:solidFill>
            <a:schemeClr val="accent6"/>
          </a:solidFill>
        </p:spPr>
        <p:txBody>
          <a:bodyPr wrap="square">
            <a:spAutoFit/>
          </a:bodyPr>
          <a:lstStyle/>
          <a:p>
            <a:pPr algn="just"/>
            <a:r>
              <a:rPr lang="vi-VN" sz="2667" b="1" dirty="0">
                <a:solidFill>
                  <a:srgbClr val="C00000"/>
                </a:solidFill>
              </a:rPr>
              <a:t>Câu 2. </a:t>
            </a:r>
            <a:r>
              <a:rPr lang="vi-VN" sz="2667" dirty="0"/>
              <a:t>Hoàn thành thông tin về tên hoặc kí hiệu hóa học của nguyên tố theo mẫu trong các ô sau:</a:t>
            </a:r>
          </a:p>
        </p:txBody>
      </p:sp>
      <p:sp>
        <p:nvSpPr>
          <p:cNvPr id="7" name="TextBox 6">
            <a:extLst>
              <a:ext uri="{FF2B5EF4-FFF2-40B4-BE49-F238E27FC236}">
                <a16:creationId xmlns:a16="http://schemas.microsoft.com/office/drawing/2014/main" id="{BFDEB100-B862-4EC8-B4AF-7E5D241E2987}"/>
              </a:ext>
            </a:extLst>
          </p:cNvPr>
          <p:cNvSpPr txBox="1"/>
          <p:nvPr/>
        </p:nvSpPr>
        <p:spPr>
          <a:xfrm>
            <a:off x="301449" y="6135063"/>
            <a:ext cx="9172968" cy="502766"/>
          </a:xfrm>
          <a:prstGeom prst="rect">
            <a:avLst/>
          </a:prstGeom>
          <a:solidFill>
            <a:schemeClr val="accent6"/>
          </a:solidFill>
        </p:spPr>
        <p:txBody>
          <a:bodyPr wrap="square">
            <a:spAutoFit/>
          </a:bodyPr>
          <a:lstStyle/>
          <a:p>
            <a:r>
              <a:rPr lang="vi-VN" sz="2667" b="1" dirty="0">
                <a:solidFill>
                  <a:srgbClr val="C00000"/>
                </a:solidFill>
              </a:rPr>
              <a:t>Câu 3. </a:t>
            </a:r>
            <a:r>
              <a:rPr lang="vi-VN" sz="2667" dirty="0"/>
              <a:t>Đọc tên các nguyên tố hoá học có trong các ô trên.</a:t>
            </a:r>
          </a:p>
        </p:txBody>
      </p:sp>
      <p:sp>
        <p:nvSpPr>
          <p:cNvPr id="2" name="Rectangle: Rounded Corners 1">
            <a:extLst>
              <a:ext uri="{FF2B5EF4-FFF2-40B4-BE49-F238E27FC236}">
                <a16:creationId xmlns:a16="http://schemas.microsoft.com/office/drawing/2014/main" id="{2BD45F54-2C78-4B05-A9E2-1F72964C7383}"/>
              </a:ext>
            </a:extLst>
          </p:cNvPr>
          <p:cNvSpPr/>
          <p:nvPr/>
        </p:nvSpPr>
        <p:spPr>
          <a:xfrm>
            <a:off x="2272957" y="2743427"/>
            <a:ext cx="1275463" cy="152197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5867" dirty="0">
                <a:solidFill>
                  <a:srgbClr val="7030A0"/>
                </a:solidFill>
              </a:rPr>
              <a:t>Li</a:t>
            </a:r>
            <a:r>
              <a:rPr lang="vi-VN" sz="2667" dirty="0">
                <a:solidFill>
                  <a:srgbClr val="7030A0"/>
                </a:solidFill>
              </a:rPr>
              <a:t> </a:t>
            </a:r>
          </a:p>
          <a:p>
            <a:pPr algn="ctr"/>
            <a:r>
              <a:rPr lang="vi-VN" sz="2667" dirty="0">
                <a:solidFill>
                  <a:srgbClr val="7030A0"/>
                </a:solidFill>
              </a:rPr>
              <a:t>_(1)_</a:t>
            </a:r>
          </a:p>
        </p:txBody>
      </p:sp>
      <p:sp>
        <p:nvSpPr>
          <p:cNvPr id="9" name="Rectangle: Rounded Corners 8">
            <a:extLst>
              <a:ext uri="{FF2B5EF4-FFF2-40B4-BE49-F238E27FC236}">
                <a16:creationId xmlns:a16="http://schemas.microsoft.com/office/drawing/2014/main" id="{69DF1B0D-5EE1-41B8-8393-B9AEB866E2D1}"/>
              </a:ext>
            </a:extLst>
          </p:cNvPr>
          <p:cNvSpPr/>
          <p:nvPr/>
        </p:nvSpPr>
        <p:spPr>
          <a:xfrm>
            <a:off x="2272957" y="4426855"/>
            <a:ext cx="1275463" cy="152197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2667" dirty="0">
                <a:solidFill>
                  <a:srgbClr val="7030A0"/>
                </a:solidFill>
              </a:rPr>
              <a:t>_(5)_</a:t>
            </a:r>
          </a:p>
          <a:p>
            <a:pPr algn="ctr"/>
            <a:endParaRPr lang="en-US" sz="2400">
              <a:solidFill>
                <a:srgbClr val="7030A0"/>
              </a:solidFill>
            </a:endParaRPr>
          </a:p>
          <a:p>
            <a:pPr algn="ctr"/>
            <a:endParaRPr lang="en-US" sz="2400">
              <a:solidFill>
                <a:srgbClr val="7030A0"/>
              </a:solidFill>
            </a:endParaRPr>
          </a:p>
          <a:p>
            <a:pPr algn="ctr"/>
            <a:r>
              <a:rPr lang="vi-VN" sz="2400">
                <a:solidFill>
                  <a:srgbClr val="7030A0"/>
                </a:solidFill>
              </a:rPr>
              <a:t>Neon </a:t>
            </a:r>
            <a:endParaRPr lang="vi-VN" sz="1867" dirty="0">
              <a:solidFill>
                <a:srgbClr val="7030A0"/>
              </a:solidFill>
            </a:endParaRPr>
          </a:p>
        </p:txBody>
      </p:sp>
      <p:sp>
        <p:nvSpPr>
          <p:cNvPr id="12" name="Rectangle: Rounded Corners 11">
            <a:extLst>
              <a:ext uri="{FF2B5EF4-FFF2-40B4-BE49-F238E27FC236}">
                <a16:creationId xmlns:a16="http://schemas.microsoft.com/office/drawing/2014/main" id="{879F9483-25AC-46F6-957E-580FF3213873}"/>
              </a:ext>
            </a:extLst>
          </p:cNvPr>
          <p:cNvSpPr/>
          <p:nvPr/>
        </p:nvSpPr>
        <p:spPr>
          <a:xfrm>
            <a:off x="4113887" y="4485902"/>
            <a:ext cx="1275463" cy="152197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1400" dirty="0">
                <a:solidFill>
                  <a:srgbClr val="7030A0"/>
                </a:solidFill>
              </a:rPr>
              <a:t>_(6)_</a:t>
            </a:r>
          </a:p>
          <a:p>
            <a:pPr algn="ctr"/>
            <a:endParaRPr lang="en-US" sz="1400" dirty="0">
              <a:solidFill>
                <a:srgbClr val="7030A0"/>
              </a:solidFill>
            </a:endParaRPr>
          </a:p>
          <a:p>
            <a:pPr algn="ctr"/>
            <a:endParaRPr lang="en-US" sz="1400" dirty="0">
              <a:solidFill>
                <a:srgbClr val="7030A0"/>
              </a:solidFill>
            </a:endParaRPr>
          </a:p>
          <a:p>
            <a:pPr algn="ctr"/>
            <a:r>
              <a:rPr lang="vi-VN" sz="1400" dirty="0" err="1">
                <a:solidFill>
                  <a:srgbClr val="7030A0"/>
                </a:solidFill>
              </a:rPr>
              <a:t>Phosphorus</a:t>
            </a:r>
            <a:endParaRPr lang="vi-VN" sz="1400" dirty="0">
              <a:solidFill>
                <a:srgbClr val="7030A0"/>
              </a:solidFill>
            </a:endParaRPr>
          </a:p>
        </p:txBody>
      </p:sp>
      <p:sp>
        <p:nvSpPr>
          <p:cNvPr id="14" name="Rectangle: Rounded Corners 13">
            <a:extLst>
              <a:ext uri="{FF2B5EF4-FFF2-40B4-BE49-F238E27FC236}">
                <a16:creationId xmlns:a16="http://schemas.microsoft.com/office/drawing/2014/main" id="{55825B47-D63B-4621-8F94-C0600098F59C}"/>
              </a:ext>
            </a:extLst>
          </p:cNvPr>
          <p:cNvSpPr/>
          <p:nvPr/>
        </p:nvSpPr>
        <p:spPr>
          <a:xfrm>
            <a:off x="5954818" y="2769746"/>
            <a:ext cx="1275463" cy="152197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5333" dirty="0">
                <a:solidFill>
                  <a:srgbClr val="7030A0"/>
                </a:solidFill>
              </a:rPr>
              <a:t>Na</a:t>
            </a:r>
            <a:r>
              <a:rPr lang="vi-VN" sz="2667" dirty="0">
                <a:solidFill>
                  <a:srgbClr val="7030A0"/>
                </a:solidFill>
              </a:rPr>
              <a:t> </a:t>
            </a:r>
          </a:p>
          <a:p>
            <a:pPr algn="ctr"/>
            <a:r>
              <a:rPr lang="vi-VN" sz="2667" dirty="0">
                <a:solidFill>
                  <a:srgbClr val="7030A0"/>
                </a:solidFill>
              </a:rPr>
              <a:t>_(3)_</a:t>
            </a:r>
          </a:p>
        </p:txBody>
      </p:sp>
      <p:sp>
        <p:nvSpPr>
          <p:cNvPr id="16" name="Rectangle: Rounded Corners 15">
            <a:extLst>
              <a:ext uri="{FF2B5EF4-FFF2-40B4-BE49-F238E27FC236}">
                <a16:creationId xmlns:a16="http://schemas.microsoft.com/office/drawing/2014/main" id="{D2AC365A-5D41-45AA-BDB8-7C2E9C4A8061}"/>
              </a:ext>
            </a:extLst>
          </p:cNvPr>
          <p:cNvSpPr/>
          <p:nvPr/>
        </p:nvSpPr>
        <p:spPr>
          <a:xfrm>
            <a:off x="7842915" y="2816854"/>
            <a:ext cx="1275463" cy="152197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5867" dirty="0">
                <a:solidFill>
                  <a:srgbClr val="7030A0"/>
                </a:solidFill>
              </a:rPr>
              <a:t>Al</a:t>
            </a:r>
            <a:r>
              <a:rPr lang="vi-VN" sz="2667" dirty="0">
                <a:solidFill>
                  <a:srgbClr val="7030A0"/>
                </a:solidFill>
              </a:rPr>
              <a:t> </a:t>
            </a:r>
          </a:p>
          <a:p>
            <a:pPr algn="ctr"/>
            <a:r>
              <a:rPr lang="vi-VN" sz="2667" dirty="0">
                <a:solidFill>
                  <a:srgbClr val="7030A0"/>
                </a:solidFill>
              </a:rPr>
              <a:t>_(4)_</a:t>
            </a:r>
          </a:p>
        </p:txBody>
      </p:sp>
      <p:sp>
        <p:nvSpPr>
          <p:cNvPr id="18" name="Rectangle: Rounded Corners 17">
            <a:extLst>
              <a:ext uri="{FF2B5EF4-FFF2-40B4-BE49-F238E27FC236}">
                <a16:creationId xmlns:a16="http://schemas.microsoft.com/office/drawing/2014/main" id="{3759F3D7-57BE-4B87-ADC3-16EAAD383533}"/>
              </a:ext>
            </a:extLst>
          </p:cNvPr>
          <p:cNvSpPr/>
          <p:nvPr/>
        </p:nvSpPr>
        <p:spPr>
          <a:xfrm>
            <a:off x="5954818" y="4452405"/>
            <a:ext cx="1275463" cy="152197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5333" dirty="0">
                <a:solidFill>
                  <a:srgbClr val="7030A0"/>
                </a:solidFill>
              </a:rPr>
              <a:t>Cl</a:t>
            </a:r>
            <a:r>
              <a:rPr lang="vi-VN" sz="2667" dirty="0">
                <a:solidFill>
                  <a:srgbClr val="7030A0"/>
                </a:solidFill>
              </a:rPr>
              <a:t> </a:t>
            </a:r>
          </a:p>
          <a:p>
            <a:pPr algn="ctr"/>
            <a:r>
              <a:rPr lang="vi-VN" sz="2667" dirty="0">
                <a:solidFill>
                  <a:srgbClr val="7030A0"/>
                </a:solidFill>
              </a:rPr>
              <a:t>_(7)_</a:t>
            </a:r>
          </a:p>
        </p:txBody>
      </p:sp>
      <p:sp>
        <p:nvSpPr>
          <p:cNvPr id="19" name="Rectangle: Rounded Corners 18">
            <a:extLst>
              <a:ext uri="{FF2B5EF4-FFF2-40B4-BE49-F238E27FC236}">
                <a16:creationId xmlns:a16="http://schemas.microsoft.com/office/drawing/2014/main" id="{7DFABDC7-009E-4FC2-B588-31B4A58F7BB0}"/>
              </a:ext>
            </a:extLst>
          </p:cNvPr>
          <p:cNvSpPr/>
          <p:nvPr/>
        </p:nvSpPr>
        <p:spPr>
          <a:xfrm>
            <a:off x="7842915" y="4499513"/>
            <a:ext cx="1275463" cy="152197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5867" dirty="0">
                <a:solidFill>
                  <a:srgbClr val="7030A0"/>
                </a:solidFill>
              </a:rPr>
              <a:t>F</a:t>
            </a:r>
            <a:r>
              <a:rPr lang="vi-VN" sz="2667" dirty="0">
                <a:solidFill>
                  <a:srgbClr val="7030A0"/>
                </a:solidFill>
              </a:rPr>
              <a:t> </a:t>
            </a:r>
          </a:p>
          <a:p>
            <a:pPr algn="ctr"/>
            <a:r>
              <a:rPr lang="vi-VN" sz="2667" dirty="0">
                <a:solidFill>
                  <a:srgbClr val="7030A0"/>
                </a:solidFill>
              </a:rPr>
              <a:t>_(8)_</a:t>
            </a:r>
          </a:p>
        </p:txBody>
      </p:sp>
      <p:sp>
        <p:nvSpPr>
          <p:cNvPr id="20" name="Rectangle: Rounded Corners 19">
            <a:extLst>
              <a:ext uri="{FF2B5EF4-FFF2-40B4-BE49-F238E27FC236}">
                <a16:creationId xmlns:a16="http://schemas.microsoft.com/office/drawing/2014/main" id="{A86605A7-6CE8-4ABA-B8C9-B8E0D992976A}"/>
              </a:ext>
            </a:extLst>
          </p:cNvPr>
          <p:cNvSpPr/>
          <p:nvPr/>
        </p:nvSpPr>
        <p:spPr>
          <a:xfrm>
            <a:off x="4066721" y="2756135"/>
            <a:ext cx="1275463" cy="152197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2667" dirty="0">
                <a:solidFill>
                  <a:srgbClr val="7030A0"/>
                </a:solidFill>
              </a:rPr>
              <a:t>_(2)_</a:t>
            </a:r>
          </a:p>
          <a:p>
            <a:pPr algn="ctr"/>
            <a:endParaRPr lang="en-US" sz="2400">
              <a:solidFill>
                <a:srgbClr val="7030A0"/>
              </a:solidFill>
            </a:endParaRPr>
          </a:p>
          <a:p>
            <a:pPr algn="ctr"/>
            <a:endParaRPr lang="en-US" sz="2400">
              <a:solidFill>
                <a:srgbClr val="7030A0"/>
              </a:solidFill>
            </a:endParaRPr>
          </a:p>
          <a:p>
            <a:pPr algn="ctr"/>
            <a:r>
              <a:rPr lang="vi-VN" sz="2400">
                <a:solidFill>
                  <a:srgbClr val="7030A0"/>
                </a:solidFill>
              </a:rPr>
              <a:t>Helium </a:t>
            </a:r>
            <a:endParaRPr lang="vi-VN" sz="1867" dirty="0">
              <a:solidFill>
                <a:srgbClr val="7030A0"/>
              </a:solidFill>
            </a:endParaRPr>
          </a:p>
        </p:txBody>
      </p:sp>
      <p:sp>
        <p:nvSpPr>
          <p:cNvPr id="3" name="Rectangle 2">
            <a:extLst>
              <a:ext uri="{FF2B5EF4-FFF2-40B4-BE49-F238E27FC236}">
                <a16:creationId xmlns:a16="http://schemas.microsoft.com/office/drawing/2014/main" id="{FC5E210E-8BC2-CB52-B0D4-C6FAF07749D7}"/>
              </a:ext>
            </a:extLst>
          </p:cNvPr>
          <p:cNvSpPr/>
          <p:nvPr/>
        </p:nvSpPr>
        <p:spPr>
          <a:xfrm>
            <a:off x="2331612" y="3798729"/>
            <a:ext cx="1158148" cy="389975"/>
          </a:xfrm>
          <a:prstGeom prst="rect">
            <a:avLst/>
          </a:prstGeom>
          <a:solidFill>
            <a:srgbClr val="FFB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Lithium</a:t>
            </a:r>
          </a:p>
        </p:txBody>
      </p:sp>
      <p:sp>
        <p:nvSpPr>
          <p:cNvPr id="5" name="Rectangle 4">
            <a:extLst>
              <a:ext uri="{FF2B5EF4-FFF2-40B4-BE49-F238E27FC236}">
                <a16:creationId xmlns:a16="http://schemas.microsoft.com/office/drawing/2014/main" id="{96026018-FD8E-9719-BE78-085E5B8B534E}"/>
              </a:ext>
            </a:extLst>
          </p:cNvPr>
          <p:cNvSpPr/>
          <p:nvPr/>
        </p:nvSpPr>
        <p:spPr>
          <a:xfrm>
            <a:off x="6024651" y="3778317"/>
            <a:ext cx="1234784" cy="389975"/>
          </a:xfrm>
          <a:prstGeom prst="rect">
            <a:avLst/>
          </a:prstGeom>
          <a:solidFill>
            <a:srgbClr val="FFB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Sodium</a:t>
            </a:r>
          </a:p>
        </p:txBody>
      </p:sp>
      <p:sp>
        <p:nvSpPr>
          <p:cNvPr id="8" name="Rectangle 7">
            <a:extLst>
              <a:ext uri="{FF2B5EF4-FFF2-40B4-BE49-F238E27FC236}">
                <a16:creationId xmlns:a16="http://schemas.microsoft.com/office/drawing/2014/main" id="{7F087D2F-7A7F-F818-D10F-93A8D32A3E94}"/>
              </a:ext>
            </a:extLst>
          </p:cNvPr>
          <p:cNvSpPr/>
          <p:nvPr/>
        </p:nvSpPr>
        <p:spPr>
          <a:xfrm>
            <a:off x="5970700" y="5486509"/>
            <a:ext cx="1275461" cy="389975"/>
          </a:xfrm>
          <a:prstGeom prst="rect">
            <a:avLst/>
          </a:prstGeom>
          <a:solidFill>
            <a:srgbClr val="FFB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Chlorine</a:t>
            </a:r>
          </a:p>
        </p:txBody>
      </p:sp>
      <p:sp>
        <p:nvSpPr>
          <p:cNvPr id="10" name="Rectangle 9">
            <a:extLst>
              <a:ext uri="{FF2B5EF4-FFF2-40B4-BE49-F238E27FC236}">
                <a16:creationId xmlns:a16="http://schemas.microsoft.com/office/drawing/2014/main" id="{DC4546BA-625C-669E-6EEF-47ED9FA0CF85}"/>
              </a:ext>
            </a:extLst>
          </p:cNvPr>
          <p:cNvSpPr/>
          <p:nvPr/>
        </p:nvSpPr>
        <p:spPr>
          <a:xfrm>
            <a:off x="7875921" y="5566487"/>
            <a:ext cx="1242457" cy="389975"/>
          </a:xfrm>
          <a:prstGeom prst="rect">
            <a:avLst/>
          </a:prstGeom>
          <a:solidFill>
            <a:srgbClr val="FFB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Fluorine</a:t>
            </a:r>
          </a:p>
        </p:txBody>
      </p:sp>
      <p:sp>
        <p:nvSpPr>
          <p:cNvPr id="15" name="Rectangle 14">
            <a:extLst>
              <a:ext uri="{FF2B5EF4-FFF2-40B4-BE49-F238E27FC236}">
                <a16:creationId xmlns:a16="http://schemas.microsoft.com/office/drawing/2014/main" id="{6D13922D-B02D-017A-339B-783CE76B9821}"/>
              </a:ext>
            </a:extLst>
          </p:cNvPr>
          <p:cNvSpPr/>
          <p:nvPr/>
        </p:nvSpPr>
        <p:spPr>
          <a:xfrm>
            <a:off x="4083685" y="2833621"/>
            <a:ext cx="1242457" cy="697112"/>
          </a:xfrm>
          <a:prstGeom prst="rect">
            <a:avLst/>
          </a:prstGeom>
          <a:solidFill>
            <a:srgbClr val="FFB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dirty="0">
                <a:solidFill>
                  <a:srgbClr val="7030A0"/>
                </a:solidFill>
              </a:rPr>
              <a:t>He</a:t>
            </a:r>
          </a:p>
        </p:txBody>
      </p:sp>
      <p:sp>
        <p:nvSpPr>
          <p:cNvPr id="17" name="Rectangle 16">
            <a:extLst>
              <a:ext uri="{FF2B5EF4-FFF2-40B4-BE49-F238E27FC236}">
                <a16:creationId xmlns:a16="http://schemas.microsoft.com/office/drawing/2014/main" id="{3BD95DCE-9ABC-6B02-28D7-EBBAA3767556}"/>
              </a:ext>
            </a:extLst>
          </p:cNvPr>
          <p:cNvSpPr/>
          <p:nvPr/>
        </p:nvSpPr>
        <p:spPr>
          <a:xfrm>
            <a:off x="2289457" y="4509475"/>
            <a:ext cx="1200303" cy="577921"/>
          </a:xfrm>
          <a:prstGeom prst="rect">
            <a:avLst/>
          </a:prstGeom>
          <a:solidFill>
            <a:srgbClr val="FFB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dirty="0">
                <a:solidFill>
                  <a:srgbClr val="7030A0"/>
                </a:solidFill>
              </a:rPr>
              <a:t>Ne</a:t>
            </a:r>
          </a:p>
        </p:txBody>
      </p:sp>
      <p:sp>
        <p:nvSpPr>
          <p:cNvPr id="21" name="Rectangle 20">
            <a:extLst>
              <a:ext uri="{FF2B5EF4-FFF2-40B4-BE49-F238E27FC236}">
                <a16:creationId xmlns:a16="http://schemas.microsoft.com/office/drawing/2014/main" id="{5D39FC3D-032B-220A-BE8E-D2E4850D4842}"/>
              </a:ext>
            </a:extLst>
          </p:cNvPr>
          <p:cNvSpPr/>
          <p:nvPr/>
        </p:nvSpPr>
        <p:spPr>
          <a:xfrm>
            <a:off x="4164939" y="4594003"/>
            <a:ext cx="1161203" cy="697112"/>
          </a:xfrm>
          <a:prstGeom prst="rect">
            <a:avLst/>
          </a:prstGeom>
          <a:solidFill>
            <a:srgbClr val="FFB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a:solidFill>
                  <a:srgbClr val="7030A0"/>
                </a:solidFill>
              </a:rPr>
              <a:t>P</a:t>
            </a:r>
          </a:p>
        </p:txBody>
      </p:sp>
      <p:sp>
        <p:nvSpPr>
          <p:cNvPr id="22" name="Rectangle 21">
            <a:extLst>
              <a:ext uri="{FF2B5EF4-FFF2-40B4-BE49-F238E27FC236}">
                <a16:creationId xmlns:a16="http://schemas.microsoft.com/office/drawing/2014/main" id="{E51C3414-380D-4962-709B-B7EBE64D0CE7}"/>
              </a:ext>
            </a:extLst>
          </p:cNvPr>
          <p:cNvSpPr/>
          <p:nvPr/>
        </p:nvSpPr>
        <p:spPr>
          <a:xfrm>
            <a:off x="7811750" y="3879831"/>
            <a:ext cx="1364332" cy="389975"/>
          </a:xfrm>
          <a:prstGeom prst="rect">
            <a:avLst/>
          </a:prstGeom>
          <a:solidFill>
            <a:srgbClr val="FFB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Aluminium</a:t>
            </a:r>
            <a:endParaRPr lang="en-US" sz="2000" b="1" dirty="0">
              <a:solidFill>
                <a:schemeClr val="tx1"/>
              </a:solidFill>
            </a:endParaRPr>
          </a:p>
        </p:txBody>
      </p:sp>
    </p:spTree>
    <p:extLst>
      <p:ext uri="{BB962C8B-B14F-4D97-AF65-F5344CB8AC3E}">
        <p14:creationId xmlns:p14="http://schemas.microsoft.com/office/powerpoint/2010/main" val="121565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P spid="10" grpId="0" animBg="1"/>
      <p:bldP spid="15" grpId="0" animBg="1"/>
      <p:bldP spid="17"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37B890-5B05-6248-A5B7-4D1E68774CE6}"/>
              </a:ext>
            </a:extLst>
          </p:cNvPr>
          <p:cNvSpPr>
            <a:spLocks noGrp="1"/>
          </p:cNvSpPr>
          <p:nvPr>
            <p:ph type="title"/>
          </p:nvPr>
        </p:nvSpPr>
        <p:spPr>
          <a:xfrm>
            <a:off x="581193" y="729658"/>
            <a:ext cx="11029616" cy="511313"/>
          </a:xfrm>
        </p:spPr>
        <p:txBody>
          <a:bodyPr>
            <a:normAutofit fontScale="90000"/>
          </a:bodyPr>
          <a:lstStyle/>
          <a:p>
            <a:r>
              <a:rPr lang="en-US" dirty="0"/>
              <a:t>I.</a:t>
            </a:r>
            <a:r>
              <a:rPr lang="vi-VN" dirty="0"/>
              <a:t> </a:t>
            </a:r>
            <a:r>
              <a:rPr lang="en-US" dirty="0" err="1"/>
              <a:t>Nguyên</a:t>
            </a:r>
            <a:r>
              <a:rPr lang="en-US" dirty="0"/>
              <a:t> </a:t>
            </a:r>
            <a:r>
              <a:rPr lang="en-US" dirty="0" err="1"/>
              <a:t>tố</a:t>
            </a:r>
            <a:r>
              <a:rPr lang="en-US" dirty="0"/>
              <a:t> </a:t>
            </a:r>
            <a:r>
              <a:rPr lang="en-US" dirty="0" err="1"/>
              <a:t>hóa</a:t>
            </a:r>
            <a:r>
              <a:rPr lang="en-US" dirty="0"/>
              <a:t> </a:t>
            </a:r>
            <a:r>
              <a:rPr lang="en-US" dirty="0" err="1"/>
              <a:t>học</a:t>
            </a:r>
            <a:r>
              <a:rPr lang="en-US" dirty="0"/>
              <a:t> </a:t>
            </a:r>
            <a:r>
              <a:rPr lang="en-US" dirty="0" err="1"/>
              <a:t>là</a:t>
            </a:r>
            <a:r>
              <a:rPr lang="en-US" dirty="0"/>
              <a:t> </a:t>
            </a:r>
            <a:r>
              <a:rPr lang="en-US" dirty="0" err="1"/>
              <a:t>gì</a:t>
            </a:r>
            <a:r>
              <a:rPr lang="en-US" dirty="0"/>
              <a:t>? </a:t>
            </a:r>
          </a:p>
        </p:txBody>
      </p:sp>
      <p:sp>
        <p:nvSpPr>
          <p:cNvPr id="5" name="Content Placeholder 4">
            <a:extLst>
              <a:ext uri="{FF2B5EF4-FFF2-40B4-BE49-F238E27FC236}">
                <a16:creationId xmlns:a16="http://schemas.microsoft.com/office/drawing/2014/main" id="{EA7CBFDA-5165-4B48-A0B5-F09679C3D3EB}"/>
              </a:ext>
            </a:extLst>
          </p:cNvPr>
          <p:cNvSpPr>
            <a:spLocks noGrp="1"/>
          </p:cNvSpPr>
          <p:nvPr>
            <p:ph sz="half" idx="1"/>
          </p:nvPr>
        </p:nvSpPr>
        <p:spPr>
          <a:xfrm>
            <a:off x="729876" y="1640706"/>
            <a:ext cx="3425811" cy="1920251"/>
          </a:xfrm>
        </p:spPr>
        <p:txBody>
          <a:bodyPr>
            <a:normAutofit lnSpcReduction="10000"/>
          </a:bodyPr>
          <a:lstStyle/>
          <a:p>
            <a:pPr marL="0" indent="0">
              <a:buNone/>
            </a:pPr>
            <a:r>
              <a:rPr lang="en-US" dirty="0">
                <a:solidFill>
                  <a:srgbClr val="002060"/>
                </a:solidFill>
                <a:latin typeface="Times New Roman" panose="02020603050405020304" pitchFamily="18" charset="0"/>
                <a:cs typeface="Times New Roman" panose="02020603050405020304" pitchFamily="18" charset="0"/>
              </a:rPr>
              <a:t>Quan </a:t>
            </a:r>
            <a:r>
              <a:rPr lang="en-US" dirty="0" err="1">
                <a:solidFill>
                  <a:srgbClr val="002060"/>
                </a:solidFill>
                <a:latin typeface="Times New Roman" panose="02020603050405020304" pitchFamily="18" charset="0"/>
                <a:cs typeface="Times New Roman" panose="02020603050405020304" pitchFamily="18" charset="0"/>
              </a:rPr>
              <a:t>sát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hình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ảnh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nước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biết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a:t>
            </a:r>
            <a:r>
              <a:rPr lang="en-US" b="1" dirty="0" err="1">
                <a:solidFill>
                  <a:srgbClr val="002060"/>
                </a:solidFill>
                <a:latin typeface="Times New Roman" panose="02020603050405020304" pitchFamily="18" charset="0"/>
                <a:cs typeface="Times New Roman" panose="02020603050405020304" pitchFamily="18" charset="0"/>
              </a:rPr>
              <a:t>ó</a:t>
            </a:r>
            <a:r>
              <a:rPr lang="en-US" b="1" dirty="0">
                <a:solidFill>
                  <a:srgbClr val="002060"/>
                </a:solidFill>
                <a:latin typeface="Times New Roman" panose="02020603050405020304" pitchFamily="18" charset="0"/>
                <a:cs typeface="Times New Roman" panose="02020603050405020304" pitchFamily="18" charset="0"/>
              </a:rPr>
              <a:t> bao </a:t>
            </a:r>
            <a:r>
              <a:rPr lang="en-US" b="1" dirty="0" err="1">
                <a:solidFill>
                  <a:srgbClr val="002060"/>
                </a:solidFill>
                <a:latin typeface="Times New Roman" panose="02020603050405020304" pitchFamily="18" charset="0"/>
                <a:cs typeface="Times New Roman" panose="02020603050405020304" pitchFamily="18" charset="0"/>
              </a:rPr>
              <a:t>nhiêu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loại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nguyên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tử</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tạo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chất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nước</a:t>
            </a:r>
            <a:r>
              <a:rPr lang="en-US" sz="2800" b="1" dirty="0">
                <a:solidFill>
                  <a:srgbClr val="002060"/>
                </a:solidFill>
                <a:latin typeface="Times New Roman" panose="02020603050405020304" pitchFamily="18" charset="0"/>
                <a:cs typeface="Times New Roman" panose="02020603050405020304" pitchFamily="18" charset="0"/>
              </a:rPr>
              <a:t>? </a:t>
            </a:r>
          </a:p>
        </p:txBody>
      </p:sp>
      <p:pic>
        <p:nvPicPr>
          <p:cNvPr id="7" name="liquid_water.mov">
            <a:hlinkClick r:id="" action="ppaction://media"/>
            <a:extLst>
              <a:ext uri="{FF2B5EF4-FFF2-40B4-BE49-F238E27FC236}">
                <a16:creationId xmlns:a16="http://schemas.microsoft.com/office/drawing/2014/main" id="{D7A29CD5-A0D1-FF43-A4CD-C98A8A094558}"/>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4408446" y="1426029"/>
            <a:ext cx="7181384" cy="4885562"/>
          </a:xfrm>
        </p:spPr>
      </p:pic>
      <p:sp>
        <p:nvSpPr>
          <p:cNvPr id="2" name="Rectangle 1">
            <a:extLst>
              <a:ext uri="{FF2B5EF4-FFF2-40B4-BE49-F238E27FC236}">
                <a16:creationId xmlns:a16="http://schemas.microsoft.com/office/drawing/2014/main" id="{5BBB38B9-8D3C-9E44-D169-B828EBC4E85A}"/>
              </a:ext>
            </a:extLst>
          </p:cNvPr>
          <p:cNvSpPr/>
          <p:nvPr/>
        </p:nvSpPr>
        <p:spPr>
          <a:xfrm>
            <a:off x="557560" y="3694771"/>
            <a:ext cx="3204117" cy="208899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Nước</a:t>
            </a:r>
            <a:r>
              <a:rPr lang="en-US" sz="2800" b="1" dirty="0">
                <a:solidFill>
                  <a:srgbClr val="FF0000"/>
                </a:solidFill>
              </a:rPr>
              <a:t> </a:t>
            </a:r>
            <a:r>
              <a:rPr lang="en-US" sz="2800" b="1" dirty="0" err="1">
                <a:solidFill>
                  <a:srgbClr val="FF0000"/>
                </a:solidFill>
              </a:rPr>
              <a:t>được</a:t>
            </a:r>
            <a:r>
              <a:rPr lang="en-US" sz="2800" b="1" dirty="0">
                <a:solidFill>
                  <a:srgbClr val="FF0000"/>
                </a:solidFill>
              </a:rPr>
              <a:t> </a:t>
            </a:r>
            <a:r>
              <a:rPr lang="en-US" sz="2800" b="1" dirty="0" err="1">
                <a:solidFill>
                  <a:srgbClr val="FF0000"/>
                </a:solidFill>
              </a:rPr>
              <a:t>tạo</a:t>
            </a:r>
            <a:r>
              <a:rPr lang="en-US" sz="2800" b="1" dirty="0">
                <a:solidFill>
                  <a:srgbClr val="FF0000"/>
                </a:solidFill>
              </a:rPr>
              <a:t> </a:t>
            </a:r>
            <a:r>
              <a:rPr lang="en-US" sz="2800" b="1" dirty="0" err="1">
                <a:solidFill>
                  <a:srgbClr val="FF0000"/>
                </a:solidFill>
              </a:rPr>
              <a:t>nên</a:t>
            </a:r>
            <a:r>
              <a:rPr lang="en-US" sz="2800" b="1" dirty="0">
                <a:solidFill>
                  <a:srgbClr val="FF0000"/>
                </a:solidFill>
              </a:rPr>
              <a:t> </a:t>
            </a:r>
            <a:r>
              <a:rPr lang="en-US" sz="2800" b="1" dirty="0" err="1">
                <a:solidFill>
                  <a:srgbClr val="FF0000"/>
                </a:solidFill>
              </a:rPr>
              <a:t>từ</a:t>
            </a:r>
            <a:r>
              <a:rPr lang="en-US" sz="2800" b="1" dirty="0">
                <a:solidFill>
                  <a:srgbClr val="FF0000"/>
                </a:solidFill>
              </a:rPr>
              <a:t> 2 </a:t>
            </a:r>
            <a:r>
              <a:rPr lang="en-US" sz="2800" b="1" dirty="0" err="1">
                <a:solidFill>
                  <a:srgbClr val="FF0000"/>
                </a:solidFill>
              </a:rPr>
              <a:t>loại</a:t>
            </a:r>
            <a:r>
              <a:rPr lang="en-US" sz="2800" b="1" dirty="0">
                <a:solidFill>
                  <a:srgbClr val="FF0000"/>
                </a:solidFill>
              </a:rPr>
              <a:t> </a:t>
            </a:r>
            <a:r>
              <a:rPr lang="en-US" sz="2800" b="1" dirty="0" err="1">
                <a:solidFill>
                  <a:srgbClr val="FF0000"/>
                </a:solidFill>
              </a:rPr>
              <a:t>nguyên</a:t>
            </a:r>
            <a:r>
              <a:rPr lang="en-US" sz="2800" b="1" dirty="0">
                <a:solidFill>
                  <a:srgbClr val="FF0000"/>
                </a:solidFill>
              </a:rPr>
              <a:t> </a:t>
            </a:r>
            <a:r>
              <a:rPr lang="en-US" sz="2800" b="1" dirty="0" err="1">
                <a:solidFill>
                  <a:srgbClr val="FF0000"/>
                </a:solidFill>
              </a:rPr>
              <a:t>tố</a:t>
            </a:r>
            <a:r>
              <a:rPr lang="en-US" sz="2800" b="1" dirty="0">
                <a:solidFill>
                  <a:srgbClr val="FF0000"/>
                </a:solidFill>
              </a:rPr>
              <a:t> </a:t>
            </a:r>
            <a:r>
              <a:rPr lang="en-US" sz="2800" b="1" dirty="0" err="1">
                <a:solidFill>
                  <a:srgbClr val="FF0000"/>
                </a:solidFill>
              </a:rPr>
              <a:t>hóa</a:t>
            </a:r>
            <a:r>
              <a:rPr lang="en-US" sz="2800" b="1" dirty="0">
                <a:solidFill>
                  <a:srgbClr val="FF0000"/>
                </a:solidFill>
              </a:rPr>
              <a:t> </a:t>
            </a:r>
            <a:r>
              <a:rPr lang="en-US" sz="2800" b="1" dirty="0" err="1">
                <a:solidFill>
                  <a:srgbClr val="FF0000"/>
                </a:solidFill>
              </a:rPr>
              <a:t>học</a:t>
            </a:r>
            <a:r>
              <a:rPr lang="en-US" sz="2800" b="1" dirty="0">
                <a:solidFill>
                  <a:srgbClr val="FF0000"/>
                </a:solidFill>
              </a:rPr>
              <a:t> </a:t>
            </a:r>
            <a:r>
              <a:rPr lang="en-US" sz="2800" b="1" dirty="0" err="1">
                <a:solidFill>
                  <a:srgbClr val="FF0000"/>
                </a:solidFill>
              </a:rPr>
              <a:t>là</a:t>
            </a:r>
            <a:r>
              <a:rPr lang="en-US" sz="2800" b="1" dirty="0">
                <a:solidFill>
                  <a:srgbClr val="FF0000"/>
                </a:solidFill>
              </a:rPr>
              <a:t> Hydrogen và Oxygen</a:t>
            </a:r>
          </a:p>
        </p:txBody>
      </p:sp>
    </p:spTree>
    <p:extLst>
      <p:ext uri="{BB962C8B-B14F-4D97-AF65-F5344CB8AC3E}">
        <p14:creationId xmlns:p14="http://schemas.microsoft.com/office/powerpoint/2010/main" val="189727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100000">
                <p:cTn id="12" fill="hold" display="0">
                  <p:stCondLst>
                    <p:cond delay="indefinite"/>
                  </p:stCondLst>
                </p:cTn>
                <p:tgtEl>
                  <p:spTgt spid="7"/>
                </p:tgtEl>
              </p:cMediaNode>
            </p:video>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1" name="文本框 13">
            <a:extLst>
              <a:ext uri="{FF2B5EF4-FFF2-40B4-BE49-F238E27FC236}">
                <a16:creationId xmlns:a16="http://schemas.microsoft.com/office/drawing/2014/main" id="{CC067C5C-7354-4999-B711-3A250FB82097}"/>
              </a:ext>
            </a:extLst>
          </p:cNvPr>
          <p:cNvSpPr txBox="1"/>
          <p:nvPr/>
        </p:nvSpPr>
        <p:spPr>
          <a:xfrm>
            <a:off x="4021543" y="249955"/>
            <a:ext cx="3441432" cy="6667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defRPr/>
            </a:pPr>
            <a:r>
              <a:rPr lang="en-US" altLang="zh-CN" sz="3733" b="1" kern="0" dirty="0" err="1">
                <a:ln w="0">
                  <a:noFill/>
                </a:ln>
                <a:solidFill>
                  <a:srgbClr val="FF0000"/>
                </a:solidFill>
                <a:latin typeface="Arial" panose="020B0604020202020204" pitchFamily="34" charset="0"/>
                <a:cs typeface="Arial" panose="020B0604020202020204" pitchFamily="34" charset="0"/>
                <a:sym typeface="+mn-lt"/>
              </a:rPr>
              <a:t>Vận</a:t>
            </a:r>
            <a:r>
              <a:rPr lang="en-US" altLang="zh-CN" sz="3733" b="1" kern="0" dirty="0">
                <a:ln w="0">
                  <a:noFill/>
                </a:ln>
                <a:solidFill>
                  <a:srgbClr val="FF0000"/>
                </a:solidFill>
                <a:latin typeface="Arial" panose="020B0604020202020204" pitchFamily="34" charset="0"/>
                <a:cs typeface="Arial" panose="020B0604020202020204" pitchFamily="34" charset="0"/>
                <a:sym typeface="+mn-lt"/>
              </a:rPr>
              <a:t> </a:t>
            </a:r>
            <a:r>
              <a:rPr lang="en-US" altLang="zh-CN" sz="3733" b="1" kern="0" dirty="0" err="1">
                <a:ln w="0">
                  <a:noFill/>
                </a:ln>
                <a:solidFill>
                  <a:srgbClr val="FF0000"/>
                </a:solidFill>
                <a:latin typeface="Arial" panose="020B0604020202020204" pitchFamily="34" charset="0"/>
                <a:cs typeface="Arial" panose="020B0604020202020204" pitchFamily="34" charset="0"/>
                <a:sym typeface="+mn-lt"/>
              </a:rPr>
              <a:t>dụng</a:t>
            </a:r>
            <a:endParaRPr lang="en-US" altLang="zh-CN" sz="3733" b="1" kern="0" dirty="0">
              <a:ln w="0">
                <a:noFill/>
              </a:ln>
              <a:solidFill>
                <a:srgbClr val="FF0000"/>
              </a:solidFill>
              <a:latin typeface="Arial" panose="020B0604020202020204" pitchFamily="34" charset="0"/>
              <a:cs typeface="Arial" panose="020B0604020202020204" pitchFamily="34" charset="0"/>
              <a:sym typeface="+mn-lt"/>
            </a:endParaRPr>
          </a:p>
        </p:txBody>
      </p:sp>
      <p:sp>
        <p:nvSpPr>
          <p:cNvPr id="13" name="TextBox 12">
            <a:extLst>
              <a:ext uri="{FF2B5EF4-FFF2-40B4-BE49-F238E27FC236}">
                <a16:creationId xmlns:a16="http://schemas.microsoft.com/office/drawing/2014/main" id="{92CD1EB5-6324-472E-AD1E-AE6F704E33A5}"/>
              </a:ext>
            </a:extLst>
          </p:cNvPr>
          <p:cNvSpPr txBox="1"/>
          <p:nvPr/>
        </p:nvSpPr>
        <p:spPr>
          <a:xfrm>
            <a:off x="460555" y="1383814"/>
            <a:ext cx="11442688" cy="4951548"/>
          </a:xfrm>
          <a:prstGeom prst="rect">
            <a:avLst/>
          </a:prstGeom>
          <a:solidFill>
            <a:schemeClr val="accent6"/>
          </a:solidFill>
        </p:spPr>
        <p:txBody>
          <a:bodyPr wrap="square">
            <a:spAutoFit/>
          </a:bodyPr>
          <a:lstStyle/>
          <a:p>
            <a:pPr algn="just">
              <a:lnSpc>
                <a:spcPct val="150000"/>
              </a:lnSpc>
            </a:pPr>
            <a:r>
              <a:rPr lang="vi-VN" sz="2667" b="1" dirty="0">
                <a:solidFill>
                  <a:srgbClr val="C00000"/>
                </a:solidFill>
              </a:rPr>
              <a:t>Câu 4. </a:t>
            </a:r>
            <a:r>
              <a:rPr lang="vi-VN" sz="2667" dirty="0" err="1"/>
              <a:t>Calcium</a:t>
            </a:r>
            <a:r>
              <a:rPr lang="vi-VN" sz="2667" dirty="0"/>
              <a:t> là một nguyên tố hóa học có nhiều trong xương và răng, giúp cho xương và rang chắc khỏe. Ngoài ra, calcium còn cần cho quá trình hoạt động của thần kinh, cơ, tim, chuyển hóa của tế bào và quá trình đông máu. Thực phầm và thuốc bổ chứa nguyên tố calcium giúp phòng ngừa bệnh loãng xương ở tuổi già và hỗ trợ quá trình phát triển chiều cao của trẻ em.</a:t>
            </a:r>
          </a:p>
          <a:p>
            <a:pPr>
              <a:lnSpc>
                <a:spcPct val="150000"/>
              </a:lnSpc>
            </a:pPr>
            <a:r>
              <a:rPr lang="vi-VN" sz="2667" dirty="0"/>
              <a:t>a) Viết kí hiệu hóa học của nguyên tố calcium và đọc tên.</a:t>
            </a:r>
          </a:p>
          <a:p>
            <a:pPr>
              <a:lnSpc>
                <a:spcPct val="150000"/>
              </a:lnSpc>
            </a:pPr>
            <a:r>
              <a:rPr lang="vi-VN" sz="2667" dirty="0"/>
              <a:t>b) Kể tên </a:t>
            </a:r>
            <a:r>
              <a:rPr lang="en-US" sz="2670" dirty="0" err="1">
                <a:latin typeface="Arial" panose="020B0604020202020204" pitchFamily="34" charset="0"/>
                <a:cs typeface="Arial" panose="020B0604020202020204" pitchFamily="34" charset="0"/>
              </a:rPr>
              <a:t>ba</a:t>
            </a:r>
            <a:r>
              <a:rPr lang="vi-VN" sz="2667" dirty="0"/>
              <a:t> thực phẩm có chứa nhiều calcium mà em biết.</a:t>
            </a:r>
          </a:p>
        </p:txBody>
      </p:sp>
    </p:spTree>
    <p:extLst>
      <p:ext uri="{BB962C8B-B14F-4D97-AF65-F5344CB8AC3E}">
        <p14:creationId xmlns:p14="http://schemas.microsoft.com/office/powerpoint/2010/main" val="2300526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4" name="Google Shape;574;p31"/>
          <p:cNvSpPr/>
          <p:nvPr/>
        </p:nvSpPr>
        <p:spPr>
          <a:xfrm>
            <a:off x="1978905" y="5068621"/>
            <a:ext cx="2017163" cy="798420"/>
          </a:xfrm>
          <a:custGeom>
            <a:avLst/>
            <a:gdLst/>
            <a:ahLst/>
            <a:cxnLst/>
            <a:rect l="l" t="t" r="r" b="b"/>
            <a:pathLst>
              <a:path w="45956" h="18190" extrusionOk="0">
                <a:moveTo>
                  <a:pt x="0" y="0"/>
                </a:moveTo>
                <a:cubicBezTo>
                  <a:pt x="2122" y="2977"/>
                  <a:pt x="3421" y="6524"/>
                  <a:pt x="4054" y="10071"/>
                </a:cubicBezTo>
                <a:cubicBezTo>
                  <a:pt x="4656" y="13174"/>
                  <a:pt x="4434" y="15771"/>
                  <a:pt x="8203" y="17101"/>
                </a:cubicBezTo>
                <a:cubicBezTo>
                  <a:pt x="9190" y="17459"/>
                  <a:pt x="10454" y="17552"/>
                  <a:pt x="11761" y="17552"/>
                </a:cubicBezTo>
                <a:cubicBezTo>
                  <a:pt x="13168" y="17552"/>
                  <a:pt x="14623" y="17444"/>
                  <a:pt x="15831" y="17444"/>
                </a:cubicBezTo>
                <a:cubicBezTo>
                  <a:pt x="15984" y="17444"/>
                  <a:pt x="16133" y="17446"/>
                  <a:pt x="16278" y="17450"/>
                </a:cubicBezTo>
                <a:cubicBezTo>
                  <a:pt x="21155" y="17671"/>
                  <a:pt x="25937" y="17830"/>
                  <a:pt x="30941" y="17893"/>
                </a:cubicBezTo>
                <a:cubicBezTo>
                  <a:pt x="33380" y="17925"/>
                  <a:pt x="35786" y="17988"/>
                  <a:pt x="38257" y="18020"/>
                </a:cubicBezTo>
                <a:cubicBezTo>
                  <a:pt x="38876" y="18020"/>
                  <a:pt x="40356" y="18190"/>
                  <a:pt x="41830" y="18190"/>
                </a:cubicBezTo>
                <a:cubicBezTo>
                  <a:pt x="43899" y="18190"/>
                  <a:pt x="45955" y="17855"/>
                  <a:pt x="45604" y="16246"/>
                </a:cubicBezTo>
                <a:cubicBezTo>
                  <a:pt x="45541" y="16151"/>
                  <a:pt x="45477" y="16024"/>
                  <a:pt x="45477" y="15929"/>
                </a:cubicBezTo>
                <a:cubicBezTo>
                  <a:pt x="43544" y="16453"/>
                  <a:pt x="41571" y="16676"/>
                  <a:pt x="39591" y="16676"/>
                </a:cubicBezTo>
                <a:cubicBezTo>
                  <a:pt x="35345" y="16676"/>
                  <a:pt x="31063" y="15652"/>
                  <a:pt x="27046" y="14378"/>
                </a:cubicBezTo>
                <a:cubicBezTo>
                  <a:pt x="20934" y="12414"/>
                  <a:pt x="14727" y="9976"/>
                  <a:pt x="9121" y="6904"/>
                </a:cubicBezTo>
                <a:cubicBezTo>
                  <a:pt x="5701" y="5067"/>
                  <a:pt x="2661" y="2724"/>
                  <a:pt x="0"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75" name="Google Shape;575;p31"/>
          <p:cNvSpPr/>
          <p:nvPr/>
        </p:nvSpPr>
        <p:spPr>
          <a:xfrm>
            <a:off x="1447901" y="2011970"/>
            <a:ext cx="2856623" cy="3807396"/>
          </a:xfrm>
          <a:custGeom>
            <a:avLst/>
            <a:gdLst/>
            <a:ahLst/>
            <a:cxnLst/>
            <a:rect l="l" t="t" r="r" b="b"/>
            <a:pathLst>
              <a:path w="65081" h="86742" extrusionOk="0">
                <a:moveTo>
                  <a:pt x="24861" y="0"/>
                </a:moveTo>
                <a:cubicBezTo>
                  <a:pt x="6968" y="9311"/>
                  <a:pt x="1" y="35469"/>
                  <a:pt x="4435" y="54027"/>
                </a:cubicBezTo>
                <a:cubicBezTo>
                  <a:pt x="10167" y="78032"/>
                  <a:pt x="37655" y="86551"/>
                  <a:pt x="59665" y="86741"/>
                </a:cubicBezTo>
                <a:cubicBezTo>
                  <a:pt x="59665" y="86710"/>
                  <a:pt x="59697" y="86646"/>
                  <a:pt x="59729" y="86615"/>
                </a:cubicBezTo>
                <a:cubicBezTo>
                  <a:pt x="62104" y="85474"/>
                  <a:pt x="62832" y="78729"/>
                  <a:pt x="63212" y="76449"/>
                </a:cubicBezTo>
                <a:cubicBezTo>
                  <a:pt x="63466" y="75024"/>
                  <a:pt x="65081" y="67613"/>
                  <a:pt x="63244" y="66441"/>
                </a:cubicBezTo>
                <a:lnTo>
                  <a:pt x="63244" y="66441"/>
                </a:lnTo>
                <a:cubicBezTo>
                  <a:pt x="63212" y="66441"/>
                  <a:pt x="63212" y="66473"/>
                  <a:pt x="63212" y="66473"/>
                </a:cubicBezTo>
                <a:cubicBezTo>
                  <a:pt x="61275" y="66707"/>
                  <a:pt x="59307" y="66823"/>
                  <a:pt x="57325" y="66823"/>
                </a:cubicBezTo>
                <a:cubicBezTo>
                  <a:pt x="43206" y="66823"/>
                  <a:pt x="28439" y="60917"/>
                  <a:pt x="19857" y="49530"/>
                </a:cubicBezTo>
                <a:cubicBezTo>
                  <a:pt x="10958" y="37781"/>
                  <a:pt x="14917" y="19128"/>
                  <a:pt x="29010" y="13586"/>
                </a:cubicBezTo>
                <a:cubicBezTo>
                  <a:pt x="27490" y="9121"/>
                  <a:pt x="26159" y="4560"/>
                  <a:pt x="24861"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76" name="Google Shape;576;p31"/>
          <p:cNvSpPr/>
          <p:nvPr/>
        </p:nvSpPr>
        <p:spPr>
          <a:xfrm>
            <a:off x="1447900" y="1992482"/>
            <a:ext cx="2680083" cy="3842423"/>
          </a:xfrm>
          <a:custGeom>
            <a:avLst/>
            <a:gdLst/>
            <a:ahLst/>
            <a:cxnLst/>
            <a:rect l="l" t="t" r="r" b="b"/>
            <a:pathLst>
              <a:path w="61059" h="87540" extrusionOk="0">
                <a:moveTo>
                  <a:pt x="25241" y="1"/>
                </a:moveTo>
                <a:cubicBezTo>
                  <a:pt x="14822" y="3928"/>
                  <a:pt x="8615" y="13872"/>
                  <a:pt x="4941" y="23404"/>
                </a:cubicBezTo>
                <a:cubicBezTo>
                  <a:pt x="1078" y="33570"/>
                  <a:pt x="64" y="46396"/>
                  <a:pt x="3484" y="56815"/>
                </a:cubicBezTo>
                <a:cubicBezTo>
                  <a:pt x="6651" y="66474"/>
                  <a:pt x="13302" y="73441"/>
                  <a:pt x="22739" y="78350"/>
                </a:cubicBezTo>
                <a:cubicBezTo>
                  <a:pt x="32399" y="83346"/>
                  <a:pt x="43445" y="87539"/>
                  <a:pt x="54557" y="87539"/>
                </a:cubicBezTo>
                <a:cubicBezTo>
                  <a:pt x="56122" y="87539"/>
                  <a:pt x="57689" y="87456"/>
                  <a:pt x="59254" y="87280"/>
                </a:cubicBezTo>
                <a:cubicBezTo>
                  <a:pt x="59317" y="87280"/>
                  <a:pt x="59380" y="87280"/>
                  <a:pt x="59412" y="87312"/>
                </a:cubicBezTo>
                <a:cubicBezTo>
                  <a:pt x="60045" y="86900"/>
                  <a:pt x="60584" y="86489"/>
                  <a:pt x="61059" y="86013"/>
                </a:cubicBezTo>
                <a:lnTo>
                  <a:pt x="61059" y="86013"/>
                </a:lnTo>
                <a:cubicBezTo>
                  <a:pt x="60866" y="86015"/>
                  <a:pt x="60673" y="86015"/>
                  <a:pt x="60479" y="86015"/>
                </a:cubicBezTo>
                <a:cubicBezTo>
                  <a:pt x="37626" y="86015"/>
                  <a:pt x="9803" y="76727"/>
                  <a:pt x="4213" y="53426"/>
                </a:cubicBezTo>
                <a:cubicBezTo>
                  <a:pt x="1" y="35755"/>
                  <a:pt x="7063" y="9628"/>
                  <a:pt x="25684" y="1394"/>
                </a:cubicBezTo>
                <a:cubicBezTo>
                  <a:pt x="25526" y="919"/>
                  <a:pt x="25399" y="476"/>
                  <a:pt x="25241" y="1"/>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77" name="Google Shape;577;p31"/>
          <p:cNvSpPr/>
          <p:nvPr/>
        </p:nvSpPr>
        <p:spPr>
          <a:xfrm>
            <a:off x="2344482" y="1221034"/>
            <a:ext cx="236365" cy="120180"/>
          </a:xfrm>
          <a:custGeom>
            <a:avLst/>
            <a:gdLst/>
            <a:ahLst/>
            <a:cxnLst/>
            <a:rect l="l" t="t" r="r" b="b"/>
            <a:pathLst>
              <a:path w="5385" h="2738" extrusionOk="0">
                <a:moveTo>
                  <a:pt x="5384" y="1"/>
                </a:moveTo>
                <a:cubicBezTo>
                  <a:pt x="3231" y="159"/>
                  <a:pt x="1299" y="1046"/>
                  <a:pt x="0" y="2692"/>
                </a:cubicBezTo>
                <a:cubicBezTo>
                  <a:pt x="241" y="2723"/>
                  <a:pt x="479" y="2738"/>
                  <a:pt x="715" y="2738"/>
                </a:cubicBezTo>
                <a:cubicBezTo>
                  <a:pt x="2684" y="2738"/>
                  <a:pt x="4451" y="1698"/>
                  <a:pt x="5384" y="1"/>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78" name="Google Shape;578;p31"/>
          <p:cNvSpPr/>
          <p:nvPr/>
        </p:nvSpPr>
        <p:spPr>
          <a:xfrm>
            <a:off x="2344481" y="1221033"/>
            <a:ext cx="464304" cy="504291"/>
          </a:xfrm>
          <a:custGeom>
            <a:avLst/>
            <a:gdLst/>
            <a:ahLst/>
            <a:cxnLst/>
            <a:rect l="l" t="t" r="r" b="b"/>
            <a:pathLst>
              <a:path w="10578" h="11489" extrusionOk="0">
                <a:moveTo>
                  <a:pt x="5384" y="1"/>
                </a:moveTo>
                <a:cubicBezTo>
                  <a:pt x="4592" y="1698"/>
                  <a:pt x="2563" y="2738"/>
                  <a:pt x="671" y="2738"/>
                </a:cubicBezTo>
                <a:cubicBezTo>
                  <a:pt x="445" y="2738"/>
                  <a:pt x="220" y="2723"/>
                  <a:pt x="0" y="2692"/>
                </a:cubicBezTo>
                <a:lnTo>
                  <a:pt x="0" y="2692"/>
                </a:lnTo>
                <a:cubicBezTo>
                  <a:pt x="1584" y="5036"/>
                  <a:pt x="3801" y="8519"/>
                  <a:pt x="4181" y="11243"/>
                </a:cubicBezTo>
                <a:cubicBezTo>
                  <a:pt x="4735" y="11409"/>
                  <a:pt x="5293" y="11488"/>
                  <a:pt x="5844" y="11488"/>
                </a:cubicBezTo>
                <a:cubicBezTo>
                  <a:pt x="7498" y="11488"/>
                  <a:pt x="9089" y="10776"/>
                  <a:pt x="10325" y="9565"/>
                </a:cubicBezTo>
                <a:cubicBezTo>
                  <a:pt x="10420" y="9470"/>
                  <a:pt x="10483" y="9470"/>
                  <a:pt x="10578" y="9470"/>
                </a:cubicBezTo>
                <a:cubicBezTo>
                  <a:pt x="10515" y="9406"/>
                  <a:pt x="10578" y="9311"/>
                  <a:pt x="10578" y="9248"/>
                </a:cubicBezTo>
                <a:lnTo>
                  <a:pt x="10578" y="9248"/>
                </a:lnTo>
                <a:cubicBezTo>
                  <a:pt x="10549" y="9296"/>
                  <a:pt x="10523" y="9318"/>
                  <a:pt x="10497" y="9318"/>
                </a:cubicBezTo>
                <a:cubicBezTo>
                  <a:pt x="10439" y="9318"/>
                  <a:pt x="10381" y="9203"/>
                  <a:pt x="10293" y="9026"/>
                </a:cubicBezTo>
                <a:cubicBezTo>
                  <a:pt x="8709" y="6176"/>
                  <a:pt x="6714" y="3009"/>
                  <a:pt x="5384" y="1"/>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79" name="Google Shape;579;p31"/>
          <p:cNvSpPr/>
          <p:nvPr/>
        </p:nvSpPr>
        <p:spPr>
          <a:xfrm>
            <a:off x="2462639" y="1599121"/>
            <a:ext cx="475452" cy="219511"/>
          </a:xfrm>
          <a:custGeom>
            <a:avLst/>
            <a:gdLst/>
            <a:ahLst/>
            <a:cxnLst/>
            <a:rect l="l" t="t" r="r" b="b"/>
            <a:pathLst>
              <a:path w="10832" h="5001" extrusionOk="0">
                <a:moveTo>
                  <a:pt x="7854" y="0"/>
                </a:moveTo>
                <a:cubicBezTo>
                  <a:pt x="7854" y="64"/>
                  <a:pt x="7854" y="95"/>
                  <a:pt x="7823" y="190"/>
                </a:cubicBezTo>
                <a:cubicBezTo>
                  <a:pt x="6682" y="1797"/>
                  <a:pt x="4806" y="2650"/>
                  <a:pt x="2898" y="2650"/>
                </a:cubicBezTo>
                <a:cubicBezTo>
                  <a:pt x="2210" y="2650"/>
                  <a:pt x="1518" y="2539"/>
                  <a:pt x="855" y="2312"/>
                </a:cubicBezTo>
                <a:cubicBezTo>
                  <a:pt x="634" y="3231"/>
                  <a:pt x="349" y="4054"/>
                  <a:pt x="0" y="4909"/>
                </a:cubicBezTo>
                <a:cubicBezTo>
                  <a:pt x="64" y="4846"/>
                  <a:pt x="159" y="4846"/>
                  <a:pt x="254" y="4846"/>
                </a:cubicBezTo>
                <a:cubicBezTo>
                  <a:pt x="872" y="4949"/>
                  <a:pt x="1487" y="5001"/>
                  <a:pt x="2098" y="5001"/>
                </a:cubicBezTo>
                <a:cubicBezTo>
                  <a:pt x="3739" y="5001"/>
                  <a:pt x="5340" y="4626"/>
                  <a:pt x="6841" y="3864"/>
                </a:cubicBezTo>
                <a:cubicBezTo>
                  <a:pt x="8393" y="3104"/>
                  <a:pt x="9501" y="1901"/>
                  <a:pt x="10831" y="887"/>
                </a:cubicBezTo>
                <a:cubicBezTo>
                  <a:pt x="10768" y="824"/>
                  <a:pt x="10704" y="697"/>
                  <a:pt x="10704" y="634"/>
                </a:cubicBezTo>
                <a:cubicBezTo>
                  <a:pt x="10635" y="636"/>
                  <a:pt x="10565" y="637"/>
                  <a:pt x="10496" y="637"/>
                </a:cubicBezTo>
                <a:cubicBezTo>
                  <a:pt x="9580" y="637"/>
                  <a:pt x="8649" y="442"/>
                  <a:pt x="7854" y="0"/>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80" name="Google Shape;580;p31"/>
          <p:cNvSpPr/>
          <p:nvPr/>
        </p:nvSpPr>
        <p:spPr>
          <a:xfrm>
            <a:off x="2465404" y="1626904"/>
            <a:ext cx="1348403" cy="1137320"/>
          </a:xfrm>
          <a:custGeom>
            <a:avLst/>
            <a:gdLst/>
            <a:ahLst/>
            <a:cxnLst/>
            <a:rect l="l" t="t" r="r" b="b"/>
            <a:pathLst>
              <a:path w="30720" h="25911" extrusionOk="0">
                <a:moveTo>
                  <a:pt x="10420" y="1"/>
                </a:moveTo>
                <a:cubicBezTo>
                  <a:pt x="8813" y="2977"/>
                  <a:pt x="5301" y="4201"/>
                  <a:pt x="1979" y="4201"/>
                </a:cubicBezTo>
                <a:cubicBezTo>
                  <a:pt x="1306" y="4201"/>
                  <a:pt x="641" y="4150"/>
                  <a:pt x="1" y="4054"/>
                </a:cubicBezTo>
                <a:lnTo>
                  <a:pt x="1" y="4054"/>
                </a:lnTo>
                <a:cubicBezTo>
                  <a:pt x="64" y="4118"/>
                  <a:pt x="96" y="4149"/>
                  <a:pt x="96" y="4213"/>
                </a:cubicBezTo>
                <a:cubicBezTo>
                  <a:pt x="1837" y="10167"/>
                  <a:pt x="6113" y="24734"/>
                  <a:pt x="6398" y="25716"/>
                </a:cubicBezTo>
                <a:cubicBezTo>
                  <a:pt x="6398" y="25811"/>
                  <a:pt x="6429" y="25843"/>
                  <a:pt x="6398" y="25906"/>
                </a:cubicBezTo>
                <a:cubicBezTo>
                  <a:pt x="6598" y="25909"/>
                  <a:pt x="6798" y="25910"/>
                  <a:pt x="6998" y="25910"/>
                </a:cubicBezTo>
                <a:cubicBezTo>
                  <a:pt x="11223" y="25910"/>
                  <a:pt x="15357" y="25267"/>
                  <a:pt x="19319" y="23816"/>
                </a:cubicBezTo>
                <a:cubicBezTo>
                  <a:pt x="23594" y="22264"/>
                  <a:pt x="26919" y="19699"/>
                  <a:pt x="30720" y="17450"/>
                </a:cubicBezTo>
                <a:cubicBezTo>
                  <a:pt x="27236" y="14632"/>
                  <a:pt x="13428" y="3199"/>
                  <a:pt x="10420" y="1"/>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81" name="Google Shape;581;p31"/>
          <p:cNvSpPr/>
          <p:nvPr/>
        </p:nvSpPr>
        <p:spPr>
          <a:xfrm>
            <a:off x="2697548" y="2346956"/>
            <a:ext cx="1216328" cy="554241"/>
          </a:xfrm>
          <a:custGeom>
            <a:avLst/>
            <a:gdLst/>
            <a:ahLst/>
            <a:cxnLst/>
            <a:rect l="l" t="t" r="r" b="b"/>
            <a:pathLst>
              <a:path w="27711" h="12627" extrusionOk="0">
                <a:moveTo>
                  <a:pt x="24164" y="0"/>
                </a:moveTo>
                <a:cubicBezTo>
                  <a:pt x="24256" y="92"/>
                  <a:pt x="24401" y="175"/>
                  <a:pt x="24565" y="253"/>
                </a:cubicBezTo>
                <a:lnTo>
                  <a:pt x="24565" y="253"/>
                </a:lnTo>
                <a:cubicBezTo>
                  <a:pt x="24427" y="163"/>
                  <a:pt x="24293" y="78"/>
                  <a:pt x="24164" y="0"/>
                </a:cubicBezTo>
                <a:close/>
                <a:moveTo>
                  <a:pt x="24565" y="253"/>
                </a:moveTo>
                <a:cubicBezTo>
                  <a:pt x="24852" y="442"/>
                  <a:pt x="25153" y="655"/>
                  <a:pt x="25450" y="874"/>
                </a:cubicBezTo>
                <a:lnTo>
                  <a:pt x="25450" y="874"/>
                </a:lnTo>
                <a:cubicBezTo>
                  <a:pt x="25501" y="827"/>
                  <a:pt x="25546" y="781"/>
                  <a:pt x="25526" y="760"/>
                </a:cubicBezTo>
                <a:cubicBezTo>
                  <a:pt x="25333" y="568"/>
                  <a:pt x="24908" y="418"/>
                  <a:pt x="24565" y="253"/>
                </a:cubicBezTo>
                <a:close/>
                <a:moveTo>
                  <a:pt x="25450" y="874"/>
                </a:moveTo>
                <a:cubicBezTo>
                  <a:pt x="25421" y="901"/>
                  <a:pt x="25390" y="928"/>
                  <a:pt x="25367" y="950"/>
                </a:cubicBezTo>
                <a:cubicBezTo>
                  <a:pt x="17222" y="7424"/>
                  <a:pt x="9864" y="9639"/>
                  <a:pt x="1642" y="9639"/>
                </a:cubicBezTo>
                <a:cubicBezTo>
                  <a:pt x="1297" y="9639"/>
                  <a:pt x="950" y="9635"/>
                  <a:pt x="602" y="9628"/>
                </a:cubicBezTo>
                <a:cubicBezTo>
                  <a:pt x="222" y="9628"/>
                  <a:pt x="792" y="8488"/>
                  <a:pt x="792" y="8171"/>
                </a:cubicBezTo>
                <a:cubicBezTo>
                  <a:pt x="792" y="8171"/>
                  <a:pt x="791" y="8171"/>
                  <a:pt x="791" y="8171"/>
                </a:cubicBezTo>
                <a:cubicBezTo>
                  <a:pt x="721" y="8171"/>
                  <a:pt x="1" y="11027"/>
                  <a:pt x="95" y="12066"/>
                </a:cubicBezTo>
                <a:cubicBezTo>
                  <a:pt x="190" y="12066"/>
                  <a:pt x="222" y="12066"/>
                  <a:pt x="317" y="12098"/>
                </a:cubicBezTo>
                <a:cubicBezTo>
                  <a:pt x="1343" y="12471"/>
                  <a:pt x="2470" y="12626"/>
                  <a:pt x="3652" y="12626"/>
                </a:cubicBezTo>
                <a:cubicBezTo>
                  <a:pt x="7686" y="12626"/>
                  <a:pt x="12357" y="10818"/>
                  <a:pt x="15835" y="9691"/>
                </a:cubicBezTo>
                <a:cubicBezTo>
                  <a:pt x="20744" y="8044"/>
                  <a:pt x="23974" y="6271"/>
                  <a:pt x="27711" y="2629"/>
                </a:cubicBezTo>
                <a:cubicBezTo>
                  <a:pt x="27665" y="2629"/>
                  <a:pt x="26584" y="1708"/>
                  <a:pt x="25450" y="874"/>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82" name="Google Shape;582;p31"/>
          <p:cNvSpPr/>
          <p:nvPr/>
        </p:nvSpPr>
        <p:spPr>
          <a:xfrm>
            <a:off x="2986664" y="2845966"/>
            <a:ext cx="243301" cy="248831"/>
          </a:xfrm>
          <a:custGeom>
            <a:avLst/>
            <a:gdLst/>
            <a:ahLst/>
            <a:cxnLst/>
            <a:rect l="l" t="t" r="r" b="b"/>
            <a:pathLst>
              <a:path w="5543" h="5669" extrusionOk="0">
                <a:moveTo>
                  <a:pt x="3737" y="0"/>
                </a:moveTo>
                <a:cubicBezTo>
                  <a:pt x="2534" y="412"/>
                  <a:pt x="1267" y="729"/>
                  <a:pt x="0" y="919"/>
                </a:cubicBezTo>
                <a:cubicBezTo>
                  <a:pt x="761" y="2471"/>
                  <a:pt x="1394" y="4054"/>
                  <a:pt x="1996" y="5638"/>
                </a:cubicBezTo>
                <a:lnTo>
                  <a:pt x="2027" y="5638"/>
                </a:lnTo>
                <a:cubicBezTo>
                  <a:pt x="2215" y="5658"/>
                  <a:pt x="2399" y="5669"/>
                  <a:pt x="2578" y="5669"/>
                </a:cubicBezTo>
                <a:cubicBezTo>
                  <a:pt x="3764" y="5669"/>
                  <a:pt x="4773" y="5215"/>
                  <a:pt x="5543" y="4307"/>
                </a:cubicBezTo>
                <a:cubicBezTo>
                  <a:pt x="4878" y="2946"/>
                  <a:pt x="4244" y="1457"/>
                  <a:pt x="3737"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83" name="Google Shape;583;p31"/>
          <p:cNvSpPr/>
          <p:nvPr/>
        </p:nvSpPr>
        <p:spPr>
          <a:xfrm>
            <a:off x="3318884" y="2686109"/>
            <a:ext cx="430945" cy="397059"/>
          </a:xfrm>
          <a:custGeom>
            <a:avLst/>
            <a:gdLst/>
            <a:ahLst/>
            <a:cxnLst/>
            <a:rect l="l" t="t" r="r" b="b"/>
            <a:pathLst>
              <a:path w="9818" h="9046" extrusionOk="0">
                <a:moveTo>
                  <a:pt x="6524" y="1"/>
                </a:moveTo>
                <a:cubicBezTo>
                  <a:pt x="5036" y="729"/>
                  <a:pt x="3484" y="1299"/>
                  <a:pt x="1932" y="1837"/>
                </a:cubicBezTo>
                <a:cubicBezTo>
                  <a:pt x="1299" y="1996"/>
                  <a:pt x="665" y="2217"/>
                  <a:pt x="0" y="2471"/>
                </a:cubicBezTo>
                <a:lnTo>
                  <a:pt x="32" y="2502"/>
                </a:lnTo>
                <a:cubicBezTo>
                  <a:pt x="1394" y="4529"/>
                  <a:pt x="2407" y="6841"/>
                  <a:pt x="3484" y="9026"/>
                </a:cubicBezTo>
                <a:cubicBezTo>
                  <a:pt x="3505" y="9026"/>
                  <a:pt x="3526" y="9012"/>
                  <a:pt x="3566" y="9012"/>
                </a:cubicBezTo>
                <a:cubicBezTo>
                  <a:pt x="3586" y="9012"/>
                  <a:pt x="3611" y="9016"/>
                  <a:pt x="3642" y="9026"/>
                </a:cubicBezTo>
                <a:cubicBezTo>
                  <a:pt x="3857" y="9039"/>
                  <a:pt x="4067" y="9045"/>
                  <a:pt x="4272" y="9045"/>
                </a:cubicBezTo>
                <a:cubicBezTo>
                  <a:pt x="6631" y="9045"/>
                  <a:pt x="8332" y="8199"/>
                  <a:pt x="9818" y="6334"/>
                </a:cubicBezTo>
                <a:cubicBezTo>
                  <a:pt x="9754" y="6303"/>
                  <a:pt x="9659" y="6271"/>
                  <a:pt x="9628" y="6176"/>
                </a:cubicBezTo>
                <a:cubicBezTo>
                  <a:pt x="8994" y="5226"/>
                  <a:pt x="8583" y="4118"/>
                  <a:pt x="8076" y="3136"/>
                </a:cubicBezTo>
                <a:cubicBezTo>
                  <a:pt x="7569" y="2091"/>
                  <a:pt x="6999" y="1109"/>
                  <a:pt x="6524" y="96"/>
                </a:cubicBezTo>
                <a:lnTo>
                  <a:pt x="6524" y="1"/>
                </a:ln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 name="Google Shape;555;p30">
            <a:extLst>
              <a:ext uri="{FF2B5EF4-FFF2-40B4-BE49-F238E27FC236}">
                <a16:creationId xmlns:a16="http://schemas.microsoft.com/office/drawing/2014/main" id="{85A15261-AA29-4655-B0F0-D2BE1326420C}"/>
              </a:ext>
            </a:extLst>
          </p:cNvPr>
          <p:cNvSpPr txBox="1">
            <a:spLocks noGrp="1"/>
          </p:cNvSpPr>
          <p:nvPr>
            <p:ph type="subTitle" idx="1"/>
          </p:nvPr>
        </p:nvSpPr>
        <p:spPr>
          <a:xfrm>
            <a:off x="3749829" y="2469744"/>
            <a:ext cx="8064017" cy="2761353"/>
          </a:xfrm>
          <a:prstGeom prst="rect">
            <a:avLst/>
          </a:prstGeom>
        </p:spPr>
        <p:txBody>
          <a:bodyPr spcFirstLastPara="1" vert="horz" wrap="square" lIns="121900" tIns="121900" rIns="121900" bIns="121900" rtlCol="0" anchor="t" anchorCtr="0">
            <a:noAutofit/>
          </a:bodyPr>
          <a:lstStyle/>
          <a:p>
            <a:pPr lvl="0" algn="ctr">
              <a:defRPr/>
            </a:pPr>
            <a:r>
              <a:rPr lang="en-US" altLang="zh-CN" sz="11733" b="1" dirty="0">
                <a:solidFill>
                  <a:srgbClr val="FF3399"/>
                </a:solidFill>
                <a:latin typeface="Arial" panose="020B0604020202020204" pitchFamily="34" charset="0"/>
                <a:cs typeface="Arial" panose="020B0604020202020204" pitchFamily="34" charset="0"/>
                <a:sym typeface="+mn-lt"/>
              </a:rPr>
              <a:t>CỦNG CỐ</a:t>
            </a:r>
            <a:endParaRPr lang="en-US" altLang="zh-CN" sz="6400" dirty="0">
              <a:solidFill>
                <a:srgbClr val="FF3399"/>
              </a:solidFill>
              <a:latin typeface="Arial" panose="020B0604020202020204" pitchFamily="34" charset="0"/>
              <a:cs typeface="Arial" panose="020B0604020202020204" pitchFamily="34" charset="0"/>
              <a:sym typeface="+mn-lt"/>
            </a:endParaRPr>
          </a:p>
        </p:txBody>
      </p:sp>
    </p:spTree>
    <p:extLst>
      <p:ext uri="{BB962C8B-B14F-4D97-AF65-F5344CB8AC3E}">
        <p14:creationId xmlns:p14="http://schemas.microsoft.com/office/powerpoint/2010/main" val="1208597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iểu tượng câu hỏi, dấu chấm hỏi - question icon hình minh họa sẵn có"/>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325" y="151453"/>
            <a:ext cx="1674252" cy="16742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75877" y="419128"/>
            <a:ext cx="8963541" cy="1384995"/>
          </a:xfrm>
          <a:prstGeom prst="rect">
            <a:avLst/>
          </a:prstGeom>
          <a:noFill/>
        </p:spPr>
        <p:txBody>
          <a:bodyPr wrap="square" rtlCol="0">
            <a:spAutoFit/>
          </a:bodyPr>
          <a:lstStyle/>
          <a:p>
            <a:pPr algn="just">
              <a:lnSpc>
                <a:spcPct val="150000"/>
              </a:lnSpc>
            </a:pPr>
            <a:r>
              <a:rPr lang="en-US" sz="2800" dirty="0" err="1">
                <a:latin typeface="UVN Saigon" panose="00000400000000000000" pitchFamily="2" charset="0"/>
                <a:ea typeface="Open Sans Extrabold" panose="020B0906030804020204" pitchFamily="34" charset="0"/>
                <a:cs typeface="Open Sans Extrabold" panose="020B0906030804020204" pitchFamily="34" charset="0"/>
              </a:rPr>
              <a:t>Nối</a:t>
            </a:r>
            <a:r>
              <a:rPr lang="en-US" sz="2800"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800" b="1" dirty="0" err="1">
                <a:latin typeface="UVN Saigon" panose="00000400000000000000" pitchFamily="2" charset="0"/>
                <a:ea typeface="Open Sans Extrabold" panose="020B0906030804020204" pitchFamily="34" charset="0"/>
                <a:cs typeface="Open Sans Extrabold" panose="020B0906030804020204" pitchFamily="34" charset="0"/>
              </a:rPr>
              <a:t>tên</a:t>
            </a:r>
            <a:r>
              <a:rPr lang="en-US" sz="28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800" b="1" dirty="0" err="1">
                <a:latin typeface="UVN Saigon" panose="00000400000000000000" pitchFamily="2" charset="0"/>
                <a:ea typeface="Open Sans Extrabold" panose="020B0906030804020204" pitchFamily="34" charset="0"/>
                <a:cs typeface="Open Sans Extrabold" panose="020B0906030804020204" pitchFamily="34" charset="0"/>
              </a:rPr>
              <a:t>nguyên</a:t>
            </a:r>
            <a:r>
              <a:rPr lang="en-US" sz="28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800" b="1" dirty="0" err="1">
                <a:latin typeface="UVN Saigon" panose="00000400000000000000" pitchFamily="2" charset="0"/>
                <a:ea typeface="Open Sans Extrabold" panose="020B0906030804020204" pitchFamily="34" charset="0"/>
                <a:cs typeface="Open Sans Extrabold" panose="020B0906030804020204" pitchFamily="34" charset="0"/>
              </a:rPr>
              <a:t>tố</a:t>
            </a:r>
            <a:r>
              <a:rPr lang="en-US" sz="28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800" b="1" dirty="0" err="1">
                <a:latin typeface="UVN Saigon" panose="00000400000000000000" pitchFamily="2" charset="0"/>
                <a:ea typeface="Open Sans Extrabold" panose="020B0906030804020204" pitchFamily="34" charset="0"/>
                <a:cs typeface="Open Sans Extrabold" panose="020B0906030804020204" pitchFamily="34" charset="0"/>
              </a:rPr>
              <a:t>hóa</a:t>
            </a:r>
            <a:r>
              <a:rPr lang="en-US" sz="28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800" b="1" dirty="0" err="1">
                <a:latin typeface="UVN Saigon" panose="00000400000000000000" pitchFamily="2" charset="0"/>
                <a:ea typeface="Open Sans Extrabold" panose="020B0906030804020204" pitchFamily="34" charset="0"/>
                <a:cs typeface="Open Sans Extrabold" panose="020B0906030804020204" pitchFamily="34" charset="0"/>
              </a:rPr>
              <a:t>học</a:t>
            </a:r>
            <a:r>
              <a:rPr lang="en-US" sz="28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800" dirty="0" err="1">
                <a:latin typeface="UVN Saigon" panose="00000400000000000000" pitchFamily="2" charset="0"/>
                <a:ea typeface="Open Sans Extrabold" panose="020B0906030804020204" pitchFamily="34" charset="0"/>
                <a:cs typeface="Open Sans Extrabold" panose="020B0906030804020204" pitchFamily="34" charset="0"/>
              </a:rPr>
              <a:t>với</a:t>
            </a:r>
            <a:r>
              <a:rPr lang="en-US" sz="2800"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800" b="1" dirty="0" err="1">
                <a:latin typeface="UVN Saigon" panose="00000400000000000000" pitchFamily="2" charset="0"/>
                <a:ea typeface="Open Sans Extrabold" panose="020B0906030804020204" pitchFamily="34" charset="0"/>
                <a:cs typeface="Open Sans Extrabold" panose="020B0906030804020204" pitchFamily="34" charset="0"/>
              </a:rPr>
              <a:t>kí</a:t>
            </a:r>
            <a:r>
              <a:rPr lang="en-US" sz="28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800" b="1" dirty="0" err="1">
                <a:latin typeface="UVN Saigon" panose="00000400000000000000" pitchFamily="2" charset="0"/>
                <a:ea typeface="Open Sans Extrabold" panose="020B0906030804020204" pitchFamily="34" charset="0"/>
                <a:cs typeface="Open Sans Extrabold" panose="020B0906030804020204" pitchFamily="34" charset="0"/>
              </a:rPr>
              <a:t>hiệu</a:t>
            </a:r>
            <a:r>
              <a:rPr lang="en-US" sz="28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800" b="1" dirty="0" err="1">
                <a:latin typeface="UVN Saigon" panose="00000400000000000000" pitchFamily="2" charset="0"/>
                <a:ea typeface="Open Sans Extrabold" panose="020B0906030804020204" pitchFamily="34" charset="0"/>
                <a:cs typeface="Open Sans Extrabold" panose="020B0906030804020204" pitchFamily="34" charset="0"/>
              </a:rPr>
              <a:t>hóa</a:t>
            </a:r>
            <a:r>
              <a:rPr lang="en-US" sz="28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800" b="1" dirty="0" err="1">
                <a:latin typeface="UVN Saigon" panose="00000400000000000000" pitchFamily="2" charset="0"/>
                <a:ea typeface="Open Sans Extrabold" panose="020B0906030804020204" pitchFamily="34" charset="0"/>
                <a:cs typeface="Open Sans Extrabold" panose="020B0906030804020204" pitchFamily="34" charset="0"/>
              </a:rPr>
              <a:t>học</a:t>
            </a:r>
            <a:r>
              <a:rPr lang="en-US" sz="28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800" dirty="0" err="1">
                <a:latin typeface="UVN Saigon" panose="00000400000000000000" pitchFamily="2" charset="0"/>
                <a:ea typeface="Open Sans Extrabold" panose="020B0906030804020204" pitchFamily="34" charset="0"/>
                <a:cs typeface="Open Sans Extrabold" panose="020B0906030804020204" pitchFamily="34" charset="0"/>
              </a:rPr>
              <a:t>tương</a:t>
            </a:r>
            <a:r>
              <a:rPr lang="en-US" sz="2800"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800" dirty="0" err="1">
                <a:latin typeface="UVN Saigon" panose="00000400000000000000" pitchFamily="2" charset="0"/>
                <a:ea typeface="Open Sans Extrabold" panose="020B0906030804020204" pitchFamily="34" charset="0"/>
                <a:cs typeface="Open Sans Extrabold" panose="020B0906030804020204" pitchFamily="34" charset="0"/>
              </a:rPr>
              <a:t>ứng</a:t>
            </a:r>
            <a:r>
              <a:rPr lang="en-US" sz="2800" dirty="0">
                <a:latin typeface="UVN Saigon" panose="00000400000000000000" pitchFamily="2" charset="0"/>
                <a:ea typeface="Open Sans Extrabold" panose="020B0906030804020204" pitchFamily="34" charset="0"/>
                <a:cs typeface="Open Sans Extrabold" panose="020B0906030804020204" pitchFamily="34" charset="0"/>
              </a:rPr>
              <a:t>.</a:t>
            </a:r>
            <a:endParaRPr lang="vi-VN" sz="28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 name="Rounded Rectangle 1"/>
          <p:cNvSpPr/>
          <p:nvPr/>
        </p:nvSpPr>
        <p:spPr>
          <a:xfrm>
            <a:off x="1945965" y="1927305"/>
            <a:ext cx="2538950" cy="6126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potassium</a:t>
            </a:r>
            <a:endParaRPr lang="vi-VN" sz="2800" b="1" dirty="0">
              <a:solidFill>
                <a:srgbClr val="000000"/>
              </a:solidFill>
            </a:endParaRPr>
          </a:p>
        </p:txBody>
      </p:sp>
      <p:sp>
        <p:nvSpPr>
          <p:cNvPr id="16" name="Rounded Rectangle 15"/>
          <p:cNvSpPr/>
          <p:nvPr/>
        </p:nvSpPr>
        <p:spPr>
          <a:xfrm>
            <a:off x="1945965" y="2663182"/>
            <a:ext cx="2538950" cy="6126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sodium</a:t>
            </a:r>
            <a:endParaRPr lang="vi-VN" sz="2800" b="1" dirty="0">
              <a:solidFill>
                <a:srgbClr val="000000"/>
              </a:solidFill>
            </a:endParaRPr>
          </a:p>
        </p:txBody>
      </p:sp>
      <p:sp>
        <p:nvSpPr>
          <p:cNvPr id="18" name="Rounded Rectangle 17"/>
          <p:cNvSpPr/>
          <p:nvPr/>
        </p:nvSpPr>
        <p:spPr>
          <a:xfrm>
            <a:off x="1945965" y="3399059"/>
            <a:ext cx="2538950" cy="6126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phosphorus</a:t>
            </a:r>
            <a:endParaRPr lang="vi-VN" sz="2800" b="1" dirty="0">
              <a:solidFill>
                <a:srgbClr val="000000"/>
              </a:solidFill>
            </a:endParaRPr>
          </a:p>
        </p:txBody>
      </p:sp>
      <p:sp>
        <p:nvSpPr>
          <p:cNvPr id="19" name="Rounded Rectangle 18"/>
          <p:cNvSpPr/>
          <p:nvPr/>
        </p:nvSpPr>
        <p:spPr>
          <a:xfrm>
            <a:off x="1945965" y="4134936"/>
            <a:ext cx="2538950" cy="6126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sulfur</a:t>
            </a:r>
            <a:endParaRPr lang="vi-VN" sz="2800" b="1" dirty="0">
              <a:solidFill>
                <a:srgbClr val="000000"/>
              </a:solidFill>
            </a:endParaRPr>
          </a:p>
        </p:txBody>
      </p:sp>
      <p:sp>
        <p:nvSpPr>
          <p:cNvPr id="20" name="Rounded Rectangle 19"/>
          <p:cNvSpPr/>
          <p:nvPr/>
        </p:nvSpPr>
        <p:spPr>
          <a:xfrm>
            <a:off x="1945965" y="4870813"/>
            <a:ext cx="2538950" cy="6126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oxygen</a:t>
            </a:r>
            <a:endParaRPr lang="vi-VN" sz="2800" b="1" dirty="0">
              <a:solidFill>
                <a:srgbClr val="000000"/>
              </a:solidFill>
            </a:endParaRPr>
          </a:p>
        </p:txBody>
      </p:sp>
      <p:sp>
        <p:nvSpPr>
          <p:cNvPr id="21" name="Rounded Rectangle 20"/>
          <p:cNvSpPr/>
          <p:nvPr/>
        </p:nvSpPr>
        <p:spPr>
          <a:xfrm>
            <a:off x="1945965" y="5606690"/>
            <a:ext cx="2538950" cy="6126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hydrogen</a:t>
            </a:r>
            <a:endParaRPr lang="vi-VN" sz="2800" b="1" dirty="0">
              <a:solidFill>
                <a:srgbClr val="000000"/>
              </a:solidFill>
            </a:endParaRPr>
          </a:p>
        </p:txBody>
      </p:sp>
      <p:sp>
        <p:nvSpPr>
          <p:cNvPr id="22" name="Rounded Rectangle 21"/>
          <p:cNvSpPr/>
          <p:nvPr/>
        </p:nvSpPr>
        <p:spPr>
          <a:xfrm>
            <a:off x="7715394" y="1927305"/>
            <a:ext cx="2538950" cy="6126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O</a:t>
            </a:r>
            <a:endParaRPr lang="vi-VN" sz="2800" b="1" dirty="0">
              <a:solidFill>
                <a:srgbClr val="000000"/>
              </a:solidFill>
            </a:endParaRPr>
          </a:p>
        </p:txBody>
      </p:sp>
      <p:sp>
        <p:nvSpPr>
          <p:cNvPr id="23" name="Rounded Rectangle 22"/>
          <p:cNvSpPr/>
          <p:nvPr/>
        </p:nvSpPr>
        <p:spPr>
          <a:xfrm>
            <a:off x="7715394" y="2663182"/>
            <a:ext cx="2538950" cy="6126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S</a:t>
            </a:r>
            <a:endParaRPr lang="vi-VN" sz="2800" b="1" dirty="0">
              <a:solidFill>
                <a:srgbClr val="000000"/>
              </a:solidFill>
            </a:endParaRPr>
          </a:p>
        </p:txBody>
      </p:sp>
      <p:sp>
        <p:nvSpPr>
          <p:cNvPr id="24" name="Rounded Rectangle 23"/>
          <p:cNvSpPr/>
          <p:nvPr/>
        </p:nvSpPr>
        <p:spPr>
          <a:xfrm>
            <a:off x="7715394" y="3399059"/>
            <a:ext cx="2538950" cy="6126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Na</a:t>
            </a:r>
            <a:endParaRPr lang="vi-VN" sz="2800" b="1" dirty="0">
              <a:solidFill>
                <a:srgbClr val="000000"/>
              </a:solidFill>
            </a:endParaRPr>
          </a:p>
        </p:txBody>
      </p:sp>
      <p:sp>
        <p:nvSpPr>
          <p:cNvPr id="25" name="Rounded Rectangle 24"/>
          <p:cNvSpPr/>
          <p:nvPr/>
        </p:nvSpPr>
        <p:spPr>
          <a:xfrm>
            <a:off x="7715394" y="4134936"/>
            <a:ext cx="2538950" cy="6126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H</a:t>
            </a:r>
            <a:endParaRPr lang="vi-VN" sz="2800" b="1" dirty="0">
              <a:solidFill>
                <a:srgbClr val="000000"/>
              </a:solidFill>
            </a:endParaRPr>
          </a:p>
        </p:txBody>
      </p:sp>
      <p:sp>
        <p:nvSpPr>
          <p:cNvPr id="26" name="Rounded Rectangle 25"/>
          <p:cNvSpPr/>
          <p:nvPr/>
        </p:nvSpPr>
        <p:spPr>
          <a:xfrm>
            <a:off x="7715394" y="4870813"/>
            <a:ext cx="2538950" cy="6126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K</a:t>
            </a:r>
            <a:endParaRPr lang="vi-VN" sz="2800" b="1" dirty="0">
              <a:solidFill>
                <a:srgbClr val="000000"/>
              </a:solidFill>
            </a:endParaRPr>
          </a:p>
        </p:txBody>
      </p:sp>
      <p:sp>
        <p:nvSpPr>
          <p:cNvPr id="27" name="Rounded Rectangle 26"/>
          <p:cNvSpPr/>
          <p:nvPr/>
        </p:nvSpPr>
        <p:spPr>
          <a:xfrm>
            <a:off x="7715394" y="5606690"/>
            <a:ext cx="2538950" cy="6126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P</a:t>
            </a:r>
            <a:endParaRPr lang="vi-VN" sz="2800" b="1" dirty="0">
              <a:solidFill>
                <a:srgbClr val="000000"/>
              </a:solidFill>
            </a:endParaRPr>
          </a:p>
        </p:txBody>
      </p:sp>
      <p:cxnSp>
        <p:nvCxnSpPr>
          <p:cNvPr id="6" name="Straight Connector 5"/>
          <p:cNvCxnSpPr>
            <a:stCxn id="2" idx="3"/>
            <a:endCxn id="26" idx="1"/>
          </p:cNvCxnSpPr>
          <p:nvPr/>
        </p:nvCxnSpPr>
        <p:spPr>
          <a:xfrm>
            <a:off x="4484915" y="2233653"/>
            <a:ext cx="3230479" cy="2943508"/>
          </a:xfrm>
          <a:prstGeom prst="line">
            <a:avLst/>
          </a:prstGeom>
          <a:ln>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6" idx="3"/>
            <a:endCxn id="24" idx="1"/>
          </p:cNvCxnSpPr>
          <p:nvPr/>
        </p:nvCxnSpPr>
        <p:spPr>
          <a:xfrm>
            <a:off x="4484915" y="2969530"/>
            <a:ext cx="3230479" cy="735877"/>
          </a:xfrm>
          <a:prstGeom prst="line">
            <a:avLst/>
          </a:prstGeom>
          <a:ln>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8" idx="3"/>
            <a:endCxn id="27" idx="1"/>
          </p:cNvCxnSpPr>
          <p:nvPr/>
        </p:nvCxnSpPr>
        <p:spPr>
          <a:xfrm>
            <a:off x="4484915" y="3705407"/>
            <a:ext cx="3230479" cy="2207631"/>
          </a:xfrm>
          <a:prstGeom prst="line">
            <a:avLst/>
          </a:prstGeom>
          <a:ln>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19" idx="3"/>
            <a:endCxn id="23" idx="1"/>
          </p:cNvCxnSpPr>
          <p:nvPr/>
        </p:nvCxnSpPr>
        <p:spPr>
          <a:xfrm flipV="1">
            <a:off x="4484915" y="2969530"/>
            <a:ext cx="3230479" cy="1471754"/>
          </a:xfrm>
          <a:prstGeom prst="line">
            <a:avLst/>
          </a:prstGeom>
          <a:ln>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20" idx="3"/>
            <a:endCxn id="22" idx="1"/>
          </p:cNvCxnSpPr>
          <p:nvPr/>
        </p:nvCxnSpPr>
        <p:spPr>
          <a:xfrm flipV="1">
            <a:off x="4484915" y="2233653"/>
            <a:ext cx="3230479" cy="2943508"/>
          </a:xfrm>
          <a:prstGeom prst="line">
            <a:avLst/>
          </a:prstGeom>
          <a:ln>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21" idx="3"/>
            <a:endCxn id="25" idx="1"/>
          </p:cNvCxnSpPr>
          <p:nvPr/>
        </p:nvCxnSpPr>
        <p:spPr>
          <a:xfrm flipV="1">
            <a:off x="4484915" y="4441284"/>
            <a:ext cx="3230479" cy="1471754"/>
          </a:xfrm>
          <a:prstGeom prst="line">
            <a:avLst/>
          </a:prstGeom>
          <a:ln>
            <a:solidFill>
              <a:srgbClr val="41719C"/>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60437117-793F-649B-9EB2-E94663F10DBB}"/>
                  </a:ext>
                </a:extLst>
              </p14:cNvPr>
              <p14:cNvContentPartPr/>
              <p14:nvPr/>
            </p14:nvContentPartPr>
            <p14:xfrm>
              <a:off x="2346840" y="1103400"/>
              <a:ext cx="7433280" cy="5339880"/>
            </p14:xfrm>
          </p:contentPart>
        </mc:Choice>
        <mc:Fallback>
          <p:pic>
            <p:nvPicPr>
              <p:cNvPr id="3" name="Ink 2">
                <a:extLst>
                  <a:ext uri="{FF2B5EF4-FFF2-40B4-BE49-F238E27FC236}">
                    <a16:creationId xmlns:a16="http://schemas.microsoft.com/office/drawing/2014/main" id="{60437117-793F-649B-9EB2-E94663F10DBB}"/>
                  </a:ext>
                </a:extLst>
              </p:cNvPr>
              <p:cNvPicPr/>
              <p:nvPr/>
            </p:nvPicPr>
            <p:blipFill>
              <a:blip r:embed="rId4"/>
              <a:stretch>
                <a:fillRect/>
              </a:stretch>
            </p:blipFill>
            <p:spPr>
              <a:xfrm>
                <a:off x="2337480" y="1094040"/>
                <a:ext cx="7452000" cy="5358600"/>
              </a:xfrm>
              <a:prstGeom prst="rect">
                <a:avLst/>
              </a:prstGeom>
            </p:spPr>
          </p:pic>
        </mc:Fallback>
      </mc:AlternateContent>
    </p:spTree>
    <p:extLst>
      <p:ext uri="{BB962C8B-B14F-4D97-AF65-F5344CB8AC3E}">
        <p14:creationId xmlns:p14="http://schemas.microsoft.com/office/powerpoint/2010/main" val="35217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left)">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left)">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left)">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left)">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45965" y="1927305"/>
            <a:ext cx="2538950" cy="6126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beryllium</a:t>
            </a:r>
            <a:endParaRPr lang="vi-VN" sz="2800" b="1" dirty="0">
              <a:solidFill>
                <a:srgbClr val="000000"/>
              </a:solidFill>
            </a:endParaRPr>
          </a:p>
        </p:txBody>
      </p:sp>
      <p:sp>
        <p:nvSpPr>
          <p:cNvPr id="16" name="Rounded Rectangle 15"/>
          <p:cNvSpPr/>
          <p:nvPr/>
        </p:nvSpPr>
        <p:spPr>
          <a:xfrm>
            <a:off x="1945965" y="2663182"/>
            <a:ext cx="2538950" cy="6126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calcium</a:t>
            </a:r>
            <a:endParaRPr lang="vi-VN" sz="2800" b="1" dirty="0">
              <a:solidFill>
                <a:srgbClr val="000000"/>
              </a:solidFill>
            </a:endParaRPr>
          </a:p>
        </p:txBody>
      </p:sp>
      <p:sp>
        <p:nvSpPr>
          <p:cNvPr id="18" name="Rounded Rectangle 17"/>
          <p:cNvSpPr/>
          <p:nvPr/>
        </p:nvSpPr>
        <p:spPr>
          <a:xfrm>
            <a:off x="1945965" y="3399059"/>
            <a:ext cx="2538950" cy="6126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00"/>
                </a:solidFill>
              </a:rPr>
              <a:t>flourine</a:t>
            </a:r>
            <a:endParaRPr lang="vi-VN" sz="2800" b="1" dirty="0">
              <a:solidFill>
                <a:srgbClr val="000000"/>
              </a:solidFill>
            </a:endParaRPr>
          </a:p>
        </p:txBody>
      </p:sp>
      <p:sp>
        <p:nvSpPr>
          <p:cNvPr id="19" name="Rounded Rectangle 18"/>
          <p:cNvSpPr/>
          <p:nvPr/>
        </p:nvSpPr>
        <p:spPr>
          <a:xfrm>
            <a:off x="1945965" y="4134936"/>
            <a:ext cx="2538950" cy="6126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neon</a:t>
            </a:r>
            <a:endParaRPr lang="vi-VN" sz="2800" b="1" dirty="0">
              <a:solidFill>
                <a:srgbClr val="000000"/>
              </a:solidFill>
            </a:endParaRPr>
          </a:p>
        </p:txBody>
      </p:sp>
      <p:sp>
        <p:nvSpPr>
          <p:cNvPr id="20" name="Rounded Rectangle 19"/>
          <p:cNvSpPr/>
          <p:nvPr/>
        </p:nvSpPr>
        <p:spPr>
          <a:xfrm>
            <a:off x="1945965" y="4870813"/>
            <a:ext cx="2538950" cy="6126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00"/>
                </a:solidFill>
              </a:rPr>
              <a:t>aluminium</a:t>
            </a:r>
            <a:endParaRPr lang="vi-VN" sz="2800" b="1" dirty="0">
              <a:solidFill>
                <a:srgbClr val="000000"/>
              </a:solidFill>
            </a:endParaRPr>
          </a:p>
        </p:txBody>
      </p:sp>
      <p:sp>
        <p:nvSpPr>
          <p:cNvPr id="21" name="Rounded Rectangle 20"/>
          <p:cNvSpPr/>
          <p:nvPr/>
        </p:nvSpPr>
        <p:spPr>
          <a:xfrm>
            <a:off x="1945965" y="5606690"/>
            <a:ext cx="2538950" cy="6126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carbon</a:t>
            </a:r>
            <a:endParaRPr lang="vi-VN" sz="2800" b="1" dirty="0">
              <a:solidFill>
                <a:srgbClr val="000000"/>
              </a:solidFill>
            </a:endParaRPr>
          </a:p>
        </p:txBody>
      </p:sp>
      <p:sp>
        <p:nvSpPr>
          <p:cNvPr id="22" name="Rounded Rectangle 21"/>
          <p:cNvSpPr/>
          <p:nvPr/>
        </p:nvSpPr>
        <p:spPr>
          <a:xfrm>
            <a:off x="7715394" y="1927305"/>
            <a:ext cx="2538950" cy="6126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Li</a:t>
            </a:r>
            <a:endParaRPr lang="vi-VN" sz="2800" b="1" dirty="0">
              <a:solidFill>
                <a:srgbClr val="000000"/>
              </a:solidFill>
            </a:endParaRPr>
          </a:p>
        </p:txBody>
      </p:sp>
      <p:sp>
        <p:nvSpPr>
          <p:cNvPr id="23" name="Rounded Rectangle 22"/>
          <p:cNvSpPr/>
          <p:nvPr/>
        </p:nvSpPr>
        <p:spPr>
          <a:xfrm>
            <a:off x="7715394" y="2663182"/>
            <a:ext cx="2538950" cy="6126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He</a:t>
            </a:r>
            <a:endParaRPr lang="vi-VN" sz="2800" b="1" dirty="0">
              <a:solidFill>
                <a:srgbClr val="000000"/>
              </a:solidFill>
            </a:endParaRPr>
          </a:p>
        </p:txBody>
      </p:sp>
      <p:sp>
        <p:nvSpPr>
          <p:cNvPr id="24" name="Rounded Rectangle 23"/>
          <p:cNvSpPr/>
          <p:nvPr/>
        </p:nvSpPr>
        <p:spPr>
          <a:xfrm>
            <a:off x="7715394" y="3399059"/>
            <a:ext cx="2538950" cy="6126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F</a:t>
            </a:r>
            <a:endParaRPr lang="vi-VN" sz="2800" b="1" dirty="0">
              <a:solidFill>
                <a:srgbClr val="000000"/>
              </a:solidFill>
            </a:endParaRPr>
          </a:p>
        </p:txBody>
      </p:sp>
      <p:sp>
        <p:nvSpPr>
          <p:cNvPr id="25" name="Rounded Rectangle 24"/>
          <p:cNvSpPr/>
          <p:nvPr/>
        </p:nvSpPr>
        <p:spPr>
          <a:xfrm>
            <a:off x="7715394" y="4134936"/>
            <a:ext cx="2538950" cy="6126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C</a:t>
            </a:r>
            <a:endParaRPr lang="vi-VN" sz="2800" b="1" dirty="0">
              <a:solidFill>
                <a:srgbClr val="000000"/>
              </a:solidFill>
            </a:endParaRPr>
          </a:p>
        </p:txBody>
      </p:sp>
      <p:sp>
        <p:nvSpPr>
          <p:cNvPr id="26" name="Rounded Rectangle 25"/>
          <p:cNvSpPr/>
          <p:nvPr/>
        </p:nvSpPr>
        <p:spPr>
          <a:xfrm>
            <a:off x="7715394" y="4870813"/>
            <a:ext cx="2538950" cy="6126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Be</a:t>
            </a:r>
            <a:endParaRPr lang="vi-VN" sz="2800" b="1" dirty="0">
              <a:solidFill>
                <a:srgbClr val="000000"/>
              </a:solidFill>
            </a:endParaRPr>
          </a:p>
        </p:txBody>
      </p:sp>
      <p:sp>
        <p:nvSpPr>
          <p:cNvPr id="27" name="Rounded Rectangle 26"/>
          <p:cNvSpPr/>
          <p:nvPr/>
        </p:nvSpPr>
        <p:spPr>
          <a:xfrm>
            <a:off x="7715394" y="5606690"/>
            <a:ext cx="2538950" cy="6126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Al</a:t>
            </a:r>
            <a:endParaRPr lang="vi-VN" sz="2800" b="1" dirty="0">
              <a:solidFill>
                <a:srgbClr val="000000"/>
              </a:solidFill>
            </a:endParaRPr>
          </a:p>
        </p:txBody>
      </p:sp>
      <p:cxnSp>
        <p:nvCxnSpPr>
          <p:cNvPr id="6" name="Straight Connector 5"/>
          <p:cNvCxnSpPr>
            <a:stCxn id="30" idx="3"/>
            <a:endCxn id="23" idx="1"/>
          </p:cNvCxnSpPr>
          <p:nvPr/>
        </p:nvCxnSpPr>
        <p:spPr>
          <a:xfrm>
            <a:off x="4484915" y="761899"/>
            <a:ext cx="3230479" cy="2207631"/>
          </a:xfrm>
          <a:prstGeom prst="line">
            <a:avLst/>
          </a:prstGeom>
          <a:ln>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 idx="3"/>
            <a:endCxn id="26" idx="1"/>
          </p:cNvCxnSpPr>
          <p:nvPr/>
        </p:nvCxnSpPr>
        <p:spPr>
          <a:xfrm>
            <a:off x="4484915" y="2233653"/>
            <a:ext cx="3230479" cy="2943508"/>
          </a:xfrm>
          <a:prstGeom prst="line">
            <a:avLst/>
          </a:prstGeom>
          <a:ln>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8" idx="3"/>
            <a:endCxn id="24" idx="1"/>
          </p:cNvCxnSpPr>
          <p:nvPr/>
        </p:nvCxnSpPr>
        <p:spPr>
          <a:xfrm>
            <a:off x="4484915" y="3705407"/>
            <a:ext cx="3230479" cy="0"/>
          </a:xfrm>
          <a:prstGeom prst="line">
            <a:avLst/>
          </a:prstGeom>
          <a:ln>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8" idx="3"/>
            <a:endCxn id="22" idx="1"/>
          </p:cNvCxnSpPr>
          <p:nvPr/>
        </p:nvCxnSpPr>
        <p:spPr>
          <a:xfrm>
            <a:off x="4484915" y="1497776"/>
            <a:ext cx="3230479" cy="735877"/>
          </a:xfrm>
          <a:prstGeom prst="line">
            <a:avLst/>
          </a:prstGeom>
          <a:ln>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6" idx="3"/>
            <a:endCxn id="31" idx="1"/>
          </p:cNvCxnSpPr>
          <p:nvPr/>
        </p:nvCxnSpPr>
        <p:spPr>
          <a:xfrm flipV="1">
            <a:off x="4484915" y="1497776"/>
            <a:ext cx="3230479" cy="1471754"/>
          </a:xfrm>
          <a:prstGeom prst="line">
            <a:avLst/>
          </a:prstGeom>
          <a:ln>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19" idx="3"/>
            <a:endCxn id="33" idx="1"/>
          </p:cNvCxnSpPr>
          <p:nvPr/>
        </p:nvCxnSpPr>
        <p:spPr>
          <a:xfrm flipV="1">
            <a:off x="4484915" y="761898"/>
            <a:ext cx="3230479" cy="3679386"/>
          </a:xfrm>
          <a:prstGeom prst="line">
            <a:avLst/>
          </a:prstGeom>
          <a:ln>
            <a:solidFill>
              <a:srgbClr val="41719C"/>
            </a:solidFill>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1945965" y="1191428"/>
            <a:ext cx="2538950" cy="6126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lithium</a:t>
            </a:r>
            <a:endParaRPr lang="vi-VN" sz="2800" b="1" dirty="0">
              <a:solidFill>
                <a:srgbClr val="000000"/>
              </a:solidFill>
            </a:endParaRPr>
          </a:p>
        </p:txBody>
      </p:sp>
      <p:sp>
        <p:nvSpPr>
          <p:cNvPr id="30" name="Rounded Rectangle 29"/>
          <p:cNvSpPr/>
          <p:nvPr/>
        </p:nvSpPr>
        <p:spPr>
          <a:xfrm>
            <a:off x="1945965" y="455551"/>
            <a:ext cx="2538950" cy="6126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helium</a:t>
            </a:r>
            <a:endParaRPr lang="vi-VN" sz="2800" b="1" dirty="0">
              <a:solidFill>
                <a:srgbClr val="000000"/>
              </a:solidFill>
            </a:endParaRPr>
          </a:p>
        </p:txBody>
      </p:sp>
      <p:sp>
        <p:nvSpPr>
          <p:cNvPr id="31" name="Rounded Rectangle 30"/>
          <p:cNvSpPr/>
          <p:nvPr/>
        </p:nvSpPr>
        <p:spPr>
          <a:xfrm>
            <a:off x="7715394" y="1191428"/>
            <a:ext cx="2538950" cy="6126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Ca</a:t>
            </a:r>
            <a:endParaRPr lang="vi-VN" sz="2800" b="1" dirty="0">
              <a:solidFill>
                <a:srgbClr val="000000"/>
              </a:solidFill>
            </a:endParaRPr>
          </a:p>
        </p:txBody>
      </p:sp>
      <p:sp>
        <p:nvSpPr>
          <p:cNvPr id="33" name="Rounded Rectangle 32"/>
          <p:cNvSpPr/>
          <p:nvPr/>
        </p:nvSpPr>
        <p:spPr>
          <a:xfrm>
            <a:off x="7715394" y="455550"/>
            <a:ext cx="2538950" cy="6126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Ne</a:t>
            </a:r>
            <a:endParaRPr lang="vi-VN" sz="2800" b="1" dirty="0">
              <a:solidFill>
                <a:srgbClr val="000000"/>
              </a:solidFill>
            </a:endParaRPr>
          </a:p>
        </p:txBody>
      </p:sp>
      <p:cxnSp>
        <p:nvCxnSpPr>
          <p:cNvPr id="39" name="Straight Connector 38"/>
          <p:cNvCxnSpPr>
            <a:stCxn id="20" idx="3"/>
            <a:endCxn id="27" idx="1"/>
          </p:cNvCxnSpPr>
          <p:nvPr/>
        </p:nvCxnSpPr>
        <p:spPr>
          <a:xfrm>
            <a:off x="4484915" y="5177161"/>
            <a:ext cx="3230479" cy="735877"/>
          </a:xfrm>
          <a:prstGeom prst="line">
            <a:avLst/>
          </a:prstGeom>
          <a:ln>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21" idx="3"/>
            <a:endCxn id="25" idx="1"/>
          </p:cNvCxnSpPr>
          <p:nvPr/>
        </p:nvCxnSpPr>
        <p:spPr>
          <a:xfrm flipV="1">
            <a:off x="4484915" y="4441284"/>
            <a:ext cx="3230479" cy="1471754"/>
          </a:xfrm>
          <a:prstGeom prst="line">
            <a:avLst/>
          </a:prstGeom>
          <a:ln>
            <a:solidFill>
              <a:srgbClr val="41719C"/>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6578C2EA-CF40-FB59-4351-C43E9F2EEB28}"/>
                  </a:ext>
                </a:extLst>
              </p14:cNvPr>
              <p14:cNvContentPartPr/>
              <p14:nvPr/>
            </p14:nvContentPartPr>
            <p14:xfrm>
              <a:off x="282960" y="311400"/>
              <a:ext cx="7692480" cy="5627880"/>
            </p14:xfrm>
          </p:contentPart>
        </mc:Choice>
        <mc:Fallback>
          <p:pic>
            <p:nvPicPr>
              <p:cNvPr id="3" name="Ink 2">
                <a:extLst>
                  <a:ext uri="{FF2B5EF4-FFF2-40B4-BE49-F238E27FC236}">
                    <a16:creationId xmlns:a16="http://schemas.microsoft.com/office/drawing/2014/main" id="{6578C2EA-CF40-FB59-4351-C43E9F2EEB28}"/>
                  </a:ext>
                </a:extLst>
              </p:cNvPr>
              <p:cNvPicPr/>
              <p:nvPr/>
            </p:nvPicPr>
            <p:blipFill>
              <a:blip r:embed="rId3"/>
              <a:stretch>
                <a:fillRect/>
              </a:stretch>
            </p:blipFill>
            <p:spPr>
              <a:xfrm>
                <a:off x="273600" y="302040"/>
                <a:ext cx="7711200" cy="564660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4" name="Ink 3">
                <a:extLst>
                  <a:ext uri="{FF2B5EF4-FFF2-40B4-BE49-F238E27FC236}">
                    <a16:creationId xmlns:a16="http://schemas.microsoft.com/office/drawing/2014/main" id="{A1E47352-7E67-80E2-C8C5-C7329DBBB264}"/>
                  </a:ext>
                </a:extLst>
              </p14:cNvPr>
              <p14:cNvContentPartPr/>
              <p14:nvPr/>
            </p14:nvContentPartPr>
            <p14:xfrm>
              <a:off x="8430840" y="709920"/>
              <a:ext cx="3699000" cy="5837040"/>
            </p14:xfrm>
          </p:contentPart>
        </mc:Choice>
        <mc:Fallback>
          <p:pic>
            <p:nvPicPr>
              <p:cNvPr id="4" name="Ink 3">
                <a:extLst>
                  <a:ext uri="{FF2B5EF4-FFF2-40B4-BE49-F238E27FC236}">
                    <a16:creationId xmlns:a16="http://schemas.microsoft.com/office/drawing/2014/main" id="{A1E47352-7E67-80E2-C8C5-C7329DBBB264}"/>
                  </a:ext>
                </a:extLst>
              </p:cNvPr>
              <p:cNvPicPr/>
              <p:nvPr/>
            </p:nvPicPr>
            <p:blipFill>
              <a:blip r:embed="rId5"/>
              <a:stretch>
                <a:fillRect/>
              </a:stretch>
            </p:blipFill>
            <p:spPr>
              <a:xfrm>
                <a:off x="8421480" y="700560"/>
                <a:ext cx="3717720" cy="5855760"/>
              </a:xfrm>
              <a:prstGeom prst="rect">
                <a:avLst/>
              </a:prstGeom>
            </p:spPr>
          </p:pic>
        </mc:Fallback>
      </mc:AlternateContent>
    </p:spTree>
    <p:extLst>
      <p:ext uri="{BB962C8B-B14F-4D97-AF65-F5344CB8AC3E}">
        <p14:creationId xmlns:p14="http://schemas.microsoft.com/office/powerpoint/2010/main" val="280408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left)">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wipe(left)">
                                      <p:cBhvr>
                                        <p:cTn id="62" dur="500"/>
                                        <p:tgtEl>
                                          <p:spTgt spid="3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left)">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wipe(left)">
                                      <p:cBhvr>
                                        <p:cTn id="72" dur="5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wipe(left)">
                                      <p:cBhvr>
                                        <p:cTn id="77" dur="500"/>
                                        <p:tgtEl>
                                          <p:spTgt spid="3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wipe(left)">
                                      <p:cBhvr>
                                        <p:cTn id="82" dur="500"/>
                                        <p:tgtEl>
                                          <p:spTgt spid="4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wipe(left)">
                                      <p:cBhvr>
                                        <p:cTn id="87" dur="5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42"/>
                                        </p:tgtEl>
                                        <p:attrNameLst>
                                          <p:attrName>style.visibility</p:attrName>
                                        </p:attrNameLst>
                                      </p:cBhvr>
                                      <p:to>
                                        <p:strVal val="visible"/>
                                      </p:to>
                                    </p:set>
                                    <p:animEffect transition="in" filter="wipe(left)">
                                      <p:cBhvr>
                                        <p:cTn id="9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1" grpId="0" animBg="1"/>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B84B57-C12A-4410-99FC-41399B51DCDD}"/>
              </a:ext>
            </a:extLst>
          </p:cNvPr>
          <p:cNvSpPr/>
          <p:nvPr/>
        </p:nvSpPr>
        <p:spPr>
          <a:xfrm>
            <a:off x="0" y="1"/>
            <a:ext cx="12192000" cy="685799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sym typeface="+mn-lt"/>
            </a:endParaRPr>
          </a:p>
        </p:txBody>
      </p:sp>
      <p:sp>
        <p:nvSpPr>
          <p:cNvPr id="5" name="矩形 4">
            <a:extLst>
              <a:ext uri="{FF2B5EF4-FFF2-40B4-BE49-F238E27FC236}">
                <a16:creationId xmlns:a16="http://schemas.microsoft.com/office/drawing/2014/main" id="{A48ED37B-F43C-482F-BEEB-625E99D37C9A}"/>
              </a:ext>
            </a:extLst>
          </p:cNvPr>
          <p:cNvSpPr/>
          <p:nvPr/>
        </p:nvSpPr>
        <p:spPr>
          <a:xfrm>
            <a:off x="602049" y="475461"/>
            <a:ext cx="11239500" cy="5994399"/>
          </a:xfrm>
          <a:prstGeom prst="rect">
            <a:avLst/>
          </a:prstGeom>
          <a:solidFill>
            <a:schemeClr val="bg1"/>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400" dirty="0"/>
              <a:t>Các nguyên tử thuộc cùng một nguyên tố hoá học là</a:t>
            </a:r>
            <a:endParaRPr lang="zh-CN" altLang="en-US" sz="1400" dirty="0">
              <a:cs typeface="+mn-ea"/>
              <a:sym typeface="+mn-lt"/>
            </a:endParaRPr>
          </a:p>
        </p:txBody>
      </p:sp>
      <p:grpSp>
        <p:nvGrpSpPr>
          <p:cNvPr id="11" name="组合 10">
            <a:extLst>
              <a:ext uri="{FF2B5EF4-FFF2-40B4-BE49-F238E27FC236}">
                <a16:creationId xmlns:a16="http://schemas.microsoft.com/office/drawing/2014/main" id="{568E802E-22BD-4046-A8A1-62805B9E4D56}"/>
              </a:ext>
            </a:extLst>
          </p:cNvPr>
          <p:cNvGrpSpPr/>
          <p:nvPr/>
        </p:nvGrpSpPr>
        <p:grpSpPr>
          <a:xfrm>
            <a:off x="9732933" y="475460"/>
            <a:ext cx="1857019" cy="1181893"/>
            <a:chOff x="9732933" y="475457"/>
            <a:chExt cx="1857018" cy="1181893"/>
          </a:xfrm>
        </p:grpSpPr>
        <p:pic>
          <p:nvPicPr>
            <p:cNvPr id="6" name="图片 5">
              <a:extLst>
                <a:ext uri="{FF2B5EF4-FFF2-40B4-BE49-F238E27FC236}">
                  <a16:creationId xmlns:a16="http://schemas.microsoft.com/office/drawing/2014/main" id="{2FC623EB-59A6-423B-AE6C-606786674C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5417" y="475458"/>
              <a:ext cx="707935" cy="1181892"/>
            </a:xfrm>
            <a:prstGeom prst="rect">
              <a:avLst/>
            </a:prstGeom>
          </p:spPr>
        </p:pic>
        <p:pic>
          <p:nvPicPr>
            <p:cNvPr id="7" name="图片 6">
              <a:extLst>
                <a:ext uri="{FF2B5EF4-FFF2-40B4-BE49-F238E27FC236}">
                  <a16:creationId xmlns:a16="http://schemas.microsoft.com/office/drawing/2014/main" id="{E957DFC3-7921-4CAA-BD39-CDB9272E3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9004" y="475457"/>
              <a:ext cx="390947" cy="870744"/>
            </a:xfrm>
            <a:prstGeom prst="rect">
              <a:avLst/>
            </a:prstGeom>
          </p:spPr>
        </p:pic>
        <p:pic>
          <p:nvPicPr>
            <p:cNvPr id="8" name="图片 7">
              <a:extLst>
                <a:ext uri="{FF2B5EF4-FFF2-40B4-BE49-F238E27FC236}">
                  <a16:creationId xmlns:a16="http://schemas.microsoft.com/office/drawing/2014/main" id="{B2801CB4-1834-4A06-8DF1-10864BD588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3329" y="475457"/>
              <a:ext cx="390947" cy="870744"/>
            </a:xfrm>
            <a:prstGeom prst="rect">
              <a:avLst/>
            </a:prstGeom>
          </p:spPr>
        </p:pic>
        <p:pic>
          <p:nvPicPr>
            <p:cNvPr id="9" name="图片 8">
              <a:extLst>
                <a:ext uri="{FF2B5EF4-FFF2-40B4-BE49-F238E27FC236}">
                  <a16:creationId xmlns:a16="http://schemas.microsoft.com/office/drawing/2014/main" id="{2252009E-A6B2-4CC4-9B7A-DF8142F05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2933" y="475457"/>
              <a:ext cx="390947" cy="870744"/>
            </a:xfrm>
            <a:prstGeom prst="rect">
              <a:avLst/>
            </a:prstGeom>
          </p:spPr>
        </p:pic>
      </p:grpSp>
      <p:sp>
        <p:nvSpPr>
          <p:cNvPr id="10" name="矩形 9">
            <a:extLst>
              <a:ext uri="{FF2B5EF4-FFF2-40B4-BE49-F238E27FC236}">
                <a16:creationId xmlns:a16="http://schemas.microsoft.com/office/drawing/2014/main" id="{C7089F2B-CFC3-4D08-9551-723620268CBC}"/>
              </a:ext>
            </a:extLst>
          </p:cNvPr>
          <p:cNvSpPr/>
          <p:nvPr/>
        </p:nvSpPr>
        <p:spPr>
          <a:xfrm>
            <a:off x="929943" y="1271404"/>
            <a:ext cx="10269063" cy="1077218"/>
          </a:xfrm>
          <a:prstGeom prst="rect">
            <a:avLst/>
          </a:prstGeom>
        </p:spPr>
        <p:txBody>
          <a:bodyPr wrap="square">
            <a:spAutoFit/>
          </a:bodyPr>
          <a:lstStyle/>
          <a:p>
            <a:pPr lvl="0" algn="just">
              <a:defRPr/>
            </a:pPr>
            <a:r>
              <a:rPr lang="vi-VN" altLang="zh-CN" sz="3200" b="1" u="sng" dirty="0">
                <a:solidFill>
                  <a:srgbClr val="C00000"/>
                </a:solidFill>
                <a:latin typeface="Arial" panose="020B0604020202020204" pitchFamily="34" charset="0"/>
                <a:cs typeface="Arial" panose="020B0604020202020204" pitchFamily="34" charset="0"/>
                <a:sym typeface="+mn-lt"/>
              </a:rPr>
              <a:t>Câu 1: </a:t>
            </a:r>
            <a:r>
              <a:rPr lang="vi-VN" altLang="zh-CN" sz="3200" b="1" dirty="0">
                <a:solidFill>
                  <a:srgbClr val="7030A0"/>
                </a:solidFill>
                <a:latin typeface="Arial" panose="020B0604020202020204" pitchFamily="34" charset="0"/>
                <a:cs typeface="Arial" panose="020B0604020202020204" pitchFamily="34" charset="0"/>
                <a:sym typeface="+mn-lt"/>
              </a:rPr>
              <a:t>Cho các nguyên từ được kí hiệu bởi các chữ cái và số proton trong mỗi nguyên tử như sau:</a:t>
            </a:r>
            <a:endParaRPr lang="en-US" altLang="zh-CN" sz="2400" b="1" dirty="0">
              <a:solidFill>
                <a:srgbClr val="7030A0"/>
              </a:solidFill>
              <a:latin typeface="Arial" panose="020B0604020202020204" pitchFamily="34" charset="0"/>
              <a:cs typeface="Arial" panose="020B0604020202020204" pitchFamily="34" charset="0"/>
              <a:sym typeface="+mn-lt"/>
            </a:endParaRPr>
          </a:p>
        </p:txBody>
      </p:sp>
      <p:sp>
        <p:nvSpPr>
          <p:cNvPr id="15" name="Oval 6">
            <a:extLst>
              <a:ext uri="{FF2B5EF4-FFF2-40B4-BE49-F238E27FC236}">
                <a16:creationId xmlns:a16="http://schemas.microsoft.com/office/drawing/2014/main" id="{FADA74CE-FDD1-4FD3-A147-23A912FCD6E4}"/>
              </a:ext>
            </a:extLst>
          </p:cNvPr>
          <p:cNvSpPr/>
          <p:nvPr/>
        </p:nvSpPr>
        <p:spPr>
          <a:xfrm>
            <a:off x="1297356" y="4964213"/>
            <a:ext cx="664917" cy="665091"/>
          </a:xfrm>
          <a:prstGeom prst="ellipse">
            <a:avLst/>
          </a:prstGeom>
          <a:solidFill>
            <a:srgbClr val="7BD3E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377">
              <a:defRPr/>
            </a:pPr>
            <a:r>
              <a:rPr lang="en-US" altLang="zh-CN" sz="32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rPr>
              <a:t>A</a:t>
            </a:r>
            <a:endParaRPr lang="x-none" sz="32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endParaRPr>
          </a:p>
        </p:txBody>
      </p:sp>
      <p:sp>
        <p:nvSpPr>
          <p:cNvPr id="16" name="Oval 8">
            <a:extLst>
              <a:ext uri="{FF2B5EF4-FFF2-40B4-BE49-F238E27FC236}">
                <a16:creationId xmlns:a16="http://schemas.microsoft.com/office/drawing/2014/main" id="{9B86F6A2-E93C-4B03-BF79-9E2968406F2F}"/>
              </a:ext>
            </a:extLst>
          </p:cNvPr>
          <p:cNvSpPr/>
          <p:nvPr/>
        </p:nvSpPr>
        <p:spPr>
          <a:xfrm>
            <a:off x="3595987" y="4950116"/>
            <a:ext cx="664917" cy="665091"/>
          </a:xfrm>
          <a:prstGeom prst="ellipse">
            <a:avLst/>
          </a:prstGeom>
          <a:solidFill>
            <a:srgbClr val="FFF87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377">
              <a:defRPr/>
            </a:pPr>
            <a:r>
              <a:rPr lang="en-US" altLang="zh-CN" sz="32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rPr>
              <a:t>B</a:t>
            </a:r>
            <a:endParaRPr lang="x-none" sz="32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endParaRPr>
          </a:p>
        </p:txBody>
      </p:sp>
      <p:sp>
        <p:nvSpPr>
          <p:cNvPr id="17" name="Oval 10">
            <a:extLst>
              <a:ext uri="{FF2B5EF4-FFF2-40B4-BE49-F238E27FC236}">
                <a16:creationId xmlns:a16="http://schemas.microsoft.com/office/drawing/2014/main" id="{B7863CA1-CF92-4A85-8DDB-5BDA37153705}"/>
              </a:ext>
            </a:extLst>
          </p:cNvPr>
          <p:cNvSpPr/>
          <p:nvPr/>
        </p:nvSpPr>
        <p:spPr>
          <a:xfrm>
            <a:off x="6115248" y="4926968"/>
            <a:ext cx="664917" cy="665091"/>
          </a:xfrm>
          <a:prstGeom prst="ellipse">
            <a:avLst/>
          </a:prstGeom>
          <a:solidFill>
            <a:srgbClr val="7BD3E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377">
              <a:defRPr/>
            </a:pPr>
            <a:r>
              <a:rPr lang="en-US" altLang="zh-CN" sz="32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rPr>
              <a:t>C</a:t>
            </a:r>
            <a:endParaRPr lang="x-none" sz="32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endParaRPr>
          </a:p>
        </p:txBody>
      </p:sp>
      <p:sp>
        <p:nvSpPr>
          <p:cNvPr id="18" name="文本框 17">
            <a:extLst>
              <a:ext uri="{FF2B5EF4-FFF2-40B4-BE49-F238E27FC236}">
                <a16:creationId xmlns:a16="http://schemas.microsoft.com/office/drawing/2014/main" id="{874FC64E-8127-4E22-BEDB-927B82328EE5}"/>
              </a:ext>
            </a:extLst>
          </p:cNvPr>
          <p:cNvSpPr txBox="1"/>
          <p:nvPr/>
        </p:nvSpPr>
        <p:spPr>
          <a:xfrm>
            <a:off x="2098949" y="4889549"/>
            <a:ext cx="1253267" cy="739754"/>
          </a:xfrm>
          <a:prstGeom prst="rect">
            <a:avLst/>
          </a:prstGeom>
          <a:noFill/>
        </p:spPr>
        <p:txBody>
          <a:bodyPr wrap="square" rtlCol="0">
            <a:spAutoFit/>
          </a:bodyPr>
          <a:lstStyle/>
          <a:p>
            <a:pPr defTabSz="914377">
              <a:lnSpc>
                <a:spcPct val="150000"/>
              </a:lnSpc>
              <a:defRPr/>
            </a:pP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X, Y</a:t>
            </a:r>
            <a:endParaRPr lang="en-US" altLang="zh-CN" sz="3200" b="1"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19" name="文本框 18">
            <a:extLst>
              <a:ext uri="{FF2B5EF4-FFF2-40B4-BE49-F238E27FC236}">
                <a16:creationId xmlns:a16="http://schemas.microsoft.com/office/drawing/2014/main" id="{8720AF21-B30F-423C-9DE8-46B3CDAD3CC9}"/>
              </a:ext>
            </a:extLst>
          </p:cNvPr>
          <p:cNvSpPr txBox="1"/>
          <p:nvPr/>
        </p:nvSpPr>
        <p:spPr>
          <a:xfrm>
            <a:off x="4397580" y="4869425"/>
            <a:ext cx="1253267" cy="739754"/>
          </a:xfrm>
          <a:prstGeom prst="rect">
            <a:avLst/>
          </a:prstGeom>
          <a:noFill/>
        </p:spPr>
        <p:txBody>
          <a:bodyPr wrap="square" rtlCol="0">
            <a:spAutoFit/>
          </a:bodyPr>
          <a:lstStyle/>
          <a:p>
            <a:pPr defTabSz="914377">
              <a:lnSpc>
                <a:spcPct val="150000"/>
              </a:lnSpc>
              <a:defRPr/>
            </a:pP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Z, Q</a:t>
            </a:r>
            <a:endParaRPr lang="en-US" altLang="zh-CN" sz="3200" b="1"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20" name="文本框 19">
            <a:extLst>
              <a:ext uri="{FF2B5EF4-FFF2-40B4-BE49-F238E27FC236}">
                <a16:creationId xmlns:a16="http://schemas.microsoft.com/office/drawing/2014/main" id="{B0800499-87D7-4954-94B3-18B5B30A47BE}"/>
              </a:ext>
            </a:extLst>
          </p:cNvPr>
          <p:cNvSpPr txBox="1"/>
          <p:nvPr/>
        </p:nvSpPr>
        <p:spPr>
          <a:xfrm>
            <a:off x="6916840" y="4889636"/>
            <a:ext cx="1253267" cy="739754"/>
          </a:xfrm>
          <a:prstGeom prst="rect">
            <a:avLst/>
          </a:prstGeom>
          <a:noFill/>
        </p:spPr>
        <p:txBody>
          <a:bodyPr wrap="square" rtlCol="0">
            <a:spAutoFit/>
          </a:bodyPr>
          <a:lstStyle/>
          <a:p>
            <a:pPr defTabSz="914377">
              <a:lnSpc>
                <a:spcPct val="150000"/>
              </a:lnSpc>
              <a:defRPr/>
            </a:pP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R, E</a:t>
            </a:r>
            <a:endParaRPr lang="en-US" altLang="zh-CN" sz="3200" b="1"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21" name="Oval 8">
            <a:extLst>
              <a:ext uri="{FF2B5EF4-FFF2-40B4-BE49-F238E27FC236}">
                <a16:creationId xmlns:a16="http://schemas.microsoft.com/office/drawing/2014/main" id="{B78DB5D2-5496-419C-8FB1-F457F816ED9F}"/>
              </a:ext>
            </a:extLst>
          </p:cNvPr>
          <p:cNvSpPr/>
          <p:nvPr/>
        </p:nvSpPr>
        <p:spPr>
          <a:xfrm>
            <a:off x="8520559" y="4930885"/>
            <a:ext cx="664917" cy="665091"/>
          </a:xfrm>
          <a:prstGeom prst="ellipse">
            <a:avLst/>
          </a:prstGeom>
          <a:solidFill>
            <a:srgbClr val="FFF87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377">
              <a:defRPr/>
            </a:pPr>
            <a:r>
              <a:rPr lang="en-US" altLang="zh-CN" sz="32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rPr>
              <a:t>D</a:t>
            </a:r>
            <a:endParaRPr lang="x-none" sz="32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endParaRPr>
          </a:p>
        </p:txBody>
      </p:sp>
      <p:sp>
        <p:nvSpPr>
          <p:cNvPr id="22" name="文本框 18">
            <a:extLst>
              <a:ext uri="{FF2B5EF4-FFF2-40B4-BE49-F238E27FC236}">
                <a16:creationId xmlns:a16="http://schemas.microsoft.com/office/drawing/2014/main" id="{BEEC0EA1-9929-4A10-AC7D-83D62DC45CDE}"/>
              </a:ext>
            </a:extLst>
          </p:cNvPr>
          <p:cNvSpPr txBox="1"/>
          <p:nvPr/>
        </p:nvSpPr>
        <p:spPr>
          <a:xfrm>
            <a:off x="9322151" y="4869425"/>
            <a:ext cx="1253267" cy="739754"/>
          </a:xfrm>
          <a:prstGeom prst="rect">
            <a:avLst/>
          </a:prstGeom>
          <a:noFill/>
        </p:spPr>
        <p:txBody>
          <a:bodyPr wrap="square" rtlCol="0">
            <a:spAutoFit/>
          </a:bodyPr>
          <a:lstStyle/>
          <a:p>
            <a:pPr defTabSz="914377">
              <a:lnSpc>
                <a:spcPct val="150000"/>
              </a:lnSpc>
              <a:defRPr/>
            </a:pP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Y, E</a:t>
            </a:r>
            <a:endParaRPr lang="en-US" altLang="zh-CN" sz="3200" b="1" dirty="0">
              <a:solidFill>
                <a:schemeClr val="tx1">
                  <a:lumMod val="95000"/>
                  <a:lumOff val="5000"/>
                </a:schemeClr>
              </a:solidFill>
              <a:latin typeface="Arial" panose="020B0604020202020204" pitchFamily="34" charset="0"/>
              <a:cs typeface="Arial" panose="020B0604020202020204" pitchFamily="34" charset="0"/>
              <a:sym typeface="+mn-lt"/>
            </a:endParaRPr>
          </a:p>
        </p:txBody>
      </p:sp>
      <p:graphicFrame>
        <p:nvGraphicFramePr>
          <p:cNvPr id="3" name="Table 11">
            <a:extLst>
              <a:ext uri="{FF2B5EF4-FFF2-40B4-BE49-F238E27FC236}">
                <a16:creationId xmlns:a16="http://schemas.microsoft.com/office/drawing/2014/main" id="{113688EC-F62A-43F3-9E1E-88805E261830}"/>
              </a:ext>
            </a:extLst>
          </p:cNvPr>
          <p:cNvGraphicFramePr>
            <a:graphicFrameLocks noGrp="1"/>
          </p:cNvGraphicFramePr>
          <p:nvPr/>
        </p:nvGraphicFramePr>
        <p:xfrm>
          <a:off x="929943" y="2658939"/>
          <a:ext cx="10660013" cy="1158240"/>
        </p:xfrm>
        <a:graphic>
          <a:graphicData uri="http://schemas.openxmlformats.org/drawingml/2006/table">
            <a:tbl>
              <a:tblPr firstRow="1" bandRow="1">
                <a:tableStyleId>{8799B23B-EC83-4686-B30A-512413B5E67A}</a:tableStyleId>
              </a:tblPr>
              <a:tblGrid>
                <a:gridCol w="1869528">
                  <a:extLst>
                    <a:ext uri="{9D8B030D-6E8A-4147-A177-3AD203B41FA5}">
                      <a16:colId xmlns:a16="http://schemas.microsoft.com/office/drawing/2014/main" val="3172513471"/>
                    </a:ext>
                  </a:extLst>
                </a:gridCol>
                <a:gridCol w="1519311">
                  <a:extLst>
                    <a:ext uri="{9D8B030D-6E8A-4147-A177-3AD203B41FA5}">
                      <a16:colId xmlns:a16="http://schemas.microsoft.com/office/drawing/2014/main" val="988223498"/>
                    </a:ext>
                  </a:extLst>
                </a:gridCol>
                <a:gridCol w="1392701">
                  <a:extLst>
                    <a:ext uri="{9D8B030D-6E8A-4147-A177-3AD203B41FA5}">
                      <a16:colId xmlns:a16="http://schemas.microsoft.com/office/drawing/2014/main" val="3838841231"/>
                    </a:ext>
                  </a:extLst>
                </a:gridCol>
                <a:gridCol w="1603717">
                  <a:extLst>
                    <a:ext uri="{9D8B030D-6E8A-4147-A177-3AD203B41FA5}">
                      <a16:colId xmlns:a16="http://schemas.microsoft.com/office/drawing/2014/main" val="3487696276"/>
                    </a:ext>
                  </a:extLst>
                </a:gridCol>
                <a:gridCol w="1631852">
                  <a:extLst>
                    <a:ext uri="{9D8B030D-6E8A-4147-A177-3AD203B41FA5}">
                      <a16:colId xmlns:a16="http://schemas.microsoft.com/office/drawing/2014/main" val="417308312"/>
                    </a:ext>
                  </a:extLst>
                </a:gridCol>
                <a:gridCol w="1378635">
                  <a:extLst>
                    <a:ext uri="{9D8B030D-6E8A-4147-A177-3AD203B41FA5}">
                      <a16:colId xmlns:a16="http://schemas.microsoft.com/office/drawing/2014/main" val="4110073386"/>
                    </a:ext>
                  </a:extLst>
                </a:gridCol>
                <a:gridCol w="1264269">
                  <a:extLst>
                    <a:ext uri="{9D8B030D-6E8A-4147-A177-3AD203B41FA5}">
                      <a16:colId xmlns:a16="http://schemas.microsoft.com/office/drawing/2014/main" val="61492722"/>
                    </a:ext>
                  </a:extLst>
                </a:gridCol>
              </a:tblGrid>
              <a:tr h="579120">
                <a:tc>
                  <a:txBody>
                    <a:bodyPr/>
                    <a:lstStyle/>
                    <a:p>
                      <a:r>
                        <a:rPr lang="vi-VN" sz="2400" dirty="0"/>
                        <a:t>Nguyên tử</a:t>
                      </a:r>
                      <a:endParaRPr lang="vi-VN" sz="2400" dirty="0">
                        <a:latin typeface="Arial" panose="020B0604020202020204" pitchFamily="34" charset="0"/>
                        <a:cs typeface="Arial" panose="020B0604020202020204" pitchFamily="34" charset="0"/>
                      </a:endParaRPr>
                    </a:p>
                  </a:txBody>
                  <a:tcPr/>
                </a:tc>
                <a:tc>
                  <a:txBody>
                    <a:bodyPr/>
                    <a:lstStyle/>
                    <a:p>
                      <a:pPr algn="ctr"/>
                      <a:r>
                        <a:rPr lang="vi-VN" sz="3200" dirty="0"/>
                        <a:t>X</a:t>
                      </a:r>
                      <a:endParaRPr lang="vi-VN" sz="3200" dirty="0">
                        <a:latin typeface="Arial" panose="020B0604020202020204" pitchFamily="34" charset="0"/>
                        <a:cs typeface="Arial" panose="020B0604020202020204" pitchFamily="34" charset="0"/>
                      </a:endParaRPr>
                    </a:p>
                  </a:txBody>
                  <a:tcPr/>
                </a:tc>
                <a:tc>
                  <a:txBody>
                    <a:bodyPr/>
                    <a:lstStyle/>
                    <a:p>
                      <a:pPr algn="ctr"/>
                      <a:r>
                        <a:rPr lang="vi-VN" sz="3200" dirty="0"/>
                        <a:t>Y</a:t>
                      </a:r>
                      <a:endParaRPr lang="vi-VN" sz="3200" dirty="0">
                        <a:latin typeface="Arial" panose="020B0604020202020204" pitchFamily="34" charset="0"/>
                        <a:cs typeface="Arial" panose="020B0604020202020204" pitchFamily="34" charset="0"/>
                      </a:endParaRPr>
                    </a:p>
                  </a:txBody>
                  <a:tcPr/>
                </a:tc>
                <a:tc>
                  <a:txBody>
                    <a:bodyPr/>
                    <a:lstStyle/>
                    <a:p>
                      <a:pPr algn="ctr"/>
                      <a:r>
                        <a:rPr lang="vi-VN" sz="3200" dirty="0"/>
                        <a:t>Z</a:t>
                      </a:r>
                      <a:endParaRPr lang="vi-VN" sz="3200" dirty="0">
                        <a:latin typeface="Arial" panose="020B0604020202020204" pitchFamily="34" charset="0"/>
                        <a:cs typeface="Arial" panose="020B0604020202020204" pitchFamily="34" charset="0"/>
                      </a:endParaRPr>
                    </a:p>
                  </a:txBody>
                  <a:tcPr/>
                </a:tc>
                <a:tc>
                  <a:txBody>
                    <a:bodyPr/>
                    <a:lstStyle/>
                    <a:p>
                      <a:pPr algn="ctr"/>
                      <a:r>
                        <a:rPr lang="vi-VN" sz="3200" dirty="0"/>
                        <a:t>R</a:t>
                      </a:r>
                      <a:endParaRPr lang="vi-VN" sz="3200" dirty="0">
                        <a:latin typeface="Arial" panose="020B0604020202020204" pitchFamily="34" charset="0"/>
                        <a:cs typeface="Arial" panose="020B0604020202020204" pitchFamily="34" charset="0"/>
                      </a:endParaRPr>
                    </a:p>
                  </a:txBody>
                  <a:tcPr/>
                </a:tc>
                <a:tc>
                  <a:txBody>
                    <a:bodyPr/>
                    <a:lstStyle/>
                    <a:p>
                      <a:pPr algn="ctr"/>
                      <a:r>
                        <a:rPr lang="vi-VN" sz="3200" dirty="0"/>
                        <a:t>E</a:t>
                      </a:r>
                      <a:endParaRPr lang="vi-VN" sz="3200" dirty="0">
                        <a:latin typeface="Arial" panose="020B0604020202020204" pitchFamily="34" charset="0"/>
                        <a:cs typeface="Arial" panose="020B0604020202020204" pitchFamily="34" charset="0"/>
                      </a:endParaRPr>
                    </a:p>
                  </a:txBody>
                  <a:tcPr/>
                </a:tc>
                <a:tc>
                  <a:txBody>
                    <a:bodyPr/>
                    <a:lstStyle/>
                    <a:p>
                      <a:pPr algn="ctr"/>
                      <a:r>
                        <a:rPr lang="vi-VN" sz="3200" dirty="0"/>
                        <a:t>Q</a:t>
                      </a:r>
                      <a:endParaRPr lang="vi-VN"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83555281"/>
                  </a:ext>
                </a:extLst>
              </a:tr>
              <a:tr h="579120">
                <a:tc>
                  <a:txBody>
                    <a:bodyPr/>
                    <a:lstStyle/>
                    <a:p>
                      <a:r>
                        <a:rPr lang="vi-VN" sz="2400" dirty="0"/>
                        <a:t>Số proton</a:t>
                      </a:r>
                      <a:endParaRPr lang="vi-VN" sz="2400" dirty="0">
                        <a:latin typeface="Arial" panose="020B0604020202020204" pitchFamily="34" charset="0"/>
                        <a:cs typeface="Arial" panose="020B0604020202020204" pitchFamily="34" charset="0"/>
                      </a:endParaRPr>
                    </a:p>
                  </a:txBody>
                  <a:tcPr/>
                </a:tc>
                <a:tc>
                  <a:txBody>
                    <a:bodyPr/>
                    <a:lstStyle/>
                    <a:p>
                      <a:pPr algn="ctr"/>
                      <a:r>
                        <a:rPr lang="vi-VN" sz="3200" dirty="0"/>
                        <a:t>5</a:t>
                      </a:r>
                      <a:endParaRPr lang="vi-VN" sz="3200" dirty="0">
                        <a:latin typeface="Arial" panose="020B0604020202020204" pitchFamily="34" charset="0"/>
                        <a:cs typeface="Arial" panose="020B0604020202020204" pitchFamily="34" charset="0"/>
                      </a:endParaRPr>
                    </a:p>
                  </a:txBody>
                  <a:tcPr/>
                </a:tc>
                <a:tc>
                  <a:txBody>
                    <a:bodyPr/>
                    <a:lstStyle/>
                    <a:p>
                      <a:pPr algn="ctr"/>
                      <a:r>
                        <a:rPr lang="vi-VN" sz="3200" dirty="0"/>
                        <a:t>8</a:t>
                      </a:r>
                      <a:endParaRPr lang="vi-VN" sz="3200" dirty="0">
                        <a:latin typeface="Arial" panose="020B0604020202020204" pitchFamily="34" charset="0"/>
                        <a:cs typeface="Arial" panose="020B0604020202020204" pitchFamily="34" charset="0"/>
                      </a:endParaRPr>
                    </a:p>
                  </a:txBody>
                  <a:tcPr/>
                </a:tc>
                <a:tc>
                  <a:txBody>
                    <a:bodyPr/>
                    <a:lstStyle/>
                    <a:p>
                      <a:pPr algn="ctr"/>
                      <a:r>
                        <a:rPr lang="vi-VN" sz="3200" dirty="0"/>
                        <a:t>17</a:t>
                      </a:r>
                      <a:endParaRPr lang="vi-VN" sz="3200" dirty="0">
                        <a:latin typeface="Arial" panose="020B0604020202020204" pitchFamily="34" charset="0"/>
                        <a:cs typeface="Arial" panose="020B0604020202020204" pitchFamily="34" charset="0"/>
                      </a:endParaRPr>
                    </a:p>
                  </a:txBody>
                  <a:tcPr/>
                </a:tc>
                <a:tc>
                  <a:txBody>
                    <a:bodyPr/>
                    <a:lstStyle/>
                    <a:p>
                      <a:pPr algn="ctr"/>
                      <a:r>
                        <a:rPr lang="vi-VN" sz="3200" dirty="0"/>
                        <a:t>6</a:t>
                      </a:r>
                      <a:endParaRPr lang="vi-VN" sz="3200" dirty="0">
                        <a:latin typeface="Arial" panose="020B0604020202020204" pitchFamily="34" charset="0"/>
                        <a:cs typeface="Arial" panose="020B0604020202020204" pitchFamily="34" charset="0"/>
                      </a:endParaRPr>
                    </a:p>
                  </a:txBody>
                  <a:tcPr/>
                </a:tc>
                <a:tc>
                  <a:txBody>
                    <a:bodyPr/>
                    <a:lstStyle/>
                    <a:p>
                      <a:pPr algn="ctr"/>
                      <a:r>
                        <a:rPr lang="vi-VN" sz="3200" dirty="0"/>
                        <a:t>9</a:t>
                      </a:r>
                      <a:endParaRPr lang="vi-VN" sz="3200" dirty="0">
                        <a:latin typeface="Arial" panose="020B0604020202020204" pitchFamily="34" charset="0"/>
                        <a:cs typeface="Arial" panose="020B0604020202020204" pitchFamily="34" charset="0"/>
                      </a:endParaRPr>
                    </a:p>
                  </a:txBody>
                  <a:tcPr/>
                </a:tc>
                <a:tc>
                  <a:txBody>
                    <a:bodyPr/>
                    <a:lstStyle/>
                    <a:p>
                      <a:pPr algn="ctr"/>
                      <a:r>
                        <a:rPr lang="vi-VN" sz="3200" dirty="0"/>
                        <a:t>17</a:t>
                      </a:r>
                      <a:endParaRPr lang="vi-VN"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46313383"/>
                  </a:ext>
                </a:extLst>
              </a:tr>
            </a:tbl>
          </a:graphicData>
        </a:graphic>
      </p:graphicFrame>
      <p:sp>
        <p:nvSpPr>
          <p:cNvPr id="23" name="矩形 9">
            <a:extLst>
              <a:ext uri="{FF2B5EF4-FFF2-40B4-BE49-F238E27FC236}">
                <a16:creationId xmlns:a16="http://schemas.microsoft.com/office/drawing/2014/main" id="{FF8B1EBE-18D6-468E-813F-0EB81B2B01BA}"/>
              </a:ext>
            </a:extLst>
          </p:cNvPr>
          <p:cNvSpPr/>
          <p:nvPr/>
        </p:nvSpPr>
        <p:spPr>
          <a:xfrm>
            <a:off x="940523" y="4010917"/>
            <a:ext cx="10660012" cy="584775"/>
          </a:xfrm>
          <a:prstGeom prst="rect">
            <a:avLst/>
          </a:prstGeom>
        </p:spPr>
        <p:txBody>
          <a:bodyPr wrap="square">
            <a:spAutoFit/>
          </a:bodyPr>
          <a:lstStyle/>
          <a:p>
            <a:pPr lvl="0" algn="just">
              <a:defRPr/>
            </a:pPr>
            <a:r>
              <a:rPr lang="vi-VN" altLang="zh-CN" sz="3200" b="1" dirty="0">
                <a:solidFill>
                  <a:srgbClr val="7030A0"/>
                </a:solidFill>
                <a:latin typeface="Arial" panose="020B0604020202020204" pitchFamily="34" charset="0"/>
                <a:cs typeface="Arial" panose="020B0604020202020204" pitchFamily="34" charset="0"/>
                <a:sym typeface="+mn-lt"/>
              </a:rPr>
              <a:t>Các nguyên tử thuộc cùng một nguyên tố hoá học là:</a:t>
            </a:r>
            <a:endParaRPr lang="en-US" altLang="zh-CN" sz="2400" b="1" dirty="0">
              <a:solidFill>
                <a:srgbClr val="7030A0"/>
              </a:solidFill>
              <a:latin typeface="Arial" panose="020B0604020202020204" pitchFamily="34" charset="0"/>
              <a:cs typeface="Arial" panose="020B0604020202020204" pitchFamily="34" charset="0"/>
              <a:sym typeface="+mn-lt"/>
            </a:endParaRPr>
          </a:p>
        </p:txBody>
      </p:sp>
      <p:sp>
        <p:nvSpPr>
          <p:cNvPr id="12" name="Rectangle: Rounded Corners 11">
            <a:extLst>
              <a:ext uri="{FF2B5EF4-FFF2-40B4-BE49-F238E27FC236}">
                <a16:creationId xmlns:a16="http://schemas.microsoft.com/office/drawing/2014/main" id="{23103231-9662-42A0-B147-85A4DF6BEF31}"/>
              </a:ext>
            </a:extLst>
          </p:cNvPr>
          <p:cNvSpPr/>
          <p:nvPr/>
        </p:nvSpPr>
        <p:spPr>
          <a:xfrm>
            <a:off x="3352216" y="4869426"/>
            <a:ext cx="2281360" cy="870193"/>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400"/>
          </a:p>
        </p:txBody>
      </p:sp>
    </p:spTree>
    <p:extLst>
      <p:ext uri="{BB962C8B-B14F-4D97-AF65-F5344CB8AC3E}">
        <p14:creationId xmlns:p14="http://schemas.microsoft.com/office/powerpoint/2010/main" val="4063129274"/>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B84B57-C12A-4410-99FC-41399B51DCDD}"/>
              </a:ext>
            </a:extLst>
          </p:cNvPr>
          <p:cNvSpPr/>
          <p:nvPr/>
        </p:nvSpPr>
        <p:spPr>
          <a:xfrm>
            <a:off x="0" y="1"/>
            <a:ext cx="12192000" cy="685799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sym typeface="+mn-lt"/>
            </a:endParaRPr>
          </a:p>
        </p:txBody>
      </p:sp>
      <p:sp>
        <p:nvSpPr>
          <p:cNvPr id="5" name="矩形 4">
            <a:extLst>
              <a:ext uri="{FF2B5EF4-FFF2-40B4-BE49-F238E27FC236}">
                <a16:creationId xmlns:a16="http://schemas.microsoft.com/office/drawing/2014/main" id="{A48ED37B-F43C-482F-BEEB-625E99D37C9A}"/>
              </a:ext>
            </a:extLst>
          </p:cNvPr>
          <p:cNvSpPr/>
          <p:nvPr/>
        </p:nvSpPr>
        <p:spPr>
          <a:xfrm>
            <a:off x="476251" y="475461"/>
            <a:ext cx="11239500" cy="5994399"/>
          </a:xfrm>
          <a:prstGeom prst="rect">
            <a:avLst/>
          </a:prstGeom>
          <a:solidFill>
            <a:schemeClr val="bg1"/>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sym typeface="+mn-lt"/>
            </a:endParaRPr>
          </a:p>
        </p:txBody>
      </p:sp>
      <p:grpSp>
        <p:nvGrpSpPr>
          <p:cNvPr id="11" name="组合 10">
            <a:extLst>
              <a:ext uri="{FF2B5EF4-FFF2-40B4-BE49-F238E27FC236}">
                <a16:creationId xmlns:a16="http://schemas.microsoft.com/office/drawing/2014/main" id="{568E802E-22BD-4046-A8A1-62805B9E4D56}"/>
              </a:ext>
            </a:extLst>
          </p:cNvPr>
          <p:cNvGrpSpPr/>
          <p:nvPr/>
        </p:nvGrpSpPr>
        <p:grpSpPr>
          <a:xfrm>
            <a:off x="9732933" y="475460"/>
            <a:ext cx="1857019" cy="1181893"/>
            <a:chOff x="9732933" y="475457"/>
            <a:chExt cx="1857018" cy="1181893"/>
          </a:xfrm>
        </p:grpSpPr>
        <p:pic>
          <p:nvPicPr>
            <p:cNvPr id="6" name="图片 5">
              <a:extLst>
                <a:ext uri="{FF2B5EF4-FFF2-40B4-BE49-F238E27FC236}">
                  <a16:creationId xmlns:a16="http://schemas.microsoft.com/office/drawing/2014/main" id="{2FC623EB-59A6-423B-AE6C-606786674C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5417" y="475458"/>
              <a:ext cx="707935" cy="1181892"/>
            </a:xfrm>
            <a:prstGeom prst="rect">
              <a:avLst/>
            </a:prstGeom>
          </p:spPr>
        </p:pic>
        <p:pic>
          <p:nvPicPr>
            <p:cNvPr id="7" name="图片 6">
              <a:extLst>
                <a:ext uri="{FF2B5EF4-FFF2-40B4-BE49-F238E27FC236}">
                  <a16:creationId xmlns:a16="http://schemas.microsoft.com/office/drawing/2014/main" id="{E957DFC3-7921-4CAA-BD39-CDB9272E3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9004" y="475457"/>
              <a:ext cx="390947" cy="870744"/>
            </a:xfrm>
            <a:prstGeom prst="rect">
              <a:avLst/>
            </a:prstGeom>
          </p:spPr>
        </p:pic>
        <p:pic>
          <p:nvPicPr>
            <p:cNvPr id="8" name="图片 7">
              <a:extLst>
                <a:ext uri="{FF2B5EF4-FFF2-40B4-BE49-F238E27FC236}">
                  <a16:creationId xmlns:a16="http://schemas.microsoft.com/office/drawing/2014/main" id="{B2801CB4-1834-4A06-8DF1-10864BD588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3329" y="475457"/>
              <a:ext cx="390947" cy="870744"/>
            </a:xfrm>
            <a:prstGeom prst="rect">
              <a:avLst/>
            </a:prstGeom>
          </p:spPr>
        </p:pic>
        <p:pic>
          <p:nvPicPr>
            <p:cNvPr id="9" name="图片 8">
              <a:extLst>
                <a:ext uri="{FF2B5EF4-FFF2-40B4-BE49-F238E27FC236}">
                  <a16:creationId xmlns:a16="http://schemas.microsoft.com/office/drawing/2014/main" id="{2252009E-A6B2-4CC4-9B7A-DF8142F05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2933" y="475457"/>
              <a:ext cx="390947" cy="870744"/>
            </a:xfrm>
            <a:prstGeom prst="rect">
              <a:avLst/>
            </a:prstGeom>
          </p:spPr>
        </p:pic>
      </p:grpSp>
      <p:sp>
        <p:nvSpPr>
          <p:cNvPr id="12" name="矩形 11">
            <a:extLst>
              <a:ext uri="{FF2B5EF4-FFF2-40B4-BE49-F238E27FC236}">
                <a16:creationId xmlns:a16="http://schemas.microsoft.com/office/drawing/2014/main" id="{2FEF196C-E6C3-438C-8E02-B259BB6965A6}"/>
              </a:ext>
            </a:extLst>
          </p:cNvPr>
          <p:cNvSpPr/>
          <p:nvPr/>
        </p:nvSpPr>
        <p:spPr>
          <a:xfrm>
            <a:off x="1279543" y="4021466"/>
            <a:ext cx="1606292" cy="584775"/>
          </a:xfrm>
          <a:prstGeom prst="rect">
            <a:avLst/>
          </a:prstGeom>
          <a:solidFill>
            <a:srgbClr val="FFFFCC"/>
          </a:solidFill>
        </p:spPr>
        <p:txBody>
          <a:bodyPr wrap="square">
            <a:spAutoFit/>
          </a:bodyPr>
          <a:lstStyle/>
          <a:p>
            <a:pPr algn="ctr" defTabSz="914286">
              <a:spcBef>
                <a:spcPct val="0"/>
              </a:spcBef>
              <a:defRPr/>
            </a:pP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CL</a:t>
            </a:r>
            <a:endParaRPr lang="zh-CN" altLang="en-US" sz="3200"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14" name="椭圆 13">
            <a:extLst>
              <a:ext uri="{FF2B5EF4-FFF2-40B4-BE49-F238E27FC236}">
                <a16:creationId xmlns:a16="http://schemas.microsoft.com/office/drawing/2014/main" id="{542D4869-A0F2-499F-A3E4-D98F95692AD6}"/>
              </a:ext>
            </a:extLst>
          </p:cNvPr>
          <p:cNvSpPr/>
          <p:nvPr/>
        </p:nvSpPr>
        <p:spPr>
          <a:xfrm>
            <a:off x="1821426" y="3270497"/>
            <a:ext cx="561183" cy="561183"/>
          </a:xfrm>
          <a:prstGeom prst="ellipse">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A</a:t>
            </a:r>
            <a:endParaRPr lang="zh-CN" altLang="en-US" sz="3200"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16" name="矩形 15">
            <a:extLst>
              <a:ext uri="{FF2B5EF4-FFF2-40B4-BE49-F238E27FC236}">
                <a16:creationId xmlns:a16="http://schemas.microsoft.com/office/drawing/2014/main" id="{8BBD021C-B98D-49AE-926A-4DC4A0AB7915}"/>
              </a:ext>
            </a:extLst>
          </p:cNvPr>
          <p:cNvSpPr/>
          <p:nvPr/>
        </p:nvSpPr>
        <p:spPr>
          <a:xfrm>
            <a:off x="3589263" y="3989243"/>
            <a:ext cx="1606291" cy="584775"/>
          </a:xfrm>
          <a:prstGeom prst="rect">
            <a:avLst/>
          </a:prstGeom>
          <a:solidFill>
            <a:srgbClr val="FFFFCC"/>
          </a:solidFill>
        </p:spPr>
        <p:txBody>
          <a:bodyPr wrap="square">
            <a:spAutoFit/>
          </a:bodyPr>
          <a:lstStyle/>
          <a:p>
            <a:pPr algn="ctr" defTabSz="914286">
              <a:spcBef>
                <a:spcPct val="0"/>
              </a:spcBef>
            </a:pP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cl</a:t>
            </a:r>
            <a:endParaRPr lang="zh-CN" altLang="en-US" sz="3200"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19" name="椭圆 18">
            <a:extLst>
              <a:ext uri="{FF2B5EF4-FFF2-40B4-BE49-F238E27FC236}">
                <a16:creationId xmlns:a16="http://schemas.microsoft.com/office/drawing/2014/main" id="{41430ACE-462A-43EA-9F1A-6A2E5D5902F0}"/>
              </a:ext>
            </a:extLst>
          </p:cNvPr>
          <p:cNvSpPr/>
          <p:nvPr/>
        </p:nvSpPr>
        <p:spPr>
          <a:xfrm>
            <a:off x="4111818" y="3171026"/>
            <a:ext cx="561183" cy="561183"/>
          </a:xfrm>
          <a:prstGeom prst="ellipse">
            <a:avLst/>
          </a:prstGeom>
          <a:solidFill>
            <a:srgbClr val="FFF8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B</a:t>
            </a:r>
            <a:endParaRPr lang="zh-CN" altLang="en-US" sz="3200"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20" name="矩形 19">
            <a:extLst>
              <a:ext uri="{FF2B5EF4-FFF2-40B4-BE49-F238E27FC236}">
                <a16:creationId xmlns:a16="http://schemas.microsoft.com/office/drawing/2014/main" id="{84089D39-93FD-4DB0-B8CD-E12BF17C6A48}"/>
              </a:ext>
            </a:extLst>
          </p:cNvPr>
          <p:cNvSpPr/>
          <p:nvPr/>
        </p:nvSpPr>
        <p:spPr>
          <a:xfrm>
            <a:off x="6261044" y="3892665"/>
            <a:ext cx="1606291" cy="584775"/>
          </a:xfrm>
          <a:prstGeom prst="rect">
            <a:avLst/>
          </a:prstGeom>
          <a:solidFill>
            <a:srgbClr val="FFFFCC"/>
          </a:solidFill>
        </p:spPr>
        <p:txBody>
          <a:bodyPr wrap="square">
            <a:spAutoFit/>
          </a:bodyPr>
          <a:lstStyle/>
          <a:p>
            <a:pPr algn="ctr" defTabSz="914286">
              <a:spcBef>
                <a:spcPct val="0"/>
              </a:spcBef>
            </a:pP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cL</a:t>
            </a:r>
            <a:endParaRPr lang="zh-CN" altLang="en-US" sz="3200"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23" name="椭圆 22">
            <a:extLst>
              <a:ext uri="{FF2B5EF4-FFF2-40B4-BE49-F238E27FC236}">
                <a16:creationId xmlns:a16="http://schemas.microsoft.com/office/drawing/2014/main" id="{02D428D6-AE55-4293-A35A-09B7E22C775D}"/>
              </a:ext>
            </a:extLst>
          </p:cNvPr>
          <p:cNvSpPr/>
          <p:nvPr/>
        </p:nvSpPr>
        <p:spPr>
          <a:xfrm>
            <a:off x="6783598" y="3148410"/>
            <a:ext cx="561183" cy="561183"/>
          </a:xfrm>
          <a:prstGeom prst="ellipse">
            <a:avLst/>
          </a:prstGeom>
          <a:solidFill>
            <a:srgbClr val="FFF8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C</a:t>
            </a:r>
            <a:endParaRPr lang="zh-CN" altLang="en-US" sz="3200"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24" name="矩形 23">
            <a:extLst>
              <a:ext uri="{FF2B5EF4-FFF2-40B4-BE49-F238E27FC236}">
                <a16:creationId xmlns:a16="http://schemas.microsoft.com/office/drawing/2014/main" id="{1491E703-CB20-41B5-B617-09CBEBA8AB9D}"/>
              </a:ext>
            </a:extLst>
          </p:cNvPr>
          <p:cNvSpPr/>
          <p:nvPr/>
        </p:nvSpPr>
        <p:spPr>
          <a:xfrm>
            <a:off x="8892994" y="3914010"/>
            <a:ext cx="1679879" cy="584775"/>
          </a:xfrm>
          <a:prstGeom prst="rect">
            <a:avLst/>
          </a:prstGeom>
          <a:solidFill>
            <a:srgbClr val="FFFFCC"/>
          </a:solidFill>
        </p:spPr>
        <p:txBody>
          <a:bodyPr wrap="square">
            <a:spAutoFit/>
          </a:bodyPr>
          <a:lstStyle/>
          <a:p>
            <a:pPr algn="ctr" defTabSz="914286">
              <a:spcBef>
                <a:spcPct val="0"/>
              </a:spcBef>
            </a:pP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Cl</a:t>
            </a:r>
            <a:endParaRPr lang="zh-CN" altLang="en-US" sz="3200"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27" name="椭圆 26">
            <a:extLst>
              <a:ext uri="{FF2B5EF4-FFF2-40B4-BE49-F238E27FC236}">
                <a16:creationId xmlns:a16="http://schemas.microsoft.com/office/drawing/2014/main" id="{68C4EF74-5EED-4F98-B057-765943441690}"/>
              </a:ext>
            </a:extLst>
          </p:cNvPr>
          <p:cNvSpPr/>
          <p:nvPr/>
        </p:nvSpPr>
        <p:spPr>
          <a:xfrm>
            <a:off x="9452342" y="3159723"/>
            <a:ext cx="561183" cy="561183"/>
          </a:xfrm>
          <a:prstGeom prst="ellipse">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D</a:t>
            </a:r>
            <a:endParaRPr lang="zh-CN" altLang="en-US" sz="3200"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18" name="矩形 9">
            <a:extLst>
              <a:ext uri="{FF2B5EF4-FFF2-40B4-BE49-F238E27FC236}">
                <a16:creationId xmlns:a16="http://schemas.microsoft.com/office/drawing/2014/main" id="{AC394F77-16EA-414A-8673-52A38C36CFA5}"/>
              </a:ext>
            </a:extLst>
          </p:cNvPr>
          <p:cNvSpPr/>
          <p:nvPr/>
        </p:nvSpPr>
        <p:spPr>
          <a:xfrm>
            <a:off x="961468" y="1850196"/>
            <a:ext cx="10269064" cy="584775"/>
          </a:xfrm>
          <a:prstGeom prst="rect">
            <a:avLst/>
          </a:prstGeom>
        </p:spPr>
        <p:txBody>
          <a:bodyPr wrap="square">
            <a:spAutoFit/>
          </a:bodyPr>
          <a:lstStyle/>
          <a:p>
            <a:pPr lvl="0" algn="just">
              <a:defRPr/>
            </a:pPr>
            <a:r>
              <a:rPr lang="vi-VN" altLang="zh-CN" sz="3200" b="1" u="sng" dirty="0">
                <a:solidFill>
                  <a:srgbClr val="C00000"/>
                </a:solidFill>
                <a:latin typeface="Arial" panose="020B0604020202020204" pitchFamily="34" charset="0"/>
                <a:cs typeface="Arial" panose="020B0604020202020204" pitchFamily="34" charset="0"/>
                <a:sym typeface="+mn-lt"/>
              </a:rPr>
              <a:t>Câu 2: </a:t>
            </a:r>
            <a:r>
              <a:rPr lang="vi-VN" altLang="zh-CN" sz="3200" b="1" dirty="0">
                <a:solidFill>
                  <a:srgbClr val="7030A0"/>
                </a:solidFill>
                <a:latin typeface="Arial" panose="020B0604020202020204" pitchFamily="34" charset="0"/>
                <a:cs typeface="Arial" panose="020B0604020202020204" pitchFamily="34" charset="0"/>
                <a:sym typeface="+mn-lt"/>
              </a:rPr>
              <a:t>Kí hiệu hoá học của nguyên tố chlorine là</a:t>
            </a:r>
            <a:endParaRPr lang="en-US" altLang="zh-CN" sz="2400" b="1" dirty="0">
              <a:solidFill>
                <a:srgbClr val="7030A0"/>
              </a:solidFill>
              <a:latin typeface="Arial" panose="020B0604020202020204" pitchFamily="34" charset="0"/>
              <a:cs typeface="Arial" panose="020B0604020202020204" pitchFamily="34" charset="0"/>
              <a:sym typeface="+mn-lt"/>
            </a:endParaRPr>
          </a:p>
        </p:txBody>
      </p:sp>
      <p:sp>
        <p:nvSpPr>
          <p:cNvPr id="30" name="Rectangle: Rounded Corners 29">
            <a:extLst>
              <a:ext uri="{FF2B5EF4-FFF2-40B4-BE49-F238E27FC236}">
                <a16:creationId xmlns:a16="http://schemas.microsoft.com/office/drawing/2014/main" id="{27AF96FC-215F-4CE8-B5AD-88D02EE5748D}"/>
              </a:ext>
            </a:extLst>
          </p:cNvPr>
          <p:cNvSpPr/>
          <p:nvPr/>
        </p:nvSpPr>
        <p:spPr>
          <a:xfrm>
            <a:off x="8806540" y="3878756"/>
            <a:ext cx="1827736" cy="620029"/>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400"/>
          </a:p>
        </p:txBody>
      </p:sp>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C2F218E9-69C3-2C81-B080-13BDC1F7586D}"/>
                  </a:ext>
                </a:extLst>
              </p14:cNvPr>
              <p14:cNvContentPartPr/>
              <p14:nvPr/>
            </p14:nvContentPartPr>
            <p14:xfrm>
              <a:off x="3052440" y="5098320"/>
              <a:ext cx="679320" cy="534600"/>
            </p14:xfrm>
          </p:contentPart>
        </mc:Choice>
        <mc:Fallback>
          <p:pic>
            <p:nvPicPr>
              <p:cNvPr id="2" name="Ink 1">
                <a:extLst>
                  <a:ext uri="{FF2B5EF4-FFF2-40B4-BE49-F238E27FC236}">
                    <a16:creationId xmlns:a16="http://schemas.microsoft.com/office/drawing/2014/main" id="{C2F218E9-69C3-2C81-B080-13BDC1F7586D}"/>
                  </a:ext>
                </a:extLst>
              </p:cNvPr>
              <p:cNvPicPr/>
              <p:nvPr/>
            </p:nvPicPr>
            <p:blipFill>
              <a:blip r:embed="rId6"/>
              <a:stretch>
                <a:fillRect/>
              </a:stretch>
            </p:blipFill>
            <p:spPr>
              <a:xfrm>
                <a:off x="3043080" y="5088960"/>
                <a:ext cx="698040" cy="553320"/>
              </a:xfrm>
              <a:prstGeom prst="rect">
                <a:avLst/>
              </a:prstGeom>
            </p:spPr>
          </p:pic>
        </mc:Fallback>
      </mc:AlternateContent>
    </p:spTree>
    <p:extLst>
      <p:ext uri="{BB962C8B-B14F-4D97-AF65-F5344CB8AC3E}">
        <p14:creationId xmlns:p14="http://schemas.microsoft.com/office/powerpoint/2010/main" val="130236153"/>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FE89D8-13B2-D120-F541-E6D5C6971B69}"/>
              </a:ext>
            </a:extLst>
          </p:cNvPr>
          <p:cNvGrpSpPr/>
          <p:nvPr/>
        </p:nvGrpSpPr>
        <p:grpSpPr>
          <a:xfrm>
            <a:off x="0" y="0"/>
            <a:ext cx="12192000" cy="6857999"/>
            <a:chOff x="0" y="0"/>
            <a:chExt cx="9144000" cy="5143499"/>
          </a:xfrm>
        </p:grpSpPr>
        <p:sp>
          <p:nvSpPr>
            <p:cNvPr id="4" name="矩形 3">
              <a:extLst>
                <a:ext uri="{FF2B5EF4-FFF2-40B4-BE49-F238E27FC236}">
                  <a16:creationId xmlns:a16="http://schemas.microsoft.com/office/drawing/2014/main" id="{54B84B57-C12A-4410-99FC-41399B51DCDD}"/>
                </a:ext>
              </a:extLst>
            </p:cNvPr>
            <p:cNvSpPr/>
            <p:nvPr/>
          </p:nvSpPr>
          <p:spPr>
            <a:xfrm>
              <a:off x="0" y="0"/>
              <a:ext cx="9144000" cy="514349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sym typeface="+mn-lt"/>
              </a:endParaRPr>
            </a:p>
          </p:txBody>
        </p:sp>
        <p:sp>
          <p:nvSpPr>
            <p:cNvPr id="5" name="矩形 4">
              <a:extLst>
                <a:ext uri="{FF2B5EF4-FFF2-40B4-BE49-F238E27FC236}">
                  <a16:creationId xmlns:a16="http://schemas.microsoft.com/office/drawing/2014/main" id="{A48ED37B-F43C-482F-BEEB-625E99D37C9A}"/>
                </a:ext>
              </a:extLst>
            </p:cNvPr>
            <p:cNvSpPr/>
            <p:nvPr/>
          </p:nvSpPr>
          <p:spPr>
            <a:xfrm>
              <a:off x="352426" y="323851"/>
              <a:ext cx="8429625" cy="4495799"/>
            </a:xfrm>
            <a:prstGeom prst="rect">
              <a:avLst/>
            </a:prstGeom>
            <a:solidFill>
              <a:schemeClr val="bg1"/>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sym typeface="+mn-lt"/>
              </a:endParaRPr>
            </a:p>
          </p:txBody>
        </p:sp>
        <p:grpSp>
          <p:nvGrpSpPr>
            <p:cNvPr id="11" name="组合 10">
              <a:extLst>
                <a:ext uri="{FF2B5EF4-FFF2-40B4-BE49-F238E27FC236}">
                  <a16:creationId xmlns:a16="http://schemas.microsoft.com/office/drawing/2014/main" id="{568E802E-22BD-4046-A8A1-62805B9E4D56}"/>
                </a:ext>
              </a:extLst>
            </p:cNvPr>
            <p:cNvGrpSpPr/>
            <p:nvPr/>
          </p:nvGrpSpPr>
          <p:grpSpPr>
            <a:xfrm>
              <a:off x="7299700" y="356595"/>
              <a:ext cx="1392764" cy="886420"/>
              <a:chOff x="9732933" y="475457"/>
              <a:chExt cx="1857018" cy="1181893"/>
            </a:xfrm>
          </p:grpSpPr>
          <p:pic>
            <p:nvPicPr>
              <p:cNvPr id="6" name="图片 5">
                <a:extLst>
                  <a:ext uri="{FF2B5EF4-FFF2-40B4-BE49-F238E27FC236}">
                    <a16:creationId xmlns:a16="http://schemas.microsoft.com/office/drawing/2014/main" id="{2FC623EB-59A6-423B-AE6C-606786674C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5417" y="475458"/>
                <a:ext cx="707935" cy="1181892"/>
              </a:xfrm>
              <a:prstGeom prst="rect">
                <a:avLst/>
              </a:prstGeom>
            </p:spPr>
          </p:pic>
          <p:pic>
            <p:nvPicPr>
              <p:cNvPr id="7" name="图片 6">
                <a:extLst>
                  <a:ext uri="{FF2B5EF4-FFF2-40B4-BE49-F238E27FC236}">
                    <a16:creationId xmlns:a16="http://schemas.microsoft.com/office/drawing/2014/main" id="{E957DFC3-7921-4CAA-BD39-CDB9272E3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9004" y="475457"/>
                <a:ext cx="390947" cy="870744"/>
              </a:xfrm>
              <a:prstGeom prst="rect">
                <a:avLst/>
              </a:prstGeom>
            </p:spPr>
          </p:pic>
          <p:pic>
            <p:nvPicPr>
              <p:cNvPr id="8" name="图片 7">
                <a:extLst>
                  <a:ext uri="{FF2B5EF4-FFF2-40B4-BE49-F238E27FC236}">
                    <a16:creationId xmlns:a16="http://schemas.microsoft.com/office/drawing/2014/main" id="{B2801CB4-1834-4A06-8DF1-10864BD588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3329" y="475457"/>
                <a:ext cx="390947" cy="870744"/>
              </a:xfrm>
              <a:prstGeom prst="rect">
                <a:avLst/>
              </a:prstGeom>
            </p:spPr>
          </p:pic>
          <p:pic>
            <p:nvPicPr>
              <p:cNvPr id="9" name="图片 8">
                <a:extLst>
                  <a:ext uri="{FF2B5EF4-FFF2-40B4-BE49-F238E27FC236}">
                    <a16:creationId xmlns:a16="http://schemas.microsoft.com/office/drawing/2014/main" id="{2252009E-A6B2-4CC4-9B7A-DF8142F05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2933" y="475457"/>
                <a:ext cx="390947" cy="870744"/>
              </a:xfrm>
              <a:prstGeom prst="rect">
                <a:avLst/>
              </a:prstGeom>
            </p:spPr>
          </p:pic>
        </p:grpSp>
        <p:sp>
          <p:nvSpPr>
            <p:cNvPr id="12" name="矩形: 圆角 11">
              <a:extLst>
                <a:ext uri="{FF2B5EF4-FFF2-40B4-BE49-F238E27FC236}">
                  <a16:creationId xmlns:a16="http://schemas.microsoft.com/office/drawing/2014/main" id="{821864EF-FE96-4F92-A0BA-7D1FBDAC4A8A}"/>
                </a:ext>
              </a:extLst>
            </p:cNvPr>
            <p:cNvSpPr/>
            <p:nvPr/>
          </p:nvSpPr>
          <p:spPr>
            <a:xfrm>
              <a:off x="1875102" y="1315072"/>
              <a:ext cx="914400" cy="335317"/>
            </a:xfrm>
            <a:prstGeom prst="round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altLang="zh-CN" sz="2800" dirty="0">
                  <a:solidFill>
                    <a:prstClr val="white"/>
                  </a:solidFill>
                  <a:latin typeface="Arial" panose="020B0604020202020204" pitchFamily="34" charset="0"/>
                  <a:cs typeface="Arial" panose="020B0604020202020204" pitchFamily="34" charset="0"/>
                  <a:sym typeface="+mn-lt"/>
                </a:rPr>
                <a:t>A</a:t>
              </a:r>
              <a:endParaRPr lang="zh-CN" altLang="en-US" sz="2800" dirty="0">
                <a:solidFill>
                  <a:prstClr val="white"/>
                </a:solidFill>
                <a:latin typeface="Arial" panose="020B0604020202020204" pitchFamily="34" charset="0"/>
                <a:cs typeface="Arial" panose="020B0604020202020204" pitchFamily="34" charset="0"/>
                <a:sym typeface="+mn-lt"/>
              </a:endParaRPr>
            </a:p>
          </p:txBody>
        </p:sp>
        <p:sp>
          <p:nvSpPr>
            <p:cNvPr id="13" name="文本框 12">
              <a:extLst>
                <a:ext uri="{FF2B5EF4-FFF2-40B4-BE49-F238E27FC236}">
                  <a16:creationId xmlns:a16="http://schemas.microsoft.com/office/drawing/2014/main" id="{6EFAAD5C-6F67-4D9D-8207-92A9839DBC29}"/>
                </a:ext>
              </a:extLst>
            </p:cNvPr>
            <p:cNvSpPr txBox="1"/>
            <p:nvPr/>
          </p:nvSpPr>
          <p:spPr>
            <a:xfrm>
              <a:off x="1025700" y="1705266"/>
              <a:ext cx="2930839" cy="1361912"/>
            </a:xfrm>
            <a:prstGeom prst="rect">
              <a:avLst/>
            </a:prstGeom>
            <a:noFill/>
          </p:spPr>
          <p:txBody>
            <a:bodyPr wrap="square" rtlCol="0">
              <a:spAutoFit/>
            </a:bodyPr>
            <a:lstStyle/>
            <a:p>
              <a:pPr lvl="0" algn="just">
                <a:defRPr/>
              </a:pPr>
              <a:r>
                <a:rPr lang="vi-VN" sz="2800" dirty="0">
                  <a:latin typeface="Arial" panose="020B0604020202020204" pitchFamily="34" charset="0"/>
                  <a:cs typeface="Arial" panose="020B0604020202020204" pitchFamily="34" charset="0"/>
                </a:rPr>
                <a:t>Nguyên tố hóa học là tập hợp những nguyên tử có cùng số electron ở lớp vỏ</a:t>
              </a:r>
              <a:endParaRPr lang="en-US" altLang="zh-CN" sz="1400" dirty="0">
                <a:solidFill>
                  <a:prstClr val="black"/>
                </a:solidFill>
                <a:latin typeface="Arial" panose="020B0604020202020204" pitchFamily="34" charset="0"/>
                <a:cs typeface="Arial" panose="020B0604020202020204" pitchFamily="34" charset="0"/>
                <a:sym typeface="+mn-lt"/>
              </a:endParaRPr>
            </a:p>
          </p:txBody>
        </p:sp>
        <p:sp>
          <p:nvSpPr>
            <p:cNvPr id="14" name="矩形: 圆角 13">
              <a:extLst>
                <a:ext uri="{FF2B5EF4-FFF2-40B4-BE49-F238E27FC236}">
                  <a16:creationId xmlns:a16="http://schemas.microsoft.com/office/drawing/2014/main" id="{0153CFBE-E994-4FF4-890C-2922CA547D92}"/>
                </a:ext>
              </a:extLst>
            </p:cNvPr>
            <p:cNvSpPr/>
            <p:nvPr/>
          </p:nvSpPr>
          <p:spPr>
            <a:xfrm>
              <a:off x="2432728" y="3084084"/>
              <a:ext cx="914400" cy="335317"/>
            </a:xfrm>
            <a:prstGeom prst="roundRect">
              <a:avLst/>
            </a:prstGeom>
            <a:solidFill>
              <a:srgbClr val="FFF8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altLang="zh-CN" sz="2800" dirty="0">
                  <a:solidFill>
                    <a:prstClr val="white"/>
                  </a:solidFill>
                  <a:latin typeface="Arial" panose="020B0604020202020204" pitchFamily="34" charset="0"/>
                  <a:cs typeface="Arial" panose="020B0604020202020204" pitchFamily="34" charset="0"/>
                  <a:sym typeface="+mn-lt"/>
                </a:rPr>
                <a:t>C</a:t>
              </a:r>
              <a:endParaRPr lang="zh-CN" altLang="en-US" sz="2800" dirty="0">
                <a:solidFill>
                  <a:prstClr val="white"/>
                </a:solidFill>
                <a:latin typeface="Arial" panose="020B0604020202020204" pitchFamily="34" charset="0"/>
                <a:cs typeface="Arial" panose="020B0604020202020204" pitchFamily="34" charset="0"/>
                <a:sym typeface="+mn-lt"/>
              </a:endParaRPr>
            </a:p>
          </p:txBody>
        </p:sp>
        <p:sp>
          <p:nvSpPr>
            <p:cNvPr id="15" name="文本框 14">
              <a:extLst>
                <a:ext uri="{FF2B5EF4-FFF2-40B4-BE49-F238E27FC236}">
                  <a16:creationId xmlns:a16="http://schemas.microsoft.com/office/drawing/2014/main" id="{5CEC4419-C67C-4479-A40E-98DA79EAA50F}"/>
                </a:ext>
              </a:extLst>
            </p:cNvPr>
            <p:cNvSpPr txBox="1"/>
            <p:nvPr/>
          </p:nvSpPr>
          <p:spPr>
            <a:xfrm>
              <a:off x="1539065" y="3467388"/>
              <a:ext cx="3282636" cy="1361912"/>
            </a:xfrm>
            <a:prstGeom prst="rect">
              <a:avLst/>
            </a:prstGeom>
            <a:noFill/>
          </p:spPr>
          <p:txBody>
            <a:bodyPr wrap="square" rtlCol="0">
              <a:spAutoFit/>
            </a:bodyPr>
            <a:lstStyle/>
            <a:p>
              <a:pPr lvl="0" algn="just">
                <a:defRPr/>
              </a:pPr>
              <a:r>
                <a:rPr lang="vi-VN" sz="2800" dirty="0">
                  <a:latin typeface="Arial" panose="020B0604020202020204" pitchFamily="34" charset="0"/>
                  <a:cs typeface="Arial" panose="020B0604020202020204" pitchFamily="34" charset="0"/>
                </a:rPr>
                <a:t>Nguyên tố hóa học là tập hợp những nguyên tử có số proton và số electron bằng nhau</a:t>
              </a:r>
              <a:endParaRPr lang="en-US" altLang="zh-CN" sz="1400" dirty="0">
                <a:solidFill>
                  <a:prstClr val="black"/>
                </a:solidFill>
                <a:latin typeface="Arial" panose="020B0604020202020204" pitchFamily="34" charset="0"/>
                <a:cs typeface="Arial" panose="020B0604020202020204" pitchFamily="34" charset="0"/>
                <a:sym typeface="+mn-lt"/>
              </a:endParaRPr>
            </a:p>
          </p:txBody>
        </p:sp>
        <p:sp>
          <p:nvSpPr>
            <p:cNvPr id="16" name="矩形: 圆角 15">
              <a:extLst>
                <a:ext uri="{FF2B5EF4-FFF2-40B4-BE49-F238E27FC236}">
                  <a16:creationId xmlns:a16="http://schemas.microsoft.com/office/drawing/2014/main" id="{6A960164-9018-42DA-893F-F059FBEC058D}"/>
                </a:ext>
              </a:extLst>
            </p:cNvPr>
            <p:cNvSpPr/>
            <p:nvPr/>
          </p:nvSpPr>
          <p:spPr>
            <a:xfrm>
              <a:off x="5377706" y="1315071"/>
              <a:ext cx="914400" cy="335317"/>
            </a:xfrm>
            <a:prstGeom prst="roundRect">
              <a:avLst/>
            </a:prstGeom>
            <a:solidFill>
              <a:srgbClr val="FFF8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altLang="zh-CN" sz="2800" dirty="0">
                  <a:solidFill>
                    <a:prstClr val="white"/>
                  </a:solidFill>
                  <a:latin typeface="Arial" panose="020B0604020202020204" pitchFamily="34" charset="0"/>
                  <a:cs typeface="Arial" panose="020B0604020202020204" pitchFamily="34" charset="0"/>
                  <a:sym typeface="+mn-lt"/>
                </a:rPr>
                <a:t>B</a:t>
              </a:r>
              <a:endParaRPr lang="zh-CN" altLang="en-US" sz="2800" dirty="0">
                <a:solidFill>
                  <a:prstClr val="white"/>
                </a:solidFill>
                <a:latin typeface="Arial" panose="020B0604020202020204" pitchFamily="34" charset="0"/>
                <a:cs typeface="Arial" panose="020B0604020202020204" pitchFamily="34" charset="0"/>
                <a:sym typeface="+mn-lt"/>
              </a:endParaRPr>
            </a:p>
          </p:txBody>
        </p:sp>
        <p:sp>
          <p:nvSpPr>
            <p:cNvPr id="17" name="文本框 16">
              <a:extLst>
                <a:ext uri="{FF2B5EF4-FFF2-40B4-BE49-F238E27FC236}">
                  <a16:creationId xmlns:a16="http://schemas.microsoft.com/office/drawing/2014/main" id="{1BCB7058-1C87-45EB-8BB5-7E30A3DD3ED8}"/>
                </a:ext>
              </a:extLst>
            </p:cNvPr>
            <p:cNvSpPr txBox="1"/>
            <p:nvPr/>
          </p:nvSpPr>
          <p:spPr>
            <a:xfrm>
              <a:off x="4517308" y="1719352"/>
              <a:ext cx="2782392" cy="1361912"/>
            </a:xfrm>
            <a:prstGeom prst="rect">
              <a:avLst/>
            </a:prstGeom>
            <a:noFill/>
          </p:spPr>
          <p:txBody>
            <a:bodyPr wrap="square" rtlCol="0">
              <a:spAutoFit/>
            </a:bodyPr>
            <a:lstStyle/>
            <a:p>
              <a:pPr lvl="0" algn="just">
                <a:defRPr/>
              </a:pPr>
              <a:r>
                <a:rPr lang="vi-VN" sz="2800" dirty="0">
                  <a:latin typeface="Arial" panose="020B0604020202020204" pitchFamily="34" charset="0"/>
                  <a:cs typeface="Arial" panose="020B0604020202020204" pitchFamily="34" charset="0"/>
                </a:rPr>
                <a:t>Nguyên tố hóa học là tập hợp những nguyên tử có cùng số proton ở hạt nhân</a:t>
              </a:r>
              <a:endParaRPr lang="en-US" altLang="zh-CN" sz="1400" dirty="0">
                <a:solidFill>
                  <a:prstClr val="black"/>
                </a:solidFill>
                <a:latin typeface="Arial" panose="020B0604020202020204" pitchFamily="34" charset="0"/>
                <a:cs typeface="Arial" panose="020B0604020202020204" pitchFamily="34" charset="0"/>
                <a:sym typeface="+mn-lt"/>
              </a:endParaRPr>
            </a:p>
          </p:txBody>
        </p:sp>
        <p:sp>
          <p:nvSpPr>
            <p:cNvPr id="18" name="矩形: 圆角 17">
              <a:extLst>
                <a:ext uri="{FF2B5EF4-FFF2-40B4-BE49-F238E27FC236}">
                  <a16:creationId xmlns:a16="http://schemas.microsoft.com/office/drawing/2014/main" id="{52F4D84D-05F3-4C5D-96ED-FDF3ED63F638}"/>
                </a:ext>
              </a:extLst>
            </p:cNvPr>
            <p:cNvSpPr/>
            <p:nvPr/>
          </p:nvSpPr>
          <p:spPr>
            <a:xfrm>
              <a:off x="6657428" y="3163009"/>
              <a:ext cx="914400" cy="335317"/>
            </a:xfrm>
            <a:prstGeom prst="round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altLang="zh-CN" sz="2800" dirty="0">
                  <a:solidFill>
                    <a:prstClr val="white"/>
                  </a:solidFill>
                  <a:latin typeface="Arial" panose="020B0604020202020204" pitchFamily="34" charset="0"/>
                  <a:cs typeface="Arial" panose="020B0604020202020204" pitchFamily="34" charset="0"/>
                  <a:sym typeface="+mn-lt"/>
                </a:rPr>
                <a:t>C</a:t>
              </a:r>
              <a:endParaRPr lang="zh-CN" altLang="en-US" sz="2800" dirty="0">
                <a:solidFill>
                  <a:prstClr val="white"/>
                </a:solidFill>
                <a:latin typeface="Arial" panose="020B0604020202020204" pitchFamily="34" charset="0"/>
                <a:cs typeface="Arial" panose="020B0604020202020204" pitchFamily="34" charset="0"/>
                <a:sym typeface="+mn-lt"/>
              </a:endParaRPr>
            </a:p>
          </p:txBody>
        </p:sp>
        <p:sp>
          <p:nvSpPr>
            <p:cNvPr id="19" name="文本框 18">
              <a:extLst>
                <a:ext uri="{FF2B5EF4-FFF2-40B4-BE49-F238E27FC236}">
                  <a16:creationId xmlns:a16="http://schemas.microsoft.com/office/drawing/2014/main" id="{32171786-8C0D-460C-86BF-6930915E8033}"/>
                </a:ext>
              </a:extLst>
            </p:cNvPr>
            <p:cNvSpPr txBox="1"/>
            <p:nvPr/>
          </p:nvSpPr>
          <p:spPr>
            <a:xfrm>
              <a:off x="5484799" y="3580071"/>
              <a:ext cx="3168014" cy="1038746"/>
            </a:xfrm>
            <a:prstGeom prst="rect">
              <a:avLst/>
            </a:prstGeom>
            <a:noFill/>
          </p:spPr>
          <p:txBody>
            <a:bodyPr wrap="square" rtlCol="0">
              <a:spAutoFit/>
            </a:bodyPr>
            <a:lstStyle/>
            <a:p>
              <a:pPr lvl="0" algn="just">
                <a:defRPr/>
              </a:pPr>
              <a:r>
                <a:rPr lang="vi-VN" sz="2800" dirty="0">
                  <a:latin typeface="Arial" panose="020B0604020202020204" pitchFamily="34" charset="0"/>
                  <a:cs typeface="Arial" panose="020B0604020202020204" pitchFamily="34" charset="0"/>
                </a:rPr>
                <a:t>Nguyên tố hóa học là tập hợp những nguyên tử có cùng số lớp electron</a:t>
              </a:r>
              <a:endParaRPr lang="en-US" altLang="zh-CN" sz="1400" dirty="0">
                <a:solidFill>
                  <a:prstClr val="black"/>
                </a:solidFill>
                <a:latin typeface="Arial" panose="020B0604020202020204" pitchFamily="34" charset="0"/>
                <a:cs typeface="Arial" panose="020B0604020202020204" pitchFamily="34" charset="0"/>
                <a:sym typeface="+mn-lt"/>
              </a:endParaRPr>
            </a:p>
          </p:txBody>
        </p:sp>
        <p:sp>
          <p:nvSpPr>
            <p:cNvPr id="20" name="矩形 9">
              <a:extLst>
                <a:ext uri="{FF2B5EF4-FFF2-40B4-BE49-F238E27FC236}">
                  <a16:creationId xmlns:a16="http://schemas.microsoft.com/office/drawing/2014/main" id="{D8CB188F-66AF-4519-8530-864A37DE070F}"/>
                </a:ext>
              </a:extLst>
            </p:cNvPr>
            <p:cNvSpPr/>
            <p:nvPr/>
          </p:nvSpPr>
          <p:spPr>
            <a:xfrm>
              <a:off x="1257504" y="653747"/>
              <a:ext cx="6063044" cy="438581"/>
            </a:xfrm>
            <a:prstGeom prst="rect">
              <a:avLst/>
            </a:prstGeom>
          </p:spPr>
          <p:txBody>
            <a:bodyPr wrap="square">
              <a:spAutoFit/>
            </a:bodyPr>
            <a:lstStyle/>
            <a:p>
              <a:pPr lvl="0" algn="just">
                <a:defRPr/>
              </a:pPr>
              <a:r>
                <a:rPr lang="vi-VN" altLang="zh-CN" sz="3200" b="1" u="sng">
                  <a:solidFill>
                    <a:srgbClr val="C00000"/>
                  </a:solidFill>
                  <a:latin typeface="Arial" panose="020B0604020202020204" pitchFamily="34" charset="0"/>
                  <a:cs typeface="Arial" panose="020B0604020202020204" pitchFamily="34" charset="0"/>
                  <a:sym typeface="+mn-lt"/>
                </a:rPr>
                <a:t>Câu </a:t>
              </a:r>
              <a:r>
                <a:rPr lang="en-US" altLang="zh-CN" sz="3200" b="1" u="sng">
                  <a:solidFill>
                    <a:srgbClr val="C00000"/>
                  </a:solidFill>
                  <a:latin typeface="Arial" panose="020B0604020202020204" pitchFamily="34" charset="0"/>
                  <a:cs typeface="Arial" panose="020B0604020202020204" pitchFamily="34" charset="0"/>
                  <a:sym typeface="+mn-lt"/>
                </a:rPr>
                <a:t>3</a:t>
              </a:r>
              <a:r>
                <a:rPr lang="vi-VN" altLang="zh-CN" sz="3200" b="1" u="sng">
                  <a:solidFill>
                    <a:srgbClr val="C00000"/>
                  </a:solidFill>
                  <a:latin typeface="Arial" panose="020B0604020202020204" pitchFamily="34" charset="0"/>
                  <a:cs typeface="Arial" panose="020B0604020202020204" pitchFamily="34" charset="0"/>
                  <a:sym typeface="+mn-lt"/>
                </a:rPr>
                <a:t>: </a:t>
              </a:r>
              <a:r>
                <a:rPr lang="vi-VN" altLang="zh-CN" sz="3200" b="1" dirty="0">
                  <a:solidFill>
                    <a:srgbClr val="7030A0"/>
                  </a:solidFill>
                  <a:latin typeface="Arial" panose="020B0604020202020204" pitchFamily="34" charset="0"/>
                  <a:cs typeface="Arial" panose="020B0604020202020204" pitchFamily="34" charset="0"/>
                  <a:sym typeface="+mn-lt"/>
                </a:rPr>
                <a:t>Phát biểu nào sau đây là đúng ?</a:t>
              </a:r>
              <a:endParaRPr lang="en-US" altLang="zh-CN" sz="2400" b="1" dirty="0">
                <a:solidFill>
                  <a:srgbClr val="7030A0"/>
                </a:solidFill>
                <a:latin typeface="Arial" panose="020B0604020202020204" pitchFamily="34" charset="0"/>
                <a:cs typeface="Arial" panose="020B0604020202020204" pitchFamily="34" charset="0"/>
                <a:sym typeface="+mn-lt"/>
              </a:endParaRPr>
            </a:p>
          </p:txBody>
        </p:sp>
      </p:grpSp>
      <p:sp>
        <p:nvSpPr>
          <p:cNvPr id="21" name="Rectangle: Rounded Corners 20">
            <a:extLst>
              <a:ext uri="{FF2B5EF4-FFF2-40B4-BE49-F238E27FC236}">
                <a16:creationId xmlns:a16="http://schemas.microsoft.com/office/drawing/2014/main" id="{3D615779-53EE-4254-9494-297D26B0068F}"/>
              </a:ext>
            </a:extLst>
          </p:cNvPr>
          <p:cNvSpPr/>
          <p:nvPr/>
        </p:nvSpPr>
        <p:spPr>
          <a:xfrm>
            <a:off x="5902494" y="2264500"/>
            <a:ext cx="3907785" cy="1842611"/>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400"/>
          </a:p>
        </p:txBody>
      </p:sp>
    </p:spTree>
    <p:extLst>
      <p:ext uri="{BB962C8B-B14F-4D97-AF65-F5344CB8AC3E}">
        <p14:creationId xmlns:p14="http://schemas.microsoft.com/office/powerpoint/2010/main" val="4020836568"/>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B84B57-C12A-4410-99FC-41399B51DCDD}"/>
              </a:ext>
            </a:extLst>
          </p:cNvPr>
          <p:cNvSpPr/>
          <p:nvPr/>
        </p:nvSpPr>
        <p:spPr>
          <a:xfrm>
            <a:off x="0" y="16043"/>
            <a:ext cx="12192000" cy="685799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sym typeface="+mn-lt"/>
            </a:endParaRPr>
          </a:p>
        </p:txBody>
      </p:sp>
      <p:sp>
        <p:nvSpPr>
          <p:cNvPr id="5" name="矩形 4">
            <a:extLst>
              <a:ext uri="{FF2B5EF4-FFF2-40B4-BE49-F238E27FC236}">
                <a16:creationId xmlns:a16="http://schemas.microsoft.com/office/drawing/2014/main" id="{A48ED37B-F43C-482F-BEEB-625E99D37C9A}"/>
              </a:ext>
            </a:extLst>
          </p:cNvPr>
          <p:cNvSpPr/>
          <p:nvPr/>
        </p:nvSpPr>
        <p:spPr>
          <a:xfrm>
            <a:off x="469902" y="447845"/>
            <a:ext cx="11239500" cy="5994399"/>
          </a:xfrm>
          <a:prstGeom prst="rect">
            <a:avLst/>
          </a:prstGeom>
          <a:solidFill>
            <a:schemeClr val="bg1"/>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sym typeface="+mn-lt"/>
            </a:endParaRPr>
          </a:p>
        </p:txBody>
      </p:sp>
      <p:grpSp>
        <p:nvGrpSpPr>
          <p:cNvPr id="11" name="组合 10">
            <a:extLst>
              <a:ext uri="{FF2B5EF4-FFF2-40B4-BE49-F238E27FC236}">
                <a16:creationId xmlns:a16="http://schemas.microsoft.com/office/drawing/2014/main" id="{568E802E-22BD-4046-A8A1-62805B9E4D56}"/>
              </a:ext>
            </a:extLst>
          </p:cNvPr>
          <p:cNvGrpSpPr/>
          <p:nvPr/>
        </p:nvGrpSpPr>
        <p:grpSpPr>
          <a:xfrm>
            <a:off x="9732933" y="475460"/>
            <a:ext cx="1857019" cy="1181893"/>
            <a:chOff x="9732933" y="475457"/>
            <a:chExt cx="1857018" cy="1181893"/>
          </a:xfrm>
        </p:grpSpPr>
        <p:pic>
          <p:nvPicPr>
            <p:cNvPr id="6" name="图片 5">
              <a:extLst>
                <a:ext uri="{FF2B5EF4-FFF2-40B4-BE49-F238E27FC236}">
                  <a16:creationId xmlns:a16="http://schemas.microsoft.com/office/drawing/2014/main" id="{2FC623EB-59A6-423B-AE6C-606786674C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5417" y="475458"/>
              <a:ext cx="707935" cy="1181892"/>
            </a:xfrm>
            <a:prstGeom prst="rect">
              <a:avLst/>
            </a:prstGeom>
          </p:spPr>
        </p:pic>
        <p:pic>
          <p:nvPicPr>
            <p:cNvPr id="7" name="图片 6">
              <a:extLst>
                <a:ext uri="{FF2B5EF4-FFF2-40B4-BE49-F238E27FC236}">
                  <a16:creationId xmlns:a16="http://schemas.microsoft.com/office/drawing/2014/main" id="{E957DFC3-7921-4CAA-BD39-CDB9272E3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9004" y="475457"/>
              <a:ext cx="390947" cy="870744"/>
            </a:xfrm>
            <a:prstGeom prst="rect">
              <a:avLst/>
            </a:prstGeom>
          </p:spPr>
        </p:pic>
        <p:pic>
          <p:nvPicPr>
            <p:cNvPr id="8" name="图片 7">
              <a:extLst>
                <a:ext uri="{FF2B5EF4-FFF2-40B4-BE49-F238E27FC236}">
                  <a16:creationId xmlns:a16="http://schemas.microsoft.com/office/drawing/2014/main" id="{B2801CB4-1834-4A06-8DF1-10864BD588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3329" y="475457"/>
              <a:ext cx="390947" cy="870744"/>
            </a:xfrm>
            <a:prstGeom prst="rect">
              <a:avLst/>
            </a:prstGeom>
          </p:spPr>
        </p:pic>
        <p:pic>
          <p:nvPicPr>
            <p:cNvPr id="9" name="图片 8">
              <a:extLst>
                <a:ext uri="{FF2B5EF4-FFF2-40B4-BE49-F238E27FC236}">
                  <a16:creationId xmlns:a16="http://schemas.microsoft.com/office/drawing/2014/main" id="{2252009E-A6B2-4CC4-9B7A-DF8142F05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2933" y="475457"/>
              <a:ext cx="390947" cy="870744"/>
            </a:xfrm>
            <a:prstGeom prst="rect">
              <a:avLst/>
            </a:prstGeom>
          </p:spPr>
        </p:pic>
      </p:grpSp>
      <p:sp>
        <p:nvSpPr>
          <p:cNvPr id="12" name="矩形 23">
            <a:extLst>
              <a:ext uri="{FF2B5EF4-FFF2-40B4-BE49-F238E27FC236}">
                <a16:creationId xmlns:a16="http://schemas.microsoft.com/office/drawing/2014/main" id="{47C9CA2B-0233-45F4-9079-2749A447D571}"/>
              </a:ext>
            </a:extLst>
          </p:cNvPr>
          <p:cNvSpPr>
            <a:spLocks noChangeArrowheads="1"/>
          </p:cNvSpPr>
          <p:nvPr/>
        </p:nvSpPr>
        <p:spPr bwMode="auto">
          <a:xfrm>
            <a:off x="740459" y="4332837"/>
            <a:ext cx="2387252" cy="584775"/>
          </a:xfrm>
          <a:prstGeom prst="rect">
            <a:avLst/>
          </a:prstGeom>
          <a:noFill/>
          <a:ln>
            <a:noFill/>
          </a:ln>
        </p:spPr>
        <p:txBody>
          <a:bodyPr wrap="square">
            <a:spAutoFit/>
          </a:bodyPr>
          <a:lstStyle/>
          <a:p>
            <a:pPr lvl="0" algn="ctr">
              <a:defRPr/>
            </a:pPr>
            <a:r>
              <a:rPr lang="vi-VN" sz="3200" dirty="0">
                <a:latin typeface="Arial" panose="020B0604020202020204" pitchFamily="34" charset="0"/>
                <a:cs typeface="Arial" panose="020B0604020202020204" pitchFamily="34" charset="0"/>
              </a:rPr>
              <a:t>Hạt proton</a:t>
            </a:r>
            <a:endParaRPr lang="zh-CN" altLang="en-US" sz="3200"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13" name="矩形 23">
            <a:extLst>
              <a:ext uri="{FF2B5EF4-FFF2-40B4-BE49-F238E27FC236}">
                <a16:creationId xmlns:a16="http://schemas.microsoft.com/office/drawing/2014/main" id="{3483B6C8-4487-4867-9532-9182959F419D}"/>
              </a:ext>
            </a:extLst>
          </p:cNvPr>
          <p:cNvSpPr>
            <a:spLocks noChangeArrowheads="1"/>
          </p:cNvSpPr>
          <p:nvPr/>
        </p:nvSpPr>
        <p:spPr bwMode="auto">
          <a:xfrm>
            <a:off x="3387355" y="4329945"/>
            <a:ext cx="2387252" cy="584775"/>
          </a:xfrm>
          <a:prstGeom prst="rect">
            <a:avLst/>
          </a:prstGeom>
          <a:noFill/>
          <a:ln>
            <a:noFill/>
          </a:ln>
        </p:spPr>
        <p:txBody>
          <a:bodyPr wrap="square">
            <a:spAutoFit/>
          </a:bodyPr>
          <a:lstStyle/>
          <a:p>
            <a:pPr lvl="0" algn="ctr">
              <a:defRPr/>
            </a:pPr>
            <a:r>
              <a:rPr lang="vi-VN" sz="3200" dirty="0">
                <a:latin typeface="Arial" panose="020B0604020202020204" pitchFamily="34" charset="0"/>
                <a:cs typeface="Arial" panose="020B0604020202020204" pitchFamily="34" charset="0"/>
              </a:rPr>
              <a:t>Hạt neutron</a:t>
            </a:r>
            <a:endParaRPr lang="zh-CN" altLang="en-US" sz="3200"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14" name="矩形 23">
            <a:extLst>
              <a:ext uri="{FF2B5EF4-FFF2-40B4-BE49-F238E27FC236}">
                <a16:creationId xmlns:a16="http://schemas.microsoft.com/office/drawing/2014/main" id="{15AE776F-A94C-4D22-9352-D7B0A22C48F8}"/>
              </a:ext>
            </a:extLst>
          </p:cNvPr>
          <p:cNvSpPr>
            <a:spLocks noChangeArrowheads="1"/>
          </p:cNvSpPr>
          <p:nvPr/>
        </p:nvSpPr>
        <p:spPr bwMode="auto">
          <a:xfrm>
            <a:off x="6012887" y="4320621"/>
            <a:ext cx="2387252" cy="584775"/>
          </a:xfrm>
          <a:prstGeom prst="rect">
            <a:avLst/>
          </a:prstGeom>
          <a:noFill/>
          <a:ln>
            <a:noFill/>
          </a:ln>
        </p:spPr>
        <p:txBody>
          <a:bodyPr wrap="square">
            <a:spAutoFit/>
          </a:bodyPr>
          <a:lstStyle/>
          <a:p>
            <a:pPr lvl="0" algn="ctr">
              <a:defRPr/>
            </a:pPr>
            <a:r>
              <a:rPr lang="vi-VN" sz="3200" dirty="0">
                <a:latin typeface="Arial" panose="020B0604020202020204" pitchFamily="34" charset="0"/>
                <a:cs typeface="Arial" panose="020B0604020202020204" pitchFamily="34" charset="0"/>
              </a:rPr>
              <a:t>Hạt electron</a:t>
            </a:r>
            <a:endParaRPr lang="zh-CN" altLang="en-US" sz="3200"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15" name="椭圆 14">
            <a:extLst>
              <a:ext uri="{FF2B5EF4-FFF2-40B4-BE49-F238E27FC236}">
                <a16:creationId xmlns:a16="http://schemas.microsoft.com/office/drawing/2014/main" id="{E0010652-0AD0-4FC4-83BD-2D457A410388}"/>
              </a:ext>
            </a:extLst>
          </p:cNvPr>
          <p:cNvSpPr/>
          <p:nvPr/>
        </p:nvSpPr>
        <p:spPr>
          <a:xfrm>
            <a:off x="1325154" y="3276630"/>
            <a:ext cx="956447" cy="956447"/>
          </a:xfrm>
          <a:prstGeom prst="ellipse">
            <a:avLst/>
          </a:prstGeom>
          <a:solidFill>
            <a:srgbClr val="FFF8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sz="110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16" name="椭圆 15">
            <a:extLst>
              <a:ext uri="{FF2B5EF4-FFF2-40B4-BE49-F238E27FC236}">
                <a16:creationId xmlns:a16="http://schemas.microsoft.com/office/drawing/2014/main" id="{28BC1349-0723-4FCA-8FC2-EC65FBA72044}"/>
              </a:ext>
            </a:extLst>
          </p:cNvPr>
          <p:cNvSpPr/>
          <p:nvPr/>
        </p:nvSpPr>
        <p:spPr>
          <a:xfrm>
            <a:off x="4132778" y="3276630"/>
            <a:ext cx="956447" cy="956447"/>
          </a:xfrm>
          <a:prstGeom prst="ellipse">
            <a:avLst/>
          </a:prstGeom>
          <a:solidFill>
            <a:srgbClr val="7BD3E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sz="110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17" name="椭圆 16">
            <a:extLst>
              <a:ext uri="{FF2B5EF4-FFF2-40B4-BE49-F238E27FC236}">
                <a16:creationId xmlns:a16="http://schemas.microsoft.com/office/drawing/2014/main" id="{FB7A6F2B-4AD7-4324-A74D-EC7E387FB8FD}"/>
              </a:ext>
            </a:extLst>
          </p:cNvPr>
          <p:cNvSpPr/>
          <p:nvPr/>
        </p:nvSpPr>
        <p:spPr>
          <a:xfrm>
            <a:off x="6714241" y="3264415"/>
            <a:ext cx="956447" cy="956447"/>
          </a:xfrm>
          <a:prstGeom prst="ellipse">
            <a:avLst/>
          </a:prstGeom>
          <a:solidFill>
            <a:srgbClr val="FFF8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sz="110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18" name="文本框 17">
            <a:extLst>
              <a:ext uri="{FF2B5EF4-FFF2-40B4-BE49-F238E27FC236}">
                <a16:creationId xmlns:a16="http://schemas.microsoft.com/office/drawing/2014/main" id="{7A66D5A4-4E48-435A-8F0E-E990E2B39723}"/>
              </a:ext>
            </a:extLst>
          </p:cNvPr>
          <p:cNvSpPr txBox="1"/>
          <p:nvPr/>
        </p:nvSpPr>
        <p:spPr>
          <a:xfrm>
            <a:off x="1428518" y="3413842"/>
            <a:ext cx="768031" cy="584775"/>
          </a:xfrm>
          <a:prstGeom prst="rect">
            <a:avLst/>
          </a:prstGeom>
          <a:noFill/>
        </p:spPr>
        <p:txBody>
          <a:bodyPr wrap="square" rtlCol="0">
            <a:spAutoFit/>
          </a:bodyPr>
          <a:lstStyle/>
          <a:p>
            <a:pPr algn="ctr" defTabSz="914377">
              <a:defRPr/>
            </a:pPr>
            <a:r>
              <a:rPr lang="en-US" altLang="zh-CN" sz="3200" b="1" dirty="0">
                <a:solidFill>
                  <a:schemeClr val="tx1">
                    <a:lumMod val="95000"/>
                    <a:lumOff val="5000"/>
                  </a:schemeClr>
                </a:solidFill>
                <a:latin typeface="Arial" panose="020B0604020202020204" pitchFamily="34" charset="0"/>
                <a:cs typeface="Arial" panose="020B0604020202020204" pitchFamily="34" charset="0"/>
                <a:sym typeface="+mn-lt"/>
              </a:rPr>
              <a:t>A</a:t>
            </a:r>
            <a:endParaRPr lang="zh-CN" altLang="en-US" sz="3200" b="1"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19" name="文本框 18">
            <a:extLst>
              <a:ext uri="{FF2B5EF4-FFF2-40B4-BE49-F238E27FC236}">
                <a16:creationId xmlns:a16="http://schemas.microsoft.com/office/drawing/2014/main" id="{BBEC47EA-C7C6-4534-9505-44EA12A58218}"/>
              </a:ext>
            </a:extLst>
          </p:cNvPr>
          <p:cNvSpPr txBox="1"/>
          <p:nvPr/>
        </p:nvSpPr>
        <p:spPr>
          <a:xfrm>
            <a:off x="4223445" y="3413842"/>
            <a:ext cx="768031" cy="584775"/>
          </a:xfrm>
          <a:prstGeom prst="rect">
            <a:avLst/>
          </a:prstGeom>
          <a:noFill/>
        </p:spPr>
        <p:txBody>
          <a:bodyPr wrap="square" rtlCol="0">
            <a:spAutoFit/>
          </a:bodyPr>
          <a:lstStyle/>
          <a:p>
            <a:pPr algn="ctr" defTabSz="914377">
              <a:defRPr/>
            </a:pPr>
            <a:r>
              <a:rPr lang="en-US" altLang="zh-CN" sz="3200" b="1" dirty="0">
                <a:solidFill>
                  <a:schemeClr val="tx1">
                    <a:lumMod val="95000"/>
                    <a:lumOff val="5000"/>
                  </a:schemeClr>
                </a:solidFill>
                <a:latin typeface="Arial" panose="020B0604020202020204" pitchFamily="34" charset="0"/>
                <a:cs typeface="Arial" panose="020B0604020202020204" pitchFamily="34" charset="0"/>
                <a:sym typeface="+mn-lt"/>
              </a:rPr>
              <a:t>B</a:t>
            </a:r>
            <a:endParaRPr lang="zh-CN" altLang="en-US" sz="3200" b="1"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20" name="文本框 19">
            <a:extLst>
              <a:ext uri="{FF2B5EF4-FFF2-40B4-BE49-F238E27FC236}">
                <a16:creationId xmlns:a16="http://schemas.microsoft.com/office/drawing/2014/main" id="{869F7703-7B66-4DD7-9FB4-8F9AC85241F2}"/>
              </a:ext>
            </a:extLst>
          </p:cNvPr>
          <p:cNvSpPr txBox="1"/>
          <p:nvPr/>
        </p:nvSpPr>
        <p:spPr>
          <a:xfrm>
            <a:off x="6804909" y="3401626"/>
            <a:ext cx="768031" cy="584775"/>
          </a:xfrm>
          <a:prstGeom prst="rect">
            <a:avLst/>
          </a:prstGeom>
          <a:noFill/>
        </p:spPr>
        <p:txBody>
          <a:bodyPr wrap="square" rtlCol="0">
            <a:spAutoFit/>
          </a:bodyPr>
          <a:lstStyle/>
          <a:p>
            <a:pPr algn="ctr" defTabSz="914377">
              <a:defRPr/>
            </a:pPr>
            <a:r>
              <a:rPr lang="en-US" altLang="zh-CN" sz="3200" b="1" dirty="0">
                <a:solidFill>
                  <a:schemeClr val="tx1">
                    <a:lumMod val="95000"/>
                    <a:lumOff val="5000"/>
                  </a:schemeClr>
                </a:solidFill>
                <a:latin typeface="Arial" panose="020B0604020202020204" pitchFamily="34" charset="0"/>
                <a:cs typeface="Arial" panose="020B0604020202020204" pitchFamily="34" charset="0"/>
                <a:sym typeface="+mn-lt"/>
              </a:rPr>
              <a:t>C</a:t>
            </a:r>
            <a:endParaRPr lang="zh-CN" altLang="en-US" sz="3200" b="1"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21" name="矩形 23">
            <a:extLst>
              <a:ext uri="{FF2B5EF4-FFF2-40B4-BE49-F238E27FC236}">
                <a16:creationId xmlns:a16="http://schemas.microsoft.com/office/drawing/2014/main" id="{24A13E04-3A92-407E-9F3E-8A1E3140117B}"/>
              </a:ext>
            </a:extLst>
          </p:cNvPr>
          <p:cNvSpPr>
            <a:spLocks noChangeArrowheads="1"/>
          </p:cNvSpPr>
          <p:nvPr/>
        </p:nvSpPr>
        <p:spPr bwMode="auto">
          <a:xfrm>
            <a:off x="8578217" y="4358073"/>
            <a:ext cx="3007787" cy="1077218"/>
          </a:xfrm>
          <a:prstGeom prst="rect">
            <a:avLst/>
          </a:prstGeom>
          <a:noFill/>
          <a:ln>
            <a:noFill/>
          </a:ln>
        </p:spPr>
        <p:txBody>
          <a:bodyPr wrap="square">
            <a:spAutoFit/>
          </a:bodyPr>
          <a:lstStyle/>
          <a:p>
            <a:pPr lvl="0" algn="ctr">
              <a:defRPr/>
            </a:pPr>
            <a:r>
              <a:rPr lang="fr-FR" sz="3200" dirty="0" err="1">
                <a:latin typeface="Arial" panose="020B0604020202020204" pitchFamily="34" charset="0"/>
                <a:cs typeface="Arial" panose="020B0604020202020204" pitchFamily="34" charset="0"/>
              </a:rPr>
              <a:t>Hạt</a:t>
            </a:r>
            <a:r>
              <a:rPr lang="fr-FR" sz="3200" dirty="0">
                <a:latin typeface="Arial" panose="020B0604020202020204" pitchFamily="34" charset="0"/>
                <a:cs typeface="Arial" panose="020B0604020202020204" pitchFamily="34" charset="0"/>
              </a:rPr>
              <a:t> neutron </a:t>
            </a:r>
            <a:r>
              <a:rPr lang="fr-FR" sz="3200" dirty="0" err="1">
                <a:latin typeface="Arial" panose="020B0604020202020204" pitchFamily="34" charset="0"/>
                <a:cs typeface="Arial" panose="020B0604020202020204" pitchFamily="34" charset="0"/>
              </a:rPr>
              <a:t>và</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hạt</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electron</a:t>
            </a:r>
            <a:endParaRPr lang="zh-CN" altLang="en-US" sz="3200"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22" name="椭圆 21">
            <a:extLst>
              <a:ext uri="{FF2B5EF4-FFF2-40B4-BE49-F238E27FC236}">
                <a16:creationId xmlns:a16="http://schemas.microsoft.com/office/drawing/2014/main" id="{60A9F298-3363-4743-8E9C-99A29F50D881}"/>
              </a:ext>
            </a:extLst>
          </p:cNvPr>
          <p:cNvSpPr/>
          <p:nvPr/>
        </p:nvSpPr>
        <p:spPr>
          <a:xfrm>
            <a:off x="9459571" y="3264414"/>
            <a:ext cx="956447" cy="956447"/>
          </a:xfrm>
          <a:prstGeom prst="ellipse">
            <a:avLst/>
          </a:prstGeom>
          <a:solidFill>
            <a:srgbClr val="7BD3E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sz="110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23" name="文本框 22">
            <a:extLst>
              <a:ext uri="{FF2B5EF4-FFF2-40B4-BE49-F238E27FC236}">
                <a16:creationId xmlns:a16="http://schemas.microsoft.com/office/drawing/2014/main" id="{68C49691-5DB7-4323-82A1-50D1F6F6E021}"/>
              </a:ext>
            </a:extLst>
          </p:cNvPr>
          <p:cNvSpPr txBox="1"/>
          <p:nvPr/>
        </p:nvSpPr>
        <p:spPr>
          <a:xfrm>
            <a:off x="9550237" y="3401626"/>
            <a:ext cx="768031" cy="584775"/>
          </a:xfrm>
          <a:prstGeom prst="rect">
            <a:avLst/>
          </a:prstGeom>
          <a:noFill/>
        </p:spPr>
        <p:txBody>
          <a:bodyPr wrap="square" rtlCol="0">
            <a:spAutoFit/>
          </a:bodyPr>
          <a:lstStyle/>
          <a:p>
            <a:pPr algn="ctr" defTabSz="914377">
              <a:defRPr/>
            </a:pPr>
            <a:r>
              <a:rPr lang="en-US" altLang="zh-CN" sz="3200" b="1" dirty="0">
                <a:solidFill>
                  <a:schemeClr val="tx1">
                    <a:lumMod val="95000"/>
                    <a:lumOff val="5000"/>
                  </a:schemeClr>
                </a:solidFill>
                <a:latin typeface="Arial" panose="020B0604020202020204" pitchFamily="34" charset="0"/>
                <a:cs typeface="Arial" panose="020B0604020202020204" pitchFamily="34" charset="0"/>
                <a:sym typeface="+mn-lt"/>
              </a:rPr>
              <a:t>D</a:t>
            </a:r>
            <a:endParaRPr lang="zh-CN" altLang="en-US" sz="3200" b="1"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24" name="矩形 9">
            <a:extLst>
              <a:ext uri="{FF2B5EF4-FFF2-40B4-BE49-F238E27FC236}">
                <a16:creationId xmlns:a16="http://schemas.microsoft.com/office/drawing/2014/main" id="{066BA21B-C7DD-4BA4-AB84-53279BD08D93}"/>
              </a:ext>
            </a:extLst>
          </p:cNvPr>
          <p:cNvSpPr/>
          <p:nvPr/>
        </p:nvSpPr>
        <p:spPr>
          <a:xfrm>
            <a:off x="865212" y="1529349"/>
            <a:ext cx="10269064" cy="1077218"/>
          </a:xfrm>
          <a:prstGeom prst="rect">
            <a:avLst/>
          </a:prstGeom>
        </p:spPr>
        <p:txBody>
          <a:bodyPr wrap="square">
            <a:spAutoFit/>
          </a:bodyPr>
          <a:lstStyle/>
          <a:p>
            <a:pPr lvl="0" algn="just">
              <a:defRPr/>
            </a:pPr>
            <a:r>
              <a:rPr lang="vi-VN" altLang="zh-CN" sz="3200" b="1" u="sng">
                <a:solidFill>
                  <a:srgbClr val="C00000"/>
                </a:solidFill>
                <a:latin typeface="Arial" panose="020B0604020202020204" pitchFamily="34" charset="0"/>
                <a:cs typeface="Arial" panose="020B0604020202020204" pitchFamily="34" charset="0"/>
                <a:sym typeface="+mn-lt"/>
              </a:rPr>
              <a:t>Câu </a:t>
            </a:r>
            <a:r>
              <a:rPr lang="en-US" altLang="zh-CN" sz="3200" b="1" u="sng">
                <a:solidFill>
                  <a:srgbClr val="C00000"/>
                </a:solidFill>
                <a:latin typeface="Arial" panose="020B0604020202020204" pitchFamily="34" charset="0"/>
                <a:cs typeface="Arial" panose="020B0604020202020204" pitchFamily="34" charset="0"/>
                <a:sym typeface="+mn-lt"/>
              </a:rPr>
              <a:t>4</a:t>
            </a:r>
            <a:r>
              <a:rPr lang="vi-VN" altLang="zh-CN" sz="3200" b="1" u="sng">
                <a:solidFill>
                  <a:srgbClr val="C00000"/>
                </a:solidFill>
                <a:latin typeface="Arial" panose="020B0604020202020204" pitchFamily="34" charset="0"/>
                <a:cs typeface="Arial" panose="020B0604020202020204" pitchFamily="34" charset="0"/>
                <a:sym typeface="+mn-lt"/>
              </a:rPr>
              <a:t>: </a:t>
            </a:r>
            <a:r>
              <a:rPr lang="vi-VN" altLang="zh-CN" sz="3200" b="1" dirty="0">
                <a:solidFill>
                  <a:srgbClr val="7030A0"/>
                </a:solidFill>
                <a:latin typeface="Arial" panose="020B0604020202020204" pitchFamily="34" charset="0"/>
                <a:cs typeface="Arial" panose="020B0604020202020204" pitchFamily="34" charset="0"/>
                <a:sym typeface="+mn-lt"/>
              </a:rPr>
              <a:t>Loại hạt nào sau đây đặc trưng cho một nguyên tố hóa học?</a:t>
            </a:r>
            <a:endParaRPr lang="en-US" altLang="zh-CN" sz="2400" b="1" dirty="0">
              <a:solidFill>
                <a:srgbClr val="7030A0"/>
              </a:solidFill>
              <a:latin typeface="Arial" panose="020B0604020202020204" pitchFamily="34" charset="0"/>
              <a:cs typeface="Arial" panose="020B0604020202020204" pitchFamily="34" charset="0"/>
              <a:sym typeface="+mn-lt"/>
            </a:endParaRPr>
          </a:p>
        </p:txBody>
      </p:sp>
      <p:sp>
        <p:nvSpPr>
          <p:cNvPr id="25" name="Rectangle: Rounded Corners 24">
            <a:extLst>
              <a:ext uri="{FF2B5EF4-FFF2-40B4-BE49-F238E27FC236}">
                <a16:creationId xmlns:a16="http://schemas.microsoft.com/office/drawing/2014/main" id="{A884A3F2-EA7F-41E1-BB18-CF3F4D6942D1}"/>
              </a:ext>
            </a:extLst>
          </p:cNvPr>
          <p:cNvSpPr/>
          <p:nvPr/>
        </p:nvSpPr>
        <p:spPr>
          <a:xfrm>
            <a:off x="930645" y="4376113"/>
            <a:ext cx="2028247" cy="584775"/>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400"/>
          </a:p>
        </p:txBody>
      </p:sp>
    </p:spTree>
    <p:extLst>
      <p:ext uri="{BB962C8B-B14F-4D97-AF65-F5344CB8AC3E}">
        <p14:creationId xmlns:p14="http://schemas.microsoft.com/office/powerpoint/2010/main" val="3013388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B84B57-C12A-4410-99FC-41399B51DCDD}"/>
              </a:ext>
            </a:extLst>
          </p:cNvPr>
          <p:cNvSpPr/>
          <p:nvPr/>
        </p:nvSpPr>
        <p:spPr>
          <a:xfrm>
            <a:off x="0" y="1"/>
            <a:ext cx="12192000" cy="685799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sym typeface="+mn-lt"/>
            </a:endParaRPr>
          </a:p>
        </p:txBody>
      </p:sp>
      <p:sp>
        <p:nvSpPr>
          <p:cNvPr id="5" name="矩形 4">
            <a:extLst>
              <a:ext uri="{FF2B5EF4-FFF2-40B4-BE49-F238E27FC236}">
                <a16:creationId xmlns:a16="http://schemas.microsoft.com/office/drawing/2014/main" id="{A48ED37B-F43C-482F-BEEB-625E99D37C9A}"/>
              </a:ext>
            </a:extLst>
          </p:cNvPr>
          <p:cNvSpPr/>
          <p:nvPr/>
        </p:nvSpPr>
        <p:spPr>
          <a:xfrm>
            <a:off x="508825" y="431799"/>
            <a:ext cx="11239500" cy="5994399"/>
          </a:xfrm>
          <a:prstGeom prst="rect">
            <a:avLst/>
          </a:prstGeom>
          <a:solidFill>
            <a:schemeClr val="bg1"/>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sym typeface="+mn-lt"/>
            </a:endParaRPr>
          </a:p>
        </p:txBody>
      </p:sp>
      <p:grpSp>
        <p:nvGrpSpPr>
          <p:cNvPr id="11" name="组合 10">
            <a:extLst>
              <a:ext uri="{FF2B5EF4-FFF2-40B4-BE49-F238E27FC236}">
                <a16:creationId xmlns:a16="http://schemas.microsoft.com/office/drawing/2014/main" id="{568E802E-22BD-4046-A8A1-62805B9E4D56}"/>
              </a:ext>
            </a:extLst>
          </p:cNvPr>
          <p:cNvGrpSpPr/>
          <p:nvPr/>
        </p:nvGrpSpPr>
        <p:grpSpPr>
          <a:xfrm>
            <a:off x="9732933" y="475460"/>
            <a:ext cx="1857019" cy="1181893"/>
            <a:chOff x="9732933" y="475457"/>
            <a:chExt cx="1857018" cy="1181893"/>
          </a:xfrm>
        </p:grpSpPr>
        <p:pic>
          <p:nvPicPr>
            <p:cNvPr id="6" name="图片 5">
              <a:extLst>
                <a:ext uri="{FF2B5EF4-FFF2-40B4-BE49-F238E27FC236}">
                  <a16:creationId xmlns:a16="http://schemas.microsoft.com/office/drawing/2014/main" id="{2FC623EB-59A6-423B-AE6C-606786674CB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75417" y="475458"/>
              <a:ext cx="707935" cy="1181892"/>
            </a:xfrm>
            <a:prstGeom prst="rect">
              <a:avLst/>
            </a:prstGeom>
          </p:spPr>
        </p:pic>
        <p:pic>
          <p:nvPicPr>
            <p:cNvPr id="7" name="图片 6">
              <a:extLst>
                <a:ext uri="{FF2B5EF4-FFF2-40B4-BE49-F238E27FC236}">
                  <a16:creationId xmlns:a16="http://schemas.microsoft.com/office/drawing/2014/main" id="{E957DFC3-7921-4CAA-BD39-CDB9272E3A2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199004" y="475457"/>
              <a:ext cx="390947" cy="870744"/>
            </a:xfrm>
            <a:prstGeom prst="rect">
              <a:avLst/>
            </a:prstGeom>
          </p:spPr>
        </p:pic>
        <p:pic>
          <p:nvPicPr>
            <p:cNvPr id="8" name="图片 7">
              <a:extLst>
                <a:ext uri="{FF2B5EF4-FFF2-40B4-BE49-F238E27FC236}">
                  <a16:creationId xmlns:a16="http://schemas.microsoft.com/office/drawing/2014/main" id="{B2801CB4-1834-4A06-8DF1-10864BD588E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43329" y="475457"/>
              <a:ext cx="390947" cy="870744"/>
            </a:xfrm>
            <a:prstGeom prst="rect">
              <a:avLst/>
            </a:prstGeom>
          </p:spPr>
        </p:pic>
        <p:pic>
          <p:nvPicPr>
            <p:cNvPr id="9" name="图片 8">
              <a:extLst>
                <a:ext uri="{FF2B5EF4-FFF2-40B4-BE49-F238E27FC236}">
                  <a16:creationId xmlns:a16="http://schemas.microsoft.com/office/drawing/2014/main" id="{2252009E-A6B2-4CC4-9B7A-DF8142F05B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732933" y="475457"/>
              <a:ext cx="390947" cy="870744"/>
            </a:xfrm>
            <a:prstGeom prst="rect">
              <a:avLst/>
            </a:prstGeom>
          </p:spPr>
        </p:pic>
      </p:grpSp>
      <p:sp>
        <p:nvSpPr>
          <p:cNvPr id="14" name="MH_SubTitle_1">
            <a:extLst>
              <a:ext uri="{FF2B5EF4-FFF2-40B4-BE49-F238E27FC236}">
                <a16:creationId xmlns:a16="http://schemas.microsoft.com/office/drawing/2014/main" id="{EDBE3CA5-51C6-43C4-9855-6527DF43E8EB}"/>
              </a:ext>
            </a:extLst>
          </p:cNvPr>
          <p:cNvSpPr txBox="1">
            <a:spLocks noChangeArrowheads="1"/>
          </p:cNvSpPr>
          <p:nvPr>
            <p:custDataLst>
              <p:tags r:id="rId1"/>
            </p:custDataLst>
          </p:nvPr>
        </p:nvSpPr>
        <p:spPr bwMode="auto">
          <a:xfrm>
            <a:off x="469902" y="4669108"/>
            <a:ext cx="2890761" cy="121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defTabSz="914377">
              <a:lnSpc>
                <a:spcPct val="100000"/>
              </a:lnSpc>
              <a:spcBef>
                <a:spcPct val="0"/>
              </a:spcBef>
              <a:buNone/>
              <a:defRPr/>
            </a:pPr>
            <a:r>
              <a:rPr lang="en-US" altLang="zh-CN" sz="2800" dirty="0">
                <a:latin typeface="Arial" panose="020B0604020202020204" pitchFamily="34" charset="0"/>
                <a:ea typeface="+mn-ea"/>
                <a:cs typeface="Arial" panose="020B0604020202020204" pitchFamily="34" charset="0"/>
                <a:sym typeface="+mn-lt"/>
              </a:rPr>
              <a:t>Oxygen, carbon</a:t>
            </a:r>
            <a:r>
              <a:rPr lang="en-US" altLang="zh-CN" sz="2800">
                <a:latin typeface="Arial" panose="020B0604020202020204" pitchFamily="34" charset="0"/>
                <a:ea typeface="+mn-ea"/>
                <a:cs typeface="Arial" panose="020B0604020202020204" pitchFamily="34" charset="0"/>
                <a:sym typeface="+mn-lt"/>
              </a:rPr>
              <a:t>, </a:t>
            </a:r>
            <a:r>
              <a:rPr lang="en-US" altLang="zh-CN" sz="2800" dirty="0">
                <a:latin typeface="Arial" panose="020B0604020202020204" pitchFamily="34" charset="0"/>
                <a:ea typeface="+mn-ea"/>
                <a:cs typeface="Arial" panose="020B0604020202020204" pitchFamily="34" charset="0"/>
              </a:rPr>
              <a:t>a</a:t>
            </a:r>
            <a:r>
              <a:rPr lang="en-US" sz="2800">
                <a:latin typeface="Arial" panose="020B0604020202020204" pitchFamily="34" charset="0"/>
                <a:ea typeface="Times New Roman" panose="02020603050405020304" pitchFamily="18" charset="0"/>
                <a:cs typeface="Arial" panose="020B0604020202020204" pitchFamily="34" charset="0"/>
              </a:rPr>
              <a:t>luminium</a:t>
            </a:r>
            <a:r>
              <a:rPr lang="en-US" altLang="zh-CN" sz="2800">
                <a:latin typeface="Arial" panose="020B0604020202020204" pitchFamily="34" charset="0"/>
                <a:ea typeface="+mn-ea"/>
                <a:cs typeface="Arial" panose="020B0604020202020204" pitchFamily="34" charset="0"/>
                <a:sym typeface="+mn-lt"/>
              </a:rPr>
              <a:t>, </a:t>
            </a:r>
          </a:p>
          <a:p>
            <a:pPr algn="ctr" defTabSz="914377">
              <a:lnSpc>
                <a:spcPct val="100000"/>
              </a:lnSpc>
              <a:spcBef>
                <a:spcPct val="0"/>
              </a:spcBef>
              <a:buNone/>
              <a:defRPr/>
            </a:pPr>
            <a:r>
              <a:rPr lang="en-US" altLang="zh-CN" sz="2800">
                <a:latin typeface="Arial" panose="020B0604020202020204" pitchFamily="34" charset="0"/>
                <a:ea typeface="+mn-ea"/>
                <a:cs typeface="Arial" panose="020B0604020202020204" pitchFamily="34" charset="0"/>
                <a:sym typeface="+mn-lt"/>
              </a:rPr>
              <a:t>copper</a:t>
            </a:r>
            <a:r>
              <a:rPr lang="en-US" altLang="zh-CN" sz="2800" dirty="0">
                <a:latin typeface="Arial" panose="020B0604020202020204" pitchFamily="34" charset="0"/>
                <a:ea typeface="+mn-ea"/>
                <a:cs typeface="Arial" panose="020B0604020202020204" pitchFamily="34" charset="0"/>
                <a:sym typeface="+mn-lt"/>
              </a:rPr>
              <a:t>, iron</a:t>
            </a:r>
            <a:endParaRPr lang="zh-CN" altLang="en-US" sz="2800" dirty="0">
              <a:latin typeface="Arial" panose="020B0604020202020204" pitchFamily="34" charset="0"/>
              <a:ea typeface="+mn-ea"/>
              <a:cs typeface="Arial" panose="020B0604020202020204" pitchFamily="34" charset="0"/>
              <a:sym typeface="+mn-lt"/>
            </a:endParaRPr>
          </a:p>
        </p:txBody>
      </p:sp>
      <p:grpSp>
        <p:nvGrpSpPr>
          <p:cNvPr id="16" name="组合 15">
            <a:extLst>
              <a:ext uri="{FF2B5EF4-FFF2-40B4-BE49-F238E27FC236}">
                <a16:creationId xmlns:a16="http://schemas.microsoft.com/office/drawing/2014/main" id="{9E97965B-94F3-46A8-858F-A5A86F8D54EF}"/>
              </a:ext>
            </a:extLst>
          </p:cNvPr>
          <p:cNvGrpSpPr/>
          <p:nvPr/>
        </p:nvGrpSpPr>
        <p:grpSpPr>
          <a:xfrm>
            <a:off x="1604929" y="3101840"/>
            <a:ext cx="1215539" cy="1215539"/>
            <a:chOff x="2480041" y="2031530"/>
            <a:chExt cx="1629996" cy="1629996"/>
          </a:xfrm>
        </p:grpSpPr>
        <p:grpSp>
          <p:nvGrpSpPr>
            <p:cNvPr id="17" name="组合 16">
              <a:extLst>
                <a:ext uri="{FF2B5EF4-FFF2-40B4-BE49-F238E27FC236}">
                  <a16:creationId xmlns:a16="http://schemas.microsoft.com/office/drawing/2014/main" id="{65AE45E4-14C9-4746-8C66-1265E322D445}"/>
                </a:ext>
              </a:extLst>
            </p:cNvPr>
            <p:cNvGrpSpPr/>
            <p:nvPr/>
          </p:nvGrpSpPr>
          <p:grpSpPr>
            <a:xfrm>
              <a:off x="2480041" y="2031530"/>
              <a:ext cx="1629996" cy="1629996"/>
              <a:chOff x="2651082" y="1797127"/>
              <a:chExt cx="1629996" cy="1629996"/>
            </a:xfrm>
          </p:grpSpPr>
          <p:sp>
            <p:nvSpPr>
              <p:cNvPr id="19" name="椭圆 18">
                <a:extLst>
                  <a:ext uri="{FF2B5EF4-FFF2-40B4-BE49-F238E27FC236}">
                    <a16:creationId xmlns:a16="http://schemas.microsoft.com/office/drawing/2014/main" id="{F8436684-4CC9-4A5A-A092-75D65B24B219}"/>
                  </a:ext>
                </a:extLst>
              </p:cNvPr>
              <p:cNvSpPr/>
              <p:nvPr/>
            </p:nvSpPr>
            <p:spPr>
              <a:xfrm>
                <a:off x="2651082" y="1797127"/>
                <a:ext cx="1629996" cy="1629996"/>
              </a:xfrm>
              <a:prstGeom prst="ellipse">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sz="3600" dirty="0">
                  <a:solidFill>
                    <a:prstClr val="black"/>
                  </a:solidFill>
                  <a:cs typeface="+mn-ea"/>
                  <a:sym typeface="+mn-lt"/>
                </a:endParaRPr>
              </a:p>
            </p:txBody>
          </p:sp>
          <p:sp>
            <p:nvSpPr>
              <p:cNvPr id="20" name="椭圆 19">
                <a:extLst>
                  <a:ext uri="{FF2B5EF4-FFF2-40B4-BE49-F238E27FC236}">
                    <a16:creationId xmlns:a16="http://schemas.microsoft.com/office/drawing/2014/main" id="{C68D72B5-DC7E-405C-99B8-6F506E22953E}"/>
                  </a:ext>
                </a:extLst>
              </p:cNvPr>
              <p:cNvSpPr/>
              <p:nvPr/>
            </p:nvSpPr>
            <p:spPr>
              <a:xfrm>
                <a:off x="2710775" y="1856820"/>
                <a:ext cx="1510610" cy="1510610"/>
              </a:xfrm>
              <a:prstGeom prst="ellipse">
                <a:avLst/>
              </a:prstGeom>
              <a:noFill/>
              <a:ln>
                <a:solidFill>
                  <a:srgbClr val="BFD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sz="3600" dirty="0">
                  <a:solidFill>
                    <a:prstClr val="black"/>
                  </a:solidFill>
                  <a:cs typeface="+mn-ea"/>
                  <a:sym typeface="+mn-lt"/>
                </a:endParaRPr>
              </a:p>
            </p:txBody>
          </p:sp>
        </p:grpSp>
        <p:sp>
          <p:nvSpPr>
            <p:cNvPr id="18" name="文本框 17">
              <a:extLst>
                <a:ext uri="{FF2B5EF4-FFF2-40B4-BE49-F238E27FC236}">
                  <a16:creationId xmlns:a16="http://schemas.microsoft.com/office/drawing/2014/main" id="{C7E49F35-DE99-4C2B-B764-5579A1033D25}"/>
                </a:ext>
              </a:extLst>
            </p:cNvPr>
            <p:cNvSpPr txBox="1"/>
            <p:nvPr/>
          </p:nvSpPr>
          <p:spPr>
            <a:xfrm>
              <a:off x="2691352" y="2385184"/>
              <a:ext cx="1207372" cy="866708"/>
            </a:xfrm>
            <a:prstGeom prst="rect">
              <a:avLst/>
            </a:prstGeom>
            <a:noFill/>
          </p:spPr>
          <p:txBody>
            <a:bodyPr wrap="square" rtlCol="0">
              <a:spAutoFit/>
            </a:bodyPr>
            <a:lstStyle/>
            <a:p>
              <a:pPr algn="ctr" defTabSz="914377">
                <a:defRPr/>
              </a:pPr>
              <a:r>
                <a:rPr lang="en-US" altLang="zh-CN" sz="3600" dirty="0">
                  <a:solidFill>
                    <a:prstClr val="black"/>
                  </a:solidFill>
                  <a:cs typeface="+mn-ea"/>
                  <a:sym typeface="+mn-lt"/>
                </a:rPr>
                <a:t>A</a:t>
              </a:r>
            </a:p>
          </p:txBody>
        </p:sp>
      </p:grpSp>
      <p:sp>
        <p:nvSpPr>
          <p:cNvPr id="23" name="MH_SubTitle_1">
            <a:extLst>
              <a:ext uri="{FF2B5EF4-FFF2-40B4-BE49-F238E27FC236}">
                <a16:creationId xmlns:a16="http://schemas.microsoft.com/office/drawing/2014/main" id="{6FA297AA-A7C2-4CDB-ACF1-F3AC41D80939}"/>
              </a:ext>
            </a:extLst>
          </p:cNvPr>
          <p:cNvSpPr txBox="1">
            <a:spLocks noChangeArrowheads="1"/>
          </p:cNvSpPr>
          <p:nvPr>
            <p:custDataLst>
              <p:tags r:id="rId2"/>
            </p:custDataLst>
          </p:nvPr>
        </p:nvSpPr>
        <p:spPr bwMode="auto">
          <a:xfrm>
            <a:off x="3371728" y="4564965"/>
            <a:ext cx="2318873" cy="131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defTabSz="914377">
              <a:lnSpc>
                <a:spcPct val="100000"/>
              </a:lnSpc>
              <a:spcBef>
                <a:spcPct val="0"/>
              </a:spcBef>
              <a:buNone/>
              <a:defRPr/>
            </a:pPr>
            <a:r>
              <a:rPr lang="vi-VN" altLang="zh-CN" sz="2800" dirty="0">
                <a:latin typeface="Arial" panose="020B0604020202020204" pitchFamily="34" charset="0"/>
                <a:ea typeface="+mn-ea"/>
                <a:cs typeface="Arial" panose="020B0604020202020204" pitchFamily="34" charset="0"/>
                <a:sym typeface="+mn-lt"/>
              </a:rPr>
              <a:t>Oxygen, calcium, neon, iron</a:t>
            </a:r>
            <a:r>
              <a:rPr lang="vi-VN" altLang="zh-CN" sz="2800">
                <a:latin typeface="Arial" panose="020B0604020202020204" pitchFamily="34" charset="0"/>
                <a:ea typeface="+mn-ea"/>
                <a:cs typeface="Arial" panose="020B0604020202020204" pitchFamily="34" charset="0"/>
                <a:sym typeface="+mn-lt"/>
              </a:rPr>
              <a:t>, </a:t>
            </a:r>
            <a:r>
              <a:rPr lang="en-US" altLang="zh-CN" sz="2800">
                <a:latin typeface="Arial" panose="020B0604020202020204" pitchFamily="34" charset="0"/>
                <a:ea typeface="+mn-ea"/>
                <a:cs typeface="Arial" panose="020B0604020202020204" pitchFamily="34" charset="0"/>
                <a:sym typeface="+mn-lt"/>
              </a:rPr>
              <a:t>s</a:t>
            </a:r>
            <a:r>
              <a:rPr lang="vi-VN" altLang="zh-CN" sz="2800">
                <a:latin typeface="Arial" panose="020B0604020202020204" pitchFamily="34" charset="0"/>
                <a:ea typeface="+mn-ea"/>
                <a:cs typeface="Arial" panose="020B0604020202020204" pitchFamily="34" charset="0"/>
                <a:sym typeface="+mn-lt"/>
              </a:rPr>
              <a:t>ulfur</a:t>
            </a:r>
            <a:endParaRPr lang="zh-CN" altLang="en-US" sz="2800" dirty="0">
              <a:latin typeface="Arial" panose="020B0604020202020204" pitchFamily="34" charset="0"/>
              <a:ea typeface="+mn-ea"/>
              <a:cs typeface="Arial" panose="020B0604020202020204" pitchFamily="34" charset="0"/>
              <a:sym typeface="+mn-lt"/>
            </a:endParaRPr>
          </a:p>
        </p:txBody>
      </p:sp>
      <p:grpSp>
        <p:nvGrpSpPr>
          <p:cNvPr id="25" name="组合 24">
            <a:extLst>
              <a:ext uri="{FF2B5EF4-FFF2-40B4-BE49-F238E27FC236}">
                <a16:creationId xmlns:a16="http://schemas.microsoft.com/office/drawing/2014/main" id="{C0118AFD-2961-46DC-995F-98330BB636D3}"/>
              </a:ext>
            </a:extLst>
          </p:cNvPr>
          <p:cNvGrpSpPr/>
          <p:nvPr/>
        </p:nvGrpSpPr>
        <p:grpSpPr>
          <a:xfrm>
            <a:off x="4079216" y="3101840"/>
            <a:ext cx="1215539" cy="1215539"/>
            <a:chOff x="2480041" y="2031530"/>
            <a:chExt cx="1629996" cy="1629996"/>
          </a:xfrm>
        </p:grpSpPr>
        <p:grpSp>
          <p:nvGrpSpPr>
            <p:cNvPr id="26" name="组合 25">
              <a:extLst>
                <a:ext uri="{FF2B5EF4-FFF2-40B4-BE49-F238E27FC236}">
                  <a16:creationId xmlns:a16="http://schemas.microsoft.com/office/drawing/2014/main" id="{21E14ABF-543B-44DC-91BB-71AECBC01317}"/>
                </a:ext>
              </a:extLst>
            </p:cNvPr>
            <p:cNvGrpSpPr/>
            <p:nvPr/>
          </p:nvGrpSpPr>
          <p:grpSpPr>
            <a:xfrm>
              <a:off x="2480041" y="2031530"/>
              <a:ext cx="1629996" cy="1629996"/>
              <a:chOff x="2651082" y="1797127"/>
              <a:chExt cx="1629996" cy="1629996"/>
            </a:xfrm>
          </p:grpSpPr>
          <p:sp>
            <p:nvSpPr>
              <p:cNvPr id="28" name="椭圆 27">
                <a:extLst>
                  <a:ext uri="{FF2B5EF4-FFF2-40B4-BE49-F238E27FC236}">
                    <a16:creationId xmlns:a16="http://schemas.microsoft.com/office/drawing/2014/main" id="{23498000-610B-4F94-A6CB-EF37DE280272}"/>
                  </a:ext>
                </a:extLst>
              </p:cNvPr>
              <p:cNvSpPr/>
              <p:nvPr/>
            </p:nvSpPr>
            <p:spPr>
              <a:xfrm>
                <a:off x="2651082" y="1797127"/>
                <a:ext cx="1629996" cy="1629996"/>
              </a:xfrm>
              <a:prstGeom prst="ellipse">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sz="3600" dirty="0">
                  <a:solidFill>
                    <a:prstClr val="black"/>
                  </a:solidFill>
                  <a:cs typeface="+mn-ea"/>
                  <a:sym typeface="+mn-lt"/>
                </a:endParaRPr>
              </a:p>
            </p:txBody>
          </p:sp>
          <p:sp>
            <p:nvSpPr>
              <p:cNvPr id="29" name="椭圆 28">
                <a:extLst>
                  <a:ext uri="{FF2B5EF4-FFF2-40B4-BE49-F238E27FC236}">
                    <a16:creationId xmlns:a16="http://schemas.microsoft.com/office/drawing/2014/main" id="{D9173D56-A075-4F83-BF79-3EECBBC86473}"/>
                  </a:ext>
                </a:extLst>
              </p:cNvPr>
              <p:cNvSpPr/>
              <p:nvPr/>
            </p:nvSpPr>
            <p:spPr>
              <a:xfrm>
                <a:off x="2710775" y="1856820"/>
                <a:ext cx="1510610" cy="1510610"/>
              </a:xfrm>
              <a:prstGeom prst="ellipse">
                <a:avLst/>
              </a:prstGeom>
              <a:noFill/>
              <a:ln>
                <a:solidFill>
                  <a:srgbClr val="FFD2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sz="3600" dirty="0">
                  <a:solidFill>
                    <a:prstClr val="black"/>
                  </a:solidFill>
                  <a:cs typeface="+mn-ea"/>
                  <a:sym typeface="+mn-lt"/>
                </a:endParaRPr>
              </a:p>
            </p:txBody>
          </p:sp>
        </p:grpSp>
        <p:sp>
          <p:nvSpPr>
            <p:cNvPr id="27" name="文本框 26">
              <a:extLst>
                <a:ext uri="{FF2B5EF4-FFF2-40B4-BE49-F238E27FC236}">
                  <a16:creationId xmlns:a16="http://schemas.microsoft.com/office/drawing/2014/main" id="{B5390CED-4186-407B-96E1-636544486D78}"/>
                </a:ext>
              </a:extLst>
            </p:cNvPr>
            <p:cNvSpPr txBox="1"/>
            <p:nvPr/>
          </p:nvSpPr>
          <p:spPr>
            <a:xfrm>
              <a:off x="2691352" y="2385184"/>
              <a:ext cx="1207372" cy="866708"/>
            </a:xfrm>
            <a:prstGeom prst="rect">
              <a:avLst/>
            </a:prstGeom>
            <a:noFill/>
          </p:spPr>
          <p:txBody>
            <a:bodyPr wrap="square" rtlCol="0">
              <a:spAutoFit/>
            </a:bodyPr>
            <a:lstStyle/>
            <a:p>
              <a:pPr algn="ctr" defTabSz="914377">
                <a:defRPr/>
              </a:pPr>
              <a:r>
                <a:rPr lang="en-US" altLang="zh-CN" sz="3600" dirty="0">
                  <a:solidFill>
                    <a:prstClr val="black"/>
                  </a:solidFill>
                  <a:cs typeface="+mn-ea"/>
                  <a:sym typeface="+mn-lt"/>
                </a:rPr>
                <a:t>B</a:t>
              </a:r>
            </a:p>
          </p:txBody>
        </p:sp>
      </p:grpSp>
      <p:sp>
        <p:nvSpPr>
          <p:cNvPr id="32" name="MH_SubTitle_1">
            <a:extLst>
              <a:ext uri="{FF2B5EF4-FFF2-40B4-BE49-F238E27FC236}">
                <a16:creationId xmlns:a16="http://schemas.microsoft.com/office/drawing/2014/main" id="{A1A1AFEB-BC96-46D3-87F1-E4DE55653681}"/>
              </a:ext>
            </a:extLst>
          </p:cNvPr>
          <p:cNvSpPr txBox="1">
            <a:spLocks noChangeArrowheads="1"/>
          </p:cNvSpPr>
          <p:nvPr>
            <p:custDataLst>
              <p:tags r:id="rId3"/>
            </p:custDataLst>
          </p:nvPr>
        </p:nvSpPr>
        <p:spPr bwMode="auto">
          <a:xfrm>
            <a:off x="5799742" y="4542082"/>
            <a:ext cx="2890761" cy="11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defTabSz="914377">
              <a:lnSpc>
                <a:spcPct val="100000"/>
              </a:lnSpc>
              <a:spcBef>
                <a:spcPct val="0"/>
              </a:spcBef>
              <a:buNone/>
              <a:defRPr/>
            </a:pPr>
            <a:r>
              <a:rPr lang="vi-VN" sz="2800" dirty="0">
                <a:latin typeface="Arial" panose="020B0604020202020204" pitchFamily="34" charset="0"/>
                <a:cs typeface="Arial" panose="020B0604020202020204" pitchFamily="34" charset="0"/>
              </a:rPr>
              <a:t> Oxygen, calcium, nitrogen, iron</a:t>
            </a:r>
            <a:r>
              <a:rPr lang="vi-VN" sz="2800">
                <a:latin typeface="Arial" panose="020B0604020202020204" pitchFamily="34" charset="0"/>
                <a:cs typeface="Arial" panose="020B0604020202020204" pitchFamily="34" charset="0"/>
              </a:rPr>
              <a:t>, </a:t>
            </a:r>
            <a:r>
              <a:rPr lang="en-US" sz="2800">
                <a:latin typeface="Arial" panose="020B0604020202020204" pitchFamily="34" charset="0"/>
                <a:cs typeface="Arial" panose="020B0604020202020204" pitchFamily="34" charset="0"/>
              </a:rPr>
              <a:t>s</a:t>
            </a:r>
            <a:r>
              <a:rPr lang="en-US" sz="2800">
                <a:latin typeface="Arial" panose="020B0604020202020204" pitchFamily="34" charset="0"/>
                <a:ea typeface="Times New Roman" panose="02020603050405020304" pitchFamily="18" charset="0"/>
                <a:cs typeface="Arial" panose="020B0604020202020204" pitchFamily="34" charset="0"/>
              </a:rPr>
              <a:t>ulfur</a:t>
            </a:r>
            <a:endParaRPr lang="zh-CN" altLang="en-US" sz="2800" dirty="0">
              <a:latin typeface="Arial" panose="020B0604020202020204" pitchFamily="34" charset="0"/>
              <a:ea typeface="+mn-ea"/>
              <a:cs typeface="Arial" panose="020B0604020202020204" pitchFamily="34" charset="0"/>
              <a:sym typeface="+mn-lt"/>
            </a:endParaRPr>
          </a:p>
        </p:txBody>
      </p:sp>
      <p:grpSp>
        <p:nvGrpSpPr>
          <p:cNvPr id="34" name="组合 33">
            <a:extLst>
              <a:ext uri="{FF2B5EF4-FFF2-40B4-BE49-F238E27FC236}">
                <a16:creationId xmlns:a16="http://schemas.microsoft.com/office/drawing/2014/main" id="{DB39E4F7-C9FE-4555-AFC1-E83BEDB9C666}"/>
              </a:ext>
            </a:extLst>
          </p:cNvPr>
          <p:cNvGrpSpPr/>
          <p:nvPr/>
        </p:nvGrpSpPr>
        <p:grpSpPr>
          <a:xfrm>
            <a:off x="6748977" y="3101840"/>
            <a:ext cx="1215539" cy="1215539"/>
            <a:chOff x="2480041" y="2031530"/>
            <a:chExt cx="1629996" cy="1629996"/>
          </a:xfrm>
        </p:grpSpPr>
        <p:grpSp>
          <p:nvGrpSpPr>
            <p:cNvPr id="35" name="组合 34">
              <a:extLst>
                <a:ext uri="{FF2B5EF4-FFF2-40B4-BE49-F238E27FC236}">
                  <a16:creationId xmlns:a16="http://schemas.microsoft.com/office/drawing/2014/main" id="{B09BB40F-C930-4BB9-B278-5A88C722C65C}"/>
                </a:ext>
              </a:extLst>
            </p:cNvPr>
            <p:cNvGrpSpPr/>
            <p:nvPr/>
          </p:nvGrpSpPr>
          <p:grpSpPr>
            <a:xfrm>
              <a:off x="2480041" y="2031530"/>
              <a:ext cx="1629996" cy="1629996"/>
              <a:chOff x="2651082" y="1797127"/>
              <a:chExt cx="1629996" cy="1629996"/>
            </a:xfrm>
          </p:grpSpPr>
          <p:sp>
            <p:nvSpPr>
              <p:cNvPr id="37" name="椭圆 36">
                <a:extLst>
                  <a:ext uri="{FF2B5EF4-FFF2-40B4-BE49-F238E27FC236}">
                    <a16:creationId xmlns:a16="http://schemas.microsoft.com/office/drawing/2014/main" id="{B3279968-4950-445D-BE87-B2CA2ACE8143}"/>
                  </a:ext>
                </a:extLst>
              </p:cNvPr>
              <p:cNvSpPr/>
              <p:nvPr/>
            </p:nvSpPr>
            <p:spPr>
              <a:xfrm>
                <a:off x="2651082" y="1797127"/>
                <a:ext cx="1629996" cy="1629996"/>
              </a:xfrm>
              <a:prstGeom prst="ellipse">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sz="3600" dirty="0">
                  <a:solidFill>
                    <a:prstClr val="black"/>
                  </a:solidFill>
                  <a:cs typeface="+mn-ea"/>
                  <a:sym typeface="+mn-lt"/>
                </a:endParaRPr>
              </a:p>
            </p:txBody>
          </p:sp>
          <p:sp>
            <p:nvSpPr>
              <p:cNvPr id="38" name="椭圆 37">
                <a:extLst>
                  <a:ext uri="{FF2B5EF4-FFF2-40B4-BE49-F238E27FC236}">
                    <a16:creationId xmlns:a16="http://schemas.microsoft.com/office/drawing/2014/main" id="{6E3F93DA-79C1-403F-B85F-E22E4982E445}"/>
                  </a:ext>
                </a:extLst>
              </p:cNvPr>
              <p:cNvSpPr/>
              <p:nvPr/>
            </p:nvSpPr>
            <p:spPr>
              <a:xfrm>
                <a:off x="2710775" y="1856820"/>
                <a:ext cx="1510610" cy="1510610"/>
              </a:xfrm>
              <a:prstGeom prst="ellipse">
                <a:avLst/>
              </a:prstGeom>
              <a:noFill/>
              <a:ln>
                <a:solidFill>
                  <a:srgbClr val="006B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sz="3600" dirty="0">
                  <a:solidFill>
                    <a:prstClr val="black"/>
                  </a:solidFill>
                  <a:cs typeface="+mn-ea"/>
                  <a:sym typeface="+mn-lt"/>
                </a:endParaRPr>
              </a:p>
            </p:txBody>
          </p:sp>
        </p:grpSp>
        <p:sp>
          <p:nvSpPr>
            <p:cNvPr id="36" name="文本框 35">
              <a:extLst>
                <a:ext uri="{FF2B5EF4-FFF2-40B4-BE49-F238E27FC236}">
                  <a16:creationId xmlns:a16="http://schemas.microsoft.com/office/drawing/2014/main" id="{8ECC7316-22FB-4654-87A1-17E7E6F9BD97}"/>
                </a:ext>
              </a:extLst>
            </p:cNvPr>
            <p:cNvSpPr txBox="1"/>
            <p:nvPr/>
          </p:nvSpPr>
          <p:spPr>
            <a:xfrm>
              <a:off x="2691352" y="2385184"/>
              <a:ext cx="1207372" cy="866708"/>
            </a:xfrm>
            <a:prstGeom prst="rect">
              <a:avLst/>
            </a:prstGeom>
            <a:noFill/>
          </p:spPr>
          <p:txBody>
            <a:bodyPr wrap="square" rtlCol="0">
              <a:spAutoFit/>
            </a:bodyPr>
            <a:lstStyle/>
            <a:p>
              <a:pPr algn="ctr" defTabSz="914377">
                <a:defRPr/>
              </a:pPr>
              <a:r>
                <a:rPr lang="en-US" altLang="zh-CN" sz="3600" dirty="0">
                  <a:solidFill>
                    <a:prstClr val="black"/>
                  </a:solidFill>
                  <a:cs typeface="+mn-ea"/>
                  <a:sym typeface="+mn-lt"/>
                </a:rPr>
                <a:t>C</a:t>
              </a:r>
            </a:p>
          </p:txBody>
        </p:sp>
      </p:grpSp>
      <p:sp>
        <p:nvSpPr>
          <p:cNvPr id="41" name="MH_SubTitle_1">
            <a:extLst>
              <a:ext uri="{FF2B5EF4-FFF2-40B4-BE49-F238E27FC236}">
                <a16:creationId xmlns:a16="http://schemas.microsoft.com/office/drawing/2014/main" id="{39CE158D-A184-4A7A-91E1-F2A25F0945D6}"/>
              </a:ext>
            </a:extLst>
          </p:cNvPr>
          <p:cNvSpPr txBox="1">
            <a:spLocks noChangeArrowheads="1"/>
          </p:cNvSpPr>
          <p:nvPr>
            <p:custDataLst>
              <p:tags r:id="rId4"/>
            </p:custDataLst>
          </p:nvPr>
        </p:nvSpPr>
        <p:spPr bwMode="auto">
          <a:xfrm>
            <a:off x="8794511" y="4749181"/>
            <a:ext cx="2717315" cy="880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defTabSz="914377">
              <a:lnSpc>
                <a:spcPct val="100000"/>
              </a:lnSpc>
              <a:spcBef>
                <a:spcPct val="0"/>
              </a:spcBef>
              <a:buNone/>
              <a:defRPr/>
            </a:pPr>
            <a:r>
              <a:rPr lang="en-US" altLang="zh-CN" sz="2800" dirty="0">
                <a:latin typeface="Arial" panose="020B0604020202020204" pitchFamily="34" charset="0"/>
                <a:ea typeface="+mn-ea"/>
                <a:cs typeface="Arial" panose="020B0604020202020204" pitchFamily="34" charset="0"/>
                <a:sym typeface="+mn-lt"/>
              </a:rPr>
              <a:t> Oxygen, carbon, nitrogen, zinc, iron</a:t>
            </a:r>
            <a:endParaRPr lang="zh-CN" altLang="en-US" sz="2800" dirty="0">
              <a:latin typeface="Arial" panose="020B0604020202020204" pitchFamily="34" charset="0"/>
              <a:ea typeface="+mn-ea"/>
              <a:cs typeface="Arial" panose="020B0604020202020204" pitchFamily="34" charset="0"/>
              <a:sym typeface="+mn-lt"/>
            </a:endParaRPr>
          </a:p>
        </p:txBody>
      </p:sp>
      <p:grpSp>
        <p:nvGrpSpPr>
          <p:cNvPr id="43" name="组合 42">
            <a:extLst>
              <a:ext uri="{FF2B5EF4-FFF2-40B4-BE49-F238E27FC236}">
                <a16:creationId xmlns:a16="http://schemas.microsoft.com/office/drawing/2014/main" id="{C6063127-1E58-43FE-B5A4-67317840F771}"/>
              </a:ext>
            </a:extLst>
          </p:cNvPr>
          <p:cNvGrpSpPr/>
          <p:nvPr/>
        </p:nvGrpSpPr>
        <p:grpSpPr>
          <a:xfrm>
            <a:off x="9831033" y="3144731"/>
            <a:ext cx="1215539" cy="1215539"/>
            <a:chOff x="2480041" y="2031530"/>
            <a:chExt cx="1629996" cy="1629996"/>
          </a:xfrm>
        </p:grpSpPr>
        <p:grpSp>
          <p:nvGrpSpPr>
            <p:cNvPr id="44" name="组合 43">
              <a:extLst>
                <a:ext uri="{FF2B5EF4-FFF2-40B4-BE49-F238E27FC236}">
                  <a16:creationId xmlns:a16="http://schemas.microsoft.com/office/drawing/2014/main" id="{D564AE52-4079-403B-82D5-5370E2EFFD50}"/>
                </a:ext>
              </a:extLst>
            </p:cNvPr>
            <p:cNvGrpSpPr/>
            <p:nvPr/>
          </p:nvGrpSpPr>
          <p:grpSpPr>
            <a:xfrm>
              <a:off x="2480041" y="2031530"/>
              <a:ext cx="1629996" cy="1629996"/>
              <a:chOff x="2651082" y="1797127"/>
              <a:chExt cx="1629996" cy="1629996"/>
            </a:xfrm>
          </p:grpSpPr>
          <p:sp>
            <p:nvSpPr>
              <p:cNvPr id="46" name="椭圆 45">
                <a:extLst>
                  <a:ext uri="{FF2B5EF4-FFF2-40B4-BE49-F238E27FC236}">
                    <a16:creationId xmlns:a16="http://schemas.microsoft.com/office/drawing/2014/main" id="{A94DBC0B-2AA4-49F9-9F0A-F0E22ED35D83}"/>
                  </a:ext>
                </a:extLst>
              </p:cNvPr>
              <p:cNvSpPr/>
              <p:nvPr/>
            </p:nvSpPr>
            <p:spPr>
              <a:xfrm>
                <a:off x="2651082" y="1797127"/>
                <a:ext cx="1629996" cy="1629996"/>
              </a:xfrm>
              <a:prstGeom prst="ellipse">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sz="3600" dirty="0">
                  <a:solidFill>
                    <a:prstClr val="black"/>
                  </a:solidFill>
                  <a:cs typeface="+mn-ea"/>
                  <a:sym typeface="+mn-lt"/>
                </a:endParaRPr>
              </a:p>
            </p:txBody>
          </p:sp>
          <p:sp>
            <p:nvSpPr>
              <p:cNvPr id="47" name="椭圆 46">
                <a:extLst>
                  <a:ext uri="{FF2B5EF4-FFF2-40B4-BE49-F238E27FC236}">
                    <a16:creationId xmlns:a16="http://schemas.microsoft.com/office/drawing/2014/main" id="{4903B17F-3977-49F2-BA06-D4501D9F3F38}"/>
                  </a:ext>
                </a:extLst>
              </p:cNvPr>
              <p:cNvSpPr/>
              <p:nvPr/>
            </p:nvSpPr>
            <p:spPr>
              <a:xfrm>
                <a:off x="2710775" y="1856820"/>
                <a:ext cx="1510610" cy="1510610"/>
              </a:xfrm>
              <a:prstGeom prst="ellipse">
                <a:avLst/>
              </a:prstGeom>
              <a:noFill/>
              <a:ln>
                <a:solidFill>
                  <a:srgbClr val="AFE9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sz="3600" dirty="0">
                  <a:solidFill>
                    <a:prstClr val="black"/>
                  </a:solidFill>
                  <a:cs typeface="+mn-ea"/>
                  <a:sym typeface="+mn-lt"/>
                </a:endParaRPr>
              </a:p>
            </p:txBody>
          </p:sp>
        </p:grpSp>
        <p:sp>
          <p:nvSpPr>
            <p:cNvPr id="45" name="文本框 44">
              <a:extLst>
                <a:ext uri="{FF2B5EF4-FFF2-40B4-BE49-F238E27FC236}">
                  <a16:creationId xmlns:a16="http://schemas.microsoft.com/office/drawing/2014/main" id="{E138CFAE-10F9-4214-8EBA-D728BC4F08CB}"/>
                </a:ext>
              </a:extLst>
            </p:cNvPr>
            <p:cNvSpPr txBox="1"/>
            <p:nvPr/>
          </p:nvSpPr>
          <p:spPr>
            <a:xfrm>
              <a:off x="2691352" y="2385184"/>
              <a:ext cx="1207372" cy="866708"/>
            </a:xfrm>
            <a:prstGeom prst="rect">
              <a:avLst/>
            </a:prstGeom>
            <a:noFill/>
          </p:spPr>
          <p:txBody>
            <a:bodyPr wrap="square" rtlCol="0">
              <a:spAutoFit/>
            </a:bodyPr>
            <a:lstStyle/>
            <a:p>
              <a:pPr algn="ctr" defTabSz="914377">
                <a:defRPr/>
              </a:pPr>
              <a:r>
                <a:rPr lang="en-US" altLang="zh-CN" sz="3600" dirty="0">
                  <a:solidFill>
                    <a:prstClr val="black"/>
                  </a:solidFill>
                  <a:cs typeface="+mn-ea"/>
                  <a:sym typeface="+mn-lt"/>
                </a:rPr>
                <a:t>D</a:t>
              </a:r>
            </a:p>
          </p:txBody>
        </p:sp>
      </p:grpSp>
      <p:sp>
        <p:nvSpPr>
          <p:cNvPr id="39" name="矩形 9">
            <a:extLst>
              <a:ext uri="{FF2B5EF4-FFF2-40B4-BE49-F238E27FC236}">
                <a16:creationId xmlns:a16="http://schemas.microsoft.com/office/drawing/2014/main" id="{AEF7394F-E856-47B9-B153-F9E688B4C86C}"/>
              </a:ext>
            </a:extLst>
          </p:cNvPr>
          <p:cNvSpPr/>
          <p:nvPr/>
        </p:nvSpPr>
        <p:spPr>
          <a:xfrm>
            <a:off x="1014288" y="1422535"/>
            <a:ext cx="10269064" cy="1569660"/>
          </a:xfrm>
          <a:prstGeom prst="rect">
            <a:avLst/>
          </a:prstGeom>
        </p:spPr>
        <p:txBody>
          <a:bodyPr wrap="square">
            <a:spAutoFit/>
          </a:bodyPr>
          <a:lstStyle/>
          <a:p>
            <a:pPr lvl="0" algn="just">
              <a:defRPr/>
            </a:pPr>
            <a:r>
              <a:rPr lang="vi-VN" altLang="zh-CN" sz="3200" b="1" u="sng">
                <a:solidFill>
                  <a:srgbClr val="C00000"/>
                </a:solidFill>
                <a:latin typeface="Arial" panose="020B0604020202020204" pitchFamily="34" charset="0"/>
                <a:cs typeface="Arial" panose="020B0604020202020204" pitchFamily="34" charset="0"/>
                <a:sym typeface="+mn-lt"/>
              </a:rPr>
              <a:t>Câu </a:t>
            </a:r>
            <a:r>
              <a:rPr lang="en-US" altLang="zh-CN" sz="3200" b="1" u="sng">
                <a:solidFill>
                  <a:srgbClr val="C00000"/>
                </a:solidFill>
                <a:latin typeface="Arial" panose="020B0604020202020204" pitchFamily="34" charset="0"/>
                <a:cs typeface="Arial" panose="020B0604020202020204" pitchFamily="34" charset="0"/>
                <a:sym typeface="+mn-lt"/>
              </a:rPr>
              <a:t>5</a:t>
            </a:r>
            <a:r>
              <a:rPr lang="vi-VN" altLang="zh-CN" sz="3200" b="1" u="sng">
                <a:solidFill>
                  <a:srgbClr val="C00000"/>
                </a:solidFill>
                <a:latin typeface="Arial" panose="020B0604020202020204" pitchFamily="34" charset="0"/>
                <a:cs typeface="Arial" panose="020B0604020202020204" pitchFamily="34" charset="0"/>
                <a:sym typeface="+mn-lt"/>
              </a:rPr>
              <a:t>: </a:t>
            </a:r>
            <a:r>
              <a:rPr lang="vi-VN" altLang="zh-CN" sz="3200" b="1" dirty="0">
                <a:solidFill>
                  <a:srgbClr val="7030A0"/>
                </a:solidFill>
                <a:latin typeface="Arial" panose="020B0604020202020204" pitchFamily="34" charset="0"/>
                <a:cs typeface="Arial" panose="020B0604020202020204" pitchFamily="34" charset="0"/>
                <a:sym typeface="+mn-lt"/>
              </a:rPr>
              <a:t>Cho dãy các kí hiệu các nguyên tố sau</a:t>
            </a:r>
            <a:r>
              <a:rPr lang="vi-VN" altLang="zh-CN" sz="3200" b="1">
                <a:solidFill>
                  <a:srgbClr val="7030A0"/>
                </a:solidFill>
                <a:latin typeface="Arial" panose="020B0604020202020204" pitchFamily="34" charset="0"/>
                <a:cs typeface="Arial" panose="020B0604020202020204" pitchFamily="34" charset="0"/>
                <a:sym typeface="+mn-lt"/>
              </a:rPr>
              <a:t>: </a:t>
            </a:r>
            <a:endParaRPr lang="en-US" altLang="zh-CN" sz="3200" b="1">
              <a:solidFill>
                <a:srgbClr val="7030A0"/>
              </a:solidFill>
              <a:latin typeface="Arial" panose="020B0604020202020204" pitchFamily="34" charset="0"/>
              <a:cs typeface="Arial" panose="020B0604020202020204" pitchFamily="34" charset="0"/>
              <a:sym typeface="+mn-lt"/>
            </a:endParaRPr>
          </a:p>
          <a:p>
            <a:pPr lvl="0" algn="ctr">
              <a:defRPr/>
            </a:pPr>
            <a:r>
              <a:rPr lang="vi-VN" altLang="zh-CN" sz="3200" b="1">
                <a:solidFill>
                  <a:srgbClr val="7030A0"/>
                </a:solidFill>
                <a:latin typeface="Arial" panose="020B0604020202020204" pitchFamily="34" charset="0"/>
                <a:cs typeface="Arial" panose="020B0604020202020204" pitchFamily="34" charset="0"/>
                <a:sym typeface="+mn-lt"/>
              </a:rPr>
              <a:t>O</a:t>
            </a:r>
            <a:r>
              <a:rPr lang="vi-VN" altLang="zh-CN" sz="3200" b="1" dirty="0">
                <a:solidFill>
                  <a:srgbClr val="7030A0"/>
                </a:solidFill>
                <a:latin typeface="Arial" panose="020B0604020202020204" pitchFamily="34" charset="0"/>
                <a:cs typeface="Arial" panose="020B0604020202020204" pitchFamily="34" charset="0"/>
                <a:sym typeface="+mn-lt"/>
              </a:rPr>
              <a:t>, Ca, N, Fe</a:t>
            </a:r>
            <a:r>
              <a:rPr lang="vi-VN" altLang="zh-CN" sz="3200" b="1">
                <a:solidFill>
                  <a:srgbClr val="7030A0"/>
                </a:solidFill>
                <a:latin typeface="Arial" panose="020B0604020202020204" pitchFamily="34" charset="0"/>
                <a:cs typeface="Arial" panose="020B0604020202020204" pitchFamily="34" charset="0"/>
                <a:sym typeface="+mn-lt"/>
              </a:rPr>
              <a:t>, S</a:t>
            </a:r>
            <a:endParaRPr lang="en-US" altLang="zh-CN" sz="3200" b="1">
              <a:solidFill>
                <a:srgbClr val="7030A0"/>
              </a:solidFill>
              <a:latin typeface="Arial" panose="020B0604020202020204" pitchFamily="34" charset="0"/>
              <a:cs typeface="Arial" panose="020B0604020202020204" pitchFamily="34" charset="0"/>
              <a:sym typeface="+mn-lt"/>
            </a:endParaRPr>
          </a:p>
          <a:p>
            <a:pPr lvl="0" algn="just">
              <a:defRPr/>
            </a:pPr>
            <a:r>
              <a:rPr lang="vi-VN" altLang="zh-CN" sz="3200" b="1">
                <a:solidFill>
                  <a:srgbClr val="7030A0"/>
                </a:solidFill>
                <a:latin typeface="Arial" panose="020B0604020202020204" pitchFamily="34" charset="0"/>
                <a:cs typeface="Arial" panose="020B0604020202020204" pitchFamily="34" charset="0"/>
                <a:sym typeface="+mn-lt"/>
              </a:rPr>
              <a:t>Theo thứ tự</a:t>
            </a:r>
            <a:r>
              <a:rPr lang="en-US" altLang="zh-CN" sz="3200" b="1">
                <a:solidFill>
                  <a:srgbClr val="7030A0"/>
                </a:solidFill>
                <a:latin typeface="Arial" panose="020B0604020202020204" pitchFamily="34" charset="0"/>
                <a:cs typeface="Arial" panose="020B0604020202020204" pitchFamily="34" charset="0"/>
                <a:sym typeface="+mn-lt"/>
              </a:rPr>
              <a:t> trên, </a:t>
            </a:r>
            <a:r>
              <a:rPr lang="vi-VN" altLang="zh-CN" sz="3200" b="1">
                <a:solidFill>
                  <a:srgbClr val="7030A0"/>
                </a:solidFill>
                <a:latin typeface="Arial" panose="020B0604020202020204" pitchFamily="34" charset="0"/>
                <a:cs typeface="Arial" panose="020B0604020202020204" pitchFamily="34" charset="0"/>
                <a:sym typeface="+mn-lt"/>
              </a:rPr>
              <a:t>tên </a:t>
            </a:r>
            <a:r>
              <a:rPr lang="vi-VN" altLang="zh-CN" sz="3200" b="1" dirty="0">
                <a:solidFill>
                  <a:srgbClr val="7030A0"/>
                </a:solidFill>
                <a:latin typeface="Arial" panose="020B0604020202020204" pitchFamily="34" charset="0"/>
                <a:cs typeface="Arial" panose="020B0604020202020204" pitchFamily="34" charset="0"/>
                <a:sym typeface="+mn-lt"/>
              </a:rPr>
              <a:t>của các nguyên tố lần lượt là:</a:t>
            </a:r>
            <a:endParaRPr lang="en-US" altLang="zh-CN" sz="2400" b="1" dirty="0">
              <a:solidFill>
                <a:srgbClr val="7030A0"/>
              </a:solidFill>
              <a:latin typeface="Arial" panose="020B0604020202020204" pitchFamily="34" charset="0"/>
              <a:cs typeface="Arial" panose="020B0604020202020204" pitchFamily="34" charset="0"/>
              <a:sym typeface="+mn-lt"/>
            </a:endParaRPr>
          </a:p>
        </p:txBody>
      </p:sp>
      <p:sp>
        <p:nvSpPr>
          <p:cNvPr id="40" name="Rectangle: Rounded Corners 39">
            <a:extLst>
              <a:ext uri="{FF2B5EF4-FFF2-40B4-BE49-F238E27FC236}">
                <a16:creationId xmlns:a16="http://schemas.microsoft.com/office/drawing/2014/main" id="{736E6971-8622-41A4-AD19-D098F69E6429}"/>
              </a:ext>
            </a:extLst>
          </p:cNvPr>
          <p:cNvSpPr/>
          <p:nvPr/>
        </p:nvSpPr>
        <p:spPr>
          <a:xfrm>
            <a:off x="5794608" y="4318803"/>
            <a:ext cx="3036733" cy="156966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400"/>
          </a:p>
        </p:txBody>
      </p:sp>
    </p:spTree>
    <p:extLst>
      <p:ext uri="{BB962C8B-B14F-4D97-AF65-F5344CB8AC3E}">
        <p14:creationId xmlns:p14="http://schemas.microsoft.com/office/powerpoint/2010/main" val="95543768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B84B57-C12A-4410-99FC-41399B51DCDD}"/>
              </a:ext>
            </a:extLst>
          </p:cNvPr>
          <p:cNvSpPr/>
          <p:nvPr/>
        </p:nvSpPr>
        <p:spPr>
          <a:xfrm>
            <a:off x="0" y="1"/>
            <a:ext cx="12192000" cy="685799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sym typeface="+mn-lt"/>
            </a:endParaRPr>
          </a:p>
        </p:txBody>
      </p:sp>
      <p:sp>
        <p:nvSpPr>
          <p:cNvPr id="5" name="矩形 4">
            <a:extLst>
              <a:ext uri="{FF2B5EF4-FFF2-40B4-BE49-F238E27FC236}">
                <a16:creationId xmlns:a16="http://schemas.microsoft.com/office/drawing/2014/main" id="{A48ED37B-F43C-482F-BEEB-625E99D37C9A}"/>
              </a:ext>
            </a:extLst>
          </p:cNvPr>
          <p:cNvSpPr/>
          <p:nvPr/>
        </p:nvSpPr>
        <p:spPr>
          <a:xfrm>
            <a:off x="469902" y="431802"/>
            <a:ext cx="11239500" cy="5994399"/>
          </a:xfrm>
          <a:prstGeom prst="rect">
            <a:avLst/>
          </a:prstGeom>
          <a:solidFill>
            <a:schemeClr val="bg1"/>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sym typeface="+mn-lt"/>
            </a:endParaRPr>
          </a:p>
        </p:txBody>
      </p:sp>
      <p:grpSp>
        <p:nvGrpSpPr>
          <p:cNvPr id="11" name="组合 10">
            <a:extLst>
              <a:ext uri="{FF2B5EF4-FFF2-40B4-BE49-F238E27FC236}">
                <a16:creationId xmlns:a16="http://schemas.microsoft.com/office/drawing/2014/main" id="{568E802E-22BD-4046-A8A1-62805B9E4D56}"/>
              </a:ext>
            </a:extLst>
          </p:cNvPr>
          <p:cNvGrpSpPr/>
          <p:nvPr/>
        </p:nvGrpSpPr>
        <p:grpSpPr>
          <a:xfrm>
            <a:off x="9732933" y="475460"/>
            <a:ext cx="1857019" cy="1181893"/>
            <a:chOff x="9732933" y="475457"/>
            <a:chExt cx="1857018" cy="1181893"/>
          </a:xfrm>
        </p:grpSpPr>
        <p:pic>
          <p:nvPicPr>
            <p:cNvPr id="6" name="图片 5">
              <a:extLst>
                <a:ext uri="{FF2B5EF4-FFF2-40B4-BE49-F238E27FC236}">
                  <a16:creationId xmlns:a16="http://schemas.microsoft.com/office/drawing/2014/main" id="{2FC623EB-59A6-423B-AE6C-606786674C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5417" y="475458"/>
              <a:ext cx="707935" cy="1181892"/>
            </a:xfrm>
            <a:prstGeom prst="rect">
              <a:avLst/>
            </a:prstGeom>
          </p:spPr>
        </p:pic>
        <p:pic>
          <p:nvPicPr>
            <p:cNvPr id="7" name="图片 6">
              <a:extLst>
                <a:ext uri="{FF2B5EF4-FFF2-40B4-BE49-F238E27FC236}">
                  <a16:creationId xmlns:a16="http://schemas.microsoft.com/office/drawing/2014/main" id="{E957DFC3-7921-4CAA-BD39-CDB9272E3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9004" y="475457"/>
              <a:ext cx="390947" cy="870744"/>
            </a:xfrm>
            <a:prstGeom prst="rect">
              <a:avLst/>
            </a:prstGeom>
          </p:spPr>
        </p:pic>
        <p:pic>
          <p:nvPicPr>
            <p:cNvPr id="8" name="图片 7">
              <a:extLst>
                <a:ext uri="{FF2B5EF4-FFF2-40B4-BE49-F238E27FC236}">
                  <a16:creationId xmlns:a16="http://schemas.microsoft.com/office/drawing/2014/main" id="{B2801CB4-1834-4A06-8DF1-10864BD588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3329" y="475457"/>
              <a:ext cx="390947" cy="870744"/>
            </a:xfrm>
            <a:prstGeom prst="rect">
              <a:avLst/>
            </a:prstGeom>
          </p:spPr>
        </p:pic>
        <p:pic>
          <p:nvPicPr>
            <p:cNvPr id="9" name="图片 8">
              <a:extLst>
                <a:ext uri="{FF2B5EF4-FFF2-40B4-BE49-F238E27FC236}">
                  <a16:creationId xmlns:a16="http://schemas.microsoft.com/office/drawing/2014/main" id="{2252009E-A6B2-4CC4-9B7A-DF8142F05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2933" y="475457"/>
              <a:ext cx="390947" cy="870744"/>
            </a:xfrm>
            <a:prstGeom prst="rect">
              <a:avLst/>
            </a:prstGeom>
          </p:spPr>
        </p:pic>
      </p:grpSp>
      <p:grpSp>
        <p:nvGrpSpPr>
          <p:cNvPr id="12" name="组合 11">
            <a:extLst>
              <a:ext uri="{FF2B5EF4-FFF2-40B4-BE49-F238E27FC236}">
                <a16:creationId xmlns:a16="http://schemas.microsoft.com/office/drawing/2014/main" id="{B533384F-807B-45C6-9F2E-0493DCAFA391}"/>
              </a:ext>
            </a:extLst>
          </p:cNvPr>
          <p:cNvGrpSpPr/>
          <p:nvPr/>
        </p:nvGrpSpPr>
        <p:grpSpPr>
          <a:xfrm>
            <a:off x="1031088" y="2866775"/>
            <a:ext cx="10117126" cy="1966581"/>
            <a:chOff x="1146172" y="2719183"/>
            <a:chExt cx="10117125" cy="1966580"/>
          </a:xfrm>
        </p:grpSpPr>
        <p:cxnSp>
          <p:nvCxnSpPr>
            <p:cNvPr id="13" name="直接连接符 12">
              <a:extLst>
                <a:ext uri="{FF2B5EF4-FFF2-40B4-BE49-F238E27FC236}">
                  <a16:creationId xmlns:a16="http://schemas.microsoft.com/office/drawing/2014/main" id="{9F99EFF3-63F1-4BC9-9D79-E0955BDD6F40}"/>
                </a:ext>
              </a:extLst>
            </p:cNvPr>
            <p:cNvCxnSpPr>
              <a:cxnSpLocks/>
            </p:cNvCxnSpPr>
            <p:nvPr/>
          </p:nvCxnSpPr>
          <p:spPr>
            <a:xfrm>
              <a:off x="1409700" y="3719914"/>
              <a:ext cx="8782050"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D0F190E2-08B7-4AD3-BD2F-8B9AC6AB36C1}"/>
                </a:ext>
              </a:extLst>
            </p:cNvPr>
            <p:cNvSpPr/>
            <p:nvPr/>
          </p:nvSpPr>
          <p:spPr>
            <a:xfrm>
              <a:off x="1146172" y="2719183"/>
              <a:ext cx="2439066" cy="523220"/>
            </a:xfrm>
            <a:prstGeom prst="rect">
              <a:avLst/>
            </a:prstGeom>
          </p:spPr>
          <p:txBody>
            <a:bodyPr wrap="none">
              <a:spAutoFit/>
            </a:bodyPr>
            <a:lstStyle/>
            <a:p>
              <a:pPr defTabSz="914377">
                <a:defRPr/>
              </a:pPr>
              <a:r>
                <a:rPr lang="vi-VN" sz="2800" dirty="0">
                  <a:latin typeface="Arial" panose="020B0604020202020204" pitchFamily="34" charset="0"/>
                  <a:cs typeface="Arial" panose="020B0604020202020204" pitchFamily="34" charset="0"/>
                </a:rPr>
                <a:t>118 nguyên tố</a:t>
              </a:r>
              <a:endParaRPr lang="zh-CN" altLang="en-US" sz="2800" dirty="0">
                <a:latin typeface="Arial" panose="020B0604020202020204" pitchFamily="34" charset="0"/>
                <a:cs typeface="Arial" panose="020B0604020202020204" pitchFamily="34" charset="0"/>
                <a:sym typeface="+mn-lt"/>
              </a:endParaRPr>
            </a:p>
          </p:txBody>
        </p:sp>
        <p:sp>
          <p:nvSpPr>
            <p:cNvPr id="16" name="矩形 15">
              <a:extLst>
                <a:ext uri="{FF2B5EF4-FFF2-40B4-BE49-F238E27FC236}">
                  <a16:creationId xmlns:a16="http://schemas.microsoft.com/office/drawing/2014/main" id="{A66384CC-AA23-4729-B6BC-58DBD4EECCB1}"/>
                </a:ext>
              </a:extLst>
            </p:cNvPr>
            <p:cNvSpPr/>
            <p:nvPr/>
          </p:nvSpPr>
          <p:spPr>
            <a:xfrm>
              <a:off x="5972179" y="2754068"/>
              <a:ext cx="2265364" cy="523220"/>
            </a:xfrm>
            <a:prstGeom prst="rect">
              <a:avLst/>
            </a:prstGeom>
          </p:spPr>
          <p:txBody>
            <a:bodyPr wrap="none">
              <a:spAutoFit/>
            </a:bodyPr>
            <a:lstStyle/>
            <a:p>
              <a:r>
                <a:rPr lang="vi-VN" sz="2800" dirty="0">
                  <a:latin typeface="Arial" panose="020B0604020202020204" pitchFamily="34" charset="0"/>
                  <a:cs typeface="Arial" panose="020B0604020202020204" pitchFamily="34" charset="0"/>
                </a:rPr>
                <a:t>98 nguyên tố</a:t>
              </a:r>
              <a:endParaRPr lang="zh-CN" altLang="en-US" sz="2800" dirty="0">
                <a:latin typeface="Arial" panose="020B0604020202020204" pitchFamily="34" charset="0"/>
                <a:cs typeface="Arial" panose="020B0604020202020204" pitchFamily="34" charset="0"/>
                <a:sym typeface="+mn-lt"/>
              </a:endParaRPr>
            </a:p>
          </p:txBody>
        </p:sp>
        <p:sp>
          <p:nvSpPr>
            <p:cNvPr id="18" name="矩形 17">
              <a:extLst>
                <a:ext uri="{FF2B5EF4-FFF2-40B4-BE49-F238E27FC236}">
                  <a16:creationId xmlns:a16="http://schemas.microsoft.com/office/drawing/2014/main" id="{D800DAF1-2EE0-441B-BF0C-BEEBBC6BBBA6}"/>
                </a:ext>
              </a:extLst>
            </p:cNvPr>
            <p:cNvSpPr/>
            <p:nvPr/>
          </p:nvSpPr>
          <p:spPr>
            <a:xfrm>
              <a:off x="3174078" y="4112690"/>
              <a:ext cx="3399264" cy="523220"/>
            </a:xfrm>
            <a:prstGeom prst="rect">
              <a:avLst/>
            </a:prstGeom>
          </p:spPr>
          <p:txBody>
            <a:bodyPr wrap="none">
              <a:spAutoFit/>
            </a:bodyPr>
            <a:lstStyle/>
            <a:p>
              <a:r>
                <a:rPr lang="vi-VN" sz="2800" dirty="0">
                  <a:latin typeface="Arial" panose="020B0604020202020204" pitchFamily="34" charset="0"/>
                  <a:cs typeface="Arial" panose="020B0604020202020204" pitchFamily="34" charset="0"/>
                </a:rPr>
                <a:t>Đúng 110 nguyên tố</a:t>
              </a:r>
              <a:endParaRPr lang="zh-CN" altLang="en-US" sz="2800" dirty="0">
                <a:latin typeface="Arial" panose="020B0604020202020204" pitchFamily="34" charset="0"/>
                <a:cs typeface="Arial" panose="020B0604020202020204" pitchFamily="34" charset="0"/>
                <a:sym typeface="+mn-lt"/>
              </a:endParaRPr>
            </a:p>
          </p:txBody>
        </p:sp>
        <p:sp>
          <p:nvSpPr>
            <p:cNvPr id="20" name="矩形 19">
              <a:extLst>
                <a:ext uri="{FF2B5EF4-FFF2-40B4-BE49-F238E27FC236}">
                  <a16:creationId xmlns:a16="http://schemas.microsoft.com/office/drawing/2014/main" id="{E1D5F8DB-65EF-4544-BC0F-B6924C602F13}"/>
                </a:ext>
              </a:extLst>
            </p:cNvPr>
            <p:cNvSpPr/>
            <p:nvPr/>
          </p:nvSpPr>
          <p:spPr>
            <a:xfrm>
              <a:off x="7997595" y="4162543"/>
              <a:ext cx="3265702" cy="523220"/>
            </a:xfrm>
            <a:prstGeom prst="rect">
              <a:avLst/>
            </a:prstGeom>
          </p:spPr>
          <p:txBody>
            <a:bodyPr wrap="none">
              <a:spAutoFit/>
            </a:bodyPr>
            <a:lstStyle/>
            <a:p>
              <a:r>
                <a:rPr lang="vi-VN" sz="2800" dirty="0">
                  <a:latin typeface="Arial" panose="020B0604020202020204" pitchFamily="34" charset="0"/>
                  <a:cs typeface="Arial" panose="020B0604020202020204" pitchFamily="34" charset="0"/>
                </a:rPr>
                <a:t>Trên 110 nguyên tố</a:t>
              </a:r>
              <a:endParaRPr lang="zh-CN" altLang="en-US" sz="2800" dirty="0">
                <a:latin typeface="Arial" panose="020B0604020202020204" pitchFamily="34" charset="0"/>
                <a:cs typeface="Arial" panose="020B0604020202020204" pitchFamily="34" charset="0"/>
                <a:sym typeface="+mn-lt"/>
              </a:endParaRPr>
            </a:p>
          </p:txBody>
        </p:sp>
        <p:sp>
          <p:nvSpPr>
            <p:cNvPr id="22" name="矩形 21">
              <a:extLst>
                <a:ext uri="{FF2B5EF4-FFF2-40B4-BE49-F238E27FC236}">
                  <a16:creationId xmlns:a16="http://schemas.microsoft.com/office/drawing/2014/main" id="{6212A17A-00BE-4DE6-BF36-2D564E6738BA}"/>
                </a:ext>
              </a:extLst>
            </p:cNvPr>
            <p:cNvSpPr/>
            <p:nvPr/>
          </p:nvSpPr>
          <p:spPr>
            <a:xfrm>
              <a:off x="1721787" y="3586073"/>
              <a:ext cx="1063040" cy="267682"/>
            </a:xfrm>
            <a:prstGeom prst="rect">
              <a:avLst/>
            </a:prstGeom>
            <a:solidFill>
              <a:srgbClr val="7BD3E9"/>
            </a:solidFill>
            <a:ln>
              <a:noFill/>
            </a:ln>
            <a:effectLst>
              <a:outerShdw blurRad="139700" dist="203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altLang="zh-CN" sz="2800" dirty="0">
                  <a:solidFill>
                    <a:schemeClr val="tx1"/>
                  </a:solidFill>
                  <a:latin typeface="Arial" panose="020B0604020202020204" pitchFamily="34" charset="0"/>
                  <a:cs typeface="Arial" panose="020B0604020202020204" pitchFamily="34" charset="0"/>
                  <a:sym typeface="+mn-lt"/>
                </a:rPr>
                <a:t>A</a:t>
              </a:r>
              <a:endParaRPr lang="zh-CN" altLang="en-US" sz="2800" dirty="0">
                <a:solidFill>
                  <a:schemeClr val="tx1"/>
                </a:solidFill>
                <a:latin typeface="Arial" panose="020B0604020202020204" pitchFamily="34" charset="0"/>
                <a:cs typeface="Arial" panose="020B0604020202020204" pitchFamily="34" charset="0"/>
                <a:sym typeface="+mn-lt"/>
              </a:endParaRPr>
            </a:p>
          </p:txBody>
        </p:sp>
        <p:sp>
          <p:nvSpPr>
            <p:cNvPr id="23" name="矩形 22">
              <a:extLst>
                <a:ext uri="{FF2B5EF4-FFF2-40B4-BE49-F238E27FC236}">
                  <a16:creationId xmlns:a16="http://schemas.microsoft.com/office/drawing/2014/main" id="{E616E0D7-F57D-40CA-B9E8-5FE35606C280}"/>
                </a:ext>
              </a:extLst>
            </p:cNvPr>
            <p:cNvSpPr/>
            <p:nvPr/>
          </p:nvSpPr>
          <p:spPr>
            <a:xfrm>
              <a:off x="4147866" y="3600172"/>
              <a:ext cx="1063040" cy="273327"/>
            </a:xfrm>
            <a:prstGeom prst="rect">
              <a:avLst/>
            </a:prstGeom>
            <a:solidFill>
              <a:srgbClr val="FFF87B"/>
            </a:solidFill>
            <a:ln>
              <a:noFill/>
            </a:ln>
            <a:effectLst>
              <a:outerShdw blurRad="139700" dist="203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altLang="zh-CN" sz="2800" dirty="0">
                  <a:solidFill>
                    <a:schemeClr val="tx1"/>
                  </a:solidFill>
                  <a:latin typeface="Arial" panose="020B0604020202020204" pitchFamily="34" charset="0"/>
                  <a:cs typeface="Arial" panose="020B0604020202020204" pitchFamily="34" charset="0"/>
                  <a:sym typeface="+mn-lt"/>
                </a:rPr>
                <a:t>B</a:t>
              </a:r>
              <a:endParaRPr lang="zh-CN" altLang="en-US" sz="2800" dirty="0">
                <a:solidFill>
                  <a:schemeClr val="tx1"/>
                </a:solidFill>
                <a:latin typeface="Arial" panose="020B0604020202020204" pitchFamily="34" charset="0"/>
                <a:cs typeface="Arial" panose="020B0604020202020204" pitchFamily="34" charset="0"/>
                <a:sym typeface="+mn-lt"/>
              </a:endParaRPr>
            </a:p>
          </p:txBody>
        </p:sp>
        <p:sp>
          <p:nvSpPr>
            <p:cNvPr id="24" name="矩形 23">
              <a:extLst>
                <a:ext uri="{FF2B5EF4-FFF2-40B4-BE49-F238E27FC236}">
                  <a16:creationId xmlns:a16="http://schemas.microsoft.com/office/drawing/2014/main" id="{F8E6472C-ABA5-47B2-893E-FEC831C5D3B7}"/>
                </a:ext>
              </a:extLst>
            </p:cNvPr>
            <p:cNvSpPr/>
            <p:nvPr/>
          </p:nvSpPr>
          <p:spPr>
            <a:xfrm>
              <a:off x="6573342" y="3605818"/>
              <a:ext cx="1063040" cy="267682"/>
            </a:xfrm>
            <a:prstGeom prst="rect">
              <a:avLst/>
            </a:prstGeom>
            <a:solidFill>
              <a:srgbClr val="7BD3E9"/>
            </a:solidFill>
            <a:ln>
              <a:noFill/>
            </a:ln>
            <a:effectLst>
              <a:outerShdw blurRad="139700" dist="203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altLang="zh-CN" sz="2800" dirty="0">
                  <a:solidFill>
                    <a:schemeClr val="tx1"/>
                  </a:solidFill>
                  <a:latin typeface="Arial" panose="020B0604020202020204" pitchFamily="34" charset="0"/>
                  <a:cs typeface="Arial" panose="020B0604020202020204" pitchFamily="34" charset="0"/>
                  <a:sym typeface="+mn-lt"/>
                </a:rPr>
                <a:t>C</a:t>
              </a:r>
              <a:endParaRPr lang="zh-CN" altLang="en-US" sz="2800" dirty="0">
                <a:solidFill>
                  <a:schemeClr val="tx1"/>
                </a:solidFill>
                <a:latin typeface="Arial" panose="020B0604020202020204" pitchFamily="34" charset="0"/>
                <a:cs typeface="Arial" panose="020B0604020202020204" pitchFamily="34" charset="0"/>
                <a:sym typeface="+mn-lt"/>
              </a:endParaRPr>
            </a:p>
          </p:txBody>
        </p:sp>
        <p:sp>
          <p:nvSpPr>
            <p:cNvPr id="25" name="矩形 24">
              <a:extLst>
                <a:ext uri="{FF2B5EF4-FFF2-40B4-BE49-F238E27FC236}">
                  <a16:creationId xmlns:a16="http://schemas.microsoft.com/office/drawing/2014/main" id="{B26B67B1-2B83-43CE-B4E7-5E59601D0F91}"/>
                </a:ext>
              </a:extLst>
            </p:cNvPr>
            <p:cNvSpPr/>
            <p:nvPr/>
          </p:nvSpPr>
          <p:spPr>
            <a:xfrm>
              <a:off x="9109806" y="3597076"/>
              <a:ext cx="1063040" cy="267682"/>
            </a:xfrm>
            <a:prstGeom prst="rect">
              <a:avLst/>
            </a:prstGeom>
            <a:solidFill>
              <a:srgbClr val="FFF87B"/>
            </a:solidFill>
            <a:ln>
              <a:noFill/>
            </a:ln>
            <a:effectLst>
              <a:outerShdw blurRad="139700" dist="203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altLang="zh-CN" sz="2800" dirty="0">
                  <a:solidFill>
                    <a:schemeClr val="tx1"/>
                  </a:solidFill>
                  <a:latin typeface="Arial" panose="020B0604020202020204" pitchFamily="34" charset="0"/>
                  <a:cs typeface="Arial" panose="020B0604020202020204" pitchFamily="34" charset="0"/>
                  <a:sym typeface="+mn-lt"/>
                </a:rPr>
                <a:t>D</a:t>
              </a:r>
              <a:endParaRPr lang="zh-CN" altLang="en-US" sz="2800" dirty="0">
                <a:solidFill>
                  <a:schemeClr val="tx1"/>
                </a:solidFill>
                <a:latin typeface="Arial" panose="020B0604020202020204" pitchFamily="34" charset="0"/>
                <a:cs typeface="Arial" panose="020B0604020202020204" pitchFamily="34" charset="0"/>
                <a:sym typeface="+mn-lt"/>
              </a:endParaRPr>
            </a:p>
          </p:txBody>
        </p:sp>
      </p:grpSp>
      <p:sp>
        <p:nvSpPr>
          <p:cNvPr id="21" name="矩形 9">
            <a:extLst>
              <a:ext uri="{FF2B5EF4-FFF2-40B4-BE49-F238E27FC236}">
                <a16:creationId xmlns:a16="http://schemas.microsoft.com/office/drawing/2014/main" id="{079869AD-23CF-48DB-9592-1465D2B840F7}"/>
              </a:ext>
            </a:extLst>
          </p:cNvPr>
          <p:cNvSpPr/>
          <p:nvPr/>
        </p:nvSpPr>
        <p:spPr>
          <a:xfrm>
            <a:off x="961468" y="1850196"/>
            <a:ext cx="10269064" cy="584775"/>
          </a:xfrm>
          <a:prstGeom prst="rect">
            <a:avLst/>
          </a:prstGeom>
        </p:spPr>
        <p:txBody>
          <a:bodyPr wrap="square">
            <a:spAutoFit/>
          </a:bodyPr>
          <a:lstStyle/>
          <a:p>
            <a:pPr lvl="0" algn="just">
              <a:defRPr/>
            </a:pPr>
            <a:r>
              <a:rPr lang="vi-VN" altLang="zh-CN" sz="3200" b="1" u="sng">
                <a:solidFill>
                  <a:srgbClr val="C00000"/>
                </a:solidFill>
                <a:latin typeface="Arial" panose="020B0604020202020204" pitchFamily="34" charset="0"/>
                <a:cs typeface="Arial" panose="020B0604020202020204" pitchFamily="34" charset="0"/>
                <a:sym typeface="+mn-lt"/>
              </a:rPr>
              <a:t>Câu </a:t>
            </a:r>
            <a:r>
              <a:rPr lang="en-US" altLang="zh-CN" sz="3200" b="1" u="sng">
                <a:solidFill>
                  <a:srgbClr val="C00000"/>
                </a:solidFill>
                <a:latin typeface="Arial" panose="020B0604020202020204" pitchFamily="34" charset="0"/>
                <a:cs typeface="Arial" panose="020B0604020202020204" pitchFamily="34" charset="0"/>
                <a:sym typeface="+mn-lt"/>
              </a:rPr>
              <a:t>6</a:t>
            </a:r>
            <a:r>
              <a:rPr lang="vi-VN" altLang="zh-CN" sz="3200" b="1" u="sng">
                <a:solidFill>
                  <a:srgbClr val="C00000"/>
                </a:solidFill>
                <a:latin typeface="Arial" panose="020B0604020202020204" pitchFamily="34" charset="0"/>
                <a:cs typeface="Arial" panose="020B0604020202020204" pitchFamily="34" charset="0"/>
                <a:sym typeface="+mn-lt"/>
              </a:rPr>
              <a:t>: </a:t>
            </a:r>
            <a:r>
              <a:rPr lang="vi-VN" altLang="zh-CN" sz="3200" b="1" dirty="0">
                <a:solidFill>
                  <a:srgbClr val="7030A0"/>
                </a:solidFill>
                <a:latin typeface="Arial" panose="020B0604020202020204" pitchFamily="34" charset="0"/>
                <a:cs typeface="Arial" panose="020B0604020202020204" pitchFamily="34" charset="0"/>
                <a:sym typeface="+mn-lt"/>
              </a:rPr>
              <a:t>Có bao nhiêu nguyên tố hóa học:</a:t>
            </a:r>
            <a:endParaRPr lang="en-US" altLang="zh-CN" sz="2400" b="1" dirty="0">
              <a:solidFill>
                <a:srgbClr val="7030A0"/>
              </a:solidFill>
              <a:latin typeface="Arial" panose="020B0604020202020204" pitchFamily="34" charset="0"/>
              <a:cs typeface="Arial" panose="020B0604020202020204" pitchFamily="34" charset="0"/>
              <a:sym typeface="+mn-lt"/>
            </a:endParaRPr>
          </a:p>
        </p:txBody>
      </p:sp>
      <p:sp>
        <p:nvSpPr>
          <p:cNvPr id="26" name="Rectangle: Rounded Corners 25">
            <a:extLst>
              <a:ext uri="{FF2B5EF4-FFF2-40B4-BE49-F238E27FC236}">
                <a16:creationId xmlns:a16="http://schemas.microsoft.com/office/drawing/2014/main" id="{0002E07B-9271-4A58-98B5-23112FAC352B}"/>
              </a:ext>
            </a:extLst>
          </p:cNvPr>
          <p:cNvSpPr/>
          <p:nvPr/>
        </p:nvSpPr>
        <p:spPr>
          <a:xfrm>
            <a:off x="977146" y="2740471"/>
            <a:ext cx="2493009" cy="734259"/>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400"/>
          </a:p>
        </p:txBody>
      </p:sp>
    </p:spTree>
    <p:extLst>
      <p:ext uri="{BB962C8B-B14F-4D97-AF65-F5344CB8AC3E}">
        <p14:creationId xmlns:p14="http://schemas.microsoft.com/office/powerpoint/2010/main" val="3588378773"/>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54AEE37-7268-E04E-AC7A-09ACAF0EDBF5}"/>
              </a:ext>
            </a:extLst>
          </p:cNvPr>
          <p:cNvSpPr>
            <a:spLocks noGrp="1"/>
          </p:cNvSpPr>
          <p:nvPr>
            <p:ph type="body" sz="half" idx="2"/>
          </p:nvPr>
        </p:nvSpPr>
        <p:spPr>
          <a:xfrm>
            <a:off x="609904" y="394011"/>
            <a:ext cx="7746075" cy="746758"/>
          </a:xfrm>
        </p:spPr>
        <p:txBody>
          <a:bodyPr vert="horz" lIns="91440" tIns="45720" rIns="91440" bIns="45720" rtlCol="0" anchor="ctr">
            <a:normAutofit/>
          </a:bodyPr>
          <a:lstStyle/>
          <a:p>
            <a:r>
              <a:rPr lang="en-US" sz="2800" b="1" dirty="0">
                <a:solidFill>
                  <a:schemeClr val="accent1">
                    <a:lumMod val="75000"/>
                  </a:schemeClr>
                </a:solidFill>
                <a:latin typeface="Times New Roman" panose="02020603050405020304" pitchFamily="18" charset="0"/>
                <a:cs typeface="Times New Roman" panose="02020603050405020304" pitchFamily="18" charset="0"/>
              </a:rPr>
              <a:t>Cho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hình</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ảnh</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mô</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phỏng</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cấu</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tạo</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chất</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vàng</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p>
        </p:txBody>
      </p:sp>
      <p:pic>
        <p:nvPicPr>
          <p:cNvPr id="5" name="Content Placeholder 4" descr="https://encrypted-tbn1.gstatic.com/images?q=tbn:ANd9GcRlu-YWIjgmhpD1bSwGYUP7TNjUEEKSCSsMrg439XsKJQvOjDfx">
            <a:extLst>
              <a:ext uri="{FF2B5EF4-FFF2-40B4-BE49-F238E27FC236}">
                <a16:creationId xmlns:a16="http://schemas.microsoft.com/office/drawing/2014/main" id="{D6760C03-29F8-A24E-A7C8-854BC7329D0A}"/>
              </a:ext>
            </a:extLst>
          </p:cNvPr>
          <p:cNvPicPr>
            <a:picLocks noGrp="1"/>
          </p:cNvPicPr>
          <p:nvPr>
            <p:ph idx="1"/>
          </p:nvPr>
        </p:nvPicPr>
        <p:blipFill>
          <a:blip r:embed="rId2"/>
          <a:stretch>
            <a:fillRect/>
          </a:stretch>
        </p:blipFill>
        <p:spPr bwMode="auto">
          <a:xfrm>
            <a:off x="6292300" y="1140768"/>
            <a:ext cx="5312402" cy="5207990"/>
          </a:xfrm>
          <a:prstGeom prst="rect">
            <a:avLst/>
          </a:prstGeom>
          <a:noFill/>
        </p:spPr>
      </p:pic>
      <p:sp>
        <p:nvSpPr>
          <p:cNvPr id="7" name="TextBox 6">
            <a:extLst>
              <a:ext uri="{FF2B5EF4-FFF2-40B4-BE49-F238E27FC236}">
                <a16:creationId xmlns:a16="http://schemas.microsoft.com/office/drawing/2014/main" id="{65DB2686-5334-7F49-95CF-6B5D13A0454C}"/>
              </a:ext>
            </a:extLst>
          </p:cNvPr>
          <p:cNvSpPr txBox="1"/>
          <p:nvPr/>
        </p:nvSpPr>
        <p:spPr>
          <a:xfrm>
            <a:off x="706244" y="1390185"/>
            <a:ext cx="4995745" cy="954107"/>
          </a:xfrm>
          <a:prstGeom prst="rect">
            <a:avLst/>
          </a:prstGeom>
          <a:noFill/>
        </p:spPr>
        <p:txBody>
          <a:bodyPr wrap="square" rtlCol="0">
            <a:spAutoFit/>
          </a:bodyPr>
          <a:lstStyle/>
          <a:p>
            <a:r>
              <a:rPr lang="en-US" sz="2800" dirty="0" err="1">
                <a:solidFill>
                  <a:schemeClr val="accent1">
                    <a:lumMod val="75000"/>
                  </a:schemeClr>
                </a:solidFill>
              </a:rPr>
              <a:t>Chất</a:t>
            </a:r>
            <a:r>
              <a:rPr lang="en-US" sz="2800" dirty="0">
                <a:solidFill>
                  <a:schemeClr val="accent1">
                    <a:lumMod val="75000"/>
                  </a:schemeClr>
                </a:solidFill>
              </a:rPr>
              <a:t> </a:t>
            </a:r>
            <a:r>
              <a:rPr lang="en-US" sz="2800" dirty="0" err="1">
                <a:solidFill>
                  <a:schemeClr val="accent1">
                    <a:lumMod val="75000"/>
                  </a:schemeClr>
                </a:solidFill>
              </a:rPr>
              <a:t>vàng</a:t>
            </a:r>
            <a:r>
              <a:rPr lang="en-US" sz="2800" dirty="0">
                <a:solidFill>
                  <a:schemeClr val="accent1">
                    <a:lumMod val="75000"/>
                  </a:schemeClr>
                </a:solidFill>
              </a:rPr>
              <a:t> </a:t>
            </a:r>
            <a:r>
              <a:rPr lang="en-US" sz="2800" dirty="0" err="1">
                <a:solidFill>
                  <a:schemeClr val="accent1">
                    <a:lumMod val="75000"/>
                  </a:schemeClr>
                </a:solidFill>
              </a:rPr>
              <a:t>được</a:t>
            </a:r>
            <a:r>
              <a:rPr lang="en-US" sz="2800" dirty="0">
                <a:solidFill>
                  <a:schemeClr val="accent1">
                    <a:lumMod val="75000"/>
                  </a:schemeClr>
                </a:solidFill>
              </a:rPr>
              <a:t> </a:t>
            </a:r>
            <a:r>
              <a:rPr lang="en-US" sz="2800" dirty="0" err="1">
                <a:solidFill>
                  <a:schemeClr val="accent1">
                    <a:lumMod val="75000"/>
                  </a:schemeClr>
                </a:solidFill>
              </a:rPr>
              <a:t>tạo</a:t>
            </a:r>
            <a:r>
              <a:rPr lang="en-US" sz="2800" dirty="0">
                <a:solidFill>
                  <a:schemeClr val="accent1">
                    <a:lumMod val="75000"/>
                  </a:schemeClr>
                </a:solidFill>
              </a:rPr>
              <a:t> </a:t>
            </a:r>
            <a:r>
              <a:rPr lang="en-US" sz="2800" dirty="0" err="1">
                <a:solidFill>
                  <a:schemeClr val="accent1">
                    <a:lumMod val="75000"/>
                  </a:schemeClr>
                </a:solidFill>
              </a:rPr>
              <a:t>nên</a:t>
            </a:r>
            <a:r>
              <a:rPr lang="en-US" sz="2800" dirty="0">
                <a:solidFill>
                  <a:schemeClr val="accent1">
                    <a:lumMod val="75000"/>
                  </a:schemeClr>
                </a:solidFill>
              </a:rPr>
              <a:t> </a:t>
            </a:r>
            <a:r>
              <a:rPr lang="en-US" sz="2800" dirty="0" err="1">
                <a:solidFill>
                  <a:schemeClr val="accent1">
                    <a:lumMod val="75000"/>
                  </a:schemeClr>
                </a:solidFill>
              </a:rPr>
              <a:t>từ</a:t>
            </a:r>
            <a:r>
              <a:rPr lang="en-US" sz="2800" dirty="0">
                <a:solidFill>
                  <a:schemeClr val="accent1">
                    <a:lumMod val="75000"/>
                  </a:schemeClr>
                </a:solidFill>
              </a:rPr>
              <a:t> </a:t>
            </a:r>
            <a:r>
              <a:rPr lang="en-US" sz="2800" dirty="0" err="1">
                <a:solidFill>
                  <a:schemeClr val="accent1">
                    <a:lumMod val="75000"/>
                  </a:schemeClr>
                </a:solidFill>
              </a:rPr>
              <a:t>mấy</a:t>
            </a:r>
            <a:r>
              <a:rPr lang="en-US" sz="2800" dirty="0">
                <a:solidFill>
                  <a:schemeClr val="accent1">
                    <a:lumMod val="75000"/>
                  </a:schemeClr>
                </a:solidFill>
              </a:rPr>
              <a:t> </a:t>
            </a:r>
            <a:r>
              <a:rPr lang="en-US" sz="2800" dirty="0" err="1">
                <a:solidFill>
                  <a:schemeClr val="accent1">
                    <a:lumMod val="75000"/>
                  </a:schemeClr>
                </a:solidFill>
              </a:rPr>
              <a:t>loại</a:t>
            </a:r>
            <a:r>
              <a:rPr lang="en-US" sz="2800" dirty="0">
                <a:solidFill>
                  <a:schemeClr val="accent1">
                    <a:lumMod val="75000"/>
                  </a:schemeClr>
                </a:solidFill>
              </a:rPr>
              <a:t> </a:t>
            </a:r>
            <a:r>
              <a:rPr lang="en-US" sz="2800" dirty="0" err="1">
                <a:solidFill>
                  <a:schemeClr val="accent1">
                    <a:lumMod val="75000"/>
                  </a:schemeClr>
                </a:solidFill>
              </a:rPr>
              <a:t>nguyên</a:t>
            </a:r>
            <a:r>
              <a:rPr lang="en-US" sz="2800" dirty="0">
                <a:solidFill>
                  <a:schemeClr val="accent1">
                    <a:lumMod val="75000"/>
                  </a:schemeClr>
                </a:solidFill>
              </a:rPr>
              <a:t> </a:t>
            </a:r>
            <a:r>
              <a:rPr lang="en-US" sz="2800" dirty="0" err="1">
                <a:solidFill>
                  <a:schemeClr val="accent1">
                    <a:lumMod val="75000"/>
                  </a:schemeClr>
                </a:solidFill>
              </a:rPr>
              <a:t>tố</a:t>
            </a:r>
            <a:r>
              <a:rPr lang="en-US" sz="2800" dirty="0">
                <a:solidFill>
                  <a:schemeClr val="accent1">
                    <a:lumMod val="75000"/>
                  </a:schemeClr>
                </a:solidFill>
              </a:rPr>
              <a:t> </a:t>
            </a:r>
            <a:r>
              <a:rPr lang="en-US" sz="2800" dirty="0" err="1">
                <a:solidFill>
                  <a:schemeClr val="accent1">
                    <a:lumMod val="75000"/>
                  </a:schemeClr>
                </a:solidFill>
              </a:rPr>
              <a:t>hóa</a:t>
            </a:r>
            <a:r>
              <a:rPr lang="en-US" sz="2800" dirty="0">
                <a:solidFill>
                  <a:schemeClr val="accent1">
                    <a:lumMod val="75000"/>
                  </a:schemeClr>
                </a:solidFill>
              </a:rPr>
              <a:t> </a:t>
            </a:r>
            <a:r>
              <a:rPr lang="en-US" sz="2800" dirty="0" err="1">
                <a:solidFill>
                  <a:schemeClr val="accent1">
                    <a:lumMod val="75000"/>
                  </a:schemeClr>
                </a:solidFill>
              </a:rPr>
              <a:t>học</a:t>
            </a:r>
            <a:r>
              <a:rPr lang="en-US" sz="2800" dirty="0">
                <a:solidFill>
                  <a:schemeClr val="accent1">
                    <a:lumMod val="75000"/>
                  </a:schemeClr>
                </a:solidFill>
              </a:rPr>
              <a:t>? </a:t>
            </a:r>
          </a:p>
        </p:txBody>
      </p:sp>
      <p:sp>
        <p:nvSpPr>
          <p:cNvPr id="2" name="TextBox 1">
            <a:extLst>
              <a:ext uri="{FF2B5EF4-FFF2-40B4-BE49-F238E27FC236}">
                <a16:creationId xmlns:a16="http://schemas.microsoft.com/office/drawing/2014/main" id="{1625AE92-63C4-9869-6E8A-FD653F619752}"/>
              </a:ext>
            </a:extLst>
          </p:cNvPr>
          <p:cNvSpPr txBox="1"/>
          <p:nvPr/>
        </p:nvSpPr>
        <p:spPr>
          <a:xfrm>
            <a:off x="609905" y="2789695"/>
            <a:ext cx="5144124" cy="677108"/>
          </a:xfrm>
          <a:prstGeom prst="rect">
            <a:avLst/>
          </a:prstGeom>
          <a:noFill/>
        </p:spPr>
        <p:txBody>
          <a:bodyPr wrap="square" rtlCol="0">
            <a:spAutoFit/>
          </a:bodyPr>
          <a:lstStyle/>
          <a:p>
            <a:r>
              <a:rPr lang="en-US" sz="3800" dirty="0">
                <a:solidFill>
                  <a:srgbClr val="FF0000"/>
                </a:solidFill>
              </a:rPr>
              <a:t>1 </a:t>
            </a:r>
            <a:r>
              <a:rPr lang="en-US" sz="3800" dirty="0" err="1">
                <a:solidFill>
                  <a:srgbClr val="FF0000"/>
                </a:solidFill>
              </a:rPr>
              <a:t>nguyên</a:t>
            </a:r>
            <a:r>
              <a:rPr lang="en-US" sz="3800" dirty="0">
                <a:solidFill>
                  <a:srgbClr val="FF0000"/>
                </a:solidFill>
              </a:rPr>
              <a:t> </a:t>
            </a:r>
            <a:r>
              <a:rPr lang="en-US" sz="3800" dirty="0" err="1">
                <a:solidFill>
                  <a:srgbClr val="FF0000"/>
                </a:solidFill>
              </a:rPr>
              <a:t>tố</a:t>
            </a:r>
            <a:r>
              <a:rPr lang="en-US" sz="3800" dirty="0">
                <a:solidFill>
                  <a:srgbClr val="FF0000"/>
                </a:solidFill>
              </a:rPr>
              <a:t>: Gold (</a:t>
            </a:r>
            <a:r>
              <a:rPr lang="en-US" sz="3800" dirty="0" err="1">
                <a:solidFill>
                  <a:srgbClr val="FF0000"/>
                </a:solidFill>
              </a:rPr>
              <a:t>vàng</a:t>
            </a:r>
            <a:r>
              <a:rPr lang="en-US" sz="3800" dirty="0">
                <a:solidFill>
                  <a:srgbClr val="FF0000"/>
                </a:solidFill>
              </a:rPr>
              <a:t>)</a:t>
            </a:r>
          </a:p>
        </p:txBody>
      </p:sp>
    </p:spTree>
    <p:extLst>
      <p:ext uri="{BB962C8B-B14F-4D97-AF65-F5344CB8AC3E}">
        <p14:creationId xmlns:p14="http://schemas.microsoft.com/office/powerpoint/2010/main" val="30926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716365" y="6576042"/>
            <a:ext cx="1224136" cy="127599"/>
          </a:xfrm>
          <a:prstGeom prst="rect">
            <a:avLst/>
          </a:prstGeom>
          <a:noFill/>
        </p:spPr>
        <p:txBody>
          <a:bodyPr wrap="square" rtlCol="0">
            <a:spAutoFit/>
          </a:bodyPr>
          <a:lstStyle/>
          <a:p>
            <a:pPr defTabSz="914377">
              <a:lnSpc>
                <a:spcPct val="200000"/>
              </a:lnSpc>
              <a:defRPr/>
            </a:pPr>
            <a:r>
              <a:rPr lang="en-US" altLang="zh-CN" sz="133" dirty="0">
                <a:solidFill>
                  <a:schemeClr val="bg1"/>
                </a:solidFill>
              </a:rPr>
              <a:t>PPT</a:t>
            </a:r>
            <a:r>
              <a:rPr lang="zh-CN" altLang="en-US" sz="133" dirty="0">
                <a:solidFill>
                  <a:schemeClr val="bg1"/>
                </a:solidFill>
              </a:rPr>
              <a:t>下载 </a:t>
            </a:r>
            <a:r>
              <a:rPr lang="en-US" altLang="zh-CN" sz="133" dirty="0">
                <a:solidFill>
                  <a:schemeClr val="bg1"/>
                </a:solidFill>
              </a:rPr>
              <a:t>http://www.1ppt.com/xiazai/</a:t>
            </a:r>
          </a:p>
        </p:txBody>
      </p:sp>
      <p:sp>
        <p:nvSpPr>
          <p:cNvPr id="4" name="矩形 3">
            <a:extLst>
              <a:ext uri="{FF2B5EF4-FFF2-40B4-BE49-F238E27FC236}">
                <a16:creationId xmlns:a16="http://schemas.microsoft.com/office/drawing/2014/main" id="{54B84B57-C12A-4410-99FC-41399B51DCDD}"/>
              </a:ext>
            </a:extLst>
          </p:cNvPr>
          <p:cNvSpPr/>
          <p:nvPr/>
        </p:nvSpPr>
        <p:spPr>
          <a:xfrm>
            <a:off x="0" y="1"/>
            <a:ext cx="12192000" cy="685799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sym typeface="+mn-lt"/>
            </a:endParaRPr>
          </a:p>
        </p:txBody>
      </p:sp>
      <p:sp>
        <p:nvSpPr>
          <p:cNvPr id="5" name="矩形 4">
            <a:extLst>
              <a:ext uri="{FF2B5EF4-FFF2-40B4-BE49-F238E27FC236}">
                <a16:creationId xmlns:a16="http://schemas.microsoft.com/office/drawing/2014/main" id="{A48ED37B-F43C-482F-BEEB-625E99D37C9A}"/>
              </a:ext>
            </a:extLst>
          </p:cNvPr>
          <p:cNvSpPr/>
          <p:nvPr/>
        </p:nvSpPr>
        <p:spPr>
          <a:xfrm>
            <a:off x="469902" y="431802"/>
            <a:ext cx="11239500" cy="5994399"/>
          </a:xfrm>
          <a:prstGeom prst="rect">
            <a:avLst/>
          </a:prstGeom>
          <a:solidFill>
            <a:schemeClr val="bg1"/>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sym typeface="+mn-lt"/>
            </a:endParaRPr>
          </a:p>
        </p:txBody>
      </p:sp>
      <p:grpSp>
        <p:nvGrpSpPr>
          <p:cNvPr id="11" name="组合 10">
            <a:extLst>
              <a:ext uri="{FF2B5EF4-FFF2-40B4-BE49-F238E27FC236}">
                <a16:creationId xmlns:a16="http://schemas.microsoft.com/office/drawing/2014/main" id="{568E802E-22BD-4046-A8A1-62805B9E4D56}"/>
              </a:ext>
            </a:extLst>
          </p:cNvPr>
          <p:cNvGrpSpPr/>
          <p:nvPr/>
        </p:nvGrpSpPr>
        <p:grpSpPr>
          <a:xfrm>
            <a:off x="9732933" y="475460"/>
            <a:ext cx="1857019" cy="1181893"/>
            <a:chOff x="9732933" y="475457"/>
            <a:chExt cx="1857018" cy="1181893"/>
          </a:xfrm>
        </p:grpSpPr>
        <p:pic>
          <p:nvPicPr>
            <p:cNvPr id="6" name="图片 5">
              <a:extLst>
                <a:ext uri="{FF2B5EF4-FFF2-40B4-BE49-F238E27FC236}">
                  <a16:creationId xmlns:a16="http://schemas.microsoft.com/office/drawing/2014/main" id="{2FC623EB-59A6-423B-AE6C-606786674C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5417" y="475458"/>
              <a:ext cx="707935" cy="1181892"/>
            </a:xfrm>
            <a:prstGeom prst="rect">
              <a:avLst/>
            </a:prstGeom>
          </p:spPr>
        </p:pic>
        <p:pic>
          <p:nvPicPr>
            <p:cNvPr id="7" name="图片 6">
              <a:extLst>
                <a:ext uri="{FF2B5EF4-FFF2-40B4-BE49-F238E27FC236}">
                  <a16:creationId xmlns:a16="http://schemas.microsoft.com/office/drawing/2014/main" id="{E957DFC3-7921-4CAA-BD39-CDB9272E3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9004" y="475457"/>
              <a:ext cx="390947" cy="870744"/>
            </a:xfrm>
            <a:prstGeom prst="rect">
              <a:avLst/>
            </a:prstGeom>
          </p:spPr>
        </p:pic>
        <p:pic>
          <p:nvPicPr>
            <p:cNvPr id="8" name="图片 7">
              <a:extLst>
                <a:ext uri="{FF2B5EF4-FFF2-40B4-BE49-F238E27FC236}">
                  <a16:creationId xmlns:a16="http://schemas.microsoft.com/office/drawing/2014/main" id="{B2801CB4-1834-4A06-8DF1-10864BD588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3329" y="475457"/>
              <a:ext cx="390947" cy="870744"/>
            </a:xfrm>
            <a:prstGeom prst="rect">
              <a:avLst/>
            </a:prstGeom>
          </p:spPr>
        </p:pic>
        <p:pic>
          <p:nvPicPr>
            <p:cNvPr id="9" name="图片 8">
              <a:extLst>
                <a:ext uri="{FF2B5EF4-FFF2-40B4-BE49-F238E27FC236}">
                  <a16:creationId xmlns:a16="http://schemas.microsoft.com/office/drawing/2014/main" id="{2252009E-A6B2-4CC4-9B7A-DF8142F05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2933" y="475457"/>
              <a:ext cx="390947" cy="870744"/>
            </a:xfrm>
            <a:prstGeom prst="rect">
              <a:avLst/>
            </a:prstGeom>
          </p:spPr>
        </p:pic>
      </p:grpSp>
      <p:sp>
        <p:nvSpPr>
          <p:cNvPr id="12" name="Oval 4">
            <a:extLst>
              <a:ext uri="{FF2B5EF4-FFF2-40B4-BE49-F238E27FC236}">
                <a16:creationId xmlns:a16="http://schemas.microsoft.com/office/drawing/2014/main" id="{949F02C5-1953-414D-9CE2-707D4E4172D6}"/>
              </a:ext>
            </a:extLst>
          </p:cNvPr>
          <p:cNvSpPr/>
          <p:nvPr/>
        </p:nvSpPr>
        <p:spPr>
          <a:xfrm>
            <a:off x="2367557" y="3853472"/>
            <a:ext cx="469721" cy="471923"/>
          </a:xfrm>
          <a:prstGeom prst="ellipse">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lIns="68563" tIns="34281" rIns="68563" bIns="34281" rtlCol="0" anchor="ctr"/>
          <a:lstStyle>
            <a:defPPr>
              <a:defRPr lang="zh-CN">
                <a:solidFill>
                  <a:schemeClr val="lt1"/>
                </a:solidFill>
              </a:defRPr>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685783">
              <a:defRPr/>
            </a:pPr>
            <a:r>
              <a:rPr lang="en-US" altLang="zh-CN" sz="32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rPr>
              <a:t>A</a:t>
            </a:r>
            <a:endParaRPr lang="en-US" sz="32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endParaRPr>
          </a:p>
        </p:txBody>
      </p:sp>
      <p:sp>
        <p:nvSpPr>
          <p:cNvPr id="13" name="Oval 12">
            <a:extLst>
              <a:ext uri="{FF2B5EF4-FFF2-40B4-BE49-F238E27FC236}">
                <a16:creationId xmlns:a16="http://schemas.microsoft.com/office/drawing/2014/main" id="{D040E01A-A996-4422-A369-2954E838D59A}"/>
              </a:ext>
            </a:extLst>
          </p:cNvPr>
          <p:cNvSpPr/>
          <p:nvPr/>
        </p:nvSpPr>
        <p:spPr>
          <a:xfrm>
            <a:off x="4883374" y="3863501"/>
            <a:ext cx="476301" cy="478535"/>
          </a:xfrm>
          <a:prstGeom prst="ellipse">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lIns="68563" tIns="34281" rIns="68563" bIns="34281" rtlCol="0" anchor="ctr"/>
          <a:lstStyle>
            <a:defPPr>
              <a:defRPr lang="zh-CN">
                <a:solidFill>
                  <a:schemeClr val="lt1"/>
                </a:solidFill>
              </a:defRPr>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685783">
              <a:defRPr/>
            </a:pPr>
            <a:r>
              <a:rPr lang="en-US" altLang="zh-CN" sz="32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rPr>
              <a:t>B</a:t>
            </a:r>
            <a:endParaRPr lang="en-US" sz="32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endParaRPr>
          </a:p>
        </p:txBody>
      </p:sp>
      <p:sp>
        <p:nvSpPr>
          <p:cNvPr id="14" name="Oval 14">
            <a:extLst>
              <a:ext uri="{FF2B5EF4-FFF2-40B4-BE49-F238E27FC236}">
                <a16:creationId xmlns:a16="http://schemas.microsoft.com/office/drawing/2014/main" id="{54671F41-EC95-4E3E-B6D0-5CBDB5F96109}"/>
              </a:ext>
            </a:extLst>
          </p:cNvPr>
          <p:cNvSpPr/>
          <p:nvPr/>
        </p:nvSpPr>
        <p:spPr>
          <a:xfrm>
            <a:off x="7364024" y="3880140"/>
            <a:ext cx="468683" cy="471923"/>
          </a:xfrm>
          <a:prstGeom prst="ellipse">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lIns="68563" tIns="34281" rIns="68563" bIns="34281" rtlCol="0" anchor="ctr"/>
          <a:lstStyle>
            <a:defPPr>
              <a:defRPr lang="zh-CN">
                <a:solidFill>
                  <a:schemeClr val="lt1"/>
                </a:solidFill>
              </a:defRPr>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685783">
              <a:defRPr/>
            </a:pPr>
            <a:r>
              <a:rPr lang="en-US" altLang="zh-CN" sz="32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rPr>
              <a:t>C</a:t>
            </a:r>
            <a:endParaRPr lang="en-US" sz="32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endParaRPr>
          </a:p>
        </p:txBody>
      </p:sp>
      <p:sp>
        <p:nvSpPr>
          <p:cNvPr id="15" name="6">
            <a:extLst>
              <a:ext uri="{FF2B5EF4-FFF2-40B4-BE49-F238E27FC236}">
                <a16:creationId xmlns:a16="http://schemas.microsoft.com/office/drawing/2014/main" id="{B0653401-FFB3-4F8B-A6F6-892AF4B924DA}"/>
              </a:ext>
            </a:extLst>
          </p:cNvPr>
          <p:cNvSpPr/>
          <p:nvPr/>
        </p:nvSpPr>
        <p:spPr>
          <a:xfrm>
            <a:off x="9185407" y="4402754"/>
            <a:ext cx="2045127" cy="561670"/>
          </a:xfrm>
          <a:prstGeom prst="rect">
            <a:avLst/>
          </a:prstGeom>
        </p:spPr>
        <p:txBody>
          <a:bodyPr wrap="square" lIns="68555" tIns="34279" rIns="68555" bIns="34279">
            <a:spAutoFit/>
          </a:bodyP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lvl="0" algn="ctr">
              <a:defRPr/>
            </a:pPr>
            <a:r>
              <a:rPr lang="vi-VN" sz="3200" dirty="0">
                <a:latin typeface="Arial" panose="020B0604020202020204" pitchFamily="34" charset="0"/>
                <a:cs typeface="Arial" panose="020B0604020202020204" pitchFamily="34" charset="0"/>
              </a:rPr>
              <a:t>Carbon</a:t>
            </a:r>
            <a:endPar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17" name="4">
            <a:extLst>
              <a:ext uri="{FF2B5EF4-FFF2-40B4-BE49-F238E27FC236}">
                <a16:creationId xmlns:a16="http://schemas.microsoft.com/office/drawing/2014/main" id="{11EC1EF1-398F-41E5-A206-3A5F40CC6571}"/>
              </a:ext>
            </a:extLst>
          </p:cNvPr>
          <p:cNvSpPr/>
          <p:nvPr/>
        </p:nvSpPr>
        <p:spPr>
          <a:xfrm>
            <a:off x="4098961" y="4671605"/>
            <a:ext cx="2045127" cy="561670"/>
          </a:xfrm>
          <a:prstGeom prst="rect">
            <a:avLst/>
          </a:prstGeom>
        </p:spPr>
        <p:txBody>
          <a:bodyPr wrap="square" lIns="68555" tIns="34279" rIns="68555" bIns="34279">
            <a:spAutoFit/>
          </a:bodyP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ctr" defTabSz="685783">
              <a:defRPr/>
            </a:pP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Hydrogen </a:t>
            </a:r>
          </a:p>
        </p:txBody>
      </p:sp>
      <p:sp>
        <p:nvSpPr>
          <p:cNvPr id="18" name="3">
            <a:extLst>
              <a:ext uri="{FF2B5EF4-FFF2-40B4-BE49-F238E27FC236}">
                <a16:creationId xmlns:a16="http://schemas.microsoft.com/office/drawing/2014/main" id="{20EF0949-CF98-442C-8824-D7F10AF52E0F}"/>
              </a:ext>
            </a:extLst>
          </p:cNvPr>
          <p:cNvSpPr/>
          <p:nvPr/>
        </p:nvSpPr>
        <p:spPr>
          <a:xfrm>
            <a:off x="6535210" y="4437367"/>
            <a:ext cx="2045127" cy="1054113"/>
          </a:xfrm>
          <a:prstGeom prst="rect">
            <a:avLst/>
          </a:prstGeom>
        </p:spPr>
        <p:txBody>
          <a:bodyPr wrap="square" lIns="68555" tIns="34279" rIns="68555" bIns="34279">
            <a:spAutoFit/>
          </a:bodyP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lvl="0" algn="ctr">
              <a:defRPr/>
            </a:pPr>
            <a:r>
              <a:rPr lang="vi-VN" sz="3200" dirty="0">
                <a:latin typeface="Arial" panose="020B0604020202020204" pitchFamily="34" charset="0"/>
                <a:cs typeface="Arial" panose="020B0604020202020204" pitchFamily="34" charset="0"/>
              </a:rPr>
              <a:t>Carbon và</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Hydrogen</a:t>
            </a:r>
            <a:r>
              <a:rPr lang="vi-VN" sz="3200" dirty="0">
                <a:latin typeface="Arial" panose="020B0604020202020204" pitchFamily="34" charset="0"/>
                <a:cs typeface="Arial" panose="020B0604020202020204" pitchFamily="34" charset="0"/>
              </a:rPr>
              <a:t> </a:t>
            </a:r>
            <a:endPar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24" name="Oval 14">
            <a:extLst>
              <a:ext uri="{FF2B5EF4-FFF2-40B4-BE49-F238E27FC236}">
                <a16:creationId xmlns:a16="http://schemas.microsoft.com/office/drawing/2014/main" id="{591B7831-7DB1-465F-8E1E-6809226D2DD9}"/>
              </a:ext>
            </a:extLst>
          </p:cNvPr>
          <p:cNvSpPr/>
          <p:nvPr/>
        </p:nvSpPr>
        <p:spPr>
          <a:xfrm>
            <a:off x="9843127" y="3794836"/>
            <a:ext cx="468683" cy="471923"/>
          </a:xfrm>
          <a:prstGeom prst="ellipse">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lIns="68563" tIns="34281" rIns="68563" bIns="34281" rtlCol="0" anchor="ctr"/>
          <a:lstStyle>
            <a:defPPr>
              <a:defRPr lang="zh-CN">
                <a:solidFill>
                  <a:schemeClr val="lt1"/>
                </a:solidFill>
              </a:defRPr>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685783">
              <a:defRPr/>
            </a:pPr>
            <a:r>
              <a:rPr lang="en-US" altLang="zh-CN" sz="32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rPr>
              <a:t>D</a:t>
            </a:r>
            <a:endParaRPr lang="en-US" sz="32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endParaRPr>
          </a:p>
        </p:txBody>
      </p:sp>
      <p:sp>
        <p:nvSpPr>
          <p:cNvPr id="26" name="3">
            <a:extLst>
              <a:ext uri="{FF2B5EF4-FFF2-40B4-BE49-F238E27FC236}">
                <a16:creationId xmlns:a16="http://schemas.microsoft.com/office/drawing/2014/main" id="{93FB2462-7ACB-44F8-B826-06785843FAAB}"/>
              </a:ext>
            </a:extLst>
          </p:cNvPr>
          <p:cNvSpPr/>
          <p:nvPr/>
        </p:nvSpPr>
        <p:spPr>
          <a:xfrm>
            <a:off x="1137716" y="4361955"/>
            <a:ext cx="2640429" cy="1361889"/>
          </a:xfrm>
          <a:prstGeom prst="rect">
            <a:avLst/>
          </a:prstGeom>
        </p:spPr>
        <p:txBody>
          <a:bodyPr wrap="square" lIns="68555" tIns="34279" rIns="68555" bIns="34279">
            <a:spAutoFit/>
          </a:bodyP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lvl="0" algn="ctr">
              <a:defRPr/>
            </a:pPr>
            <a:r>
              <a:rPr lang="vi-VN" sz="2800" dirty="0">
                <a:latin typeface="Arial" panose="020B0604020202020204" pitchFamily="34" charset="0"/>
                <a:cs typeface="Arial" panose="020B0604020202020204" pitchFamily="34" charset="0"/>
              </a:rPr>
              <a:t>Carbon</a:t>
            </a:r>
            <a:r>
              <a:rPr lang="en-US" sz="2800" dirty="0">
                <a:latin typeface="Arial" panose="020B0604020202020204" pitchFamily="34" charset="0"/>
                <a:cs typeface="Arial" panose="020B0604020202020204" pitchFamily="34" charset="0"/>
              </a:rPr>
              <a:t>,</a:t>
            </a:r>
            <a:r>
              <a:rPr lang="en-US" altLang="zh-CN" sz="2800" dirty="0">
                <a:solidFill>
                  <a:schemeClr val="tx1">
                    <a:lumMod val="95000"/>
                    <a:lumOff val="5000"/>
                  </a:schemeClr>
                </a:solidFill>
                <a:latin typeface="Arial" panose="020B0604020202020204" pitchFamily="34" charset="0"/>
                <a:cs typeface="Arial" panose="020B0604020202020204" pitchFamily="34" charset="0"/>
                <a:sym typeface="+mn-lt"/>
              </a:rPr>
              <a:t>  Hydrogen</a:t>
            </a:r>
            <a:r>
              <a:rPr lang="vi-VN" altLang="zh-CN" sz="2800" dirty="0">
                <a:solidFill>
                  <a:schemeClr val="tx1">
                    <a:lumMod val="95000"/>
                    <a:lumOff val="5000"/>
                  </a:schemeClr>
                </a:solidFill>
                <a:latin typeface="Arial" panose="020B0604020202020204" pitchFamily="34" charset="0"/>
                <a:cs typeface="Arial" panose="020B0604020202020204" pitchFamily="34" charset="0"/>
                <a:sym typeface="+mn-lt"/>
              </a:rPr>
              <a:t> và có thể có oxygen</a:t>
            </a:r>
            <a:r>
              <a:rPr lang="vi-VN" sz="2800" dirty="0">
                <a:latin typeface="Arial" panose="020B0604020202020204" pitchFamily="34" charset="0"/>
                <a:cs typeface="Arial" panose="020B0604020202020204" pitchFamily="34" charset="0"/>
              </a:rPr>
              <a:t> </a:t>
            </a:r>
            <a:endParaRPr lang="en-US" altLang="zh-CN" sz="2800"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19" name="矩形 9">
            <a:extLst>
              <a:ext uri="{FF2B5EF4-FFF2-40B4-BE49-F238E27FC236}">
                <a16:creationId xmlns:a16="http://schemas.microsoft.com/office/drawing/2014/main" id="{B5C3CCA3-5654-441E-B27F-1B70A71447F8}"/>
              </a:ext>
            </a:extLst>
          </p:cNvPr>
          <p:cNvSpPr/>
          <p:nvPr/>
        </p:nvSpPr>
        <p:spPr>
          <a:xfrm>
            <a:off x="961469" y="1566449"/>
            <a:ext cx="10269064" cy="1569660"/>
          </a:xfrm>
          <a:prstGeom prst="rect">
            <a:avLst/>
          </a:prstGeom>
        </p:spPr>
        <p:txBody>
          <a:bodyPr wrap="square">
            <a:spAutoFit/>
          </a:bodyPr>
          <a:lstStyle/>
          <a:p>
            <a:pPr lvl="0" algn="just">
              <a:defRPr/>
            </a:pPr>
            <a:r>
              <a:rPr lang="vi-VN" altLang="zh-CN" sz="3200" b="1" u="sng">
                <a:solidFill>
                  <a:srgbClr val="C00000"/>
                </a:solidFill>
                <a:latin typeface="Arial" panose="020B0604020202020204" pitchFamily="34" charset="0"/>
                <a:cs typeface="Arial" panose="020B0604020202020204" pitchFamily="34" charset="0"/>
                <a:sym typeface="+mn-lt"/>
              </a:rPr>
              <a:t>Câu </a:t>
            </a:r>
            <a:r>
              <a:rPr lang="en-US" altLang="zh-CN" sz="3200" b="1" u="sng">
                <a:solidFill>
                  <a:srgbClr val="C00000"/>
                </a:solidFill>
                <a:latin typeface="Arial" panose="020B0604020202020204" pitchFamily="34" charset="0"/>
                <a:cs typeface="Arial" panose="020B0604020202020204" pitchFamily="34" charset="0"/>
                <a:sym typeface="+mn-lt"/>
              </a:rPr>
              <a:t>7</a:t>
            </a:r>
            <a:r>
              <a:rPr lang="vi-VN" altLang="zh-CN" sz="3200" b="1" u="sng">
                <a:solidFill>
                  <a:srgbClr val="C00000"/>
                </a:solidFill>
                <a:latin typeface="Arial" panose="020B0604020202020204" pitchFamily="34" charset="0"/>
                <a:cs typeface="Arial" panose="020B0604020202020204" pitchFamily="34" charset="0"/>
                <a:sym typeface="+mn-lt"/>
              </a:rPr>
              <a:t>: </a:t>
            </a:r>
            <a:r>
              <a:rPr lang="vi-VN" altLang="zh-CN" sz="3200" b="1" dirty="0">
                <a:solidFill>
                  <a:srgbClr val="7030A0"/>
                </a:solidFill>
                <a:latin typeface="Arial" panose="020B0604020202020204" pitchFamily="34" charset="0"/>
                <a:cs typeface="Arial" panose="020B0604020202020204" pitchFamily="34" charset="0"/>
                <a:sym typeface="+mn-lt"/>
              </a:rPr>
              <a:t>Đốt cháy một chất trong oxygen thu được nước và khí carbonic. Chất đó được cấu tạo bởi những nguyên tố nào?</a:t>
            </a:r>
            <a:endParaRPr lang="en-US" altLang="zh-CN" sz="2400" b="1" dirty="0">
              <a:solidFill>
                <a:srgbClr val="7030A0"/>
              </a:solidFill>
              <a:latin typeface="Arial" panose="020B0604020202020204" pitchFamily="34" charset="0"/>
              <a:cs typeface="Arial" panose="020B0604020202020204" pitchFamily="34" charset="0"/>
              <a:sym typeface="+mn-lt"/>
            </a:endParaRPr>
          </a:p>
        </p:txBody>
      </p:sp>
      <p:sp>
        <p:nvSpPr>
          <p:cNvPr id="20" name="Rectangle: Rounded Corners 19">
            <a:extLst>
              <a:ext uri="{FF2B5EF4-FFF2-40B4-BE49-F238E27FC236}">
                <a16:creationId xmlns:a16="http://schemas.microsoft.com/office/drawing/2014/main" id="{A41645D5-984C-41D3-84A5-35148BCB3C00}"/>
              </a:ext>
            </a:extLst>
          </p:cNvPr>
          <p:cNvSpPr/>
          <p:nvPr/>
        </p:nvSpPr>
        <p:spPr>
          <a:xfrm>
            <a:off x="1121738" y="4457548"/>
            <a:ext cx="2656407" cy="1266293"/>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400"/>
          </a:p>
        </p:txBody>
      </p:sp>
    </p:spTree>
    <p:extLst>
      <p:ext uri="{BB962C8B-B14F-4D97-AF65-F5344CB8AC3E}">
        <p14:creationId xmlns:p14="http://schemas.microsoft.com/office/powerpoint/2010/main" val="866988699"/>
      </p:ext>
    </p:extLst>
  </p:cSld>
  <p:clrMapOvr>
    <a:masterClrMapping/>
  </p:clrMapOvr>
  <mc:AlternateContent xmlns:mc="http://schemas.openxmlformats.org/markup-compatibility/2006" xmlns:p14="http://schemas.microsoft.com/office/powerpoint/2010/main">
    <mc:Choice Requires="p14">
      <p:transition spd="slow" p14:dur="175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7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750" fill="hold"/>
                                        <p:tgtEl>
                                          <p:spTgt spid="13"/>
                                        </p:tgtEl>
                                        <p:attrNameLst>
                                          <p:attrName>ppt_w</p:attrName>
                                        </p:attrNameLst>
                                      </p:cBhvr>
                                      <p:tavLst>
                                        <p:tav tm="0">
                                          <p:val>
                                            <p:fltVal val="0"/>
                                          </p:val>
                                        </p:tav>
                                        <p:tav tm="100000">
                                          <p:val>
                                            <p:strVal val="#ppt_w"/>
                                          </p:val>
                                        </p:tav>
                                      </p:tavLst>
                                    </p:anim>
                                    <p:anim calcmode="lin" valueType="num">
                                      <p:cBhvr>
                                        <p:cTn id="18" dur="750" fill="hold"/>
                                        <p:tgtEl>
                                          <p:spTgt spid="13"/>
                                        </p:tgtEl>
                                        <p:attrNameLst>
                                          <p:attrName>ppt_h</p:attrName>
                                        </p:attrNameLst>
                                      </p:cBhvr>
                                      <p:tavLst>
                                        <p:tav tm="0">
                                          <p:val>
                                            <p:fltVal val="0"/>
                                          </p:val>
                                        </p:tav>
                                        <p:tav tm="100000">
                                          <p:val>
                                            <p:strVal val="#ppt_h"/>
                                          </p:val>
                                        </p:tav>
                                      </p:tavLst>
                                    </p:anim>
                                    <p:animEffect transition="in" filter="fade">
                                      <p:cBhvr>
                                        <p:cTn id="19" dur="750"/>
                                        <p:tgtEl>
                                          <p:spTgt spid="1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750" fill="hold"/>
                                        <p:tgtEl>
                                          <p:spTgt spid="14"/>
                                        </p:tgtEl>
                                        <p:attrNameLst>
                                          <p:attrName>ppt_w</p:attrName>
                                        </p:attrNameLst>
                                      </p:cBhvr>
                                      <p:tavLst>
                                        <p:tav tm="0">
                                          <p:val>
                                            <p:fltVal val="0"/>
                                          </p:val>
                                        </p:tav>
                                        <p:tav tm="100000">
                                          <p:val>
                                            <p:strVal val="#ppt_w"/>
                                          </p:val>
                                        </p:tav>
                                      </p:tavLst>
                                    </p:anim>
                                    <p:anim calcmode="lin" valueType="num">
                                      <p:cBhvr>
                                        <p:cTn id="23" dur="750" fill="hold"/>
                                        <p:tgtEl>
                                          <p:spTgt spid="14"/>
                                        </p:tgtEl>
                                        <p:attrNameLst>
                                          <p:attrName>ppt_h</p:attrName>
                                        </p:attrNameLst>
                                      </p:cBhvr>
                                      <p:tavLst>
                                        <p:tav tm="0">
                                          <p:val>
                                            <p:fltVal val="0"/>
                                          </p:val>
                                        </p:tav>
                                        <p:tav tm="100000">
                                          <p:val>
                                            <p:strVal val="#ppt_h"/>
                                          </p:val>
                                        </p:tav>
                                      </p:tavLst>
                                    </p:anim>
                                    <p:animEffect transition="in" filter="fade">
                                      <p:cBhvr>
                                        <p:cTn id="24" dur="750"/>
                                        <p:tgtEl>
                                          <p:spTgt spid="1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750" fill="hold"/>
                                        <p:tgtEl>
                                          <p:spTgt spid="15"/>
                                        </p:tgtEl>
                                        <p:attrNameLst>
                                          <p:attrName>ppt_w</p:attrName>
                                        </p:attrNameLst>
                                      </p:cBhvr>
                                      <p:tavLst>
                                        <p:tav tm="0">
                                          <p:val>
                                            <p:fltVal val="0"/>
                                          </p:val>
                                        </p:tav>
                                        <p:tav tm="100000">
                                          <p:val>
                                            <p:strVal val="#ppt_w"/>
                                          </p:val>
                                        </p:tav>
                                      </p:tavLst>
                                    </p:anim>
                                    <p:anim calcmode="lin" valueType="num">
                                      <p:cBhvr>
                                        <p:cTn id="28" dur="750" fill="hold"/>
                                        <p:tgtEl>
                                          <p:spTgt spid="15"/>
                                        </p:tgtEl>
                                        <p:attrNameLst>
                                          <p:attrName>ppt_h</p:attrName>
                                        </p:attrNameLst>
                                      </p:cBhvr>
                                      <p:tavLst>
                                        <p:tav tm="0">
                                          <p:val>
                                            <p:fltVal val="0"/>
                                          </p:val>
                                        </p:tav>
                                        <p:tav tm="100000">
                                          <p:val>
                                            <p:strVal val="#ppt_h"/>
                                          </p:val>
                                        </p:tav>
                                      </p:tavLst>
                                    </p:anim>
                                    <p:animEffect transition="in" filter="fade">
                                      <p:cBhvr>
                                        <p:cTn id="29" dur="750"/>
                                        <p:tgtEl>
                                          <p:spTgt spid="1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750" fill="hold"/>
                                        <p:tgtEl>
                                          <p:spTgt spid="17"/>
                                        </p:tgtEl>
                                        <p:attrNameLst>
                                          <p:attrName>ppt_w</p:attrName>
                                        </p:attrNameLst>
                                      </p:cBhvr>
                                      <p:tavLst>
                                        <p:tav tm="0">
                                          <p:val>
                                            <p:fltVal val="0"/>
                                          </p:val>
                                        </p:tav>
                                        <p:tav tm="100000">
                                          <p:val>
                                            <p:strVal val="#ppt_w"/>
                                          </p:val>
                                        </p:tav>
                                      </p:tavLst>
                                    </p:anim>
                                    <p:anim calcmode="lin" valueType="num">
                                      <p:cBhvr>
                                        <p:cTn id="33" dur="750" fill="hold"/>
                                        <p:tgtEl>
                                          <p:spTgt spid="17"/>
                                        </p:tgtEl>
                                        <p:attrNameLst>
                                          <p:attrName>ppt_h</p:attrName>
                                        </p:attrNameLst>
                                      </p:cBhvr>
                                      <p:tavLst>
                                        <p:tav tm="0">
                                          <p:val>
                                            <p:fltVal val="0"/>
                                          </p:val>
                                        </p:tav>
                                        <p:tav tm="100000">
                                          <p:val>
                                            <p:strVal val="#ppt_h"/>
                                          </p:val>
                                        </p:tav>
                                      </p:tavLst>
                                    </p:anim>
                                    <p:animEffect transition="in" filter="fade">
                                      <p:cBhvr>
                                        <p:cTn id="34" dur="750"/>
                                        <p:tgtEl>
                                          <p:spTgt spid="1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750" fill="hold"/>
                                        <p:tgtEl>
                                          <p:spTgt spid="18"/>
                                        </p:tgtEl>
                                        <p:attrNameLst>
                                          <p:attrName>ppt_w</p:attrName>
                                        </p:attrNameLst>
                                      </p:cBhvr>
                                      <p:tavLst>
                                        <p:tav tm="0">
                                          <p:val>
                                            <p:fltVal val="0"/>
                                          </p:val>
                                        </p:tav>
                                        <p:tav tm="100000">
                                          <p:val>
                                            <p:strVal val="#ppt_w"/>
                                          </p:val>
                                        </p:tav>
                                      </p:tavLst>
                                    </p:anim>
                                    <p:anim calcmode="lin" valueType="num">
                                      <p:cBhvr>
                                        <p:cTn id="38" dur="750" fill="hold"/>
                                        <p:tgtEl>
                                          <p:spTgt spid="18"/>
                                        </p:tgtEl>
                                        <p:attrNameLst>
                                          <p:attrName>ppt_h</p:attrName>
                                        </p:attrNameLst>
                                      </p:cBhvr>
                                      <p:tavLst>
                                        <p:tav tm="0">
                                          <p:val>
                                            <p:fltVal val="0"/>
                                          </p:val>
                                        </p:tav>
                                        <p:tav tm="100000">
                                          <p:val>
                                            <p:strVal val="#ppt_h"/>
                                          </p:val>
                                        </p:tav>
                                      </p:tavLst>
                                    </p:anim>
                                    <p:animEffect transition="in" filter="fade">
                                      <p:cBhvr>
                                        <p:cTn id="39" dur="750"/>
                                        <p:tgtEl>
                                          <p:spTgt spid="1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750" fill="hold"/>
                                        <p:tgtEl>
                                          <p:spTgt spid="24"/>
                                        </p:tgtEl>
                                        <p:attrNameLst>
                                          <p:attrName>ppt_w</p:attrName>
                                        </p:attrNameLst>
                                      </p:cBhvr>
                                      <p:tavLst>
                                        <p:tav tm="0">
                                          <p:val>
                                            <p:fltVal val="0"/>
                                          </p:val>
                                        </p:tav>
                                        <p:tav tm="100000">
                                          <p:val>
                                            <p:strVal val="#ppt_w"/>
                                          </p:val>
                                        </p:tav>
                                      </p:tavLst>
                                    </p:anim>
                                    <p:anim calcmode="lin" valueType="num">
                                      <p:cBhvr>
                                        <p:cTn id="43" dur="750" fill="hold"/>
                                        <p:tgtEl>
                                          <p:spTgt spid="24"/>
                                        </p:tgtEl>
                                        <p:attrNameLst>
                                          <p:attrName>ppt_h</p:attrName>
                                        </p:attrNameLst>
                                      </p:cBhvr>
                                      <p:tavLst>
                                        <p:tav tm="0">
                                          <p:val>
                                            <p:fltVal val="0"/>
                                          </p:val>
                                        </p:tav>
                                        <p:tav tm="100000">
                                          <p:val>
                                            <p:strVal val="#ppt_h"/>
                                          </p:val>
                                        </p:tav>
                                      </p:tavLst>
                                    </p:anim>
                                    <p:animEffect transition="in" filter="fade">
                                      <p:cBhvr>
                                        <p:cTn id="44" dur="750"/>
                                        <p:tgtEl>
                                          <p:spTgt spid="2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750" fill="hold"/>
                                        <p:tgtEl>
                                          <p:spTgt spid="26"/>
                                        </p:tgtEl>
                                        <p:attrNameLst>
                                          <p:attrName>ppt_w</p:attrName>
                                        </p:attrNameLst>
                                      </p:cBhvr>
                                      <p:tavLst>
                                        <p:tav tm="0">
                                          <p:val>
                                            <p:fltVal val="0"/>
                                          </p:val>
                                        </p:tav>
                                        <p:tav tm="100000">
                                          <p:val>
                                            <p:strVal val="#ppt_w"/>
                                          </p:val>
                                        </p:tav>
                                      </p:tavLst>
                                    </p:anim>
                                    <p:anim calcmode="lin" valueType="num">
                                      <p:cBhvr>
                                        <p:cTn id="48" dur="750" fill="hold"/>
                                        <p:tgtEl>
                                          <p:spTgt spid="26"/>
                                        </p:tgtEl>
                                        <p:attrNameLst>
                                          <p:attrName>ppt_h</p:attrName>
                                        </p:attrNameLst>
                                      </p:cBhvr>
                                      <p:tavLst>
                                        <p:tav tm="0">
                                          <p:val>
                                            <p:fltVal val="0"/>
                                          </p:val>
                                        </p:tav>
                                        <p:tav tm="100000">
                                          <p:val>
                                            <p:strVal val="#ppt_h"/>
                                          </p:val>
                                        </p:tav>
                                      </p:tavLst>
                                    </p:anim>
                                    <p:animEffect transition="in" filter="fade">
                                      <p:cBhvr>
                                        <p:cTn id="49" dur="75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p:bldP spid="17" grpId="0"/>
      <p:bldP spid="18" grpId="0"/>
      <p:bldP spid="24" grpId="0" animBg="1"/>
      <p:bldP spid="26" grpId="0"/>
      <p:bldP spid="19" grpId="0"/>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grpSp>
        <p:nvGrpSpPr>
          <p:cNvPr id="666" name="Google Shape;666;p35"/>
          <p:cNvGrpSpPr/>
          <p:nvPr/>
        </p:nvGrpSpPr>
        <p:grpSpPr>
          <a:xfrm>
            <a:off x="1370040" y="1470110"/>
            <a:ext cx="9450496" cy="1997981"/>
            <a:chOff x="49697275" y="-2074950"/>
            <a:chExt cx="5501725" cy="1163150"/>
          </a:xfrm>
        </p:grpSpPr>
        <p:sp>
          <p:nvSpPr>
            <p:cNvPr id="667" name="Google Shape;667;p35"/>
            <p:cNvSpPr/>
            <p:nvPr/>
          </p:nvSpPr>
          <p:spPr>
            <a:xfrm>
              <a:off x="49709450" y="-2021000"/>
              <a:ext cx="133525" cy="115575"/>
            </a:xfrm>
            <a:custGeom>
              <a:avLst/>
              <a:gdLst/>
              <a:ahLst/>
              <a:cxnLst/>
              <a:rect l="l" t="t" r="r" b="b"/>
              <a:pathLst>
                <a:path w="5341" h="4623" extrusionOk="0">
                  <a:moveTo>
                    <a:pt x="2740" y="0"/>
                  </a:moveTo>
                  <a:cubicBezTo>
                    <a:pt x="1319" y="0"/>
                    <a:pt x="0" y="1072"/>
                    <a:pt x="590" y="2862"/>
                  </a:cubicBezTo>
                  <a:cubicBezTo>
                    <a:pt x="878" y="3828"/>
                    <a:pt x="1747" y="4622"/>
                    <a:pt x="2735" y="4622"/>
                  </a:cubicBezTo>
                  <a:cubicBezTo>
                    <a:pt x="2945" y="4622"/>
                    <a:pt x="3161" y="4586"/>
                    <a:pt x="3377" y="4509"/>
                  </a:cubicBezTo>
                  <a:cubicBezTo>
                    <a:pt x="4771" y="4002"/>
                    <a:pt x="5341" y="2545"/>
                    <a:pt x="5087" y="1183"/>
                  </a:cubicBezTo>
                  <a:lnTo>
                    <a:pt x="5087" y="1152"/>
                  </a:lnTo>
                  <a:cubicBezTo>
                    <a:pt x="5024" y="1152"/>
                    <a:pt x="4929" y="1152"/>
                    <a:pt x="4897" y="1057"/>
                  </a:cubicBezTo>
                  <a:cubicBezTo>
                    <a:pt x="4354" y="332"/>
                    <a:pt x="3531" y="0"/>
                    <a:pt x="2740"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668" name="Google Shape;668;p35"/>
            <p:cNvSpPr/>
            <p:nvPr/>
          </p:nvSpPr>
          <p:spPr>
            <a:xfrm>
              <a:off x="49697275" y="-2037325"/>
              <a:ext cx="157575" cy="147600"/>
            </a:xfrm>
            <a:custGeom>
              <a:avLst/>
              <a:gdLst/>
              <a:ahLst/>
              <a:cxnLst/>
              <a:rect l="l" t="t" r="r" b="b"/>
              <a:pathLst>
                <a:path w="6303" h="5904" extrusionOk="0">
                  <a:moveTo>
                    <a:pt x="3312" y="736"/>
                  </a:moveTo>
                  <a:cubicBezTo>
                    <a:pt x="4068" y="736"/>
                    <a:pt x="4865" y="1034"/>
                    <a:pt x="5384" y="1773"/>
                  </a:cubicBezTo>
                  <a:cubicBezTo>
                    <a:pt x="5416" y="1836"/>
                    <a:pt x="5511" y="1836"/>
                    <a:pt x="5574" y="1868"/>
                  </a:cubicBezTo>
                  <a:cubicBezTo>
                    <a:pt x="5733" y="3071"/>
                    <a:pt x="5321" y="4623"/>
                    <a:pt x="3864" y="5098"/>
                  </a:cubicBezTo>
                  <a:cubicBezTo>
                    <a:pt x="3669" y="5168"/>
                    <a:pt x="3454" y="5207"/>
                    <a:pt x="3235" y="5207"/>
                  </a:cubicBezTo>
                  <a:cubicBezTo>
                    <a:pt x="2958" y="5207"/>
                    <a:pt x="2673" y="5145"/>
                    <a:pt x="2408" y="5003"/>
                  </a:cubicBezTo>
                  <a:cubicBezTo>
                    <a:pt x="1838" y="4750"/>
                    <a:pt x="1363" y="4148"/>
                    <a:pt x="1141" y="3515"/>
                  </a:cubicBezTo>
                  <a:cubicBezTo>
                    <a:pt x="792" y="2406"/>
                    <a:pt x="1141" y="1488"/>
                    <a:pt x="2091" y="1013"/>
                  </a:cubicBezTo>
                  <a:cubicBezTo>
                    <a:pt x="2442" y="838"/>
                    <a:pt x="2870" y="736"/>
                    <a:pt x="3312" y="736"/>
                  </a:cubicBezTo>
                  <a:close/>
                  <a:moveTo>
                    <a:pt x="3217" y="0"/>
                  </a:moveTo>
                  <a:cubicBezTo>
                    <a:pt x="2825" y="0"/>
                    <a:pt x="2439" y="65"/>
                    <a:pt x="2091" y="190"/>
                  </a:cubicBezTo>
                  <a:cubicBezTo>
                    <a:pt x="666" y="696"/>
                    <a:pt x="1" y="2248"/>
                    <a:pt x="507" y="3737"/>
                  </a:cubicBezTo>
                  <a:cubicBezTo>
                    <a:pt x="602" y="3990"/>
                    <a:pt x="666" y="4180"/>
                    <a:pt x="824" y="4402"/>
                  </a:cubicBezTo>
                  <a:cubicBezTo>
                    <a:pt x="1326" y="5274"/>
                    <a:pt x="2248" y="5904"/>
                    <a:pt x="3257" y="5904"/>
                  </a:cubicBezTo>
                  <a:cubicBezTo>
                    <a:pt x="3457" y="5904"/>
                    <a:pt x="3660" y="5879"/>
                    <a:pt x="3864" y="5827"/>
                  </a:cubicBezTo>
                  <a:cubicBezTo>
                    <a:pt x="4751" y="5573"/>
                    <a:pt x="5574" y="4845"/>
                    <a:pt x="5986" y="3927"/>
                  </a:cubicBezTo>
                  <a:cubicBezTo>
                    <a:pt x="6303" y="3198"/>
                    <a:pt x="6303" y="2406"/>
                    <a:pt x="5923" y="1773"/>
                  </a:cubicBezTo>
                  <a:cubicBezTo>
                    <a:pt x="5923" y="1710"/>
                    <a:pt x="5891" y="1710"/>
                    <a:pt x="5891" y="1710"/>
                  </a:cubicBezTo>
                  <a:cubicBezTo>
                    <a:pt x="5923" y="1646"/>
                    <a:pt x="5923" y="1551"/>
                    <a:pt x="5891" y="1456"/>
                  </a:cubicBezTo>
                  <a:cubicBezTo>
                    <a:pt x="5860" y="1393"/>
                    <a:pt x="5860" y="1361"/>
                    <a:pt x="5828" y="1330"/>
                  </a:cubicBezTo>
                  <a:cubicBezTo>
                    <a:pt x="5259" y="420"/>
                    <a:pt x="4217" y="0"/>
                    <a:pt x="321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69" name="Google Shape;669;p35"/>
            <p:cNvSpPr/>
            <p:nvPr/>
          </p:nvSpPr>
          <p:spPr>
            <a:xfrm>
              <a:off x="49769325" y="-1997600"/>
              <a:ext cx="49100" cy="35500"/>
            </a:xfrm>
            <a:custGeom>
              <a:avLst/>
              <a:gdLst/>
              <a:ahLst/>
              <a:cxnLst/>
              <a:rect l="l" t="t" r="r" b="b"/>
              <a:pathLst>
                <a:path w="1964" h="1420" extrusionOk="0">
                  <a:moveTo>
                    <a:pt x="600" y="1"/>
                  </a:moveTo>
                  <a:cubicBezTo>
                    <a:pt x="433" y="1"/>
                    <a:pt x="270" y="35"/>
                    <a:pt x="127" y="121"/>
                  </a:cubicBezTo>
                  <a:cubicBezTo>
                    <a:pt x="1" y="184"/>
                    <a:pt x="1" y="279"/>
                    <a:pt x="64" y="374"/>
                  </a:cubicBezTo>
                  <a:lnTo>
                    <a:pt x="64" y="406"/>
                  </a:lnTo>
                  <a:cubicBezTo>
                    <a:pt x="88" y="477"/>
                    <a:pt x="129" y="513"/>
                    <a:pt x="189" y="513"/>
                  </a:cubicBezTo>
                  <a:cubicBezTo>
                    <a:pt x="208" y="513"/>
                    <a:pt x="230" y="509"/>
                    <a:pt x="254" y="501"/>
                  </a:cubicBezTo>
                  <a:cubicBezTo>
                    <a:pt x="345" y="470"/>
                    <a:pt x="440" y="456"/>
                    <a:pt x="534" y="456"/>
                  </a:cubicBezTo>
                  <a:cubicBezTo>
                    <a:pt x="732" y="456"/>
                    <a:pt x="927" y="520"/>
                    <a:pt x="1077" y="627"/>
                  </a:cubicBezTo>
                  <a:cubicBezTo>
                    <a:pt x="1331" y="786"/>
                    <a:pt x="1426" y="976"/>
                    <a:pt x="1489" y="1197"/>
                  </a:cubicBezTo>
                  <a:cubicBezTo>
                    <a:pt x="1521" y="1356"/>
                    <a:pt x="1647" y="1419"/>
                    <a:pt x="1742" y="1419"/>
                  </a:cubicBezTo>
                  <a:cubicBezTo>
                    <a:pt x="1806" y="1419"/>
                    <a:pt x="1806" y="1419"/>
                    <a:pt x="1837" y="1356"/>
                  </a:cubicBezTo>
                  <a:cubicBezTo>
                    <a:pt x="1901" y="1292"/>
                    <a:pt x="1964" y="1261"/>
                    <a:pt x="1964" y="1134"/>
                  </a:cubicBezTo>
                  <a:cubicBezTo>
                    <a:pt x="1869" y="722"/>
                    <a:pt x="1584" y="342"/>
                    <a:pt x="1204" y="121"/>
                  </a:cubicBezTo>
                  <a:cubicBezTo>
                    <a:pt x="1013" y="51"/>
                    <a:pt x="803" y="1"/>
                    <a:pt x="60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70" name="Google Shape;670;p35"/>
            <p:cNvSpPr/>
            <p:nvPr/>
          </p:nvSpPr>
          <p:spPr>
            <a:xfrm>
              <a:off x="55053675" y="-1782500"/>
              <a:ext cx="133450" cy="115375"/>
            </a:xfrm>
            <a:custGeom>
              <a:avLst/>
              <a:gdLst/>
              <a:ahLst/>
              <a:cxnLst/>
              <a:rect l="l" t="t" r="r" b="b"/>
              <a:pathLst>
                <a:path w="5338" h="4615" extrusionOk="0">
                  <a:moveTo>
                    <a:pt x="2735" y="1"/>
                  </a:moveTo>
                  <a:cubicBezTo>
                    <a:pt x="1319" y="1"/>
                    <a:pt x="0" y="1071"/>
                    <a:pt x="588" y="2854"/>
                  </a:cubicBezTo>
                  <a:cubicBezTo>
                    <a:pt x="875" y="3821"/>
                    <a:pt x="1744" y="4615"/>
                    <a:pt x="2750" y="4615"/>
                  </a:cubicBezTo>
                  <a:cubicBezTo>
                    <a:pt x="2964" y="4615"/>
                    <a:pt x="3184" y="4579"/>
                    <a:pt x="3406" y="4501"/>
                  </a:cubicBezTo>
                  <a:cubicBezTo>
                    <a:pt x="4768" y="4026"/>
                    <a:pt x="5338" y="2569"/>
                    <a:pt x="5085" y="1176"/>
                  </a:cubicBezTo>
                  <a:lnTo>
                    <a:pt x="5085" y="1144"/>
                  </a:lnTo>
                  <a:cubicBezTo>
                    <a:pt x="5021" y="1144"/>
                    <a:pt x="4926" y="1144"/>
                    <a:pt x="4895" y="1081"/>
                  </a:cubicBezTo>
                  <a:cubicBezTo>
                    <a:pt x="4359" y="340"/>
                    <a:pt x="3531" y="1"/>
                    <a:pt x="2735"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71" name="Google Shape;671;p35"/>
            <p:cNvSpPr/>
            <p:nvPr/>
          </p:nvSpPr>
          <p:spPr>
            <a:xfrm>
              <a:off x="55041450" y="-1799025"/>
              <a:ext cx="157550" cy="148350"/>
            </a:xfrm>
            <a:custGeom>
              <a:avLst/>
              <a:gdLst/>
              <a:ahLst/>
              <a:cxnLst/>
              <a:rect l="l" t="t" r="r" b="b"/>
              <a:pathLst>
                <a:path w="6302" h="5934" extrusionOk="0">
                  <a:moveTo>
                    <a:pt x="3286" y="776"/>
                  </a:moveTo>
                  <a:cubicBezTo>
                    <a:pt x="4050" y="776"/>
                    <a:pt x="4858" y="1078"/>
                    <a:pt x="5384" y="1805"/>
                  </a:cubicBezTo>
                  <a:cubicBezTo>
                    <a:pt x="5415" y="1900"/>
                    <a:pt x="5510" y="1900"/>
                    <a:pt x="5574" y="1932"/>
                  </a:cubicBezTo>
                  <a:cubicBezTo>
                    <a:pt x="5732" y="3103"/>
                    <a:pt x="5320" y="4624"/>
                    <a:pt x="3895" y="5130"/>
                  </a:cubicBezTo>
                  <a:cubicBezTo>
                    <a:pt x="3678" y="5203"/>
                    <a:pt x="3447" y="5242"/>
                    <a:pt x="3215" y="5242"/>
                  </a:cubicBezTo>
                  <a:cubicBezTo>
                    <a:pt x="2940" y="5242"/>
                    <a:pt x="2664" y="5187"/>
                    <a:pt x="2407" y="5067"/>
                  </a:cubicBezTo>
                  <a:cubicBezTo>
                    <a:pt x="1837" y="4782"/>
                    <a:pt x="1362" y="4180"/>
                    <a:pt x="1140" y="3547"/>
                  </a:cubicBezTo>
                  <a:cubicBezTo>
                    <a:pt x="792" y="2438"/>
                    <a:pt x="1140" y="1520"/>
                    <a:pt x="2090" y="1045"/>
                  </a:cubicBezTo>
                  <a:cubicBezTo>
                    <a:pt x="2434" y="873"/>
                    <a:pt x="2853" y="776"/>
                    <a:pt x="3286" y="776"/>
                  </a:cubicBezTo>
                  <a:close/>
                  <a:moveTo>
                    <a:pt x="3216" y="0"/>
                  </a:moveTo>
                  <a:cubicBezTo>
                    <a:pt x="2824" y="0"/>
                    <a:pt x="2438" y="65"/>
                    <a:pt x="2090" y="190"/>
                  </a:cubicBezTo>
                  <a:cubicBezTo>
                    <a:pt x="665" y="697"/>
                    <a:pt x="0" y="2248"/>
                    <a:pt x="507" y="3737"/>
                  </a:cubicBezTo>
                  <a:cubicBezTo>
                    <a:pt x="602" y="3990"/>
                    <a:pt x="665" y="4180"/>
                    <a:pt x="823" y="4434"/>
                  </a:cubicBezTo>
                  <a:cubicBezTo>
                    <a:pt x="1328" y="5284"/>
                    <a:pt x="2257" y="5934"/>
                    <a:pt x="3291" y="5934"/>
                  </a:cubicBezTo>
                  <a:cubicBezTo>
                    <a:pt x="3489" y="5934"/>
                    <a:pt x="3691" y="5910"/>
                    <a:pt x="3895" y="5859"/>
                  </a:cubicBezTo>
                  <a:cubicBezTo>
                    <a:pt x="4750" y="5605"/>
                    <a:pt x="5574" y="4845"/>
                    <a:pt x="5985" y="3959"/>
                  </a:cubicBezTo>
                  <a:cubicBezTo>
                    <a:pt x="6302" y="3198"/>
                    <a:pt x="6302" y="2407"/>
                    <a:pt x="5954" y="1773"/>
                  </a:cubicBezTo>
                  <a:cubicBezTo>
                    <a:pt x="5954" y="1742"/>
                    <a:pt x="5890" y="1742"/>
                    <a:pt x="5890" y="1742"/>
                  </a:cubicBezTo>
                  <a:cubicBezTo>
                    <a:pt x="5954" y="1647"/>
                    <a:pt x="5954" y="1583"/>
                    <a:pt x="5890" y="1457"/>
                  </a:cubicBezTo>
                  <a:cubicBezTo>
                    <a:pt x="5859" y="1425"/>
                    <a:pt x="5859" y="1362"/>
                    <a:pt x="5827" y="1330"/>
                  </a:cubicBezTo>
                  <a:cubicBezTo>
                    <a:pt x="5258" y="420"/>
                    <a:pt x="4216" y="0"/>
                    <a:pt x="3216"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72" name="Google Shape;672;p35"/>
            <p:cNvSpPr/>
            <p:nvPr/>
          </p:nvSpPr>
          <p:spPr>
            <a:xfrm>
              <a:off x="55113475" y="-1757975"/>
              <a:ext cx="49125" cy="34975"/>
            </a:xfrm>
            <a:custGeom>
              <a:avLst/>
              <a:gdLst/>
              <a:ahLst/>
              <a:cxnLst/>
              <a:rect l="l" t="t" r="r" b="b"/>
              <a:pathLst>
                <a:path w="1965" h="1399" extrusionOk="0">
                  <a:moveTo>
                    <a:pt x="629" y="0"/>
                  </a:moveTo>
                  <a:cubicBezTo>
                    <a:pt x="452" y="0"/>
                    <a:pt x="279" y="41"/>
                    <a:pt x="128" y="131"/>
                  </a:cubicBezTo>
                  <a:cubicBezTo>
                    <a:pt x="1" y="163"/>
                    <a:pt x="1" y="290"/>
                    <a:pt x="64" y="385"/>
                  </a:cubicBezTo>
                  <a:lnTo>
                    <a:pt x="64" y="416"/>
                  </a:lnTo>
                  <a:cubicBezTo>
                    <a:pt x="87" y="461"/>
                    <a:pt x="125" y="506"/>
                    <a:pt x="179" y="506"/>
                  </a:cubicBezTo>
                  <a:cubicBezTo>
                    <a:pt x="201" y="506"/>
                    <a:pt x="226" y="498"/>
                    <a:pt x="254" y="480"/>
                  </a:cubicBezTo>
                  <a:cubicBezTo>
                    <a:pt x="344" y="460"/>
                    <a:pt x="438" y="449"/>
                    <a:pt x="530" y="449"/>
                  </a:cubicBezTo>
                  <a:cubicBezTo>
                    <a:pt x="730" y="449"/>
                    <a:pt x="926" y="498"/>
                    <a:pt x="1078" y="606"/>
                  </a:cubicBezTo>
                  <a:cubicBezTo>
                    <a:pt x="1331" y="765"/>
                    <a:pt x="1426" y="955"/>
                    <a:pt x="1489" y="1208"/>
                  </a:cubicBezTo>
                  <a:cubicBezTo>
                    <a:pt x="1521" y="1366"/>
                    <a:pt x="1648" y="1398"/>
                    <a:pt x="1743" y="1398"/>
                  </a:cubicBezTo>
                  <a:cubicBezTo>
                    <a:pt x="1806" y="1398"/>
                    <a:pt x="1806" y="1398"/>
                    <a:pt x="1838" y="1366"/>
                  </a:cubicBezTo>
                  <a:cubicBezTo>
                    <a:pt x="1901" y="1271"/>
                    <a:pt x="1964" y="1208"/>
                    <a:pt x="1964" y="1113"/>
                  </a:cubicBezTo>
                  <a:cubicBezTo>
                    <a:pt x="1869" y="733"/>
                    <a:pt x="1584" y="321"/>
                    <a:pt x="1204" y="131"/>
                  </a:cubicBezTo>
                  <a:cubicBezTo>
                    <a:pt x="1022" y="49"/>
                    <a:pt x="823" y="0"/>
                    <a:pt x="62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73" name="Google Shape;673;p35"/>
            <p:cNvSpPr/>
            <p:nvPr/>
          </p:nvSpPr>
          <p:spPr>
            <a:xfrm>
              <a:off x="51905400" y="-1896800"/>
              <a:ext cx="213000" cy="195175"/>
            </a:xfrm>
            <a:custGeom>
              <a:avLst/>
              <a:gdLst/>
              <a:ahLst/>
              <a:cxnLst/>
              <a:rect l="l" t="t" r="r" b="b"/>
              <a:pathLst>
                <a:path w="8520" h="7807" extrusionOk="0">
                  <a:moveTo>
                    <a:pt x="3733" y="624"/>
                  </a:moveTo>
                  <a:cubicBezTo>
                    <a:pt x="5219" y="624"/>
                    <a:pt x="6636" y="1330"/>
                    <a:pt x="7285" y="2803"/>
                  </a:cubicBezTo>
                  <a:cubicBezTo>
                    <a:pt x="7981" y="4481"/>
                    <a:pt x="6810" y="6223"/>
                    <a:pt x="5258" y="6856"/>
                  </a:cubicBezTo>
                  <a:cubicBezTo>
                    <a:pt x="4777" y="7050"/>
                    <a:pt x="4329" y="7137"/>
                    <a:pt x="3917" y="7137"/>
                  </a:cubicBezTo>
                  <a:cubicBezTo>
                    <a:pt x="1102" y="7137"/>
                    <a:pt x="23" y="3050"/>
                    <a:pt x="2344" y="1061"/>
                  </a:cubicBezTo>
                  <a:cubicBezTo>
                    <a:pt x="2408" y="966"/>
                    <a:pt x="2439" y="839"/>
                    <a:pt x="2439" y="776"/>
                  </a:cubicBezTo>
                  <a:lnTo>
                    <a:pt x="2534" y="776"/>
                  </a:lnTo>
                  <a:cubicBezTo>
                    <a:pt x="2930" y="675"/>
                    <a:pt x="3334" y="624"/>
                    <a:pt x="3733" y="624"/>
                  </a:cubicBezTo>
                  <a:close/>
                  <a:moveTo>
                    <a:pt x="4098" y="0"/>
                  </a:moveTo>
                  <a:cubicBezTo>
                    <a:pt x="3494" y="0"/>
                    <a:pt x="2920" y="164"/>
                    <a:pt x="2439" y="491"/>
                  </a:cubicBezTo>
                  <a:lnTo>
                    <a:pt x="2376" y="586"/>
                  </a:lnTo>
                  <a:cubicBezTo>
                    <a:pt x="2319" y="543"/>
                    <a:pt x="2262" y="526"/>
                    <a:pt x="2207" y="526"/>
                  </a:cubicBezTo>
                  <a:cubicBezTo>
                    <a:pt x="2141" y="526"/>
                    <a:pt x="2080" y="551"/>
                    <a:pt x="2028" y="586"/>
                  </a:cubicBezTo>
                  <a:cubicBezTo>
                    <a:pt x="1964" y="617"/>
                    <a:pt x="1901" y="649"/>
                    <a:pt x="1869" y="681"/>
                  </a:cubicBezTo>
                  <a:cubicBezTo>
                    <a:pt x="222" y="1852"/>
                    <a:pt x="1" y="4101"/>
                    <a:pt x="697" y="5716"/>
                  </a:cubicBezTo>
                  <a:cubicBezTo>
                    <a:pt x="1321" y="7056"/>
                    <a:pt x="2586" y="7806"/>
                    <a:pt x="3975" y="7806"/>
                  </a:cubicBezTo>
                  <a:cubicBezTo>
                    <a:pt x="4489" y="7806"/>
                    <a:pt x="5021" y="7704"/>
                    <a:pt x="5543" y="7490"/>
                  </a:cubicBezTo>
                  <a:cubicBezTo>
                    <a:pt x="5828" y="7395"/>
                    <a:pt x="6081" y="7236"/>
                    <a:pt x="6366" y="7014"/>
                  </a:cubicBezTo>
                  <a:cubicBezTo>
                    <a:pt x="7633" y="6128"/>
                    <a:pt x="8520" y="4481"/>
                    <a:pt x="7918" y="2834"/>
                  </a:cubicBezTo>
                  <a:cubicBezTo>
                    <a:pt x="7570" y="1631"/>
                    <a:pt x="6525" y="649"/>
                    <a:pt x="5290" y="206"/>
                  </a:cubicBezTo>
                  <a:cubicBezTo>
                    <a:pt x="4891" y="69"/>
                    <a:pt x="4488" y="0"/>
                    <a:pt x="409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74" name="Google Shape;674;p35"/>
            <p:cNvSpPr/>
            <p:nvPr/>
          </p:nvSpPr>
          <p:spPr>
            <a:xfrm>
              <a:off x="51955275" y="-1860000"/>
              <a:ext cx="52275" cy="74550"/>
            </a:xfrm>
            <a:custGeom>
              <a:avLst/>
              <a:gdLst/>
              <a:ahLst/>
              <a:cxnLst/>
              <a:rect l="l" t="t" r="r" b="b"/>
              <a:pathLst>
                <a:path w="2091" h="2982" extrusionOk="0">
                  <a:moveTo>
                    <a:pt x="1679" y="0"/>
                  </a:moveTo>
                  <a:cubicBezTo>
                    <a:pt x="1046" y="159"/>
                    <a:pt x="539" y="634"/>
                    <a:pt x="254" y="1267"/>
                  </a:cubicBezTo>
                  <a:cubicBezTo>
                    <a:pt x="1" y="1837"/>
                    <a:pt x="64" y="2439"/>
                    <a:pt x="381" y="2914"/>
                  </a:cubicBezTo>
                  <a:cubicBezTo>
                    <a:pt x="413" y="2946"/>
                    <a:pt x="444" y="2977"/>
                    <a:pt x="508" y="2977"/>
                  </a:cubicBezTo>
                  <a:cubicBezTo>
                    <a:pt x="519" y="2980"/>
                    <a:pt x="530" y="2981"/>
                    <a:pt x="542" y="2981"/>
                  </a:cubicBezTo>
                  <a:cubicBezTo>
                    <a:pt x="665" y="2981"/>
                    <a:pt x="816" y="2837"/>
                    <a:pt x="729" y="2692"/>
                  </a:cubicBezTo>
                  <a:cubicBezTo>
                    <a:pt x="413" y="1837"/>
                    <a:pt x="856" y="760"/>
                    <a:pt x="1806" y="539"/>
                  </a:cubicBezTo>
                  <a:cubicBezTo>
                    <a:pt x="2028" y="475"/>
                    <a:pt x="2091" y="222"/>
                    <a:pt x="1964" y="64"/>
                  </a:cubicBezTo>
                  <a:cubicBezTo>
                    <a:pt x="1838" y="0"/>
                    <a:pt x="1774" y="0"/>
                    <a:pt x="167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75" name="Google Shape;675;p35"/>
            <p:cNvSpPr/>
            <p:nvPr/>
          </p:nvSpPr>
          <p:spPr>
            <a:xfrm>
              <a:off x="51905075" y="-1881200"/>
              <a:ext cx="199075" cy="162850"/>
            </a:xfrm>
            <a:custGeom>
              <a:avLst/>
              <a:gdLst/>
              <a:ahLst/>
              <a:cxnLst/>
              <a:rect l="l" t="t" r="r" b="b"/>
              <a:pathLst>
                <a:path w="7963" h="6514" extrusionOk="0">
                  <a:moveTo>
                    <a:pt x="3739" y="805"/>
                  </a:moveTo>
                  <a:cubicBezTo>
                    <a:pt x="3812" y="805"/>
                    <a:pt x="3854" y="841"/>
                    <a:pt x="3877" y="912"/>
                  </a:cubicBezTo>
                  <a:cubicBezTo>
                    <a:pt x="4004" y="1070"/>
                    <a:pt x="3972" y="1292"/>
                    <a:pt x="3719" y="1387"/>
                  </a:cubicBezTo>
                  <a:cubicBezTo>
                    <a:pt x="2769" y="1608"/>
                    <a:pt x="2357" y="2685"/>
                    <a:pt x="2674" y="3540"/>
                  </a:cubicBezTo>
                  <a:cubicBezTo>
                    <a:pt x="2729" y="3734"/>
                    <a:pt x="2591" y="3831"/>
                    <a:pt x="2470" y="3831"/>
                  </a:cubicBezTo>
                  <a:cubicBezTo>
                    <a:pt x="2453" y="3831"/>
                    <a:pt x="2436" y="3829"/>
                    <a:pt x="2421" y="3825"/>
                  </a:cubicBezTo>
                  <a:cubicBezTo>
                    <a:pt x="2389" y="3825"/>
                    <a:pt x="2294" y="3794"/>
                    <a:pt x="2294" y="3699"/>
                  </a:cubicBezTo>
                  <a:cubicBezTo>
                    <a:pt x="1629" y="2590"/>
                    <a:pt x="2421" y="1102"/>
                    <a:pt x="3656" y="817"/>
                  </a:cubicBezTo>
                  <a:cubicBezTo>
                    <a:pt x="3687" y="809"/>
                    <a:pt x="3715" y="805"/>
                    <a:pt x="3739" y="805"/>
                  </a:cubicBezTo>
                  <a:close/>
                  <a:moveTo>
                    <a:pt x="3698" y="0"/>
                  </a:moveTo>
                  <a:cubicBezTo>
                    <a:pt x="3303" y="0"/>
                    <a:pt x="2905" y="51"/>
                    <a:pt x="2516" y="152"/>
                  </a:cubicBezTo>
                  <a:lnTo>
                    <a:pt x="2421" y="152"/>
                  </a:lnTo>
                  <a:cubicBezTo>
                    <a:pt x="2421" y="278"/>
                    <a:pt x="2389" y="342"/>
                    <a:pt x="2294" y="437"/>
                  </a:cubicBezTo>
                  <a:cubicBezTo>
                    <a:pt x="1" y="2426"/>
                    <a:pt x="1082" y="6513"/>
                    <a:pt x="3899" y="6513"/>
                  </a:cubicBezTo>
                  <a:cubicBezTo>
                    <a:pt x="4310" y="6513"/>
                    <a:pt x="4759" y="6426"/>
                    <a:pt x="5239" y="6232"/>
                  </a:cubicBezTo>
                  <a:cubicBezTo>
                    <a:pt x="6823" y="5599"/>
                    <a:pt x="7963" y="3857"/>
                    <a:pt x="7203" y="2179"/>
                  </a:cubicBezTo>
                  <a:cubicBezTo>
                    <a:pt x="6579" y="706"/>
                    <a:pt x="5167" y="0"/>
                    <a:pt x="369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676" name="Google Shape;676;p35"/>
            <p:cNvSpPr/>
            <p:nvPr/>
          </p:nvSpPr>
          <p:spPr>
            <a:xfrm>
              <a:off x="49999725" y="-2074950"/>
              <a:ext cx="676150" cy="1163150"/>
            </a:xfrm>
            <a:custGeom>
              <a:avLst/>
              <a:gdLst/>
              <a:ahLst/>
              <a:cxnLst/>
              <a:rect l="l" t="t" r="r" b="b"/>
              <a:pathLst>
                <a:path w="27046" h="46526" extrusionOk="0">
                  <a:moveTo>
                    <a:pt x="9778" y="354"/>
                  </a:moveTo>
                  <a:cubicBezTo>
                    <a:pt x="10149" y="354"/>
                    <a:pt x="10509" y="391"/>
                    <a:pt x="10831" y="491"/>
                  </a:cubicBezTo>
                  <a:cubicBezTo>
                    <a:pt x="12161" y="840"/>
                    <a:pt x="12541" y="1758"/>
                    <a:pt x="11908" y="3310"/>
                  </a:cubicBezTo>
                  <a:cubicBezTo>
                    <a:pt x="11465" y="3690"/>
                    <a:pt x="10989" y="3943"/>
                    <a:pt x="10419" y="4070"/>
                  </a:cubicBezTo>
                  <a:cubicBezTo>
                    <a:pt x="10192" y="4155"/>
                    <a:pt x="10245" y="4496"/>
                    <a:pt x="10465" y="4496"/>
                  </a:cubicBezTo>
                  <a:cubicBezTo>
                    <a:pt x="10490" y="4496"/>
                    <a:pt x="10517" y="4491"/>
                    <a:pt x="10546" y="4481"/>
                  </a:cubicBezTo>
                  <a:cubicBezTo>
                    <a:pt x="10736" y="4450"/>
                    <a:pt x="10958" y="4386"/>
                    <a:pt x="11116" y="4291"/>
                  </a:cubicBezTo>
                  <a:cubicBezTo>
                    <a:pt x="12573" y="9453"/>
                    <a:pt x="14283" y="14426"/>
                    <a:pt x="15391" y="19683"/>
                  </a:cubicBezTo>
                  <a:cubicBezTo>
                    <a:pt x="15412" y="19828"/>
                    <a:pt x="15501" y="19891"/>
                    <a:pt x="15595" y="19891"/>
                  </a:cubicBezTo>
                  <a:cubicBezTo>
                    <a:pt x="15645" y="19891"/>
                    <a:pt x="15696" y="19874"/>
                    <a:pt x="15740" y="19841"/>
                  </a:cubicBezTo>
                  <a:cubicBezTo>
                    <a:pt x="15772" y="19936"/>
                    <a:pt x="15867" y="19968"/>
                    <a:pt x="15930" y="19999"/>
                  </a:cubicBezTo>
                  <a:cubicBezTo>
                    <a:pt x="21820" y="21203"/>
                    <a:pt x="26381" y="28391"/>
                    <a:pt x="26222" y="34187"/>
                  </a:cubicBezTo>
                  <a:cubicBezTo>
                    <a:pt x="26064" y="40869"/>
                    <a:pt x="19223" y="45619"/>
                    <a:pt x="12890" y="45936"/>
                  </a:cubicBezTo>
                  <a:cubicBezTo>
                    <a:pt x="12700" y="45947"/>
                    <a:pt x="12510" y="45952"/>
                    <a:pt x="12322" y="45952"/>
                  </a:cubicBezTo>
                  <a:cubicBezTo>
                    <a:pt x="7043" y="45952"/>
                    <a:pt x="2398" y="41732"/>
                    <a:pt x="1267" y="36625"/>
                  </a:cubicBezTo>
                  <a:cubicBezTo>
                    <a:pt x="0" y="30703"/>
                    <a:pt x="3484" y="25320"/>
                    <a:pt x="8171" y="21994"/>
                  </a:cubicBezTo>
                  <a:lnTo>
                    <a:pt x="8203" y="21963"/>
                  </a:lnTo>
                  <a:cubicBezTo>
                    <a:pt x="8361" y="21899"/>
                    <a:pt x="8519" y="21836"/>
                    <a:pt x="8456" y="21646"/>
                  </a:cubicBezTo>
                  <a:cubicBezTo>
                    <a:pt x="6556" y="16421"/>
                    <a:pt x="5954" y="10815"/>
                    <a:pt x="4371" y="5527"/>
                  </a:cubicBezTo>
                  <a:cubicBezTo>
                    <a:pt x="4529" y="5527"/>
                    <a:pt x="4656" y="5495"/>
                    <a:pt x="4814" y="5432"/>
                  </a:cubicBezTo>
                  <a:cubicBezTo>
                    <a:pt x="4972" y="5400"/>
                    <a:pt x="4909" y="5178"/>
                    <a:pt x="4782" y="5178"/>
                  </a:cubicBezTo>
                  <a:cubicBezTo>
                    <a:pt x="4747" y="5180"/>
                    <a:pt x="4712" y="5180"/>
                    <a:pt x="4677" y="5180"/>
                  </a:cubicBezTo>
                  <a:cubicBezTo>
                    <a:pt x="3065" y="5180"/>
                    <a:pt x="2171" y="3754"/>
                    <a:pt x="2977" y="2328"/>
                  </a:cubicBezTo>
                  <a:lnTo>
                    <a:pt x="2977" y="2170"/>
                  </a:lnTo>
                  <a:cubicBezTo>
                    <a:pt x="3896" y="1156"/>
                    <a:pt x="6619" y="776"/>
                    <a:pt x="7791" y="586"/>
                  </a:cubicBezTo>
                  <a:cubicBezTo>
                    <a:pt x="8367" y="483"/>
                    <a:pt x="9090" y="354"/>
                    <a:pt x="9778" y="354"/>
                  </a:cubicBezTo>
                  <a:close/>
                  <a:moveTo>
                    <a:pt x="9723" y="1"/>
                  </a:moveTo>
                  <a:cubicBezTo>
                    <a:pt x="8724" y="1"/>
                    <a:pt x="7688" y="232"/>
                    <a:pt x="6809" y="428"/>
                  </a:cubicBezTo>
                  <a:cubicBezTo>
                    <a:pt x="5764" y="650"/>
                    <a:pt x="3484" y="1061"/>
                    <a:pt x="2787" y="2075"/>
                  </a:cubicBezTo>
                  <a:cubicBezTo>
                    <a:pt x="2692" y="2075"/>
                    <a:pt x="2661" y="2106"/>
                    <a:pt x="2629" y="2170"/>
                  </a:cubicBezTo>
                  <a:cubicBezTo>
                    <a:pt x="1520" y="3468"/>
                    <a:pt x="2502" y="5527"/>
                    <a:pt x="4086" y="5653"/>
                  </a:cubicBezTo>
                  <a:cubicBezTo>
                    <a:pt x="4529" y="8440"/>
                    <a:pt x="5226" y="11259"/>
                    <a:pt x="5859" y="14077"/>
                  </a:cubicBezTo>
                  <a:cubicBezTo>
                    <a:pt x="6429" y="16674"/>
                    <a:pt x="6936" y="19334"/>
                    <a:pt x="7886" y="21836"/>
                  </a:cubicBezTo>
                  <a:cubicBezTo>
                    <a:pt x="3864" y="23958"/>
                    <a:pt x="1045" y="28486"/>
                    <a:pt x="570" y="32983"/>
                  </a:cubicBezTo>
                  <a:cubicBezTo>
                    <a:pt x="95" y="37575"/>
                    <a:pt x="2312" y="42104"/>
                    <a:pt x="6144" y="44669"/>
                  </a:cubicBezTo>
                  <a:cubicBezTo>
                    <a:pt x="8092" y="45973"/>
                    <a:pt x="10171" y="46526"/>
                    <a:pt x="12264" y="46526"/>
                  </a:cubicBezTo>
                  <a:cubicBezTo>
                    <a:pt x="14901" y="46526"/>
                    <a:pt x="17561" y="45649"/>
                    <a:pt x="20015" y="44289"/>
                  </a:cubicBezTo>
                  <a:cubicBezTo>
                    <a:pt x="22264" y="43023"/>
                    <a:pt x="24417" y="41471"/>
                    <a:pt x="25589" y="39127"/>
                  </a:cubicBezTo>
                  <a:cubicBezTo>
                    <a:pt x="26697" y="36942"/>
                    <a:pt x="27046" y="34472"/>
                    <a:pt x="26697" y="32097"/>
                  </a:cubicBezTo>
                  <a:cubicBezTo>
                    <a:pt x="25906" y="26745"/>
                    <a:pt x="21599" y="20601"/>
                    <a:pt x="16120" y="19493"/>
                  </a:cubicBezTo>
                  <a:cubicBezTo>
                    <a:pt x="16057" y="19493"/>
                    <a:pt x="15962" y="19493"/>
                    <a:pt x="15930" y="19524"/>
                  </a:cubicBezTo>
                  <a:cubicBezTo>
                    <a:pt x="14821" y="14394"/>
                    <a:pt x="13555" y="9042"/>
                    <a:pt x="11496" y="4165"/>
                  </a:cubicBezTo>
                  <a:cubicBezTo>
                    <a:pt x="12985" y="3278"/>
                    <a:pt x="13681" y="1315"/>
                    <a:pt x="11496" y="333"/>
                  </a:cubicBezTo>
                  <a:cubicBezTo>
                    <a:pt x="10950" y="90"/>
                    <a:pt x="10344" y="1"/>
                    <a:pt x="9723"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77" name="Google Shape;677;p35"/>
            <p:cNvSpPr/>
            <p:nvPr/>
          </p:nvSpPr>
          <p:spPr>
            <a:xfrm>
              <a:off x="49999725" y="-2064775"/>
              <a:ext cx="659525" cy="1139525"/>
            </a:xfrm>
            <a:custGeom>
              <a:avLst/>
              <a:gdLst/>
              <a:ahLst/>
              <a:cxnLst/>
              <a:rect l="l" t="t" r="r" b="b"/>
              <a:pathLst>
                <a:path w="26381" h="45581" extrusionOk="0">
                  <a:moveTo>
                    <a:pt x="10851" y="1305"/>
                  </a:moveTo>
                  <a:cubicBezTo>
                    <a:pt x="11081" y="1305"/>
                    <a:pt x="11189" y="1649"/>
                    <a:pt x="10989" y="1763"/>
                  </a:cubicBezTo>
                  <a:cubicBezTo>
                    <a:pt x="9116" y="2729"/>
                    <a:pt x="6944" y="3262"/>
                    <a:pt x="4826" y="3262"/>
                  </a:cubicBezTo>
                  <a:cubicBezTo>
                    <a:pt x="4652" y="3262"/>
                    <a:pt x="4480" y="3258"/>
                    <a:pt x="4307" y="3251"/>
                  </a:cubicBezTo>
                  <a:cubicBezTo>
                    <a:pt x="4022" y="3251"/>
                    <a:pt x="4054" y="2871"/>
                    <a:pt x="4307" y="2871"/>
                  </a:cubicBezTo>
                  <a:cubicBezTo>
                    <a:pt x="6619" y="2649"/>
                    <a:pt x="8646" y="2174"/>
                    <a:pt x="10768" y="1319"/>
                  </a:cubicBezTo>
                  <a:cubicBezTo>
                    <a:pt x="10797" y="1310"/>
                    <a:pt x="10825" y="1305"/>
                    <a:pt x="10851" y="1305"/>
                  </a:cubicBezTo>
                  <a:close/>
                  <a:moveTo>
                    <a:pt x="9726" y="1"/>
                  </a:moveTo>
                  <a:cubicBezTo>
                    <a:pt x="9070" y="1"/>
                    <a:pt x="8397" y="112"/>
                    <a:pt x="7823" y="211"/>
                  </a:cubicBezTo>
                  <a:cubicBezTo>
                    <a:pt x="6651" y="401"/>
                    <a:pt x="3927" y="813"/>
                    <a:pt x="3009" y="1794"/>
                  </a:cubicBezTo>
                  <a:cubicBezTo>
                    <a:pt x="3072" y="1826"/>
                    <a:pt x="3072" y="1921"/>
                    <a:pt x="3009" y="1953"/>
                  </a:cubicBezTo>
                  <a:cubicBezTo>
                    <a:pt x="2203" y="3379"/>
                    <a:pt x="3096" y="4805"/>
                    <a:pt x="4709" y="4805"/>
                  </a:cubicBezTo>
                  <a:cubicBezTo>
                    <a:pt x="4744" y="4805"/>
                    <a:pt x="4779" y="4804"/>
                    <a:pt x="4814" y="4803"/>
                  </a:cubicBezTo>
                  <a:cubicBezTo>
                    <a:pt x="4972" y="4803"/>
                    <a:pt x="5004" y="5056"/>
                    <a:pt x="4846" y="5088"/>
                  </a:cubicBezTo>
                  <a:cubicBezTo>
                    <a:pt x="4687" y="5120"/>
                    <a:pt x="4561" y="5151"/>
                    <a:pt x="4402" y="5151"/>
                  </a:cubicBezTo>
                  <a:cubicBezTo>
                    <a:pt x="6017" y="10472"/>
                    <a:pt x="6619" y="16045"/>
                    <a:pt x="8488" y="21271"/>
                  </a:cubicBezTo>
                  <a:cubicBezTo>
                    <a:pt x="8519" y="21461"/>
                    <a:pt x="8393" y="21587"/>
                    <a:pt x="8234" y="21587"/>
                  </a:cubicBezTo>
                  <a:lnTo>
                    <a:pt x="8203" y="21619"/>
                  </a:lnTo>
                  <a:cubicBezTo>
                    <a:pt x="3547" y="24944"/>
                    <a:pt x="0" y="30296"/>
                    <a:pt x="1330" y="36282"/>
                  </a:cubicBezTo>
                  <a:cubicBezTo>
                    <a:pt x="2397" y="41342"/>
                    <a:pt x="7044" y="45580"/>
                    <a:pt x="12304" y="45580"/>
                  </a:cubicBezTo>
                  <a:cubicBezTo>
                    <a:pt x="12509" y="45580"/>
                    <a:pt x="12715" y="45574"/>
                    <a:pt x="12921" y="45561"/>
                  </a:cubicBezTo>
                  <a:cubicBezTo>
                    <a:pt x="19223" y="45181"/>
                    <a:pt x="26032" y="40462"/>
                    <a:pt x="26222" y="33780"/>
                  </a:cubicBezTo>
                  <a:cubicBezTo>
                    <a:pt x="26381" y="27984"/>
                    <a:pt x="21820" y="20827"/>
                    <a:pt x="15930" y="19592"/>
                  </a:cubicBezTo>
                  <a:cubicBezTo>
                    <a:pt x="15867" y="19592"/>
                    <a:pt x="15772" y="19529"/>
                    <a:pt x="15772" y="19497"/>
                  </a:cubicBezTo>
                  <a:cubicBezTo>
                    <a:pt x="15733" y="19516"/>
                    <a:pt x="15689" y="19527"/>
                    <a:pt x="15645" y="19527"/>
                  </a:cubicBezTo>
                  <a:cubicBezTo>
                    <a:pt x="15544" y="19527"/>
                    <a:pt x="15445" y="19471"/>
                    <a:pt x="15423" y="19339"/>
                  </a:cubicBezTo>
                  <a:cubicBezTo>
                    <a:pt x="14315" y="14114"/>
                    <a:pt x="12605" y="9078"/>
                    <a:pt x="11148" y="3948"/>
                  </a:cubicBezTo>
                  <a:cubicBezTo>
                    <a:pt x="10926" y="4011"/>
                    <a:pt x="10768" y="4106"/>
                    <a:pt x="10578" y="4138"/>
                  </a:cubicBezTo>
                  <a:cubicBezTo>
                    <a:pt x="10568" y="4139"/>
                    <a:pt x="10558" y="4140"/>
                    <a:pt x="10548" y="4140"/>
                  </a:cubicBezTo>
                  <a:cubicBezTo>
                    <a:pt x="10315" y="4140"/>
                    <a:pt x="10208" y="3786"/>
                    <a:pt x="10451" y="3694"/>
                  </a:cubicBezTo>
                  <a:cubicBezTo>
                    <a:pt x="11021" y="3568"/>
                    <a:pt x="11496" y="3314"/>
                    <a:pt x="11940" y="2934"/>
                  </a:cubicBezTo>
                  <a:cubicBezTo>
                    <a:pt x="12573" y="1414"/>
                    <a:pt x="12193" y="464"/>
                    <a:pt x="10863" y="148"/>
                  </a:cubicBezTo>
                  <a:cubicBezTo>
                    <a:pt x="10507" y="41"/>
                    <a:pt x="10119" y="1"/>
                    <a:pt x="9726" y="1"/>
                  </a:cubicBezTo>
                  <a:close/>
                </a:path>
              </a:pathLst>
            </a:custGeom>
            <a:solidFill>
              <a:schemeClr val="accent1"/>
            </a:solidFill>
            <a:ln w="712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78" name="Google Shape;678;p35"/>
            <p:cNvSpPr/>
            <p:nvPr/>
          </p:nvSpPr>
          <p:spPr>
            <a:xfrm>
              <a:off x="50080475" y="-1348750"/>
              <a:ext cx="515450" cy="359400"/>
            </a:xfrm>
            <a:custGeom>
              <a:avLst/>
              <a:gdLst/>
              <a:ahLst/>
              <a:cxnLst/>
              <a:rect l="l" t="t" r="r" b="b"/>
              <a:pathLst>
                <a:path w="20618" h="14376" extrusionOk="0">
                  <a:moveTo>
                    <a:pt x="18717" y="737"/>
                  </a:moveTo>
                  <a:cubicBezTo>
                    <a:pt x="19667" y="3524"/>
                    <a:pt x="20110" y="6627"/>
                    <a:pt x="18590" y="9288"/>
                  </a:cubicBezTo>
                  <a:cubicBezTo>
                    <a:pt x="17324" y="11536"/>
                    <a:pt x="14917" y="12929"/>
                    <a:pt x="12510" y="13563"/>
                  </a:cubicBezTo>
                  <a:cubicBezTo>
                    <a:pt x="11529" y="13811"/>
                    <a:pt x="10485" y="13957"/>
                    <a:pt x="9441" y="13957"/>
                  </a:cubicBezTo>
                  <a:cubicBezTo>
                    <a:pt x="7821" y="13957"/>
                    <a:pt x="6201" y="13606"/>
                    <a:pt x="4814" y="12739"/>
                  </a:cubicBezTo>
                  <a:cubicBezTo>
                    <a:pt x="2502" y="11283"/>
                    <a:pt x="444" y="7482"/>
                    <a:pt x="444" y="4727"/>
                  </a:cubicBezTo>
                  <a:cubicBezTo>
                    <a:pt x="444" y="4696"/>
                    <a:pt x="381" y="4664"/>
                    <a:pt x="381" y="4664"/>
                  </a:cubicBezTo>
                  <a:cubicBezTo>
                    <a:pt x="1660" y="4161"/>
                    <a:pt x="2920" y="4005"/>
                    <a:pt x="4177" y="4005"/>
                  </a:cubicBezTo>
                  <a:cubicBezTo>
                    <a:pt x="6221" y="4005"/>
                    <a:pt x="8256" y="4417"/>
                    <a:pt x="10350" y="4417"/>
                  </a:cubicBezTo>
                  <a:cubicBezTo>
                    <a:pt x="10699" y="4417"/>
                    <a:pt x="11049" y="4405"/>
                    <a:pt x="11401" y="4379"/>
                  </a:cubicBezTo>
                  <a:cubicBezTo>
                    <a:pt x="14252" y="4157"/>
                    <a:pt x="16595" y="2510"/>
                    <a:pt x="18717" y="737"/>
                  </a:cubicBezTo>
                  <a:close/>
                  <a:moveTo>
                    <a:pt x="18792" y="1"/>
                  </a:moveTo>
                  <a:cubicBezTo>
                    <a:pt x="18685" y="1"/>
                    <a:pt x="18590" y="56"/>
                    <a:pt x="18590" y="135"/>
                  </a:cubicBezTo>
                  <a:cubicBezTo>
                    <a:pt x="18559" y="135"/>
                    <a:pt x="18559" y="199"/>
                    <a:pt x="18527" y="199"/>
                  </a:cubicBezTo>
                  <a:cubicBezTo>
                    <a:pt x="17260" y="1244"/>
                    <a:pt x="15962" y="2320"/>
                    <a:pt x="14442" y="2985"/>
                  </a:cubicBezTo>
                  <a:cubicBezTo>
                    <a:pt x="13081" y="3620"/>
                    <a:pt x="11705" y="3833"/>
                    <a:pt x="10289" y="3833"/>
                  </a:cubicBezTo>
                  <a:cubicBezTo>
                    <a:pt x="9727" y="3833"/>
                    <a:pt x="9159" y="3799"/>
                    <a:pt x="8583" y="3745"/>
                  </a:cubicBezTo>
                  <a:cubicBezTo>
                    <a:pt x="7228" y="3605"/>
                    <a:pt x="5773" y="3373"/>
                    <a:pt x="4347" y="3373"/>
                  </a:cubicBezTo>
                  <a:cubicBezTo>
                    <a:pt x="2873" y="3373"/>
                    <a:pt x="1430" y="3621"/>
                    <a:pt x="159" y="4474"/>
                  </a:cubicBezTo>
                  <a:cubicBezTo>
                    <a:pt x="32" y="4537"/>
                    <a:pt x="64" y="4664"/>
                    <a:pt x="191" y="4696"/>
                  </a:cubicBezTo>
                  <a:cubicBezTo>
                    <a:pt x="1" y="6089"/>
                    <a:pt x="634" y="7356"/>
                    <a:pt x="1172" y="8591"/>
                  </a:cubicBezTo>
                  <a:cubicBezTo>
                    <a:pt x="1806" y="10048"/>
                    <a:pt x="2597" y="11504"/>
                    <a:pt x="3864" y="12549"/>
                  </a:cubicBezTo>
                  <a:cubicBezTo>
                    <a:pt x="5439" y="13854"/>
                    <a:pt x="7492" y="14376"/>
                    <a:pt x="9537" y="14376"/>
                  </a:cubicBezTo>
                  <a:cubicBezTo>
                    <a:pt x="10372" y="14376"/>
                    <a:pt x="11205" y="14289"/>
                    <a:pt x="12003" y="14133"/>
                  </a:cubicBezTo>
                  <a:cubicBezTo>
                    <a:pt x="14727" y="13563"/>
                    <a:pt x="17419" y="12106"/>
                    <a:pt x="18875" y="9699"/>
                  </a:cubicBezTo>
                  <a:cubicBezTo>
                    <a:pt x="20617" y="6786"/>
                    <a:pt x="20142" y="3239"/>
                    <a:pt x="19065" y="199"/>
                  </a:cubicBezTo>
                  <a:cubicBezTo>
                    <a:pt x="19018" y="56"/>
                    <a:pt x="18899" y="1"/>
                    <a:pt x="18792"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79" name="Google Shape;679;p35"/>
            <p:cNvSpPr/>
            <p:nvPr/>
          </p:nvSpPr>
          <p:spPr>
            <a:xfrm>
              <a:off x="50089975" y="-1330350"/>
              <a:ext cx="493275" cy="330550"/>
            </a:xfrm>
            <a:custGeom>
              <a:avLst/>
              <a:gdLst/>
              <a:ahLst/>
              <a:cxnLst/>
              <a:rect l="l" t="t" r="r" b="b"/>
              <a:pathLst>
                <a:path w="19731" h="13222" extrusionOk="0">
                  <a:moveTo>
                    <a:pt x="18337" y="1"/>
                  </a:moveTo>
                  <a:lnTo>
                    <a:pt x="18337" y="1"/>
                  </a:lnTo>
                  <a:cubicBezTo>
                    <a:pt x="16215" y="1774"/>
                    <a:pt x="13872" y="3421"/>
                    <a:pt x="11021" y="3643"/>
                  </a:cubicBezTo>
                  <a:cubicBezTo>
                    <a:pt x="10669" y="3669"/>
                    <a:pt x="10319" y="3681"/>
                    <a:pt x="9970" y="3681"/>
                  </a:cubicBezTo>
                  <a:cubicBezTo>
                    <a:pt x="7876" y="3681"/>
                    <a:pt x="5841" y="3269"/>
                    <a:pt x="3797" y="3269"/>
                  </a:cubicBezTo>
                  <a:cubicBezTo>
                    <a:pt x="2540" y="3269"/>
                    <a:pt x="1280" y="3425"/>
                    <a:pt x="1" y="3928"/>
                  </a:cubicBezTo>
                  <a:cubicBezTo>
                    <a:pt x="64" y="3960"/>
                    <a:pt x="64" y="3960"/>
                    <a:pt x="64" y="4023"/>
                  </a:cubicBezTo>
                  <a:cubicBezTo>
                    <a:pt x="64" y="6746"/>
                    <a:pt x="2122" y="10547"/>
                    <a:pt x="4434" y="12003"/>
                  </a:cubicBezTo>
                  <a:cubicBezTo>
                    <a:pt x="5821" y="12870"/>
                    <a:pt x="7441" y="13221"/>
                    <a:pt x="9061" y="13221"/>
                  </a:cubicBezTo>
                  <a:cubicBezTo>
                    <a:pt x="10105" y="13221"/>
                    <a:pt x="11149" y="13075"/>
                    <a:pt x="12130" y="12827"/>
                  </a:cubicBezTo>
                  <a:cubicBezTo>
                    <a:pt x="14568" y="12193"/>
                    <a:pt x="16944" y="10800"/>
                    <a:pt x="18210" y="8552"/>
                  </a:cubicBezTo>
                  <a:cubicBezTo>
                    <a:pt x="19730" y="5891"/>
                    <a:pt x="19287" y="2788"/>
                    <a:pt x="18337" y="1"/>
                  </a:cubicBezTo>
                  <a:close/>
                </a:path>
              </a:pathLst>
            </a:custGeom>
            <a:solidFill>
              <a:schemeClr val="accent4"/>
            </a:solidFill>
            <a:ln w="712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0" name="Google Shape;680;p35"/>
            <p:cNvSpPr/>
            <p:nvPr/>
          </p:nvSpPr>
          <p:spPr>
            <a:xfrm>
              <a:off x="50101850" y="-2032375"/>
              <a:ext cx="177575" cy="49150"/>
            </a:xfrm>
            <a:custGeom>
              <a:avLst/>
              <a:gdLst/>
              <a:ahLst/>
              <a:cxnLst/>
              <a:rect l="l" t="t" r="r" b="b"/>
              <a:pathLst>
                <a:path w="7103" h="1966" extrusionOk="0">
                  <a:moveTo>
                    <a:pt x="6824" y="1"/>
                  </a:moveTo>
                  <a:cubicBezTo>
                    <a:pt x="6800" y="1"/>
                    <a:pt x="6773" y="8"/>
                    <a:pt x="6746" y="23"/>
                  </a:cubicBezTo>
                  <a:cubicBezTo>
                    <a:pt x="4561" y="878"/>
                    <a:pt x="2534" y="1417"/>
                    <a:pt x="254" y="1575"/>
                  </a:cubicBezTo>
                  <a:cubicBezTo>
                    <a:pt x="1" y="1575"/>
                    <a:pt x="1" y="1955"/>
                    <a:pt x="254" y="1955"/>
                  </a:cubicBezTo>
                  <a:cubicBezTo>
                    <a:pt x="426" y="1962"/>
                    <a:pt x="599" y="1966"/>
                    <a:pt x="772" y="1966"/>
                  </a:cubicBezTo>
                  <a:cubicBezTo>
                    <a:pt x="2891" y="1966"/>
                    <a:pt x="5063" y="1433"/>
                    <a:pt x="6936" y="467"/>
                  </a:cubicBezTo>
                  <a:cubicBezTo>
                    <a:pt x="7103" y="356"/>
                    <a:pt x="7001" y="1"/>
                    <a:pt x="6824"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1" name="Google Shape;681;p35"/>
            <p:cNvSpPr/>
            <p:nvPr/>
          </p:nvSpPr>
          <p:spPr>
            <a:xfrm>
              <a:off x="54184800" y="-1932850"/>
              <a:ext cx="816275" cy="968525"/>
            </a:xfrm>
            <a:custGeom>
              <a:avLst/>
              <a:gdLst/>
              <a:ahLst/>
              <a:cxnLst/>
              <a:rect l="l" t="t" r="r" b="b"/>
              <a:pathLst>
                <a:path w="32651" h="38741" extrusionOk="0">
                  <a:moveTo>
                    <a:pt x="17291" y="1"/>
                  </a:moveTo>
                  <a:cubicBezTo>
                    <a:pt x="17038" y="3801"/>
                    <a:pt x="17196" y="8076"/>
                    <a:pt x="16025" y="11687"/>
                  </a:cubicBezTo>
                  <a:cubicBezTo>
                    <a:pt x="14821" y="15234"/>
                    <a:pt x="11433" y="17767"/>
                    <a:pt x="8962" y="20459"/>
                  </a:cubicBezTo>
                  <a:lnTo>
                    <a:pt x="8931" y="20491"/>
                  </a:lnTo>
                  <a:cubicBezTo>
                    <a:pt x="6397" y="23278"/>
                    <a:pt x="3990" y="26159"/>
                    <a:pt x="1900" y="29295"/>
                  </a:cubicBezTo>
                  <a:cubicBezTo>
                    <a:pt x="1013" y="30593"/>
                    <a:pt x="0" y="32430"/>
                    <a:pt x="538" y="34045"/>
                  </a:cubicBezTo>
                  <a:cubicBezTo>
                    <a:pt x="1267" y="36072"/>
                    <a:pt x="4022" y="36230"/>
                    <a:pt x="5796" y="36547"/>
                  </a:cubicBezTo>
                  <a:cubicBezTo>
                    <a:pt x="6366" y="36610"/>
                    <a:pt x="6904" y="36737"/>
                    <a:pt x="7474" y="36800"/>
                  </a:cubicBezTo>
                  <a:cubicBezTo>
                    <a:pt x="13382" y="37846"/>
                    <a:pt x="19315" y="38740"/>
                    <a:pt x="25295" y="38740"/>
                  </a:cubicBezTo>
                  <a:cubicBezTo>
                    <a:pt x="26015" y="38740"/>
                    <a:pt x="26736" y="38727"/>
                    <a:pt x="27457" y="38700"/>
                  </a:cubicBezTo>
                  <a:cubicBezTo>
                    <a:pt x="29389" y="38637"/>
                    <a:pt x="32651" y="38542"/>
                    <a:pt x="32461" y="35787"/>
                  </a:cubicBezTo>
                  <a:cubicBezTo>
                    <a:pt x="32303" y="33950"/>
                    <a:pt x="31447" y="32050"/>
                    <a:pt x="30909" y="30371"/>
                  </a:cubicBezTo>
                  <a:cubicBezTo>
                    <a:pt x="29927" y="27394"/>
                    <a:pt x="28756" y="24449"/>
                    <a:pt x="27457" y="21599"/>
                  </a:cubicBezTo>
                  <a:cubicBezTo>
                    <a:pt x="27299" y="21251"/>
                    <a:pt x="27140" y="20902"/>
                    <a:pt x="26982" y="20586"/>
                  </a:cubicBezTo>
                  <a:cubicBezTo>
                    <a:pt x="25715" y="17894"/>
                    <a:pt x="23784" y="15170"/>
                    <a:pt x="23340" y="12162"/>
                  </a:cubicBezTo>
                  <a:cubicBezTo>
                    <a:pt x="22865" y="8868"/>
                    <a:pt x="23974" y="5195"/>
                    <a:pt x="24449" y="1964"/>
                  </a:cubicBezTo>
                  <a:cubicBezTo>
                    <a:pt x="24480" y="1838"/>
                    <a:pt x="24575" y="1743"/>
                    <a:pt x="24702" y="1743"/>
                  </a:cubicBezTo>
                  <a:lnTo>
                    <a:pt x="24702" y="1711"/>
                  </a:lnTo>
                  <a:cubicBezTo>
                    <a:pt x="24638" y="1712"/>
                    <a:pt x="24575" y="1712"/>
                    <a:pt x="24511" y="1712"/>
                  </a:cubicBezTo>
                  <a:cubicBezTo>
                    <a:pt x="22039" y="1712"/>
                    <a:pt x="19514" y="1112"/>
                    <a:pt x="17291" y="1"/>
                  </a:cubicBezTo>
                  <a:close/>
                </a:path>
              </a:pathLst>
            </a:custGeom>
            <a:solidFill>
              <a:schemeClr val="accent1"/>
            </a:solidFill>
            <a:ln w="712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2" name="Google Shape;682;p35"/>
            <p:cNvSpPr/>
            <p:nvPr/>
          </p:nvSpPr>
          <p:spPr>
            <a:xfrm>
              <a:off x="54070000" y="-2061650"/>
              <a:ext cx="946125" cy="1112450"/>
            </a:xfrm>
            <a:custGeom>
              <a:avLst/>
              <a:gdLst/>
              <a:ahLst/>
              <a:cxnLst/>
              <a:rect l="l" t="t" r="r" b="b"/>
              <a:pathLst>
                <a:path w="37845" h="44498" extrusionOk="0">
                  <a:moveTo>
                    <a:pt x="23529" y="583"/>
                  </a:moveTo>
                  <a:cubicBezTo>
                    <a:pt x="23673" y="583"/>
                    <a:pt x="23820" y="586"/>
                    <a:pt x="23974" y="593"/>
                  </a:cubicBezTo>
                  <a:cubicBezTo>
                    <a:pt x="24924" y="688"/>
                    <a:pt x="25874" y="846"/>
                    <a:pt x="26792" y="1036"/>
                  </a:cubicBezTo>
                  <a:cubicBezTo>
                    <a:pt x="27806" y="1258"/>
                    <a:pt x="28819" y="1511"/>
                    <a:pt x="29769" y="1891"/>
                  </a:cubicBezTo>
                  <a:cubicBezTo>
                    <a:pt x="30466" y="2176"/>
                    <a:pt x="31289" y="2778"/>
                    <a:pt x="31669" y="3443"/>
                  </a:cubicBezTo>
                  <a:cubicBezTo>
                    <a:pt x="32334" y="4741"/>
                    <a:pt x="31131" y="6135"/>
                    <a:pt x="29864" y="6420"/>
                  </a:cubicBezTo>
                  <a:cubicBezTo>
                    <a:pt x="26507" y="6388"/>
                    <a:pt x="23657" y="5628"/>
                    <a:pt x="20712" y="4076"/>
                  </a:cubicBezTo>
                  <a:cubicBezTo>
                    <a:pt x="19698" y="2936"/>
                    <a:pt x="20522" y="1353"/>
                    <a:pt x="21788" y="878"/>
                  </a:cubicBezTo>
                  <a:cubicBezTo>
                    <a:pt x="22401" y="648"/>
                    <a:pt x="22932" y="583"/>
                    <a:pt x="23529" y="583"/>
                  </a:cubicBezTo>
                  <a:close/>
                  <a:moveTo>
                    <a:pt x="23494" y="1"/>
                  </a:moveTo>
                  <a:cubicBezTo>
                    <a:pt x="22334" y="1"/>
                    <a:pt x="21223" y="254"/>
                    <a:pt x="20427" y="1036"/>
                  </a:cubicBezTo>
                  <a:cubicBezTo>
                    <a:pt x="19318" y="2113"/>
                    <a:pt x="19318" y="3886"/>
                    <a:pt x="20743" y="4551"/>
                  </a:cubicBezTo>
                  <a:lnTo>
                    <a:pt x="20807" y="4551"/>
                  </a:lnTo>
                  <a:cubicBezTo>
                    <a:pt x="21060" y="4678"/>
                    <a:pt x="21250" y="4805"/>
                    <a:pt x="21440" y="4931"/>
                  </a:cubicBezTo>
                  <a:cubicBezTo>
                    <a:pt x="21218" y="7053"/>
                    <a:pt x="21060" y="9238"/>
                    <a:pt x="20838" y="11392"/>
                  </a:cubicBezTo>
                  <a:cubicBezTo>
                    <a:pt x="20648" y="13513"/>
                    <a:pt x="20522" y="15730"/>
                    <a:pt x="19635" y="17662"/>
                  </a:cubicBezTo>
                  <a:cubicBezTo>
                    <a:pt x="18716" y="19562"/>
                    <a:pt x="17133" y="21019"/>
                    <a:pt x="15676" y="22476"/>
                  </a:cubicBezTo>
                  <a:cubicBezTo>
                    <a:pt x="14188" y="23996"/>
                    <a:pt x="12763" y="25484"/>
                    <a:pt x="11401" y="27068"/>
                  </a:cubicBezTo>
                  <a:cubicBezTo>
                    <a:pt x="9121" y="29665"/>
                    <a:pt x="0" y="39007"/>
                    <a:pt x="6904" y="41477"/>
                  </a:cubicBezTo>
                  <a:cubicBezTo>
                    <a:pt x="8456" y="42047"/>
                    <a:pt x="10166" y="42205"/>
                    <a:pt x="11749" y="42491"/>
                  </a:cubicBezTo>
                  <a:cubicBezTo>
                    <a:pt x="13808" y="42871"/>
                    <a:pt x="15866" y="43187"/>
                    <a:pt x="17956" y="43504"/>
                  </a:cubicBezTo>
                  <a:cubicBezTo>
                    <a:pt x="21725" y="44074"/>
                    <a:pt x="25557" y="44422"/>
                    <a:pt x="29357" y="44454"/>
                  </a:cubicBezTo>
                  <a:cubicBezTo>
                    <a:pt x="30017" y="44454"/>
                    <a:pt x="30860" y="44498"/>
                    <a:pt x="31755" y="44498"/>
                  </a:cubicBezTo>
                  <a:cubicBezTo>
                    <a:pt x="33907" y="44498"/>
                    <a:pt x="36357" y="44245"/>
                    <a:pt x="37275" y="42522"/>
                  </a:cubicBezTo>
                  <a:cubicBezTo>
                    <a:pt x="37845" y="41477"/>
                    <a:pt x="37560" y="40369"/>
                    <a:pt x="37275" y="39355"/>
                  </a:cubicBezTo>
                  <a:cubicBezTo>
                    <a:pt x="36736" y="37202"/>
                    <a:pt x="36008" y="35112"/>
                    <a:pt x="35216" y="33117"/>
                  </a:cubicBezTo>
                  <a:cubicBezTo>
                    <a:pt x="33728" y="29000"/>
                    <a:pt x="31827" y="25104"/>
                    <a:pt x="29864" y="21177"/>
                  </a:cubicBezTo>
                  <a:cubicBezTo>
                    <a:pt x="28819" y="19024"/>
                    <a:pt x="28217" y="16997"/>
                    <a:pt x="28502" y="14527"/>
                  </a:cubicBezTo>
                  <a:cubicBezTo>
                    <a:pt x="28724" y="12120"/>
                    <a:pt x="29199" y="9713"/>
                    <a:pt x="29547" y="7306"/>
                  </a:cubicBezTo>
                  <a:cubicBezTo>
                    <a:pt x="29611" y="7053"/>
                    <a:pt x="29389" y="6926"/>
                    <a:pt x="29231" y="6926"/>
                  </a:cubicBezTo>
                  <a:cubicBezTo>
                    <a:pt x="29136" y="6926"/>
                    <a:pt x="29041" y="7021"/>
                    <a:pt x="29009" y="7180"/>
                  </a:cubicBezTo>
                  <a:cubicBezTo>
                    <a:pt x="28534" y="10378"/>
                    <a:pt x="27425" y="14052"/>
                    <a:pt x="27901" y="17345"/>
                  </a:cubicBezTo>
                  <a:cubicBezTo>
                    <a:pt x="28344" y="20354"/>
                    <a:pt x="30276" y="23077"/>
                    <a:pt x="31542" y="25769"/>
                  </a:cubicBezTo>
                  <a:cubicBezTo>
                    <a:pt x="31701" y="26086"/>
                    <a:pt x="31859" y="26466"/>
                    <a:pt x="32017" y="26814"/>
                  </a:cubicBezTo>
                  <a:cubicBezTo>
                    <a:pt x="33316" y="29665"/>
                    <a:pt x="34456" y="32578"/>
                    <a:pt x="35469" y="35555"/>
                  </a:cubicBezTo>
                  <a:cubicBezTo>
                    <a:pt x="36039" y="37233"/>
                    <a:pt x="36895" y="39134"/>
                    <a:pt x="36990" y="40907"/>
                  </a:cubicBezTo>
                  <a:cubicBezTo>
                    <a:pt x="37211" y="43662"/>
                    <a:pt x="33949" y="43757"/>
                    <a:pt x="32017" y="43821"/>
                  </a:cubicBezTo>
                  <a:cubicBezTo>
                    <a:pt x="31293" y="43848"/>
                    <a:pt x="30569" y="43861"/>
                    <a:pt x="29846" y="43861"/>
                  </a:cubicBezTo>
                  <a:cubicBezTo>
                    <a:pt x="23844" y="43861"/>
                    <a:pt x="17914" y="42966"/>
                    <a:pt x="12034" y="41920"/>
                  </a:cubicBezTo>
                  <a:cubicBezTo>
                    <a:pt x="11464" y="41857"/>
                    <a:pt x="10926" y="41730"/>
                    <a:pt x="10356" y="41667"/>
                  </a:cubicBezTo>
                  <a:cubicBezTo>
                    <a:pt x="8582" y="41350"/>
                    <a:pt x="5796" y="41192"/>
                    <a:pt x="5099" y="39165"/>
                  </a:cubicBezTo>
                  <a:cubicBezTo>
                    <a:pt x="4529" y="37550"/>
                    <a:pt x="5574" y="35713"/>
                    <a:pt x="6429" y="34415"/>
                  </a:cubicBezTo>
                  <a:cubicBezTo>
                    <a:pt x="8551" y="31280"/>
                    <a:pt x="10958" y="28398"/>
                    <a:pt x="13491" y="25611"/>
                  </a:cubicBezTo>
                  <a:lnTo>
                    <a:pt x="13523" y="25579"/>
                  </a:lnTo>
                  <a:cubicBezTo>
                    <a:pt x="15993" y="22887"/>
                    <a:pt x="19382" y="20354"/>
                    <a:pt x="20585" y="16807"/>
                  </a:cubicBezTo>
                  <a:cubicBezTo>
                    <a:pt x="21757" y="13197"/>
                    <a:pt x="21598" y="8921"/>
                    <a:pt x="21852" y="5121"/>
                  </a:cubicBezTo>
                  <a:cubicBezTo>
                    <a:pt x="24075" y="6233"/>
                    <a:pt x="26569" y="6833"/>
                    <a:pt x="29040" y="6833"/>
                  </a:cubicBezTo>
                  <a:cubicBezTo>
                    <a:pt x="29104" y="6833"/>
                    <a:pt x="29167" y="6832"/>
                    <a:pt x="29231" y="6831"/>
                  </a:cubicBezTo>
                  <a:lnTo>
                    <a:pt x="29611" y="6831"/>
                  </a:lnTo>
                  <a:cubicBezTo>
                    <a:pt x="29638" y="6914"/>
                    <a:pt x="29689" y="6996"/>
                    <a:pt x="29805" y="6996"/>
                  </a:cubicBezTo>
                  <a:cubicBezTo>
                    <a:pt x="29823" y="6996"/>
                    <a:pt x="29843" y="6994"/>
                    <a:pt x="29864" y="6990"/>
                  </a:cubicBezTo>
                  <a:cubicBezTo>
                    <a:pt x="31447" y="6673"/>
                    <a:pt x="32651" y="5343"/>
                    <a:pt x="32303" y="3696"/>
                  </a:cubicBezTo>
                  <a:cubicBezTo>
                    <a:pt x="31827" y="1511"/>
                    <a:pt x="29041" y="1004"/>
                    <a:pt x="27172" y="561"/>
                  </a:cubicBezTo>
                  <a:cubicBezTo>
                    <a:pt x="26124" y="311"/>
                    <a:pt x="24779" y="1"/>
                    <a:pt x="23494"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3" name="Google Shape;683;p35"/>
            <p:cNvSpPr/>
            <p:nvPr/>
          </p:nvSpPr>
          <p:spPr>
            <a:xfrm>
              <a:off x="54222800" y="-1408125"/>
              <a:ext cx="733950" cy="413275"/>
            </a:xfrm>
            <a:custGeom>
              <a:avLst/>
              <a:gdLst/>
              <a:ahLst/>
              <a:cxnLst/>
              <a:rect l="l" t="t" r="r" b="b"/>
              <a:pathLst>
                <a:path w="29358" h="16531" extrusionOk="0">
                  <a:moveTo>
                    <a:pt x="11847" y="599"/>
                  </a:moveTo>
                  <a:cubicBezTo>
                    <a:pt x="12004" y="599"/>
                    <a:pt x="12161" y="602"/>
                    <a:pt x="12319" y="610"/>
                  </a:cubicBezTo>
                  <a:lnTo>
                    <a:pt x="12351" y="610"/>
                  </a:lnTo>
                  <a:cubicBezTo>
                    <a:pt x="12763" y="673"/>
                    <a:pt x="13143" y="705"/>
                    <a:pt x="13555" y="768"/>
                  </a:cubicBezTo>
                  <a:cubicBezTo>
                    <a:pt x="15043" y="1085"/>
                    <a:pt x="16468" y="1687"/>
                    <a:pt x="17957" y="2099"/>
                  </a:cubicBezTo>
                  <a:cubicBezTo>
                    <a:pt x="19044" y="2409"/>
                    <a:pt x="20147" y="2613"/>
                    <a:pt x="21232" y="2613"/>
                  </a:cubicBezTo>
                  <a:cubicBezTo>
                    <a:pt x="22358" y="2613"/>
                    <a:pt x="23464" y="2394"/>
                    <a:pt x="24512" y="1845"/>
                  </a:cubicBezTo>
                  <a:cubicBezTo>
                    <a:pt x="25304" y="3587"/>
                    <a:pt x="25969" y="5360"/>
                    <a:pt x="26571" y="7197"/>
                  </a:cubicBezTo>
                  <a:cubicBezTo>
                    <a:pt x="26887" y="8147"/>
                    <a:pt x="27172" y="9129"/>
                    <a:pt x="27457" y="10111"/>
                  </a:cubicBezTo>
                  <a:cubicBezTo>
                    <a:pt x="27774" y="11282"/>
                    <a:pt x="28344" y="12708"/>
                    <a:pt x="28122" y="13911"/>
                  </a:cubicBezTo>
                  <a:cubicBezTo>
                    <a:pt x="27793" y="15661"/>
                    <a:pt x="25977" y="15992"/>
                    <a:pt x="24216" y="15992"/>
                  </a:cubicBezTo>
                  <a:cubicBezTo>
                    <a:pt x="23269" y="15992"/>
                    <a:pt x="22337" y="15897"/>
                    <a:pt x="21662" y="15874"/>
                  </a:cubicBezTo>
                  <a:cubicBezTo>
                    <a:pt x="19445" y="15779"/>
                    <a:pt x="17228" y="15621"/>
                    <a:pt x="14980" y="15431"/>
                  </a:cubicBezTo>
                  <a:cubicBezTo>
                    <a:pt x="12890" y="15241"/>
                    <a:pt x="10768" y="14988"/>
                    <a:pt x="8678" y="14766"/>
                  </a:cubicBezTo>
                  <a:cubicBezTo>
                    <a:pt x="6651" y="14513"/>
                    <a:pt x="4086" y="14354"/>
                    <a:pt x="2439" y="13024"/>
                  </a:cubicBezTo>
                  <a:cubicBezTo>
                    <a:pt x="0" y="11061"/>
                    <a:pt x="3262" y="7799"/>
                    <a:pt x="4561" y="5962"/>
                  </a:cubicBezTo>
                  <a:cubicBezTo>
                    <a:pt x="5827" y="4220"/>
                    <a:pt x="7189" y="2605"/>
                    <a:pt x="8392" y="863"/>
                  </a:cubicBezTo>
                  <a:cubicBezTo>
                    <a:pt x="9616" y="780"/>
                    <a:pt x="10718" y="599"/>
                    <a:pt x="11847" y="599"/>
                  </a:cubicBezTo>
                  <a:close/>
                  <a:moveTo>
                    <a:pt x="11278" y="0"/>
                  </a:moveTo>
                  <a:cubicBezTo>
                    <a:pt x="10391" y="0"/>
                    <a:pt x="9505" y="149"/>
                    <a:pt x="8646" y="547"/>
                  </a:cubicBezTo>
                  <a:cubicBezTo>
                    <a:pt x="8625" y="462"/>
                    <a:pt x="8561" y="406"/>
                    <a:pt x="8484" y="406"/>
                  </a:cubicBezTo>
                  <a:cubicBezTo>
                    <a:pt x="8445" y="406"/>
                    <a:pt x="8403" y="420"/>
                    <a:pt x="8361" y="452"/>
                  </a:cubicBezTo>
                  <a:cubicBezTo>
                    <a:pt x="6302" y="2637"/>
                    <a:pt x="4561" y="5170"/>
                    <a:pt x="2850" y="7641"/>
                  </a:cubicBezTo>
                  <a:cubicBezTo>
                    <a:pt x="1900" y="8971"/>
                    <a:pt x="317" y="10712"/>
                    <a:pt x="1330" y="12454"/>
                  </a:cubicBezTo>
                  <a:cubicBezTo>
                    <a:pt x="2280" y="14164"/>
                    <a:pt x="4687" y="14639"/>
                    <a:pt x="6429" y="14956"/>
                  </a:cubicBezTo>
                  <a:cubicBezTo>
                    <a:pt x="9248" y="15463"/>
                    <a:pt x="12129" y="15653"/>
                    <a:pt x="14948" y="15938"/>
                  </a:cubicBezTo>
                  <a:cubicBezTo>
                    <a:pt x="17672" y="16223"/>
                    <a:pt x="20427" y="16413"/>
                    <a:pt x="23182" y="16508"/>
                  </a:cubicBezTo>
                  <a:cubicBezTo>
                    <a:pt x="23563" y="16515"/>
                    <a:pt x="23982" y="16531"/>
                    <a:pt x="24415" y="16531"/>
                  </a:cubicBezTo>
                  <a:cubicBezTo>
                    <a:pt x="25857" y="16531"/>
                    <a:pt x="27453" y="16356"/>
                    <a:pt x="28281" y="15114"/>
                  </a:cubicBezTo>
                  <a:cubicBezTo>
                    <a:pt x="29357" y="13436"/>
                    <a:pt x="28249" y="10807"/>
                    <a:pt x="27774" y="9129"/>
                  </a:cubicBezTo>
                  <a:cubicBezTo>
                    <a:pt x="27014" y="6437"/>
                    <a:pt x="26064" y="3777"/>
                    <a:pt x="24955" y="1338"/>
                  </a:cubicBezTo>
                  <a:cubicBezTo>
                    <a:pt x="24902" y="1205"/>
                    <a:pt x="24793" y="1151"/>
                    <a:pt x="24684" y="1151"/>
                  </a:cubicBezTo>
                  <a:cubicBezTo>
                    <a:pt x="24534" y="1151"/>
                    <a:pt x="24385" y="1255"/>
                    <a:pt x="24385" y="1402"/>
                  </a:cubicBezTo>
                  <a:cubicBezTo>
                    <a:pt x="23375" y="1936"/>
                    <a:pt x="22356" y="2140"/>
                    <a:pt x="21332" y="2140"/>
                  </a:cubicBezTo>
                  <a:cubicBezTo>
                    <a:pt x="18469" y="2140"/>
                    <a:pt x="15560" y="546"/>
                    <a:pt x="12668" y="103"/>
                  </a:cubicBezTo>
                  <a:lnTo>
                    <a:pt x="12668" y="72"/>
                  </a:lnTo>
                  <a:cubicBezTo>
                    <a:pt x="12636" y="72"/>
                    <a:pt x="12636" y="103"/>
                    <a:pt x="12636" y="103"/>
                  </a:cubicBezTo>
                  <a:cubicBezTo>
                    <a:pt x="12186" y="39"/>
                    <a:pt x="11732" y="0"/>
                    <a:pt x="11278" y="0"/>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4" name="Google Shape;684;p35"/>
            <p:cNvSpPr/>
            <p:nvPr/>
          </p:nvSpPr>
          <p:spPr>
            <a:xfrm>
              <a:off x="54223575" y="-1393950"/>
              <a:ext cx="707825" cy="385650"/>
            </a:xfrm>
            <a:custGeom>
              <a:avLst/>
              <a:gdLst/>
              <a:ahLst/>
              <a:cxnLst/>
              <a:rect l="l" t="t" r="r" b="b"/>
              <a:pathLst>
                <a:path w="28313" h="15426" extrusionOk="0">
                  <a:moveTo>
                    <a:pt x="11848" y="0"/>
                  </a:moveTo>
                  <a:cubicBezTo>
                    <a:pt x="10718" y="0"/>
                    <a:pt x="9617" y="181"/>
                    <a:pt x="8393" y="265"/>
                  </a:cubicBezTo>
                  <a:cubicBezTo>
                    <a:pt x="7190" y="2007"/>
                    <a:pt x="5796" y="3622"/>
                    <a:pt x="4561" y="5363"/>
                  </a:cubicBezTo>
                  <a:cubicBezTo>
                    <a:pt x="3263" y="7137"/>
                    <a:pt x="1" y="10462"/>
                    <a:pt x="2439" y="12394"/>
                  </a:cubicBezTo>
                  <a:cubicBezTo>
                    <a:pt x="4055" y="13756"/>
                    <a:pt x="6651" y="13914"/>
                    <a:pt x="8678" y="14136"/>
                  </a:cubicBezTo>
                  <a:cubicBezTo>
                    <a:pt x="10768" y="14389"/>
                    <a:pt x="12890" y="14611"/>
                    <a:pt x="14980" y="14832"/>
                  </a:cubicBezTo>
                  <a:cubicBezTo>
                    <a:pt x="17197" y="15022"/>
                    <a:pt x="19414" y="15212"/>
                    <a:pt x="21631" y="15307"/>
                  </a:cubicBezTo>
                  <a:cubicBezTo>
                    <a:pt x="22306" y="15330"/>
                    <a:pt x="23238" y="15425"/>
                    <a:pt x="24185" y="15425"/>
                  </a:cubicBezTo>
                  <a:cubicBezTo>
                    <a:pt x="25946" y="15425"/>
                    <a:pt x="27762" y="15094"/>
                    <a:pt x="28091" y="13344"/>
                  </a:cubicBezTo>
                  <a:cubicBezTo>
                    <a:pt x="28313" y="12172"/>
                    <a:pt x="27743" y="10715"/>
                    <a:pt x="27458" y="9512"/>
                  </a:cubicBezTo>
                  <a:cubicBezTo>
                    <a:pt x="27173" y="8530"/>
                    <a:pt x="26888" y="7580"/>
                    <a:pt x="26571" y="6599"/>
                  </a:cubicBezTo>
                  <a:cubicBezTo>
                    <a:pt x="26001" y="4762"/>
                    <a:pt x="25273" y="2988"/>
                    <a:pt x="24513" y="1246"/>
                  </a:cubicBezTo>
                  <a:cubicBezTo>
                    <a:pt x="23477" y="1780"/>
                    <a:pt x="22403" y="1987"/>
                    <a:pt x="21314" y="1987"/>
                  </a:cubicBezTo>
                  <a:cubicBezTo>
                    <a:pt x="20203" y="1987"/>
                    <a:pt x="19076" y="1772"/>
                    <a:pt x="17957" y="1468"/>
                  </a:cubicBezTo>
                  <a:cubicBezTo>
                    <a:pt x="16469" y="1088"/>
                    <a:pt x="15044" y="486"/>
                    <a:pt x="13555" y="170"/>
                  </a:cubicBezTo>
                  <a:cubicBezTo>
                    <a:pt x="13112" y="106"/>
                    <a:pt x="12763" y="43"/>
                    <a:pt x="12352" y="11"/>
                  </a:cubicBezTo>
                  <a:lnTo>
                    <a:pt x="12320" y="11"/>
                  </a:lnTo>
                  <a:cubicBezTo>
                    <a:pt x="12162" y="4"/>
                    <a:pt x="12005" y="0"/>
                    <a:pt x="11848" y="0"/>
                  </a:cubicBezTo>
                  <a:close/>
                </a:path>
              </a:pathLst>
            </a:custGeom>
            <a:solidFill>
              <a:schemeClr val="accent3"/>
            </a:solidFill>
            <a:ln w="712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5" name="Google Shape;685;p35"/>
            <p:cNvSpPr/>
            <p:nvPr/>
          </p:nvSpPr>
          <p:spPr>
            <a:xfrm>
              <a:off x="54562450" y="-2046625"/>
              <a:ext cx="315125" cy="145475"/>
            </a:xfrm>
            <a:custGeom>
              <a:avLst/>
              <a:gdLst/>
              <a:ahLst/>
              <a:cxnLst/>
              <a:rect l="l" t="t" r="r" b="b"/>
              <a:pathLst>
                <a:path w="12605" h="5819" extrusionOk="0">
                  <a:moveTo>
                    <a:pt x="2249" y="1918"/>
                  </a:moveTo>
                  <a:cubicBezTo>
                    <a:pt x="2260" y="1918"/>
                    <a:pt x="2270" y="1920"/>
                    <a:pt x="2280" y="1923"/>
                  </a:cubicBezTo>
                  <a:cubicBezTo>
                    <a:pt x="3642" y="2462"/>
                    <a:pt x="4719" y="3253"/>
                    <a:pt x="6176" y="3507"/>
                  </a:cubicBezTo>
                  <a:cubicBezTo>
                    <a:pt x="6736" y="3617"/>
                    <a:pt x="7274" y="3661"/>
                    <a:pt x="7806" y="3661"/>
                  </a:cubicBezTo>
                  <a:cubicBezTo>
                    <a:pt x="8656" y="3661"/>
                    <a:pt x="9492" y="3548"/>
                    <a:pt x="10388" y="3412"/>
                  </a:cubicBezTo>
                  <a:cubicBezTo>
                    <a:pt x="10407" y="3408"/>
                    <a:pt x="10426" y="3406"/>
                    <a:pt x="10444" y="3406"/>
                  </a:cubicBezTo>
                  <a:cubicBezTo>
                    <a:pt x="10711" y="3406"/>
                    <a:pt x="10750" y="3829"/>
                    <a:pt x="10483" y="3919"/>
                  </a:cubicBezTo>
                  <a:cubicBezTo>
                    <a:pt x="9702" y="4179"/>
                    <a:pt x="8758" y="4319"/>
                    <a:pt x="7774" y="4319"/>
                  </a:cubicBezTo>
                  <a:cubicBezTo>
                    <a:pt x="5642" y="4319"/>
                    <a:pt x="3325" y="3662"/>
                    <a:pt x="2090" y="2145"/>
                  </a:cubicBezTo>
                  <a:cubicBezTo>
                    <a:pt x="2034" y="2032"/>
                    <a:pt x="2154" y="1918"/>
                    <a:pt x="2249" y="1918"/>
                  </a:cubicBezTo>
                  <a:close/>
                  <a:moveTo>
                    <a:pt x="3751" y="1"/>
                  </a:moveTo>
                  <a:cubicBezTo>
                    <a:pt x="3186" y="1"/>
                    <a:pt x="2676" y="89"/>
                    <a:pt x="2090" y="308"/>
                  </a:cubicBezTo>
                  <a:cubicBezTo>
                    <a:pt x="824" y="783"/>
                    <a:pt x="0" y="2367"/>
                    <a:pt x="1045" y="3507"/>
                  </a:cubicBezTo>
                  <a:cubicBezTo>
                    <a:pt x="3959" y="5027"/>
                    <a:pt x="6809" y="5787"/>
                    <a:pt x="10134" y="5819"/>
                  </a:cubicBezTo>
                  <a:cubicBezTo>
                    <a:pt x="11401" y="5565"/>
                    <a:pt x="12605" y="4140"/>
                    <a:pt x="11908" y="2842"/>
                  </a:cubicBezTo>
                  <a:cubicBezTo>
                    <a:pt x="11591" y="2177"/>
                    <a:pt x="10768" y="1638"/>
                    <a:pt x="10071" y="1353"/>
                  </a:cubicBezTo>
                  <a:cubicBezTo>
                    <a:pt x="9121" y="942"/>
                    <a:pt x="8076" y="720"/>
                    <a:pt x="7094" y="467"/>
                  </a:cubicBezTo>
                  <a:cubicBezTo>
                    <a:pt x="6176" y="277"/>
                    <a:pt x="5226" y="87"/>
                    <a:pt x="4276" y="23"/>
                  </a:cubicBezTo>
                  <a:cubicBezTo>
                    <a:pt x="4093" y="9"/>
                    <a:pt x="3920" y="1"/>
                    <a:pt x="3751" y="1"/>
                  </a:cubicBezTo>
                  <a:close/>
                </a:path>
              </a:pathLst>
            </a:custGeom>
            <a:solidFill>
              <a:schemeClr val="accent1"/>
            </a:solidFill>
            <a:ln w="712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6" name="Google Shape;686;p35"/>
            <p:cNvSpPr/>
            <p:nvPr/>
          </p:nvSpPr>
          <p:spPr>
            <a:xfrm>
              <a:off x="54613700" y="-1996600"/>
              <a:ext cx="217475" cy="58175"/>
            </a:xfrm>
            <a:custGeom>
              <a:avLst/>
              <a:gdLst/>
              <a:ahLst/>
              <a:cxnLst/>
              <a:rect l="l" t="t" r="r" b="b"/>
              <a:pathLst>
                <a:path w="8699" h="2327" extrusionOk="0">
                  <a:moveTo>
                    <a:pt x="208" y="1"/>
                  </a:moveTo>
                  <a:cubicBezTo>
                    <a:pt x="87" y="1"/>
                    <a:pt x="0" y="104"/>
                    <a:pt x="104" y="207"/>
                  </a:cubicBezTo>
                  <a:cubicBezTo>
                    <a:pt x="1285" y="1689"/>
                    <a:pt x="3558" y="2326"/>
                    <a:pt x="5669" y="2326"/>
                  </a:cubicBezTo>
                  <a:cubicBezTo>
                    <a:pt x="6672" y="2326"/>
                    <a:pt x="7637" y="2183"/>
                    <a:pt x="8433" y="1918"/>
                  </a:cubicBezTo>
                  <a:cubicBezTo>
                    <a:pt x="8699" y="1799"/>
                    <a:pt x="8606" y="1405"/>
                    <a:pt x="8386" y="1405"/>
                  </a:cubicBezTo>
                  <a:cubicBezTo>
                    <a:pt x="8371" y="1405"/>
                    <a:pt x="8354" y="1407"/>
                    <a:pt x="8338" y="1411"/>
                  </a:cubicBezTo>
                  <a:cubicBezTo>
                    <a:pt x="7358" y="1563"/>
                    <a:pt x="6424" y="1686"/>
                    <a:pt x="5472" y="1686"/>
                  </a:cubicBezTo>
                  <a:cubicBezTo>
                    <a:pt x="5039" y="1686"/>
                    <a:pt x="4603" y="1660"/>
                    <a:pt x="4157" y="1601"/>
                  </a:cubicBezTo>
                  <a:cubicBezTo>
                    <a:pt x="2701" y="1316"/>
                    <a:pt x="1624" y="524"/>
                    <a:pt x="294" y="17"/>
                  </a:cubicBezTo>
                  <a:cubicBezTo>
                    <a:pt x="265" y="6"/>
                    <a:pt x="236" y="1"/>
                    <a:pt x="208"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7" name="Google Shape;687;p35"/>
            <p:cNvSpPr/>
            <p:nvPr/>
          </p:nvSpPr>
          <p:spPr>
            <a:xfrm>
              <a:off x="52066925" y="-2071750"/>
              <a:ext cx="730100" cy="1101000"/>
            </a:xfrm>
            <a:custGeom>
              <a:avLst/>
              <a:gdLst/>
              <a:ahLst/>
              <a:cxnLst/>
              <a:rect l="l" t="t" r="r" b="b"/>
              <a:pathLst>
                <a:path w="29204" h="44040" extrusionOk="0">
                  <a:moveTo>
                    <a:pt x="6524" y="14963"/>
                  </a:moveTo>
                  <a:cubicBezTo>
                    <a:pt x="6556" y="15406"/>
                    <a:pt x="6556" y="15818"/>
                    <a:pt x="6587" y="16229"/>
                  </a:cubicBezTo>
                  <a:cubicBezTo>
                    <a:pt x="6492" y="16546"/>
                    <a:pt x="6112" y="16863"/>
                    <a:pt x="5922" y="17148"/>
                  </a:cubicBezTo>
                  <a:cubicBezTo>
                    <a:pt x="5542" y="17559"/>
                    <a:pt x="5067" y="17908"/>
                    <a:pt x="4624" y="18256"/>
                  </a:cubicBezTo>
                  <a:cubicBezTo>
                    <a:pt x="3674" y="19048"/>
                    <a:pt x="2755" y="19808"/>
                    <a:pt x="1837" y="20600"/>
                  </a:cubicBezTo>
                  <a:cubicBezTo>
                    <a:pt x="1799" y="20523"/>
                    <a:pt x="1749" y="20481"/>
                    <a:pt x="1694" y="20481"/>
                  </a:cubicBezTo>
                  <a:cubicBezTo>
                    <a:pt x="1659" y="20481"/>
                    <a:pt x="1621" y="20499"/>
                    <a:pt x="1584" y="20536"/>
                  </a:cubicBezTo>
                  <a:cubicBezTo>
                    <a:pt x="1457" y="20315"/>
                    <a:pt x="1299" y="20156"/>
                    <a:pt x="1172" y="19966"/>
                  </a:cubicBezTo>
                  <a:cubicBezTo>
                    <a:pt x="1267" y="19776"/>
                    <a:pt x="1362" y="19586"/>
                    <a:pt x="1457" y="19365"/>
                  </a:cubicBezTo>
                  <a:cubicBezTo>
                    <a:pt x="1584" y="19175"/>
                    <a:pt x="1679" y="18953"/>
                    <a:pt x="1805" y="18731"/>
                  </a:cubicBezTo>
                  <a:cubicBezTo>
                    <a:pt x="2154" y="18193"/>
                    <a:pt x="2565" y="17686"/>
                    <a:pt x="3040" y="17211"/>
                  </a:cubicBezTo>
                  <a:cubicBezTo>
                    <a:pt x="3737" y="16483"/>
                    <a:pt x="5099" y="15184"/>
                    <a:pt x="6176" y="15089"/>
                  </a:cubicBezTo>
                  <a:lnTo>
                    <a:pt x="6524" y="14963"/>
                  </a:lnTo>
                  <a:close/>
                  <a:moveTo>
                    <a:pt x="28091" y="1472"/>
                  </a:moveTo>
                  <a:cubicBezTo>
                    <a:pt x="25811" y="6887"/>
                    <a:pt x="22390" y="11574"/>
                    <a:pt x="19097" y="16451"/>
                  </a:cubicBezTo>
                  <a:cubicBezTo>
                    <a:pt x="19002" y="16641"/>
                    <a:pt x="19097" y="16799"/>
                    <a:pt x="19255" y="16831"/>
                  </a:cubicBezTo>
                  <a:cubicBezTo>
                    <a:pt x="19097" y="16958"/>
                    <a:pt x="19065" y="17243"/>
                    <a:pt x="19318" y="17338"/>
                  </a:cubicBezTo>
                  <a:cubicBezTo>
                    <a:pt x="24290" y="19871"/>
                    <a:pt x="27711" y="25255"/>
                    <a:pt x="27299" y="30924"/>
                  </a:cubicBezTo>
                  <a:cubicBezTo>
                    <a:pt x="26951" y="36466"/>
                    <a:pt x="22834" y="41564"/>
                    <a:pt x="17513" y="43053"/>
                  </a:cubicBezTo>
                  <a:cubicBezTo>
                    <a:pt x="16460" y="43343"/>
                    <a:pt x="15368" y="43482"/>
                    <a:pt x="14272" y="43482"/>
                  </a:cubicBezTo>
                  <a:cubicBezTo>
                    <a:pt x="9861" y="43482"/>
                    <a:pt x="5374" y="41227"/>
                    <a:pt x="3040" y="37447"/>
                  </a:cubicBezTo>
                  <a:cubicBezTo>
                    <a:pt x="32" y="32634"/>
                    <a:pt x="855" y="26205"/>
                    <a:pt x="4529" y="21993"/>
                  </a:cubicBezTo>
                  <a:cubicBezTo>
                    <a:pt x="4654" y="21868"/>
                    <a:pt x="4561" y="21702"/>
                    <a:pt x="4438" y="21702"/>
                  </a:cubicBezTo>
                  <a:cubicBezTo>
                    <a:pt x="4406" y="21702"/>
                    <a:pt x="4372" y="21713"/>
                    <a:pt x="4339" y="21740"/>
                  </a:cubicBezTo>
                  <a:cubicBezTo>
                    <a:pt x="4054" y="21518"/>
                    <a:pt x="3737" y="21265"/>
                    <a:pt x="3484" y="21075"/>
                  </a:cubicBezTo>
                  <a:cubicBezTo>
                    <a:pt x="3167" y="20885"/>
                    <a:pt x="2850" y="20631"/>
                    <a:pt x="2534" y="20410"/>
                  </a:cubicBezTo>
                  <a:cubicBezTo>
                    <a:pt x="3832" y="19460"/>
                    <a:pt x="5099" y="18478"/>
                    <a:pt x="6239" y="17401"/>
                  </a:cubicBezTo>
                  <a:cubicBezTo>
                    <a:pt x="6397" y="17243"/>
                    <a:pt x="6587" y="17053"/>
                    <a:pt x="6746" y="16831"/>
                  </a:cubicBezTo>
                  <a:cubicBezTo>
                    <a:pt x="6999" y="17084"/>
                    <a:pt x="7347" y="17274"/>
                    <a:pt x="7633" y="17464"/>
                  </a:cubicBezTo>
                  <a:cubicBezTo>
                    <a:pt x="8013" y="17749"/>
                    <a:pt x="8393" y="18003"/>
                    <a:pt x="8773" y="18256"/>
                  </a:cubicBezTo>
                  <a:cubicBezTo>
                    <a:pt x="8744" y="18369"/>
                    <a:pt x="8792" y="18483"/>
                    <a:pt x="8893" y="18483"/>
                  </a:cubicBezTo>
                  <a:cubicBezTo>
                    <a:pt x="8905" y="18483"/>
                    <a:pt x="8918" y="18481"/>
                    <a:pt x="8931" y="18478"/>
                  </a:cubicBezTo>
                  <a:cubicBezTo>
                    <a:pt x="9976" y="18066"/>
                    <a:pt x="10989" y="17749"/>
                    <a:pt x="12066" y="17464"/>
                  </a:cubicBezTo>
                  <a:cubicBezTo>
                    <a:pt x="12890" y="17274"/>
                    <a:pt x="13808" y="17211"/>
                    <a:pt x="14568" y="16673"/>
                  </a:cubicBezTo>
                  <a:cubicBezTo>
                    <a:pt x="16215" y="15533"/>
                    <a:pt x="17513" y="13347"/>
                    <a:pt x="18843" y="11796"/>
                  </a:cubicBezTo>
                  <a:cubicBezTo>
                    <a:pt x="21852" y="8280"/>
                    <a:pt x="24924" y="4829"/>
                    <a:pt x="28091" y="1472"/>
                  </a:cubicBezTo>
                  <a:close/>
                  <a:moveTo>
                    <a:pt x="28865" y="1"/>
                  </a:moveTo>
                  <a:cubicBezTo>
                    <a:pt x="28800" y="1"/>
                    <a:pt x="28737" y="24"/>
                    <a:pt x="28692" y="78"/>
                  </a:cubicBezTo>
                  <a:cubicBezTo>
                    <a:pt x="25399" y="3530"/>
                    <a:pt x="22232" y="7045"/>
                    <a:pt x="19128" y="10592"/>
                  </a:cubicBezTo>
                  <a:cubicBezTo>
                    <a:pt x="17767" y="12239"/>
                    <a:pt x="16405" y="14234"/>
                    <a:pt x="14821" y="15691"/>
                  </a:cubicBezTo>
                  <a:cubicBezTo>
                    <a:pt x="13365" y="17053"/>
                    <a:pt x="10926" y="17274"/>
                    <a:pt x="9089" y="18066"/>
                  </a:cubicBezTo>
                  <a:cubicBezTo>
                    <a:pt x="9089" y="18034"/>
                    <a:pt x="9089" y="17939"/>
                    <a:pt x="8994" y="17908"/>
                  </a:cubicBezTo>
                  <a:cubicBezTo>
                    <a:pt x="8614" y="17686"/>
                    <a:pt x="8203" y="17401"/>
                    <a:pt x="7823" y="17148"/>
                  </a:cubicBezTo>
                  <a:cubicBezTo>
                    <a:pt x="7506" y="16958"/>
                    <a:pt x="7221" y="16768"/>
                    <a:pt x="6904" y="16609"/>
                  </a:cubicBezTo>
                  <a:cubicBezTo>
                    <a:pt x="7379" y="15913"/>
                    <a:pt x="7569" y="15216"/>
                    <a:pt x="7221" y="14393"/>
                  </a:cubicBezTo>
                  <a:cubicBezTo>
                    <a:pt x="7221" y="14321"/>
                    <a:pt x="7150" y="14286"/>
                    <a:pt x="7087" y="14286"/>
                  </a:cubicBezTo>
                  <a:cubicBezTo>
                    <a:pt x="7066" y="14286"/>
                    <a:pt x="7047" y="14290"/>
                    <a:pt x="7031" y="14298"/>
                  </a:cubicBezTo>
                  <a:cubicBezTo>
                    <a:pt x="4782" y="15026"/>
                    <a:pt x="2787" y="16388"/>
                    <a:pt x="1489" y="18414"/>
                  </a:cubicBezTo>
                  <a:cubicBezTo>
                    <a:pt x="1172" y="18921"/>
                    <a:pt x="412" y="19935"/>
                    <a:pt x="760" y="20600"/>
                  </a:cubicBezTo>
                  <a:cubicBezTo>
                    <a:pt x="887" y="20885"/>
                    <a:pt x="1140" y="20980"/>
                    <a:pt x="1362" y="20980"/>
                  </a:cubicBezTo>
                  <a:lnTo>
                    <a:pt x="1330" y="21043"/>
                  </a:lnTo>
                  <a:cubicBezTo>
                    <a:pt x="1224" y="21096"/>
                    <a:pt x="1296" y="21216"/>
                    <a:pt x="1397" y="21216"/>
                  </a:cubicBezTo>
                  <a:cubicBezTo>
                    <a:pt x="1416" y="21216"/>
                    <a:pt x="1437" y="21212"/>
                    <a:pt x="1457" y="21201"/>
                  </a:cubicBezTo>
                  <a:cubicBezTo>
                    <a:pt x="1679" y="20980"/>
                    <a:pt x="1964" y="20790"/>
                    <a:pt x="2249" y="20600"/>
                  </a:cubicBezTo>
                  <a:cubicBezTo>
                    <a:pt x="2565" y="20885"/>
                    <a:pt x="2914" y="21106"/>
                    <a:pt x="3231" y="21391"/>
                  </a:cubicBezTo>
                  <a:cubicBezTo>
                    <a:pt x="3516" y="21581"/>
                    <a:pt x="3801" y="21835"/>
                    <a:pt x="4054" y="22025"/>
                  </a:cubicBezTo>
                  <a:cubicBezTo>
                    <a:pt x="1077" y="25160"/>
                    <a:pt x="0" y="29657"/>
                    <a:pt x="919" y="33901"/>
                  </a:cubicBezTo>
                  <a:cubicBezTo>
                    <a:pt x="1932" y="38366"/>
                    <a:pt x="5321" y="41849"/>
                    <a:pt x="9659" y="43306"/>
                  </a:cubicBezTo>
                  <a:cubicBezTo>
                    <a:pt x="11100" y="43806"/>
                    <a:pt x="12557" y="44040"/>
                    <a:pt x="13986" y="44040"/>
                  </a:cubicBezTo>
                  <a:cubicBezTo>
                    <a:pt x="21604" y="44040"/>
                    <a:pt x="28444" y="37415"/>
                    <a:pt x="27964" y="29309"/>
                  </a:cubicBezTo>
                  <a:cubicBezTo>
                    <a:pt x="27711" y="23988"/>
                    <a:pt x="24386" y="19175"/>
                    <a:pt x="19667" y="16799"/>
                  </a:cubicBezTo>
                  <a:cubicBezTo>
                    <a:pt x="19635" y="16768"/>
                    <a:pt x="19572" y="16768"/>
                    <a:pt x="19540" y="16768"/>
                  </a:cubicBezTo>
                  <a:lnTo>
                    <a:pt x="19572" y="16704"/>
                  </a:lnTo>
                  <a:cubicBezTo>
                    <a:pt x="23340" y="11606"/>
                    <a:pt x="26856" y="6254"/>
                    <a:pt x="29136" y="332"/>
                  </a:cubicBezTo>
                  <a:cubicBezTo>
                    <a:pt x="29204" y="150"/>
                    <a:pt x="29028" y="1"/>
                    <a:pt x="28865" y="1"/>
                  </a:cubicBezTo>
                  <a:close/>
                </a:path>
              </a:pathLst>
            </a:custGeom>
            <a:solidFill>
              <a:schemeClr val="dk1"/>
            </a:solidFill>
            <a:ln w="150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688" name="Google Shape;688;p35"/>
            <p:cNvSpPr/>
            <p:nvPr/>
          </p:nvSpPr>
          <p:spPr>
            <a:xfrm>
              <a:off x="52066125" y="-2034175"/>
              <a:ext cx="702275" cy="1050375"/>
            </a:xfrm>
            <a:custGeom>
              <a:avLst/>
              <a:gdLst/>
              <a:ahLst/>
              <a:cxnLst/>
              <a:rect l="l" t="t" r="r" b="b"/>
              <a:pathLst>
                <a:path w="28091" h="42015" extrusionOk="0">
                  <a:moveTo>
                    <a:pt x="18636" y="11767"/>
                  </a:moveTo>
                  <a:cubicBezTo>
                    <a:pt x="18746" y="11767"/>
                    <a:pt x="18851" y="11885"/>
                    <a:pt x="18780" y="12003"/>
                  </a:cubicBezTo>
                  <a:cubicBezTo>
                    <a:pt x="18242" y="12953"/>
                    <a:pt x="17482" y="13840"/>
                    <a:pt x="16817" y="14663"/>
                  </a:cubicBezTo>
                  <a:cubicBezTo>
                    <a:pt x="16790" y="14690"/>
                    <a:pt x="16755" y="14702"/>
                    <a:pt x="16721" y="14702"/>
                  </a:cubicBezTo>
                  <a:cubicBezTo>
                    <a:pt x="16635" y="14702"/>
                    <a:pt x="16550" y="14627"/>
                    <a:pt x="16595" y="14536"/>
                  </a:cubicBezTo>
                  <a:cubicBezTo>
                    <a:pt x="17229" y="13618"/>
                    <a:pt x="17830" y="12636"/>
                    <a:pt x="18527" y="11813"/>
                  </a:cubicBezTo>
                  <a:cubicBezTo>
                    <a:pt x="18559" y="11781"/>
                    <a:pt x="18598" y="11767"/>
                    <a:pt x="18636" y="11767"/>
                  </a:cubicBezTo>
                  <a:close/>
                  <a:moveTo>
                    <a:pt x="17520" y="12333"/>
                  </a:moveTo>
                  <a:cubicBezTo>
                    <a:pt x="17605" y="12333"/>
                    <a:pt x="17681" y="12408"/>
                    <a:pt x="17640" y="12509"/>
                  </a:cubicBezTo>
                  <a:cubicBezTo>
                    <a:pt x="17070" y="13523"/>
                    <a:pt x="16532" y="14410"/>
                    <a:pt x="16025" y="15360"/>
                  </a:cubicBezTo>
                  <a:cubicBezTo>
                    <a:pt x="15996" y="15399"/>
                    <a:pt x="15963" y="15414"/>
                    <a:pt x="15934" y="15414"/>
                  </a:cubicBezTo>
                  <a:cubicBezTo>
                    <a:pt x="15870" y="15414"/>
                    <a:pt x="15823" y="15340"/>
                    <a:pt x="15867" y="15296"/>
                  </a:cubicBezTo>
                  <a:cubicBezTo>
                    <a:pt x="16374" y="14315"/>
                    <a:pt x="16849" y="13365"/>
                    <a:pt x="17387" y="12414"/>
                  </a:cubicBezTo>
                  <a:cubicBezTo>
                    <a:pt x="17421" y="12357"/>
                    <a:pt x="17472" y="12333"/>
                    <a:pt x="17520" y="12333"/>
                  </a:cubicBezTo>
                  <a:close/>
                  <a:moveTo>
                    <a:pt x="28091" y="0"/>
                  </a:moveTo>
                  <a:lnTo>
                    <a:pt x="28091" y="0"/>
                  </a:lnTo>
                  <a:cubicBezTo>
                    <a:pt x="24924" y="3421"/>
                    <a:pt x="21821" y="6841"/>
                    <a:pt x="18812" y="10356"/>
                  </a:cubicBezTo>
                  <a:cubicBezTo>
                    <a:pt x="17514" y="11908"/>
                    <a:pt x="16215" y="14125"/>
                    <a:pt x="14537" y="15233"/>
                  </a:cubicBezTo>
                  <a:cubicBezTo>
                    <a:pt x="13777" y="15740"/>
                    <a:pt x="12922" y="15803"/>
                    <a:pt x="12035" y="16025"/>
                  </a:cubicBezTo>
                  <a:cubicBezTo>
                    <a:pt x="10990" y="16246"/>
                    <a:pt x="9945" y="16595"/>
                    <a:pt x="8931" y="17006"/>
                  </a:cubicBezTo>
                  <a:cubicBezTo>
                    <a:pt x="8920" y="17009"/>
                    <a:pt x="8909" y="17011"/>
                    <a:pt x="8898" y="17011"/>
                  </a:cubicBezTo>
                  <a:cubicBezTo>
                    <a:pt x="8789" y="17011"/>
                    <a:pt x="8715" y="16874"/>
                    <a:pt x="8773" y="16816"/>
                  </a:cubicBezTo>
                  <a:cubicBezTo>
                    <a:pt x="8361" y="16563"/>
                    <a:pt x="8013" y="16278"/>
                    <a:pt x="7633" y="16025"/>
                  </a:cubicBezTo>
                  <a:cubicBezTo>
                    <a:pt x="7348" y="15803"/>
                    <a:pt x="7031" y="15613"/>
                    <a:pt x="6746" y="15391"/>
                  </a:cubicBezTo>
                  <a:cubicBezTo>
                    <a:pt x="6588" y="15581"/>
                    <a:pt x="6429" y="15740"/>
                    <a:pt x="6239" y="15930"/>
                  </a:cubicBezTo>
                  <a:cubicBezTo>
                    <a:pt x="5099" y="17006"/>
                    <a:pt x="3769" y="17988"/>
                    <a:pt x="2502" y="18938"/>
                  </a:cubicBezTo>
                  <a:cubicBezTo>
                    <a:pt x="2819" y="19128"/>
                    <a:pt x="3136" y="19382"/>
                    <a:pt x="3453" y="19603"/>
                  </a:cubicBezTo>
                  <a:cubicBezTo>
                    <a:pt x="3738" y="19825"/>
                    <a:pt x="4086" y="20047"/>
                    <a:pt x="4339" y="20300"/>
                  </a:cubicBezTo>
                  <a:cubicBezTo>
                    <a:pt x="4368" y="20271"/>
                    <a:pt x="4401" y="20259"/>
                    <a:pt x="4432" y="20259"/>
                  </a:cubicBezTo>
                  <a:cubicBezTo>
                    <a:pt x="4536" y="20259"/>
                    <a:pt x="4627" y="20400"/>
                    <a:pt x="4529" y="20522"/>
                  </a:cubicBezTo>
                  <a:cubicBezTo>
                    <a:pt x="887" y="24765"/>
                    <a:pt x="1" y="31162"/>
                    <a:pt x="3041" y="36008"/>
                  </a:cubicBezTo>
                  <a:cubicBezTo>
                    <a:pt x="5370" y="39780"/>
                    <a:pt x="9804" y="42014"/>
                    <a:pt x="14224" y="42014"/>
                  </a:cubicBezTo>
                  <a:cubicBezTo>
                    <a:pt x="15333" y="42014"/>
                    <a:pt x="16440" y="41874"/>
                    <a:pt x="17514" y="41582"/>
                  </a:cubicBezTo>
                  <a:cubicBezTo>
                    <a:pt x="22866" y="40093"/>
                    <a:pt x="26983" y="34931"/>
                    <a:pt x="27331" y="29421"/>
                  </a:cubicBezTo>
                  <a:cubicBezTo>
                    <a:pt x="27743" y="23752"/>
                    <a:pt x="24322" y="18368"/>
                    <a:pt x="19350" y="15835"/>
                  </a:cubicBezTo>
                  <a:cubicBezTo>
                    <a:pt x="19097" y="15740"/>
                    <a:pt x="19129" y="15486"/>
                    <a:pt x="19255" y="15391"/>
                  </a:cubicBezTo>
                  <a:cubicBezTo>
                    <a:pt x="19097" y="15328"/>
                    <a:pt x="18970" y="15170"/>
                    <a:pt x="19097" y="14980"/>
                  </a:cubicBezTo>
                  <a:cubicBezTo>
                    <a:pt x="22391" y="10103"/>
                    <a:pt x="25779" y="5416"/>
                    <a:pt x="2809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689" name="Google Shape;689;p35"/>
            <p:cNvSpPr/>
            <p:nvPr/>
          </p:nvSpPr>
          <p:spPr>
            <a:xfrm>
              <a:off x="52139200" y="-1402375"/>
              <a:ext cx="557950" cy="363450"/>
            </a:xfrm>
            <a:custGeom>
              <a:avLst/>
              <a:gdLst/>
              <a:ahLst/>
              <a:cxnLst/>
              <a:rect l="l" t="t" r="r" b="b"/>
              <a:pathLst>
                <a:path w="22318" h="14538" extrusionOk="0">
                  <a:moveTo>
                    <a:pt x="22057" y="0"/>
                  </a:moveTo>
                  <a:cubicBezTo>
                    <a:pt x="21922" y="0"/>
                    <a:pt x="21780" y="95"/>
                    <a:pt x="21748" y="285"/>
                  </a:cubicBezTo>
                  <a:lnTo>
                    <a:pt x="21748" y="507"/>
                  </a:lnTo>
                  <a:cubicBezTo>
                    <a:pt x="21399" y="6175"/>
                    <a:pt x="20259" y="13618"/>
                    <a:pt x="13166" y="13998"/>
                  </a:cubicBezTo>
                  <a:cubicBezTo>
                    <a:pt x="12915" y="14011"/>
                    <a:pt x="12664" y="14018"/>
                    <a:pt x="12415" y="14018"/>
                  </a:cubicBezTo>
                  <a:cubicBezTo>
                    <a:pt x="6866" y="14018"/>
                    <a:pt x="1701" y="10676"/>
                    <a:pt x="276" y="5130"/>
                  </a:cubicBezTo>
                  <a:cubicBezTo>
                    <a:pt x="276" y="5099"/>
                    <a:pt x="213" y="5067"/>
                    <a:pt x="213" y="5067"/>
                  </a:cubicBezTo>
                  <a:cubicBezTo>
                    <a:pt x="195" y="5040"/>
                    <a:pt x="169" y="5028"/>
                    <a:pt x="143" y="5028"/>
                  </a:cubicBezTo>
                  <a:cubicBezTo>
                    <a:pt x="75" y="5028"/>
                    <a:pt x="0" y="5103"/>
                    <a:pt x="23" y="5194"/>
                  </a:cubicBezTo>
                  <a:cubicBezTo>
                    <a:pt x="1228" y="10984"/>
                    <a:pt x="6770" y="14537"/>
                    <a:pt x="12473" y="14537"/>
                  </a:cubicBezTo>
                  <a:cubicBezTo>
                    <a:pt x="12914" y="14537"/>
                    <a:pt x="13357" y="14516"/>
                    <a:pt x="13799" y="14473"/>
                  </a:cubicBezTo>
                  <a:cubicBezTo>
                    <a:pt x="20703" y="13776"/>
                    <a:pt x="22160" y="3832"/>
                    <a:pt x="22318" y="285"/>
                  </a:cubicBezTo>
                  <a:cubicBezTo>
                    <a:pt x="22318" y="95"/>
                    <a:pt x="22191" y="0"/>
                    <a:pt x="22057" y="0"/>
                  </a:cubicBezTo>
                  <a:close/>
                </a:path>
              </a:pathLst>
            </a:custGeom>
            <a:solidFill>
              <a:schemeClr val="dk1"/>
            </a:solidFill>
            <a:ln w="1980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690" name="Google Shape;690;p35"/>
            <p:cNvSpPr/>
            <p:nvPr/>
          </p:nvSpPr>
          <p:spPr>
            <a:xfrm>
              <a:off x="52144500" y="-1389725"/>
              <a:ext cx="538400" cy="337800"/>
            </a:xfrm>
            <a:custGeom>
              <a:avLst/>
              <a:gdLst/>
              <a:ahLst/>
              <a:cxnLst/>
              <a:rect l="l" t="t" r="r" b="b"/>
              <a:pathLst>
                <a:path w="21536" h="13512" extrusionOk="0">
                  <a:moveTo>
                    <a:pt x="6524" y="9130"/>
                  </a:moveTo>
                  <a:cubicBezTo>
                    <a:pt x="6544" y="9130"/>
                    <a:pt x="6566" y="9137"/>
                    <a:pt x="6588" y="9153"/>
                  </a:cubicBezTo>
                  <a:cubicBezTo>
                    <a:pt x="8013" y="10135"/>
                    <a:pt x="9502" y="10610"/>
                    <a:pt x="11148" y="11212"/>
                  </a:cubicBezTo>
                  <a:cubicBezTo>
                    <a:pt x="11358" y="11272"/>
                    <a:pt x="11313" y="11531"/>
                    <a:pt x="11092" y="11531"/>
                  </a:cubicBezTo>
                  <a:cubicBezTo>
                    <a:pt x="11079" y="11531"/>
                    <a:pt x="11067" y="11530"/>
                    <a:pt x="11053" y="11528"/>
                  </a:cubicBezTo>
                  <a:cubicBezTo>
                    <a:pt x="9438" y="11275"/>
                    <a:pt x="7760" y="10325"/>
                    <a:pt x="6461" y="9343"/>
                  </a:cubicBezTo>
                  <a:cubicBezTo>
                    <a:pt x="6356" y="9291"/>
                    <a:pt x="6425" y="9130"/>
                    <a:pt x="6524" y="9130"/>
                  </a:cubicBezTo>
                  <a:close/>
                  <a:moveTo>
                    <a:pt x="4295" y="9247"/>
                  </a:moveTo>
                  <a:cubicBezTo>
                    <a:pt x="4321" y="9247"/>
                    <a:pt x="4348" y="9257"/>
                    <a:pt x="4371" y="9280"/>
                  </a:cubicBezTo>
                  <a:cubicBezTo>
                    <a:pt x="5606" y="10293"/>
                    <a:pt x="6936" y="10895"/>
                    <a:pt x="8488" y="11402"/>
                  </a:cubicBezTo>
                  <a:cubicBezTo>
                    <a:pt x="8667" y="11491"/>
                    <a:pt x="8621" y="11721"/>
                    <a:pt x="8430" y="11721"/>
                  </a:cubicBezTo>
                  <a:cubicBezTo>
                    <a:pt x="8418" y="11721"/>
                    <a:pt x="8406" y="11720"/>
                    <a:pt x="8393" y="11718"/>
                  </a:cubicBezTo>
                  <a:cubicBezTo>
                    <a:pt x="6873" y="11370"/>
                    <a:pt x="5385" y="10451"/>
                    <a:pt x="4244" y="9438"/>
                  </a:cubicBezTo>
                  <a:cubicBezTo>
                    <a:pt x="4149" y="9342"/>
                    <a:pt x="4216" y="9247"/>
                    <a:pt x="4295" y="9247"/>
                  </a:cubicBezTo>
                  <a:close/>
                  <a:moveTo>
                    <a:pt x="21441" y="1"/>
                  </a:moveTo>
                  <a:cubicBezTo>
                    <a:pt x="21441" y="127"/>
                    <a:pt x="21346" y="254"/>
                    <a:pt x="21283" y="286"/>
                  </a:cubicBezTo>
                  <a:cubicBezTo>
                    <a:pt x="14094" y="1394"/>
                    <a:pt x="7221" y="2661"/>
                    <a:pt x="254" y="4593"/>
                  </a:cubicBezTo>
                  <a:cubicBezTo>
                    <a:pt x="159" y="4593"/>
                    <a:pt x="128" y="4593"/>
                    <a:pt x="96" y="4561"/>
                  </a:cubicBezTo>
                  <a:lnTo>
                    <a:pt x="1" y="4561"/>
                  </a:lnTo>
                  <a:cubicBezTo>
                    <a:pt x="1" y="4593"/>
                    <a:pt x="64" y="4593"/>
                    <a:pt x="64" y="4624"/>
                  </a:cubicBezTo>
                  <a:cubicBezTo>
                    <a:pt x="1489" y="10142"/>
                    <a:pt x="6658" y="13512"/>
                    <a:pt x="12209" y="13512"/>
                  </a:cubicBezTo>
                  <a:cubicBezTo>
                    <a:pt x="12456" y="13512"/>
                    <a:pt x="12705" y="13505"/>
                    <a:pt x="12954" y="13492"/>
                  </a:cubicBezTo>
                  <a:cubicBezTo>
                    <a:pt x="20047" y="13112"/>
                    <a:pt x="21187" y="5669"/>
                    <a:pt x="21536"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691" name="Google Shape;691;p35"/>
            <p:cNvSpPr/>
            <p:nvPr/>
          </p:nvSpPr>
          <p:spPr>
            <a:xfrm>
              <a:off x="52142925" y="-1397625"/>
              <a:ext cx="537600" cy="121950"/>
            </a:xfrm>
            <a:custGeom>
              <a:avLst/>
              <a:gdLst/>
              <a:ahLst/>
              <a:cxnLst/>
              <a:rect l="l" t="t" r="r" b="b"/>
              <a:pathLst>
                <a:path w="21504" h="4878" extrusionOk="0">
                  <a:moveTo>
                    <a:pt x="21219" y="0"/>
                  </a:moveTo>
                  <a:cubicBezTo>
                    <a:pt x="14125" y="475"/>
                    <a:pt x="6841" y="2154"/>
                    <a:pt x="159" y="4465"/>
                  </a:cubicBezTo>
                  <a:cubicBezTo>
                    <a:pt x="0" y="4560"/>
                    <a:pt x="0" y="4750"/>
                    <a:pt x="127" y="4845"/>
                  </a:cubicBezTo>
                  <a:cubicBezTo>
                    <a:pt x="159" y="4877"/>
                    <a:pt x="191" y="4877"/>
                    <a:pt x="286" y="4877"/>
                  </a:cubicBezTo>
                  <a:cubicBezTo>
                    <a:pt x="7253" y="2977"/>
                    <a:pt x="14125" y="1679"/>
                    <a:pt x="21282" y="570"/>
                  </a:cubicBezTo>
                  <a:cubicBezTo>
                    <a:pt x="21409" y="570"/>
                    <a:pt x="21504" y="443"/>
                    <a:pt x="21504" y="317"/>
                  </a:cubicBezTo>
                  <a:cubicBezTo>
                    <a:pt x="21504" y="158"/>
                    <a:pt x="21377" y="32"/>
                    <a:pt x="2121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92" name="Google Shape;692;p35"/>
            <p:cNvSpPr/>
            <p:nvPr/>
          </p:nvSpPr>
          <p:spPr>
            <a:xfrm>
              <a:off x="52480425" y="-1739225"/>
              <a:ext cx="56975" cy="73750"/>
            </a:xfrm>
            <a:custGeom>
              <a:avLst/>
              <a:gdLst/>
              <a:ahLst/>
              <a:cxnLst/>
              <a:rect l="l" t="t" r="r" b="b"/>
              <a:pathLst>
                <a:path w="2279" h="2950" extrusionOk="0">
                  <a:moveTo>
                    <a:pt x="2077" y="0"/>
                  </a:moveTo>
                  <a:cubicBezTo>
                    <a:pt x="2043" y="0"/>
                    <a:pt x="2011" y="14"/>
                    <a:pt x="1987" y="46"/>
                  </a:cubicBezTo>
                  <a:cubicBezTo>
                    <a:pt x="1258" y="870"/>
                    <a:pt x="657" y="1883"/>
                    <a:pt x="23" y="2770"/>
                  </a:cubicBezTo>
                  <a:cubicBezTo>
                    <a:pt x="1" y="2860"/>
                    <a:pt x="73" y="2949"/>
                    <a:pt x="152" y="2949"/>
                  </a:cubicBezTo>
                  <a:cubicBezTo>
                    <a:pt x="184" y="2949"/>
                    <a:pt x="217" y="2934"/>
                    <a:pt x="245" y="2897"/>
                  </a:cubicBezTo>
                  <a:cubicBezTo>
                    <a:pt x="910" y="2042"/>
                    <a:pt x="1607" y="1187"/>
                    <a:pt x="2208" y="236"/>
                  </a:cubicBezTo>
                  <a:cubicBezTo>
                    <a:pt x="2279" y="118"/>
                    <a:pt x="2174" y="0"/>
                    <a:pt x="207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93" name="Google Shape;693;p35"/>
            <p:cNvSpPr/>
            <p:nvPr/>
          </p:nvSpPr>
          <p:spPr>
            <a:xfrm>
              <a:off x="52461650" y="-1725475"/>
              <a:ext cx="46600" cy="76725"/>
            </a:xfrm>
            <a:custGeom>
              <a:avLst/>
              <a:gdLst/>
              <a:ahLst/>
              <a:cxnLst/>
              <a:rect l="l" t="t" r="r" b="b"/>
              <a:pathLst>
                <a:path w="1864" h="3069" extrusionOk="0">
                  <a:moveTo>
                    <a:pt x="1674" y="0"/>
                  </a:moveTo>
                  <a:cubicBezTo>
                    <a:pt x="1634" y="0"/>
                    <a:pt x="1594" y="19"/>
                    <a:pt x="1566" y="66"/>
                  </a:cubicBezTo>
                  <a:cubicBezTo>
                    <a:pt x="1028" y="1017"/>
                    <a:pt x="553" y="1998"/>
                    <a:pt x="46" y="2948"/>
                  </a:cubicBezTo>
                  <a:cubicBezTo>
                    <a:pt x="0" y="3017"/>
                    <a:pt x="70" y="3069"/>
                    <a:pt x="136" y="3069"/>
                  </a:cubicBezTo>
                  <a:cubicBezTo>
                    <a:pt x="161" y="3069"/>
                    <a:pt x="187" y="3061"/>
                    <a:pt x="204" y="3043"/>
                  </a:cubicBezTo>
                  <a:cubicBezTo>
                    <a:pt x="743" y="2093"/>
                    <a:pt x="1313" y="1112"/>
                    <a:pt x="1819" y="193"/>
                  </a:cubicBezTo>
                  <a:cubicBezTo>
                    <a:pt x="1864" y="104"/>
                    <a:pt x="1768" y="0"/>
                    <a:pt x="167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94" name="Google Shape;694;p35"/>
            <p:cNvSpPr/>
            <p:nvPr/>
          </p:nvSpPr>
          <p:spPr>
            <a:xfrm>
              <a:off x="52304850" y="-1159900"/>
              <a:ext cx="123625" cy="59250"/>
            </a:xfrm>
            <a:custGeom>
              <a:avLst/>
              <a:gdLst/>
              <a:ahLst/>
              <a:cxnLst/>
              <a:rect l="l" t="t" r="r" b="b"/>
              <a:pathLst>
                <a:path w="4945" h="2370" extrusionOk="0">
                  <a:moveTo>
                    <a:pt x="144" y="0"/>
                  </a:moveTo>
                  <a:cubicBezTo>
                    <a:pt x="52" y="0"/>
                    <a:pt x="0" y="166"/>
                    <a:pt x="79" y="245"/>
                  </a:cubicBezTo>
                  <a:cubicBezTo>
                    <a:pt x="1409" y="1163"/>
                    <a:pt x="3056" y="2145"/>
                    <a:pt x="4671" y="2367"/>
                  </a:cubicBezTo>
                  <a:cubicBezTo>
                    <a:pt x="4684" y="2369"/>
                    <a:pt x="4696" y="2370"/>
                    <a:pt x="4708" y="2370"/>
                  </a:cubicBezTo>
                  <a:cubicBezTo>
                    <a:pt x="4899" y="2370"/>
                    <a:pt x="4945" y="2140"/>
                    <a:pt x="4766" y="2050"/>
                  </a:cubicBezTo>
                  <a:cubicBezTo>
                    <a:pt x="3151" y="1448"/>
                    <a:pt x="1631" y="973"/>
                    <a:pt x="206" y="23"/>
                  </a:cubicBezTo>
                  <a:cubicBezTo>
                    <a:pt x="184" y="7"/>
                    <a:pt x="163" y="0"/>
                    <a:pt x="14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95" name="Google Shape;695;p35"/>
            <p:cNvSpPr/>
            <p:nvPr/>
          </p:nvSpPr>
          <p:spPr>
            <a:xfrm>
              <a:off x="52247900" y="-1157600"/>
              <a:ext cx="113325" cy="62500"/>
            </a:xfrm>
            <a:custGeom>
              <a:avLst/>
              <a:gdLst/>
              <a:ahLst/>
              <a:cxnLst/>
              <a:rect l="l" t="t" r="r" b="b"/>
              <a:pathLst>
                <a:path w="4533" h="2500" extrusionOk="0">
                  <a:moveTo>
                    <a:pt x="147" y="0"/>
                  </a:moveTo>
                  <a:cubicBezTo>
                    <a:pt x="68" y="0"/>
                    <a:pt x="0" y="134"/>
                    <a:pt x="77" y="185"/>
                  </a:cubicBezTo>
                  <a:cubicBezTo>
                    <a:pt x="1249" y="1230"/>
                    <a:pt x="2737" y="2117"/>
                    <a:pt x="4257" y="2497"/>
                  </a:cubicBezTo>
                  <a:cubicBezTo>
                    <a:pt x="4269" y="2498"/>
                    <a:pt x="4280" y="2499"/>
                    <a:pt x="4291" y="2499"/>
                  </a:cubicBezTo>
                  <a:cubicBezTo>
                    <a:pt x="4485" y="2499"/>
                    <a:pt x="4532" y="2238"/>
                    <a:pt x="4352" y="2148"/>
                  </a:cubicBezTo>
                  <a:cubicBezTo>
                    <a:pt x="2832" y="1610"/>
                    <a:pt x="1502" y="1040"/>
                    <a:pt x="203" y="26"/>
                  </a:cubicBezTo>
                  <a:cubicBezTo>
                    <a:pt x="185" y="8"/>
                    <a:pt x="165" y="0"/>
                    <a:pt x="14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96" name="Google Shape;696;p35"/>
            <p:cNvSpPr/>
            <p:nvPr/>
          </p:nvSpPr>
          <p:spPr>
            <a:xfrm>
              <a:off x="52096225" y="-1697700"/>
              <a:ext cx="133800" cy="133025"/>
            </a:xfrm>
            <a:custGeom>
              <a:avLst/>
              <a:gdLst/>
              <a:ahLst/>
              <a:cxnLst/>
              <a:rect l="l" t="t" r="r" b="b"/>
              <a:pathLst>
                <a:path w="5352" h="5321" extrusionOk="0">
                  <a:moveTo>
                    <a:pt x="5257" y="1"/>
                  </a:moveTo>
                  <a:lnTo>
                    <a:pt x="4940" y="96"/>
                  </a:lnTo>
                  <a:cubicBezTo>
                    <a:pt x="3927" y="159"/>
                    <a:pt x="2534" y="1394"/>
                    <a:pt x="1868" y="2059"/>
                  </a:cubicBezTo>
                  <a:cubicBezTo>
                    <a:pt x="1393" y="2502"/>
                    <a:pt x="982" y="2977"/>
                    <a:pt x="633" y="3547"/>
                  </a:cubicBezTo>
                  <a:cubicBezTo>
                    <a:pt x="507" y="3769"/>
                    <a:pt x="412" y="3959"/>
                    <a:pt x="285" y="4181"/>
                  </a:cubicBezTo>
                  <a:cubicBezTo>
                    <a:pt x="158" y="4371"/>
                    <a:pt x="95" y="4529"/>
                    <a:pt x="0" y="4719"/>
                  </a:cubicBezTo>
                  <a:cubicBezTo>
                    <a:pt x="127" y="4878"/>
                    <a:pt x="285" y="5068"/>
                    <a:pt x="412" y="5226"/>
                  </a:cubicBezTo>
                  <a:cubicBezTo>
                    <a:pt x="435" y="5218"/>
                    <a:pt x="459" y="5214"/>
                    <a:pt x="482" y="5214"/>
                  </a:cubicBezTo>
                  <a:cubicBezTo>
                    <a:pt x="552" y="5214"/>
                    <a:pt x="618" y="5250"/>
                    <a:pt x="665" y="5321"/>
                  </a:cubicBezTo>
                  <a:cubicBezTo>
                    <a:pt x="1552" y="4561"/>
                    <a:pt x="2470" y="3801"/>
                    <a:pt x="3357" y="3104"/>
                  </a:cubicBezTo>
                  <a:cubicBezTo>
                    <a:pt x="3800" y="2756"/>
                    <a:pt x="4275" y="2439"/>
                    <a:pt x="4687" y="2027"/>
                  </a:cubicBezTo>
                  <a:cubicBezTo>
                    <a:pt x="4909" y="1837"/>
                    <a:pt x="5257" y="1489"/>
                    <a:pt x="5352" y="1204"/>
                  </a:cubicBezTo>
                  <a:cubicBezTo>
                    <a:pt x="5320" y="792"/>
                    <a:pt x="5320" y="412"/>
                    <a:pt x="525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sp>
        <p:nvSpPr>
          <p:cNvPr id="699" name="Google Shape;699;p35"/>
          <p:cNvSpPr txBox="1">
            <a:spLocks noGrp="1"/>
          </p:cNvSpPr>
          <p:nvPr>
            <p:ph type="subTitle" idx="1"/>
          </p:nvPr>
        </p:nvSpPr>
        <p:spPr>
          <a:xfrm>
            <a:off x="827970" y="4005747"/>
            <a:ext cx="5222541" cy="2290420"/>
          </a:xfrm>
          <a:prstGeom prst="rect">
            <a:avLst/>
          </a:prstGeom>
        </p:spPr>
        <p:style>
          <a:lnRef idx="1">
            <a:schemeClr val="accent5"/>
          </a:lnRef>
          <a:fillRef idx="3">
            <a:schemeClr val="accent5"/>
          </a:fillRef>
          <a:effectRef idx="2">
            <a:schemeClr val="accent5"/>
          </a:effectRef>
          <a:fontRef idx="minor">
            <a:schemeClr val="lt1"/>
          </a:fontRef>
        </p:style>
        <p:txBody>
          <a:bodyPr spcFirstLastPara="1" vert="horz" wrap="square" lIns="121900" tIns="121900" rIns="121900" bIns="121900" rtlCol="0" anchor="t" anchorCtr="0">
            <a:noAutofit/>
          </a:bodyPr>
          <a:lstStyle/>
          <a:p>
            <a:pPr marL="0" indent="0"/>
            <a:r>
              <a:rPr lang="vi-VN" sz="3200" b="1" dirty="0">
                <a:solidFill>
                  <a:srgbClr val="C00000"/>
                </a:solidFill>
              </a:rPr>
              <a:t>Câu 1. </a:t>
            </a:r>
            <a:r>
              <a:rPr lang="vi-VN" sz="3200" dirty="0">
                <a:solidFill>
                  <a:schemeClr val="tx1">
                    <a:lumMod val="50000"/>
                  </a:schemeClr>
                </a:solidFill>
              </a:rPr>
              <a:t>Hãy kể tên và viết kí hiệu của ba nguyên tố hoá học chiếm khối lượng lớn nhất trong vỏ Trái Đất.</a:t>
            </a:r>
            <a:endParaRPr sz="3200" dirty="0">
              <a:solidFill>
                <a:schemeClr val="tx1">
                  <a:lumMod val="50000"/>
                </a:schemeClr>
              </a:solidFill>
            </a:endParaRPr>
          </a:p>
        </p:txBody>
      </p:sp>
      <p:sp>
        <p:nvSpPr>
          <p:cNvPr id="701" name="Google Shape;701;p35"/>
          <p:cNvSpPr txBox="1">
            <a:spLocks noGrp="1"/>
          </p:cNvSpPr>
          <p:nvPr>
            <p:ph type="subTitle" idx="4"/>
          </p:nvPr>
        </p:nvSpPr>
        <p:spPr>
          <a:xfrm>
            <a:off x="6857419" y="4106899"/>
            <a:ext cx="4661292" cy="1997980"/>
          </a:xfrm>
          <a:prstGeom prst="rect">
            <a:avLst/>
          </a:prstGeom>
        </p:spPr>
        <p:style>
          <a:lnRef idx="1">
            <a:schemeClr val="accent5"/>
          </a:lnRef>
          <a:fillRef idx="3">
            <a:schemeClr val="accent5"/>
          </a:fillRef>
          <a:effectRef idx="2">
            <a:schemeClr val="accent5"/>
          </a:effectRef>
          <a:fontRef idx="minor">
            <a:schemeClr val="lt1"/>
          </a:fontRef>
        </p:style>
        <p:txBody>
          <a:bodyPr spcFirstLastPara="1" vert="horz" wrap="square" lIns="121900" tIns="121900" rIns="121900" bIns="121900" rtlCol="0" anchor="t" anchorCtr="0">
            <a:noAutofit/>
          </a:bodyPr>
          <a:lstStyle/>
          <a:p>
            <a:pPr marL="0" indent="0">
              <a:buClr>
                <a:schemeClr val="dk1"/>
              </a:buClr>
              <a:buSzPts val="1100"/>
            </a:pPr>
            <a:r>
              <a:rPr lang="vi-VN" sz="3200" b="1" dirty="0">
                <a:solidFill>
                  <a:srgbClr val="C00000"/>
                </a:solidFill>
              </a:rPr>
              <a:t>Câu 2. </a:t>
            </a:r>
            <a:r>
              <a:rPr lang="vi-VN" sz="3200" dirty="0">
                <a:solidFill>
                  <a:schemeClr val="tx1">
                    <a:lumMod val="50000"/>
                  </a:schemeClr>
                </a:solidFill>
              </a:rPr>
              <a:t>Nguyên tố hoá học nào có nhiều nhất trong vũ trụ?</a:t>
            </a:r>
          </a:p>
        </p:txBody>
      </p:sp>
      <p:sp>
        <p:nvSpPr>
          <p:cNvPr id="9" name="Title 8">
            <a:extLst>
              <a:ext uri="{FF2B5EF4-FFF2-40B4-BE49-F238E27FC236}">
                <a16:creationId xmlns:a16="http://schemas.microsoft.com/office/drawing/2014/main" id="{18D80E6A-F8FC-483C-8A29-D4A3E833F31E}"/>
              </a:ext>
            </a:extLst>
          </p:cNvPr>
          <p:cNvSpPr>
            <a:spLocks noGrp="1"/>
          </p:cNvSpPr>
          <p:nvPr>
            <p:ph type="title"/>
          </p:nvPr>
        </p:nvSpPr>
        <p:spPr>
          <a:xfrm>
            <a:off x="4155604" y="405727"/>
            <a:ext cx="3451905" cy="763600"/>
          </a:xfrm>
        </p:spPr>
        <p:style>
          <a:lnRef idx="2">
            <a:schemeClr val="accent2"/>
          </a:lnRef>
          <a:fillRef idx="1">
            <a:schemeClr val="lt1"/>
          </a:fillRef>
          <a:effectRef idx="0">
            <a:schemeClr val="accent2"/>
          </a:effectRef>
          <a:fontRef idx="minor">
            <a:schemeClr val="dk1"/>
          </a:fontRef>
        </p:style>
        <p:txBody>
          <a:bodyPr/>
          <a:lstStyle/>
          <a:p>
            <a:r>
              <a:rPr lang="en-US" dirty="0" err="1">
                <a:solidFill>
                  <a:srgbClr val="C00000"/>
                </a:solidFill>
                <a:latin typeface="+mn-lt"/>
              </a:rPr>
              <a:t>Về</a:t>
            </a:r>
            <a:r>
              <a:rPr lang="en-US" dirty="0">
                <a:solidFill>
                  <a:srgbClr val="C00000"/>
                </a:solidFill>
                <a:latin typeface="+mn-lt"/>
              </a:rPr>
              <a:t> </a:t>
            </a:r>
            <a:r>
              <a:rPr lang="en-US" dirty="0" err="1">
                <a:solidFill>
                  <a:srgbClr val="C00000"/>
                </a:solidFill>
                <a:latin typeface="+mn-lt"/>
              </a:rPr>
              <a:t>nhà</a:t>
            </a:r>
            <a:r>
              <a:rPr lang="en-US" dirty="0">
                <a:solidFill>
                  <a:srgbClr val="C00000"/>
                </a:solidFill>
                <a:latin typeface="+mn-lt"/>
              </a:rPr>
              <a:t> </a:t>
            </a:r>
            <a:endParaRPr lang="vi-VN" dirty="0">
              <a:solidFill>
                <a:srgbClr val="C00000"/>
              </a:solidFill>
              <a:latin typeface="+mn-lt"/>
            </a:endParaRPr>
          </a:p>
        </p:txBody>
      </p:sp>
    </p:spTree>
    <p:extLst>
      <p:ext uri="{BB962C8B-B14F-4D97-AF65-F5344CB8AC3E}">
        <p14:creationId xmlns:p14="http://schemas.microsoft.com/office/powerpoint/2010/main" val="4194790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grpSp>
        <p:nvGrpSpPr>
          <p:cNvPr id="926" name="Google Shape;926;p38"/>
          <p:cNvGrpSpPr/>
          <p:nvPr/>
        </p:nvGrpSpPr>
        <p:grpSpPr>
          <a:xfrm>
            <a:off x="5142655" y="3143364"/>
            <a:ext cx="1906691" cy="2163141"/>
            <a:chOff x="67672650" y="3100463"/>
            <a:chExt cx="1360200" cy="1384250"/>
          </a:xfrm>
        </p:grpSpPr>
        <p:sp>
          <p:nvSpPr>
            <p:cNvPr id="927" name="Google Shape;927;p38"/>
            <p:cNvSpPr/>
            <p:nvPr/>
          </p:nvSpPr>
          <p:spPr>
            <a:xfrm>
              <a:off x="68473875" y="3679463"/>
              <a:ext cx="258025" cy="583200"/>
            </a:xfrm>
            <a:custGeom>
              <a:avLst/>
              <a:gdLst/>
              <a:ahLst/>
              <a:cxnLst/>
              <a:rect l="l" t="t" r="r" b="b"/>
              <a:pathLst>
                <a:path w="10321" h="23328" extrusionOk="0">
                  <a:moveTo>
                    <a:pt x="3287" y="2518"/>
                  </a:moveTo>
                  <a:cubicBezTo>
                    <a:pt x="3536" y="2518"/>
                    <a:pt x="3774" y="2601"/>
                    <a:pt x="3959" y="2724"/>
                  </a:cubicBezTo>
                  <a:cubicBezTo>
                    <a:pt x="4466" y="3136"/>
                    <a:pt x="4402" y="3801"/>
                    <a:pt x="3959" y="4181"/>
                  </a:cubicBezTo>
                  <a:cubicBezTo>
                    <a:pt x="3748" y="4364"/>
                    <a:pt x="3494" y="4459"/>
                    <a:pt x="3249" y="4459"/>
                  </a:cubicBezTo>
                  <a:cubicBezTo>
                    <a:pt x="2941" y="4459"/>
                    <a:pt x="2647" y="4308"/>
                    <a:pt x="2470" y="3991"/>
                  </a:cubicBezTo>
                  <a:cubicBezTo>
                    <a:pt x="2185" y="3516"/>
                    <a:pt x="2344" y="2883"/>
                    <a:pt x="2787" y="2598"/>
                  </a:cubicBezTo>
                  <a:cubicBezTo>
                    <a:pt x="2798" y="2587"/>
                    <a:pt x="2808" y="2584"/>
                    <a:pt x="2819" y="2584"/>
                  </a:cubicBezTo>
                  <a:cubicBezTo>
                    <a:pt x="2840" y="2584"/>
                    <a:pt x="2861" y="2598"/>
                    <a:pt x="2882" y="2598"/>
                  </a:cubicBezTo>
                  <a:cubicBezTo>
                    <a:pt x="3015" y="2542"/>
                    <a:pt x="3153" y="2518"/>
                    <a:pt x="3287" y="2518"/>
                  </a:cubicBezTo>
                  <a:close/>
                  <a:moveTo>
                    <a:pt x="6273" y="5601"/>
                  </a:moveTo>
                  <a:cubicBezTo>
                    <a:pt x="6448" y="5601"/>
                    <a:pt x="6527" y="5718"/>
                    <a:pt x="6556" y="5860"/>
                  </a:cubicBezTo>
                  <a:lnTo>
                    <a:pt x="6619" y="5860"/>
                  </a:lnTo>
                  <a:cubicBezTo>
                    <a:pt x="6619" y="5796"/>
                    <a:pt x="6619" y="5670"/>
                    <a:pt x="6746" y="5670"/>
                  </a:cubicBezTo>
                  <a:cubicBezTo>
                    <a:pt x="6818" y="5656"/>
                    <a:pt x="6889" y="5650"/>
                    <a:pt x="6959" y="5650"/>
                  </a:cubicBezTo>
                  <a:cubicBezTo>
                    <a:pt x="7719" y="5650"/>
                    <a:pt x="8337" y="6401"/>
                    <a:pt x="8424" y="7126"/>
                  </a:cubicBezTo>
                  <a:cubicBezTo>
                    <a:pt x="8551" y="8045"/>
                    <a:pt x="7854" y="8741"/>
                    <a:pt x="6999" y="8868"/>
                  </a:cubicBezTo>
                  <a:cubicBezTo>
                    <a:pt x="6908" y="8882"/>
                    <a:pt x="6817" y="8888"/>
                    <a:pt x="6727" y="8888"/>
                  </a:cubicBezTo>
                  <a:cubicBezTo>
                    <a:pt x="5975" y="8888"/>
                    <a:pt x="5297" y="8422"/>
                    <a:pt x="5099" y="7601"/>
                  </a:cubicBezTo>
                  <a:cubicBezTo>
                    <a:pt x="4941" y="6810"/>
                    <a:pt x="5384" y="5828"/>
                    <a:pt x="6207" y="5606"/>
                  </a:cubicBezTo>
                  <a:cubicBezTo>
                    <a:pt x="6230" y="5603"/>
                    <a:pt x="6252" y="5601"/>
                    <a:pt x="6273" y="5601"/>
                  </a:cubicBezTo>
                  <a:close/>
                  <a:moveTo>
                    <a:pt x="3253" y="11548"/>
                  </a:moveTo>
                  <a:cubicBezTo>
                    <a:pt x="3378" y="11548"/>
                    <a:pt x="3502" y="11658"/>
                    <a:pt x="3484" y="11845"/>
                  </a:cubicBezTo>
                  <a:lnTo>
                    <a:pt x="3484" y="11877"/>
                  </a:lnTo>
                  <a:cubicBezTo>
                    <a:pt x="4363" y="11805"/>
                    <a:pt x="5277" y="11770"/>
                    <a:pt x="6187" y="11770"/>
                  </a:cubicBezTo>
                  <a:cubicBezTo>
                    <a:pt x="6490" y="11770"/>
                    <a:pt x="6793" y="11774"/>
                    <a:pt x="7094" y="11782"/>
                  </a:cubicBezTo>
                  <a:cubicBezTo>
                    <a:pt x="7157" y="11782"/>
                    <a:pt x="7252" y="11845"/>
                    <a:pt x="7284" y="11877"/>
                  </a:cubicBezTo>
                  <a:cubicBezTo>
                    <a:pt x="7345" y="11779"/>
                    <a:pt x="7448" y="11733"/>
                    <a:pt x="7553" y="11733"/>
                  </a:cubicBezTo>
                  <a:cubicBezTo>
                    <a:pt x="7722" y="11733"/>
                    <a:pt x="7898" y="11852"/>
                    <a:pt x="7917" y="12067"/>
                  </a:cubicBezTo>
                  <a:cubicBezTo>
                    <a:pt x="8107" y="14125"/>
                    <a:pt x="8202" y="16564"/>
                    <a:pt x="7791" y="18590"/>
                  </a:cubicBezTo>
                  <a:cubicBezTo>
                    <a:pt x="7632" y="19319"/>
                    <a:pt x="7379" y="19952"/>
                    <a:pt x="6872" y="20269"/>
                  </a:cubicBezTo>
                  <a:cubicBezTo>
                    <a:pt x="6841" y="20332"/>
                    <a:pt x="6809" y="20427"/>
                    <a:pt x="6714" y="20491"/>
                  </a:cubicBezTo>
                  <a:cubicBezTo>
                    <a:pt x="6261" y="20812"/>
                    <a:pt x="5796" y="20953"/>
                    <a:pt x="5349" y="20953"/>
                  </a:cubicBezTo>
                  <a:cubicBezTo>
                    <a:pt x="4299" y="20953"/>
                    <a:pt x="3349" y="20173"/>
                    <a:pt x="2882" y="19129"/>
                  </a:cubicBezTo>
                  <a:cubicBezTo>
                    <a:pt x="1932" y="16975"/>
                    <a:pt x="2249" y="13840"/>
                    <a:pt x="3040" y="11718"/>
                  </a:cubicBezTo>
                  <a:cubicBezTo>
                    <a:pt x="3079" y="11601"/>
                    <a:pt x="3166" y="11548"/>
                    <a:pt x="3253" y="11548"/>
                  </a:cubicBezTo>
                  <a:close/>
                  <a:moveTo>
                    <a:pt x="0" y="1"/>
                  </a:moveTo>
                  <a:cubicBezTo>
                    <a:pt x="412" y="3643"/>
                    <a:pt x="349" y="7380"/>
                    <a:pt x="349" y="11053"/>
                  </a:cubicBezTo>
                  <a:cubicBezTo>
                    <a:pt x="349" y="13112"/>
                    <a:pt x="317" y="15170"/>
                    <a:pt x="285" y="17229"/>
                  </a:cubicBezTo>
                  <a:cubicBezTo>
                    <a:pt x="222" y="19762"/>
                    <a:pt x="475" y="22359"/>
                    <a:pt x="3135" y="23214"/>
                  </a:cubicBezTo>
                  <a:cubicBezTo>
                    <a:pt x="3135" y="23101"/>
                    <a:pt x="3186" y="22987"/>
                    <a:pt x="3310" y="22987"/>
                  </a:cubicBezTo>
                  <a:cubicBezTo>
                    <a:pt x="3325" y="22987"/>
                    <a:pt x="3340" y="22989"/>
                    <a:pt x="3357" y="22992"/>
                  </a:cubicBezTo>
                  <a:cubicBezTo>
                    <a:pt x="4076" y="23222"/>
                    <a:pt x="4722" y="23328"/>
                    <a:pt x="5302" y="23328"/>
                  </a:cubicBezTo>
                  <a:cubicBezTo>
                    <a:pt x="9754" y="23328"/>
                    <a:pt x="10321" y="17119"/>
                    <a:pt x="10293" y="13365"/>
                  </a:cubicBezTo>
                  <a:cubicBezTo>
                    <a:pt x="10261" y="8931"/>
                    <a:pt x="10103" y="4498"/>
                    <a:pt x="10134" y="127"/>
                  </a:cubicBezTo>
                  <a:cubicBezTo>
                    <a:pt x="6777" y="127"/>
                    <a:pt x="3357" y="32"/>
                    <a:pt x="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28" name="Google Shape;928;p38"/>
            <p:cNvSpPr/>
            <p:nvPr/>
          </p:nvSpPr>
          <p:spPr>
            <a:xfrm>
              <a:off x="68649250" y="3118088"/>
              <a:ext cx="65325" cy="55625"/>
            </a:xfrm>
            <a:custGeom>
              <a:avLst/>
              <a:gdLst/>
              <a:ahLst/>
              <a:cxnLst/>
              <a:rect l="l" t="t" r="r" b="b"/>
              <a:pathLst>
                <a:path w="2613" h="2225" extrusionOk="0">
                  <a:moveTo>
                    <a:pt x="1111" y="0"/>
                  </a:moveTo>
                  <a:cubicBezTo>
                    <a:pt x="1084" y="0"/>
                    <a:pt x="1057" y="1"/>
                    <a:pt x="1029" y="3"/>
                  </a:cubicBezTo>
                  <a:cubicBezTo>
                    <a:pt x="1029" y="34"/>
                    <a:pt x="997" y="34"/>
                    <a:pt x="934" y="98"/>
                  </a:cubicBezTo>
                  <a:cubicBezTo>
                    <a:pt x="0" y="623"/>
                    <a:pt x="196" y="2224"/>
                    <a:pt x="1273" y="2224"/>
                  </a:cubicBezTo>
                  <a:cubicBezTo>
                    <a:pt x="1365" y="2224"/>
                    <a:pt x="1463" y="2213"/>
                    <a:pt x="1568" y="2188"/>
                  </a:cubicBezTo>
                  <a:cubicBezTo>
                    <a:pt x="2138" y="2029"/>
                    <a:pt x="2613" y="1459"/>
                    <a:pt x="2423" y="889"/>
                  </a:cubicBezTo>
                  <a:cubicBezTo>
                    <a:pt x="2211" y="315"/>
                    <a:pt x="1682" y="0"/>
                    <a:pt x="1111"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29" name="Google Shape;929;p38"/>
            <p:cNvSpPr/>
            <p:nvPr/>
          </p:nvSpPr>
          <p:spPr>
            <a:xfrm>
              <a:off x="68512650" y="3183663"/>
              <a:ext cx="88700" cy="85850"/>
            </a:xfrm>
            <a:custGeom>
              <a:avLst/>
              <a:gdLst/>
              <a:ahLst/>
              <a:cxnLst/>
              <a:rect l="l" t="t" r="r" b="b"/>
              <a:pathLst>
                <a:path w="3548" h="3434" extrusionOk="0">
                  <a:moveTo>
                    <a:pt x="2062" y="0"/>
                  </a:moveTo>
                  <a:cubicBezTo>
                    <a:pt x="1166" y="0"/>
                    <a:pt x="309" y="755"/>
                    <a:pt x="159" y="1623"/>
                  </a:cubicBezTo>
                  <a:cubicBezTo>
                    <a:pt x="1" y="2542"/>
                    <a:pt x="634" y="3238"/>
                    <a:pt x="1489" y="3397"/>
                  </a:cubicBezTo>
                  <a:cubicBezTo>
                    <a:pt x="1609" y="3421"/>
                    <a:pt x="1732" y="3434"/>
                    <a:pt x="1856" y="3434"/>
                  </a:cubicBezTo>
                  <a:cubicBezTo>
                    <a:pt x="2520" y="3434"/>
                    <a:pt x="3198" y="3077"/>
                    <a:pt x="3358" y="2383"/>
                  </a:cubicBezTo>
                  <a:cubicBezTo>
                    <a:pt x="3548" y="1433"/>
                    <a:pt x="3010" y="863"/>
                    <a:pt x="2249" y="483"/>
                  </a:cubicBezTo>
                  <a:cubicBezTo>
                    <a:pt x="2091" y="388"/>
                    <a:pt x="2091" y="103"/>
                    <a:pt x="2249" y="8"/>
                  </a:cubicBezTo>
                  <a:lnTo>
                    <a:pt x="2218" y="8"/>
                  </a:lnTo>
                  <a:cubicBezTo>
                    <a:pt x="2166" y="3"/>
                    <a:pt x="2114" y="0"/>
                    <a:pt x="2062"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30" name="Google Shape;930;p38"/>
            <p:cNvSpPr/>
            <p:nvPr/>
          </p:nvSpPr>
          <p:spPr>
            <a:xfrm>
              <a:off x="68530275" y="3746188"/>
              <a:ext cx="53650" cy="43500"/>
            </a:xfrm>
            <a:custGeom>
              <a:avLst/>
              <a:gdLst/>
              <a:ahLst/>
              <a:cxnLst/>
              <a:rect l="l" t="t" r="r" b="b"/>
              <a:pathLst>
                <a:path w="2146" h="1740" extrusionOk="0">
                  <a:moveTo>
                    <a:pt x="1089" y="1"/>
                  </a:moveTo>
                  <a:cubicBezTo>
                    <a:pt x="818" y="1"/>
                    <a:pt x="558" y="130"/>
                    <a:pt x="309" y="340"/>
                  </a:cubicBezTo>
                  <a:cubicBezTo>
                    <a:pt x="278" y="404"/>
                    <a:pt x="214" y="404"/>
                    <a:pt x="119" y="404"/>
                  </a:cubicBezTo>
                  <a:cubicBezTo>
                    <a:pt x="1" y="1045"/>
                    <a:pt x="398" y="1740"/>
                    <a:pt x="966" y="1740"/>
                  </a:cubicBezTo>
                  <a:cubicBezTo>
                    <a:pt x="1155" y="1740"/>
                    <a:pt x="1362" y="1663"/>
                    <a:pt x="1576" y="1480"/>
                  </a:cubicBezTo>
                  <a:cubicBezTo>
                    <a:pt x="2020" y="1132"/>
                    <a:pt x="2146" y="499"/>
                    <a:pt x="1639" y="182"/>
                  </a:cubicBezTo>
                  <a:cubicBezTo>
                    <a:pt x="1451" y="56"/>
                    <a:pt x="1268" y="1"/>
                    <a:pt x="1089"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31" name="Google Shape;931;p38"/>
            <p:cNvSpPr/>
            <p:nvPr/>
          </p:nvSpPr>
          <p:spPr>
            <a:xfrm>
              <a:off x="68608450" y="3818013"/>
              <a:ext cx="69700" cy="73250"/>
            </a:xfrm>
            <a:custGeom>
              <a:avLst/>
              <a:gdLst/>
              <a:ahLst/>
              <a:cxnLst/>
              <a:rect l="l" t="t" r="r" b="b"/>
              <a:pathLst>
                <a:path w="2788" h="2930" extrusionOk="0">
                  <a:moveTo>
                    <a:pt x="1141" y="1"/>
                  </a:moveTo>
                  <a:cubicBezTo>
                    <a:pt x="1204" y="159"/>
                    <a:pt x="1109" y="286"/>
                    <a:pt x="983" y="349"/>
                  </a:cubicBezTo>
                  <a:cubicBezTo>
                    <a:pt x="413" y="698"/>
                    <a:pt x="1" y="1268"/>
                    <a:pt x="128" y="1964"/>
                  </a:cubicBezTo>
                  <a:cubicBezTo>
                    <a:pt x="184" y="2585"/>
                    <a:pt x="694" y="2930"/>
                    <a:pt x="1297" y="2930"/>
                  </a:cubicBezTo>
                  <a:cubicBezTo>
                    <a:pt x="1371" y="2930"/>
                    <a:pt x="1446" y="2925"/>
                    <a:pt x="1521" y="2914"/>
                  </a:cubicBezTo>
                  <a:cubicBezTo>
                    <a:pt x="2218" y="2819"/>
                    <a:pt x="2788" y="2249"/>
                    <a:pt x="2661" y="1489"/>
                  </a:cubicBezTo>
                  <a:cubicBezTo>
                    <a:pt x="2534" y="793"/>
                    <a:pt x="1996" y="349"/>
                    <a:pt x="1363" y="159"/>
                  </a:cubicBezTo>
                  <a:cubicBezTo>
                    <a:pt x="1299" y="128"/>
                    <a:pt x="1236" y="64"/>
                    <a:pt x="123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32" name="Google Shape;932;p38"/>
            <p:cNvSpPr/>
            <p:nvPr/>
          </p:nvSpPr>
          <p:spPr>
            <a:xfrm>
              <a:off x="68539575" y="3972413"/>
              <a:ext cx="138575" cy="225275"/>
            </a:xfrm>
            <a:custGeom>
              <a:avLst/>
              <a:gdLst/>
              <a:ahLst/>
              <a:cxnLst/>
              <a:rect l="l" t="t" r="r" b="b"/>
              <a:pathLst>
                <a:path w="5543" h="9011" extrusionOk="0">
                  <a:moveTo>
                    <a:pt x="1024" y="5497"/>
                  </a:moveTo>
                  <a:cubicBezTo>
                    <a:pt x="1146" y="5497"/>
                    <a:pt x="1267" y="5577"/>
                    <a:pt x="1267" y="5732"/>
                  </a:cubicBezTo>
                  <a:cubicBezTo>
                    <a:pt x="1267" y="6081"/>
                    <a:pt x="1267" y="6366"/>
                    <a:pt x="1489" y="6682"/>
                  </a:cubicBezTo>
                  <a:cubicBezTo>
                    <a:pt x="1743" y="6967"/>
                    <a:pt x="2059" y="7157"/>
                    <a:pt x="2439" y="7189"/>
                  </a:cubicBezTo>
                  <a:cubicBezTo>
                    <a:pt x="2629" y="7252"/>
                    <a:pt x="2629" y="7506"/>
                    <a:pt x="2439" y="7506"/>
                  </a:cubicBezTo>
                  <a:cubicBezTo>
                    <a:pt x="2412" y="7508"/>
                    <a:pt x="2384" y="7509"/>
                    <a:pt x="2357" y="7509"/>
                  </a:cubicBezTo>
                  <a:cubicBezTo>
                    <a:pt x="1461" y="7509"/>
                    <a:pt x="516" y="6529"/>
                    <a:pt x="792" y="5669"/>
                  </a:cubicBezTo>
                  <a:cubicBezTo>
                    <a:pt x="821" y="5553"/>
                    <a:pt x="923" y="5497"/>
                    <a:pt x="1024" y="5497"/>
                  </a:cubicBezTo>
                  <a:close/>
                  <a:moveTo>
                    <a:pt x="507" y="0"/>
                  </a:moveTo>
                  <a:cubicBezTo>
                    <a:pt x="222" y="1552"/>
                    <a:pt x="1" y="3072"/>
                    <a:pt x="32" y="4624"/>
                  </a:cubicBezTo>
                  <a:cubicBezTo>
                    <a:pt x="93" y="6382"/>
                    <a:pt x="821" y="9010"/>
                    <a:pt x="2771" y="9010"/>
                  </a:cubicBezTo>
                  <a:cubicBezTo>
                    <a:pt x="2859" y="9010"/>
                    <a:pt x="2949" y="9005"/>
                    <a:pt x="3041" y="8994"/>
                  </a:cubicBezTo>
                  <a:cubicBezTo>
                    <a:pt x="3073" y="8868"/>
                    <a:pt x="3168" y="8741"/>
                    <a:pt x="3326" y="8741"/>
                  </a:cubicBezTo>
                  <a:cubicBezTo>
                    <a:pt x="5543" y="8614"/>
                    <a:pt x="4909" y="2185"/>
                    <a:pt x="4846" y="127"/>
                  </a:cubicBezTo>
                  <a:lnTo>
                    <a:pt x="4846" y="127"/>
                  </a:lnTo>
                  <a:cubicBezTo>
                    <a:pt x="4814" y="143"/>
                    <a:pt x="4791" y="151"/>
                    <a:pt x="4763" y="151"/>
                  </a:cubicBezTo>
                  <a:cubicBezTo>
                    <a:pt x="4735" y="151"/>
                    <a:pt x="4704" y="143"/>
                    <a:pt x="4656" y="127"/>
                  </a:cubicBezTo>
                  <a:cubicBezTo>
                    <a:pt x="4466" y="131"/>
                    <a:pt x="4276" y="133"/>
                    <a:pt x="4086" y="133"/>
                  </a:cubicBezTo>
                  <a:cubicBezTo>
                    <a:pt x="2890" y="133"/>
                    <a:pt x="1710" y="55"/>
                    <a:pt x="507"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33" name="Google Shape;933;p38"/>
            <p:cNvSpPr/>
            <p:nvPr/>
          </p:nvSpPr>
          <p:spPr>
            <a:xfrm>
              <a:off x="67686900" y="4411813"/>
              <a:ext cx="1309525" cy="68900"/>
            </a:xfrm>
            <a:custGeom>
              <a:avLst/>
              <a:gdLst/>
              <a:ahLst/>
              <a:cxnLst/>
              <a:rect l="l" t="t" r="r" b="b"/>
              <a:pathLst>
                <a:path w="52381" h="2756" extrusionOk="0">
                  <a:moveTo>
                    <a:pt x="52381" y="1"/>
                  </a:moveTo>
                  <a:lnTo>
                    <a:pt x="52381" y="1"/>
                  </a:lnTo>
                  <a:cubicBezTo>
                    <a:pt x="52349" y="32"/>
                    <a:pt x="52317" y="32"/>
                    <a:pt x="52254" y="32"/>
                  </a:cubicBezTo>
                  <a:cubicBezTo>
                    <a:pt x="38404" y="267"/>
                    <a:pt x="24490" y="848"/>
                    <a:pt x="10618" y="848"/>
                  </a:cubicBezTo>
                  <a:cubicBezTo>
                    <a:pt x="7678" y="848"/>
                    <a:pt x="4740" y="821"/>
                    <a:pt x="1805" y="761"/>
                  </a:cubicBezTo>
                  <a:lnTo>
                    <a:pt x="1805" y="761"/>
                  </a:lnTo>
                  <a:cubicBezTo>
                    <a:pt x="1837" y="951"/>
                    <a:pt x="1710" y="1172"/>
                    <a:pt x="1425" y="1172"/>
                  </a:cubicBezTo>
                  <a:cubicBezTo>
                    <a:pt x="380" y="1172"/>
                    <a:pt x="0" y="2217"/>
                    <a:pt x="792" y="2756"/>
                  </a:cubicBezTo>
                  <a:cubicBezTo>
                    <a:pt x="855" y="2692"/>
                    <a:pt x="1520" y="2376"/>
                    <a:pt x="1647" y="2376"/>
                  </a:cubicBezTo>
                  <a:cubicBezTo>
                    <a:pt x="8395" y="1947"/>
                    <a:pt x="15098" y="1829"/>
                    <a:pt x="21792" y="1829"/>
                  </a:cubicBezTo>
                  <a:cubicBezTo>
                    <a:pt x="29889" y="1829"/>
                    <a:pt x="37972" y="2001"/>
                    <a:pt x="46106" y="2001"/>
                  </a:cubicBezTo>
                  <a:cubicBezTo>
                    <a:pt x="48131" y="2001"/>
                    <a:pt x="50159" y="1991"/>
                    <a:pt x="52191" y="1964"/>
                  </a:cubicBezTo>
                  <a:cubicBezTo>
                    <a:pt x="52191" y="1299"/>
                    <a:pt x="52254" y="634"/>
                    <a:pt x="5238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34" name="Google Shape;934;p38"/>
            <p:cNvSpPr/>
            <p:nvPr/>
          </p:nvSpPr>
          <p:spPr>
            <a:xfrm>
              <a:off x="67701925" y="3588413"/>
              <a:ext cx="1305575" cy="68125"/>
            </a:xfrm>
            <a:custGeom>
              <a:avLst/>
              <a:gdLst/>
              <a:ahLst/>
              <a:cxnLst/>
              <a:rect l="l" t="t" r="r" b="b"/>
              <a:pathLst>
                <a:path w="52223" h="2725" extrusionOk="0">
                  <a:moveTo>
                    <a:pt x="5255" y="1147"/>
                  </a:moveTo>
                  <a:cubicBezTo>
                    <a:pt x="5672" y="1147"/>
                    <a:pt x="6086" y="1155"/>
                    <a:pt x="6493" y="1173"/>
                  </a:cubicBezTo>
                  <a:cubicBezTo>
                    <a:pt x="6778" y="1173"/>
                    <a:pt x="6778" y="1616"/>
                    <a:pt x="6493" y="1616"/>
                  </a:cubicBezTo>
                  <a:cubicBezTo>
                    <a:pt x="6016" y="1657"/>
                    <a:pt x="5535" y="1671"/>
                    <a:pt x="5054" y="1671"/>
                  </a:cubicBezTo>
                  <a:cubicBezTo>
                    <a:pt x="4036" y="1671"/>
                    <a:pt x="3017" y="1606"/>
                    <a:pt x="2028" y="1584"/>
                  </a:cubicBezTo>
                  <a:cubicBezTo>
                    <a:pt x="1838" y="1584"/>
                    <a:pt x="1838" y="1268"/>
                    <a:pt x="2028" y="1268"/>
                  </a:cubicBezTo>
                  <a:cubicBezTo>
                    <a:pt x="3078" y="1199"/>
                    <a:pt x="4177" y="1147"/>
                    <a:pt x="5255" y="1147"/>
                  </a:cubicBezTo>
                  <a:close/>
                  <a:moveTo>
                    <a:pt x="634" y="1"/>
                  </a:moveTo>
                  <a:cubicBezTo>
                    <a:pt x="1" y="508"/>
                    <a:pt x="33" y="1426"/>
                    <a:pt x="508" y="2186"/>
                  </a:cubicBezTo>
                  <a:cubicBezTo>
                    <a:pt x="603" y="2281"/>
                    <a:pt x="476" y="2439"/>
                    <a:pt x="349" y="2439"/>
                  </a:cubicBezTo>
                  <a:lnTo>
                    <a:pt x="349" y="2534"/>
                  </a:lnTo>
                  <a:cubicBezTo>
                    <a:pt x="2059" y="2496"/>
                    <a:pt x="3772" y="2481"/>
                    <a:pt x="5486" y="2481"/>
                  </a:cubicBezTo>
                  <a:cubicBezTo>
                    <a:pt x="12343" y="2481"/>
                    <a:pt x="19224" y="2724"/>
                    <a:pt x="26064" y="2724"/>
                  </a:cubicBezTo>
                  <a:cubicBezTo>
                    <a:pt x="27521" y="2724"/>
                    <a:pt x="29010" y="2693"/>
                    <a:pt x="30530" y="2693"/>
                  </a:cubicBezTo>
                  <a:cubicBezTo>
                    <a:pt x="30546" y="2677"/>
                    <a:pt x="30577" y="2669"/>
                    <a:pt x="30613" y="2669"/>
                  </a:cubicBezTo>
                  <a:cubicBezTo>
                    <a:pt x="30649" y="2669"/>
                    <a:pt x="30688" y="2677"/>
                    <a:pt x="30720" y="2693"/>
                  </a:cubicBezTo>
                  <a:cubicBezTo>
                    <a:pt x="35051" y="2614"/>
                    <a:pt x="39420" y="2498"/>
                    <a:pt x="43779" y="2498"/>
                  </a:cubicBezTo>
                  <a:cubicBezTo>
                    <a:pt x="46431" y="2498"/>
                    <a:pt x="49081" y="2541"/>
                    <a:pt x="51716" y="2661"/>
                  </a:cubicBezTo>
                  <a:cubicBezTo>
                    <a:pt x="51748" y="2661"/>
                    <a:pt x="51811" y="2693"/>
                    <a:pt x="51875" y="2693"/>
                  </a:cubicBezTo>
                  <a:cubicBezTo>
                    <a:pt x="52191" y="2123"/>
                    <a:pt x="52223" y="1489"/>
                    <a:pt x="52128" y="856"/>
                  </a:cubicBezTo>
                  <a:lnTo>
                    <a:pt x="52128" y="856"/>
                  </a:lnTo>
                  <a:cubicBezTo>
                    <a:pt x="52065" y="856"/>
                    <a:pt x="52033" y="919"/>
                    <a:pt x="52033" y="951"/>
                  </a:cubicBezTo>
                  <a:cubicBezTo>
                    <a:pt x="35154" y="539"/>
                    <a:pt x="18496" y="824"/>
                    <a:pt x="2186" y="223"/>
                  </a:cubicBezTo>
                  <a:cubicBezTo>
                    <a:pt x="2139" y="270"/>
                    <a:pt x="2091" y="294"/>
                    <a:pt x="2044" y="294"/>
                  </a:cubicBezTo>
                  <a:cubicBezTo>
                    <a:pt x="1996" y="294"/>
                    <a:pt x="1948" y="270"/>
                    <a:pt x="1901" y="223"/>
                  </a:cubicBezTo>
                  <a:cubicBezTo>
                    <a:pt x="1584" y="191"/>
                    <a:pt x="1236" y="191"/>
                    <a:pt x="919" y="159"/>
                  </a:cubicBezTo>
                  <a:cubicBezTo>
                    <a:pt x="793" y="128"/>
                    <a:pt x="729" y="64"/>
                    <a:pt x="634"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35" name="Google Shape;935;p38"/>
            <p:cNvSpPr/>
            <p:nvPr/>
          </p:nvSpPr>
          <p:spPr>
            <a:xfrm>
              <a:off x="67979825" y="3109438"/>
              <a:ext cx="118000" cy="111675"/>
            </a:xfrm>
            <a:custGeom>
              <a:avLst/>
              <a:gdLst/>
              <a:ahLst/>
              <a:cxnLst/>
              <a:rect l="l" t="t" r="r" b="b"/>
              <a:pathLst>
                <a:path w="4720" h="4467" extrusionOk="0">
                  <a:moveTo>
                    <a:pt x="1552" y="0"/>
                  </a:moveTo>
                  <a:cubicBezTo>
                    <a:pt x="697" y="539"/>
                    <a:pt x="1" y="1552"/>
                    <a:pt x="254" y="2660"/>
                  </a:cubicBezTo>
                  <a:cubicBezTo>
                    <a:pt x="441" y="3655"/>
                    <a:pt x="1450" y="4466"/>
                    <a:pt x="2476" y="4466"/>
                  </a:cubicBezTo>
                  <a:cubicBezTo>
                    <a:pt x="2495" y="4466"/>
                    <a:pt x="2515" y="4466"/>
                    <a:pt x="2534" y="4465"/>
                  </a:cubicBezTo>
                  <a:cubicBezTo>
                    <a:pt x="3738" y="4434"/>
                    <a:pt x="4719" y="3167"/>
                    <a:pt x="4498" y="2027"/>
                  </a:cubicBezTo>
                  <a:cubicBezTo>
                    <a:pt x="4280" y="1072"/>
                    <a:pt x="3333" y="423"/>
                    <a:pt x="2407" y="423"/>
                  </a:cubicBezTo>
                  <a:cubicBezTo>
                    <a:pt x="2258" y="423"/>
                    <a:pt x="2109" y="440"/>
                    <a:pt x="1964" y="475"/>
                  </a:cubicBezTo>
                  <a:cubicBezTo>
                    <a:pt x="1936" y="481"/>
                    <a:pt x="1910" y="483"/>
                    <a:pt x="1884" y="483"/>
                  </a:cubicBezTo>
                  <a:cubicBezTo>
                    <a:pt x="1621" y="483"/>
                    <a:pt x="1495" y="202"/>
                    <a:pt x="1552"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36" name="Google Shape;936;p38"/>
            <p:cNvSpPr/>
            <p:nvPr/>
          </p:nvSpPr>
          <p:spPr>
            <a:xfrm>
              <a:off x="68146100" y="3248438"/>
              <a:ext cx="74975" cy="53850"/>
            </a:xfrm>
            <a:custGeom>
              <a:avLst/>
              <a:gdLst/>
              <a:ahLst/>
              <a:cxnLst/>
              <a:rect l="l" t="t" r="r" b="b"/>
              <a:pathLst>
                <a:path w="2999" h="2154" extrusionOk="0">
                  <a:moveTo>
                    <a:pt x="984" y="0"/>
                  </a:moveTo>
                  <a:cubicBezTo>
                    <a:pt x="920" y="0"/>
                    <a:pt x="856" y="5"/>
                    <a:pt x="792" y="14"/>
                  </a:cubicBezTo>
                  <a:cubicBezTo>
                    <a:pt x="285" y="299"/>
                    <a:pt x="0" y="901"/>
                    <a:pt x="159" y="1439"/>
                  </a:cubicBezTo>
                  <a:cubicBezTo>
                    <a:pt x="296" y="1930"/>
                    <a:pt x="678" y="2153"/>
                    <a:pt x="1091" y="2153"/>
                  </a:cubicBezTo>
                  <a:cubicBezTo>
                    <a:pt x="1344" y="2153"/>
                    <a:pt x="1609" y="2070"/>
                    <a:pt x="1837" y="1914"/>
                  </a:cubicBezTo>
                  <a:cubicBezTo>
                    <a:pt x="2999" y="1139"/>
                    <a:pt x="2002" y="0"/>
                    <a:pt x="984"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37" name="Google Shape;937;p38"/>
            <p:cNvSpPr/>
            <p:nvPr/>
          </p:nvSpPr>
          <p:spPr>
            <a:xfrm>
              <a:off x="68030850" y="3727688"/>
              <a:ext cx="51925" cy="42925"/>
            </a:xfrm>
            <a:custGeom>
              <a:avLst/>
              <a:gdLst/>
              <a:ahLst/>
              <a:cxnLst/>
              <a:rect l="l" t="t" r="r" b="b"/>
              <a:pathLst>
                <a:path w="2077" h="1717" extrusionOk="0">
                  <a:moveTo>
                    <a:pt x="966" y="0"/>
                  </a:moveTo>
                  <a:cubicBezTo>
                    <a:pt x="772" y="0"/>
                    <a:pt x="583" y="66"/>
                    <a:pt x="430" y="194"/>
                  </a:cubicBezTo>
                  <a:cubicBezTo>
                    <a:pt x="0" y="784"/>
                    <a:pt x="299" y="1716"/>
                    <a:pt x="998" y="1716"/>
                  </a:cubicBezTo>
                  <a:cubicBezTo>
                    <a:pt x="1124" y="1716"/>
                    <a:pt x="1262" y="1686"/>
                    <a:pt x="1412" y="1619"/>
                  </a:cubicBezTo>
                  <a:cubicBezTo>
                    <a:pt x="1887" y="1429"/>
                    <a:pt x="2077" y="922"/>
                    <a:pt x="1760" y="447"/>
                  </a:cubicBezTo>
                  <a:cubicBezTo>
                    <a:pt x="1552" y="145"/>
                    <a:pt x="1254" y="0"/>
                    <a:pt x="96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38" name="Google Shape;938;p38"/>
            <p:cNvSpPr/>
            <p:nvPr/>
          </p:nvSpPr>
          <p:spPr>
            <a:xfrm>
              <a:off x="68101750" y="3827513"/>
              <a:ext cx="64150" cy="54300"/>
            </a:xfrm>
            <a:custGeom>
              <a:avLst/>
              <a:gdLst/>
              <a:ahLst/>
              <a:cxnLst/>
              <a:rect l="l" t="t" r="r" b="b"/>
              <a:pathLst>
                <a:path w="2566" h="2172" extrusionOk="0">
                  <a:moveTo>
                    <a:pt x="1553" y="1"/>
                  </a:moveTo>
                  <a:cubicBezTo>
                    <a:pt x="1521" y="64"/>
                    <a:pt x="1426" y="96"/>
                    <a:pt x="1362" y="96"/>
                  </a:cubicBezTo>
                  <a:lnTo>
                    <a:pt x="1109" y="96"/>
                  </a:lnTo>
                  <a:cubicBezTo>
                    <a:pt x="919" y="159"/>
                    <a:pt x="729" y="381"/>
                    <a:pt x="634" y="634"/>
                  </a:cubicBezTo>
                  <a:cubicBezTo>
                    <a:pt x="616" y="776"/>
                    <a:pt x="510" y="838"/>
                    <a:pt x="397" y="838"/>
                  </a:cubicBezTo>
                  <a:cubicBezTo>
                    <a:pt x="308" y="838"/>
                    <a:pt x="215" y="799"/>
                    <a:pt x="159" y="729"/>
                  </a:cubicBezTo>
                  <a:lnTo>
                    <a:pt x="159" y="729"/>
                  </a:lnTo>
                  <a:cubicBezTo>
                    <a:pt x="1" y="1014"/>
                    <a:pt x="1" y="1363"/>
                    <a:pt x="254" y="1711"/>
                  </a:cubicBezTo>
                  <a:cubicBezTo>
                    <a:pt x="466" y="2036"/>
                    <a:pt x="773" y="2172"/>
                    <a:pt x="1090" y="2172"/>
                  </a:cubicBezTo>
                  <a:cubicBezTo>
                    <a:pt x="1483" y="2172"/>
                    <a:pt x="1891" y="1963"/>
                    <a:pt x="2154" y="1648"/>
                  </a:cubicBezTo>
                  <a:cubicBezTo>
                    <a:pt x="2534" y="1173"/>
                    <a:pt x="2566" y="286"/>
                    <a:pt x="1869" y="96"/>
                  </a:cubicBezTo>
                  <a:cubicBezTo>
                    <a:pt x="1774" y="64"/>
                    <a:pt x="1711" y="64"/>
                    <a:pt x="155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39" name="Google Shape;939;p38"/>
            <p:cNvSpPr/>
            <p:nvPr/>
          </p:nvSpPr>
          <p:spPr>
            <a:xfrm>
              <a:off x="68025750" y="3955788"/>
              <a:ext cx="180000" cy="267625"/>
            </a:xfrm>
            <a:custGeom>
              <a:avLst/>
              <a:gdLst/>
              <a:ahLst/>
              <a:cxnLst/>
              <a:rect l="l" t="t" r="r" b="b"/>
              <a:pathLst>
                <a:path w="7200" h="10705" extrusionOk="0">
                  <a:moveTo>
                    <a:pt x="5648" y="6087"/>
                  </a:moveTo>
                  <a:cubicBezTo>
                    <a:pt x="5802" y="6087"/>
                    <a:pt x="5948" y="6208"/>
                    <a:pt x="5891" y="6397"/>
                  </a:cubicBezTo>
                  <a:cubicBezTo>
                    <a:pt x="5669" y="7822"/>
                    <a:pt x="4402" y="8963"/>
                    <a:pt x="3041" y="9533"/>
                  </a:cubicBezTo>
                  <a:cubicBezTo>
                    <a:pt x="3021" y="9540"/>
                    <a:pt x="3004" y="9544"/>
                    <a:pt x="2987" y="9544"/>
                  </a:cubicBezTo>
                  <a:cubicBezTo>
                    <a:pt x="2869" y="9544"/>
                    <a:pt x="2831" y="9363"/>
                    <a:pt x="2914" y="9279"/>
                  </a:cubicBezTo>
                  <a:cubicBezTo>
                    <a:pt x="4244" y="8614"/>
                    <a:pt x="4878" y="7601"/>
                    <a:pt x="5384" y="6271"/>
                  </a:cubicBezTo>
                  <a:cubicBezTo>
                    <a:pt x="5435" y="6143"/>
                    <a:pt x="5543" y="6087"/>
                    <a:pt x="5648" y="6087"/>
                  </a:cubicBezTo>
                  <a:close/>
                  <a:moveTo>
                    <a:pt x="507" y="0"/>
                  </a:moveTo>
                  <a:lnTo>
                    <a:pt x="444" y="32"/>
                  </a:lnTo>
                  <a:cubicBezTo>
                    <a:pt x="761" y="1425"/>
                    <a:pt x="919" y="2755"/>
                    <a:pt x="856" y="4212"/>
                  </a:cubicBezTo>
                  <a:cubicBezTo>
                    <a:pt x="824" y="5764"/>
                    <a:pt x="0" y="9849"/>
                    <a:pt x="1806" y="10704"/>
                  </a:cubicBezTo>
                  <a:cubicBezTo>
                    <a:pt x="1862" y="10619"/>
                    <a:pt x="1944" y="10509"/>
                    <a:pt x="2051" y="10509"/>
                  </a:cubicBezTo>
                  <a:cubicBezTo>
                    <a:pt x="2064" y="10509"/>
                    <a:pt x="2077" y="10511"/>
                    <a:pt x="2091" y="10514"/>
                  </a:cubicBezTo>
                  <a:cubicBezTo>
                    <a:pt x="2495" y="10626"/>
                    <a:pt x="2863" y="10679"/>
                    <a:pt x="3196" y="10679"/>
                  </a:cubicBezTo>
                  <a:cubicBezTo>
                    <a:pt x="7200" y="10679"/>
                    <a:pt x="6332" y="3123"/>
                    <a:pt x="5923" y="317"/>
                  </a:cubicBezTo>
                  <a:cubicBezTo>
                    <a:pt x="4244" y="317"/>
                    <a:pt x="2534" y="254"/>
                    <a:pt x="792" y="222"/>
                  </a:cubicBezTo>
                  <a:cubicBezTo>
                    <a:pt x="634" y="222"/>
                    <a:pt x="507" y="95"/>
                    <a:pt x="507"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40" name="Google Shape;940;p38"/>
            <p:cNvSpPr/>
            <p:nvPr/>
          </p:nvSpPr>
          <p:spPr>
            <a:xfrm>
              <a:off x="67950525" y="3358813"/>
              <a:ext cx="330175" cy="132750"/>
            </a:xfrm>
            <a:custGeom>
              <a:avLst/>
              <a:gdLst/>
              <a:ahLst/>
              <a:cxnLst/>
              <a:rect l="l" t="t" r="r" b="b"/>
              <a:pathLst>
                <a:path w="13207" h="5310" extrusionOk="0">
                  <a:moveTo>
                    <a:pt x="7285" y="1"/>
                  </a:moveTo>
                  <a:cubicBezTo>
                    <a:pt x="5385" y="1"/>
                    <a:pt x="3485" y="223"/>
                    <a:pt x="1616" y="508"/>
                  </a:cubicBezTo>
                  <a:cubicBezTo>
                    <a:pt x="1616" y="634"/>
                    <a:pt x="1584" y="761"/>
                    <a:pt x="1458" y="824"/>
                  </a:cubicBezTo>
                  <a:cubicBezTo>
                    <a:pt x="666" y="1141"/>
                    <a:pt x="1" y="1743"/>
                    <a:pt x="1" y="2661"/>
                  </a:cubicBezTo>
                  <a:cubicBezTo>
                    <a:pt x="33" y="3643"/>
                    <a:pt x="951" y="4340"/>
                    <a:pt x="1869" y="4435"/>
                  </a:cubicBezTo>
                  <a:cubicBezTo>
                    <a:pt x="2123" y="4466"/>
                    <a:pt x="2186" y="4720"/>
                    <a:pt x="2059" y="4878"/>
                  </a:cubicBezTo>
                  <a:lnTo>
                    <a:pt x="3168" y="4878"/>
                  </a:lnTo>
                  <a:cubicBezTo>
                    <a:pt x="3191" y="4832"/>
                    <a:pt x="3248" y="4802"/>
                    <a:pt x="3302" y="4802"/>
                  </a:cubicBezTo>
                  <a:cubicBezTo>
                    <a:pt x="3322" y="4802"/>
                    <a:pt x="3341" y="4806"/>
                    <a:pt x="3358" y="4815"/>
                  </a:cubicBezTo>
                  <a:cubicBezTo>
                    <a:pt x="4046" y="5151"/>
                    <a:pt x="4733" y="5310"/>
                    <a:pt x="5421" y="5310"/>
                  </a:cubicBezTo>
                  <a:cubicBezTo>
                    <a:pt x="6158" y="5310"/>
                    <a:pt x="6896" y="5127"/>
                    <a:pt x="7633" y="4783"/>
                  </a:cubicBezTo>
                  <a:cubicBezTo>
                    <a:pt x="7665" y="4751"/>
                    <a:pt x="7728" y="4751"/>
                    <a:pt x="7760" y="4751"/>
                  </a:cubicBezTo>
                  <a:lnTo>
                    <a:pt x="7665" y="3484"/>
                  </a:lnTo>
                  <a:cubicBezTo>
                    <a:pt x="7375" y="3499"/>
                    <a:pt x="7085" y="3506"/>
                    <a:pt x="6793" y="3506"/>
                  </a:cubicBezTo>
                  <a:cubicBezTo>
                    <a:pt x="5143" y="3506"/>
                    <a:pt x="3470" y="3277"/>
                    <a:pt x="1774" y="2819"/>
                  </a:cubicBezTo>
                  <a:cubicBezTo>
                    <a:pt x="1415" y="2700"/>
                    <a:pt x="1537" y="2213"/>
                    <a:pt x="1872" y="2213"/>
                  </a:cubicBezTo>
                  <a:cubicBezTo>
                    <a:pt x="1891" y="2213"/>
                    <a:pt x="1912" y="2214"/>
                    <a:pt x="1933" y="2218"/>
                  </a:cubicBezTo>
                  <a:cubicBezTo>
                    <a:pt x="3489" y="2520"/>
                    <a:pt x="5032" y="2678"/>
                    <a:pt x="6566" y="2678"/>
                  </a:cubicBezTo>
                  <a:cubicBezTo>
                    <a:pt x="8248" y="2678"/>
                    <a:pt x="9920" y="2488"/>
                    <a:pt x="11592" y="2091"/>
                  </a:cubicBezTo>
                  <a:cubicBezTo>
                    <a:pt x="11629" y="2084"/>
                    <a:pt x="11665" y="2080"/>
                    <a:pt x="11700" y="2080"/>
                  </a:cubicBezTo>
                  <a:cubicBezTo>
                    <a:pt x="11964" y="2080"/>
                    <a:pt x="12162" y="2283"/>
                    <a:pt x="12162" y="2534"/>
                  </a:cubicBezTo>
                  <a:lnTo>
                    <a:pt x="13207" y="2439"/>
                  </a:lnTo>
                  <a:cubicBezTo>
                    <a:pt x="12985" y="1394"/>
                    <a:pt x="11243" y="191"/>
                    <a:pt x="10135" y="128"/>
                  </a:cubicBezTo>
                  <a:cubicBezTo>
                    <a:pt x="9185" y="1"/>
                    <a:pt x="8235" y="1"/>
                    <a:pt x="728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41" name="Google Shape;941;p38"/>
            <p:cNvSpPr/>
            <p:nvPr/>
          </p:nvSpPr>
          <p:spPr>
            <a:xfrm>
              <a:off x="67980625" y="3419788"/>
              <a:ext cx="303250" cy="164700"/>
            </a:xfrm>
            <a:custGeom>
              <a:avLst/>
              <a:gdLst/>
              <a:ahLst/>
              <a:cxnLst/>
              <a:rect l="l" t="t" r="r" b="b"/>
              <a:pathLst>
                <a:path w="12130" h="6588" extrusionOk="0">
                  <a:moveTo>
                    <a:pt x="12003" y="0"/>
                  </a:moveTo>
                  <a:lnTo>
                    <a:pt x="10895" y="95"/>
                  </a:lnTo>
                  <a:cubicBezTo>
                    <a:pt x="10895" y="285"/>
                    <a:pt x="10831" y="475"/>
                    <a:pt x="10578" y="539"/>
                  </a:cubicBezTo>
                  <a:cubicBezTo>
                    <a:pt x="9216" y="855"/>
                    <a:pt x="7854" y="1045"/>
                    <a:pt x="6461" y="1077"/>
                  </a:cubicBezTo>
                  <a:lnTo>
                    <a:pt x="6556" y="2344"/>
                  </a:lnTo>
                  <a:cubicBezTo>
                    <a:pt x="6778" y="2344"/>
                    <a:pt x="6936" y="2692"/>
                    <a:pt x="6714" y="2819"/>
                  </a:cubicBezTo>
                  <a:cubicBezTo>
                    <a:pt x="6014" y="3215"/>
                    <a:pt x="5226" y="3406"/>
                    <a:pt x="4437" y="3406"/>
                  </a:cubicBezTo>
                  <a:cubicBezTo>
                    <a:pt x="3586" y="3406"/>
                    <a:pt x="2735" y="3183"/>
                    <a:pt x="1996" y="2756"/>
                  </a:cubicBezTo>
                  <a:cubicBezTo>
                    <a:pt x="1869" y="2661"/>
                    <a:pt x="1869" y="2534"/>
                    <a:pt x="1964" y="2471"/>
                  </a:cubicBezTo>
                  <a:lnTo>
                    <a:pt x="855" y="2471"/>
                  </a:lnTo>
                  <a:cubicBezTo>
                    <a:pt x="792" y="2502"/>
                    <a:pt x="729" y="2534"/>
                    <a:pt x="634" y="2534"/>
                  </a:cubicBezTo>
                  <a:cubicBezTo>
                    <a:pt x="444" y="2534"/>
                    <a:pt x="254" y="2534"/>
                    <a:pt x="64" y="2502"/>
                  </a:cubicBezTo>
                  <a:lnTo>
                    <a:pt x="64" y="2502"/>
                  </a:lnTo>
                  <a:cubicBezTo>
                    <a:pt x="222" y="3769"/>
                    <a:pt x="222" y="5067"/>
                    <a:pt x="0" y="6398"/>
                  </a:cubicBezTo>
                  <a:cubicBezTo>
                    <a:pt x="3484" y="6461"/>
                    <a:pt x="7031" y="6493"/>
                    <a:pt x="10514" y="6588"/>
                  </a:cubicBezTo>
                  <a:lnTo>
                    <a:pt x="10514" y="6493"/>
                  </a:lnTo>
                  <a:cubicBezTo>
                    <a:pt x="10546" y="5004"/>
                    <a:pt x="10705" y="3452"/>
                    <a:pt x="10926" y="1964"/>
                  </a:cubicBezTo>
                  <a:cubicBezTo>
                    <a:pt x="10705" y="1837"/>
                    <a:pt x="10673" y="1489"/>
                    <a:pt x="10990" y="1362"/>
                  </a:cubicBezTo>
                  <a:cubicBezTo>
                    <a:pt x="11845" y="1014"/>
                    <a:pt x="12130" y="539"/>
                    <a:pt x="1200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42" name="Google Shape;942;p38"/>
            <p:cNvSpPr/>
            <p:nvPr/>
          </p:nvSpPr>
          <p:spPr>
            <a:xfrm>
              <a:off x="67983800" y="3675513"/>
              <a:ext cx="281750" cy="606850"/>
            </a:xfrm>
            <a:custGeom>
              <a:avLst/>
              <a:gdLst/>
              <a:ahLst/>
              <a:cxnLst/>
              <a:rect l="l" t="t" r="r" b="b"/>
              <a:pathLst>
                <a:path w="11270" h="24274" extrusionOk="0">
                  <a:moveTo>
                    <a:pt x="2903" y="1795"/>
                  </a:moveTo>
                  <a:cubicBezTo>
                    <a:pt x="3234" y="1795"/>
                    <a:pt x="3565" y="1938"/>
                    <a:pt x="3800" y="2217"/>
                  </a:cubicBezTo>
                  <a:cubicBezTo>
                    <a:pt x="4275" y="2724"/>
                    <a:pt x="4180" y="3516"/>
                    <a:pt x="3579" y="3927"/>
                  </a:cubicBezTo>
                  <a:cubicBezTo>
                    <a:pt x="3374" y="4052"/>
                    <a:pt x="3142" y="4116"/>
                    <a:pt x="2916" y="4116"/>
                  </a:cubicBezTo>
                  <a:cubicBezTo>
                    <a:pt x="2511" y="4116"/>
                    <a:pt x="2126" y="3911"/>
                    <a:pt x="1964" y="3484"/>
                  </a:cubicBezTo>
                  <a:cubicBezTo>
                    <a:pt x="1837" y="3199"/>
                    <a:pt x="1837" y="2882"/>
                    <a:pt x="1964" y="2597"/>
                  </a:cubicBezTo>
                  <a:cubicBezTo>
                    <a:pt x="1869" y="2566"/>
                    <a:pt x="1837" y="2502"/>
                    <a:pt x="1900" y="2376"/>
                  </a:cubicBezTo>
                  <a:cubicBezTo>
                    <a:pt x="2138" y="1985"/>
                    <a:pt x="2521" y="1795"/>
                    <a:pt x="2903" y="1795"/>
                  </a:cubicBezTo>
                  <a:close/>
                  <a:moveTo>
                    <a:pt x="6294" y="5937"/>
                  </a:moveTo>
                  <a:cubicBezTo>
                    <a:pt x="6468" y="5937"/>
                    <a:pt x="6636" y="5972"/>
                    <a:pt x="6777" y="6049"/>
                  </a:cubicBezTo>
                  <a:cubicBezTo>
                    <a:pt x="7601" y="6461"/>
                    <a:pt x="7506" y="7569"/>
                    <a:pt x="6904" y="8108"/>
                  </a:cubicBezTo>
                  <a:cubicBezTo>
                    <a:pt x="6618" y="8380"/>
                    <a:pt x="6233" y="8523"/>
                    <a:pt x="5857" y="8523"/>
                  </a:cubicBezTo>
                  <a:cubicBezTo>
                    <a:pt x="5357" y="8523"/>
                    <a:pt x="4872" y="8270"/>
                    <a:pt x="4655" y="7728"/>
                  </a:cubicBezTo>
                  <a:cubicBezTo>
                    <a:pt x="4370" y="6968"/>
                    <a:pt x="4877" y="6239"/>
                    <a:pt x="5542" y="6144"/>
                  </a:cubicBezTo>
                  <a:cubicBezTo>
                    <a:pt x="5768" y="6012"/>
                    <a:pt x="6038" y="5937"/>
                    <a:pt x="6294" y="5937"/>
                  </a:cubicBezTo>
                  <a:close/>
                  <a:moveTo>
                    <a:pt x="1848" y="10672"/>
                  </a:moveTo>
                  <a:cubicBezTo>
                    <a:pt x="1931" y="10672"/>
                    <a:pt x="2012" y="10712"/>
                    <a:pt x="2027" y="10800"/>
                  </a:cubicBezTo>
                  <a:cubicBezTo>
                    <a:pt x="2027" y="10926"/>
                    <a:pt x="2059" y="11085"/>
                    <a:pt x="2122" y="11211"/>
                  </a:cubicBezTo>
                  <a:lnTo>
                    <a:pt x="2185" y="11148"/>
                  </a:lnTo>
                  <a:cubicBezTo>
                    <a:pt x="2185" y="11053"/>
                    <a:pt x="2280" y="10831"/>
                    <a:pt x="2470" y="10831"/>
                  </a:cubicBezTo>
                  <a:cubicBezTo>
                    <a:pt x="3856" y="10783"/>
                    <a:pt x="5241" y="10715"/>
                    <a:pt x="6627" y="10715"/>
                  </a:cubicBezTo>
                  <a:cubicBezTo>
                    <a:pt x="7047" y="10715"/>
                    <a:pt x="7466" y="10721"/>
                    <a:pt x="7886" y="10736"/>
                  </a:cubicBezTo>
                  <a:cubicBezTo>
                    <a:pt x="7943" y="10708"/>
                    <a:pt x="8006" y="10692"/>
                    <a:pt x="8064" y="10692"/>
                  </a:cubicBezTo>
                  <a:cubicBezTo>
                    <a:pt x="8135" y="10692"/>
                    <a:pt x="8199" y="10716"/>
                    <a:pt x="8234" y="10768"/>
                  </a:cubicBezTo>
                  <a:cubicBezTo>
                    <a:pt x="8456" y="10831"/>
                    <a:pt x="8519" y="11085"/>
                    <a:pt x="8456" y="11275"/>
                  </a:cubicBezTo>
                  <a:cubicBezTo>
                    <a:pt x="8836" y="14061"/>
                    <a:pt x="8867" y="17957"/>
                    <a:pt x="7569" y="20554"/>
                  </a:cubicBezTo>
                  <a:cubicBezTo>
                    <a:pt x="7062" y="21662"/>
                    <a:pt x="6746" y="22074"/>
                    <a:pt x="5637" y="22359"/>
                  </a:cubicBezTo>
                  <a:lnTo>
                    <a:pt x="5542" y="22454"/>
                  </a:lnTo>
                  <a:cubicBezTo>
                    <a:pt x="5158" y="22710"/>
                    <a:pt x="4751" y="22823"/>
                    <a:pt x="4350" y="22823"/>
                  </a:cubicBezTo>
                  <a:cubicBezTo>
                    <a:pt x="3263" y="22823"/>
                    <a:pt x="2222" y="21989"/>
                    <a:pt x="1805" y="20902"/>
                  </a:cubicBezTo>
                  <a:cubicBezTo>
                    <a:pt x="1235" y="19540"/>
                    <a:pt x="1583" y="18052"/>
                    <a:pt x="1710" y="16658"/>
                  </a:cubicBezTo>
                  <a:cubicBezTo>
                    <a:pt x="1900" y="14726"/>
                    <a:pt x="1837" y="12795"/>
                    <a:pt x="1647" y="10831"/>
                  </a:cubicBezTo>
                  <a:cubicBezTo>
                    <a:pt x="1647" y="10728"/>
                    <a:pt x="1749" y="10672"/>
                    <a:pt x="1848" y="10672"/>
                  </a:cubicBezTo>
                  <a:close/>
                  <a:moveTo>
                    <a:pt x="0" y="0"/>
                  </a:moveTo>
                  <a:cubicBezTo>
                    <a:pt x="412" y="4149"/>
                    <a:pt x="253" y="8361"/>
                    <a:pt x="285" y="12510"/>
                  </a:cubicBezTo>
                  <a:cubicBezTo>
                    <a:pt x="317" y="14568"/>
                    <a:pt x="127" y="16785"/>
                    <a:pt x="380" y="18812"/>
                  </a:cubicBezTo>
                  <a:cubicBezTo>
                    <a:pt x="602" y="20839"/>
                    <a:pt x="1172" y="23467"/>
                    <a:pt x="3389" y="24069"/>
                  </a:cubicBezTo>
                  <a:cubicBezTo>
                    <a:pt x="3986" y="24230"/>
                    <a:pt x="4650" y="24274"/>
                    <a:pt x="5321" y="24274"/>
                  </a:cubicBezTo>
                  <a:cubicBezTo>
                    <a:pt x="5574" y="24274"/>
                    <a:pt x="5829" y="24267"/>
                    <a:pt x="6080" y="24259"/>
                  </a:cubicBezTo>
                  <a:cubicBezTo>
                    <a:pt x="6080" y="24195"/>
                    <a:pt x="6144" y="24100"/>
                    <a:pt x="6271" y="24100"/>
                  </a:cubicBezTo>
                  <a:cubicBezTo>
                    <a:pt x="6475" y="24136"/>
                    <a:pt x="6669" y="24153"/>
                    <a:pt x="6854" y="24153"/>
                  </a:cubicBezTo>
                  <a:cubicBezTo>
                    <a:pt x="11270" y="24153"/>
                    <a:pt x="10104" y="14328"/>
                    <a:pt x="10134" y="11623"/>
                  </a:cubicBezTo>
                  <a:cubicBezTo>
                    <a:pt x="10197" y="7759"/>
                    <a:pt x="10229" y="3927"/>
                    <a:pt x="10261" y="64"/>
                  </a:cubicBezTo>
                  <a:cubicBezTo>
                    <a:pt x="6872" y="32"/>
                    <a:pt x="3420" y="32"/>
                    <a:pt x="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43" name="Google Shape;943;p38"/>
            <p:cNvSpPr/>
            <p:nvPr/>
          </p:nvSpPr>
          <p:spPr>
            <a:xfrm>
              <a:off x="68446150" y="3364313"/>
              <a:ext cx="327000" cy="223350"/>
            </a:xfrm>
            <a:custGeom>
              <a:avLst/>
              <a:gdLst/>
              <a:ahLst/>
              <a:cxnLst/>
              <a:rect l="l" t="t" r="r" b="b"/>
              <a:pathLst>
                <a:path w="13080" h="8934" extrusionOk="0">
                  <a:moveTo>
                    <a:pt x="1654" y="2302"/>
                  </a:moveTo>
                  <a:cubicBezTo>
                    <a:pt x="1682" y="2302"/>
                    <a:pt x="1711" y="2306"/>
                    <a:pt x="1743" y="2314"/>
                  </a:cubicBezTo>
                  <a:cubicBezTo>
                    <a:pt x="3486" y="2733"/>
                    <a:pt x="5105" y="2922"/>
                    <a:pt x="6731" y="2922"/>
                  </a:cubicBezTo>
                  <a:cubicBezTo>
                    <a:pt x="8177" y="2922"/>
                    <a:pt x="9629" y="2773"/>
                    <a:pt x="11180" y="2504"/>
                  </a:cubicBezTo>
                  <a:cubicBezTo>
                    <a:pt x="11201" y="2501"/>
                    <a:pt x="11222" y="2500"/>
                    <a:pt x="11243" y="2500"/>
                  </a:cubicBezTo>
                  <a:cubicBezTo>
                    <a:pt x="11613" y="2500"/>
                    <a:pt x="11790" y="3019"/>
                    <a:pt x="11370" y="3169"/>
                  </a:cubicBezTo>
                  <a:cubicBezTo>
                    <a:pt x="9997" y="3660"/>
                    <a:pt x="8519" y="3890"/>
                    <a:pt x="7035" y="3890"/>
                  </a:cubicBezTo>
                  <a:cubicBezTo>
                    <a:pt x="5163" y="3890"/>
                    <a:pt x="3280" y="3524"/>
                    <a:pt x="1584" y="2853"/>
                  </a:cubicBezTo>
                  <a:cubicBezTo>
                    <a:pt x="1296" y="2709"/>
                    <a:pt x="1375" y="2302"/>
                    <a:pt x="1654" y="2302"/>
                  </a:cubicBezTo>
                  <a:close/>
                  <a:moveTo>
                    <a:pt x="6463" y="0"/>
                  </a:moveTo>
                  <a:cubicBezTo>
                    <a:pt x="6367" y="0"/>
                    <a:pt x="6272" y="1"/>
                    <a:pt x="6176" y="3"/>
                  </a:cubicBezTo>
                  <a:cubicBezTo>
                    <a:pt x="4403" y="3"/>
                    <a:pt x="2661" y="414"/>
                    <a:pt x="888" y="478"/>
                  </a:cubicBezTo>
                  <a:cubicBezTo>
                    <a:pt x="507" y="1174"/>
                    <a:pt x="96" y="1808"/>
                    <a:pt x="32" y="2536"/>
                  </a:cubicBezTo>
                  <a:cubicBezTo>
                    <a:pt x="1" y="3423"/>
                    <a:pt x="507" y="4215"/>
                    <a:pt x="1426" y="4278"/>
                  </a:cubicBezTo>
                  <a:cubicBezTo>
                    <a:pt x="1711" y="4278"/>
                    <a:pt x="1774" y="4690"/>
                    <a:pt x="1521" y="4721"/>
                  </a:cubicBezTo>
                  <a:lnTo>
                    <a:pt x="1394" y="4721"/>
                  </a:lnTo>
                  <a:cubicBezTo>
                    <a:pt x="1521" y="6115"/>
                    <a:pt x="1458" y="7508"/>
                    <a:pt x="1458" y="8870"/>
                  </a:cubicBezTo>
                  <a:cubicBezTo>
                    <a:pt x="4941" y="8933"/>
                    <a:pt x="8425" y="8933"/>
                    <a:pt x="11908" y="8933"/>
                  </a:cubicBezTo>
                  <a:cubicBezTo>
                    <a:pt x="11877" y="8838"/>
                    <a:pt x="11845" y="8775"/>
                    <a:pt x="11845" y="8680"/>
                  </a:cubicBezTo>
                  <a:cubicBezTo>
                    <a:pt x="11877" y="7856"/>
                    <a:pt x="11908" y="7033"/>
                    <a:pt x="12003" y="6241"/>
                  </a:cubicBezTo>
                  <a:cubicBezTo>
                    <a:pt x="12067" y="5608"/>
                    <a:pt x="12035" y="4911"/>
                    <a:pt x="12352" y="4373"/>
                  </a:cubicBezTo>
                  <a:cubicBezTo>
                    <a:pt x="12399" y="4325"/>
                    <a:pt x="12439" y="4302"/>
                    <a:pt x="12478" y="4302"/>
                  </a:cubicBezTo>
                  <a:cubicBezTo>
                    <a:pt x="12518" y="4302"/>
                    <a:pt x="12558" y="4325"/>
                    <a:pt x="12605" y="4373"/>
                  </a:cubicBezTo>
                  <a:cubicBezTo>
                    <a:pt x="12542" y="4278"/>
                    <a:pt x="12542" y="4215"/>
                    <a:pt x="12605" y="4088"/>
                  </a:cubicBezTo>
                  <a:cubicBezTo>
                    <a:pt x="13017" y="2916"/>
                    <a:pt x="13080" y="1903"/>
                    <a:pt x="12383" y="858"/>
                  </a:cubicBezTo>
                  <a:cubicBezTo>
                    <a:pt x="10419" y="314"/>
                    <a:pt x="8455" y="0"/>
                    <a:pt x="646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44" name="Google Shape;944;p38"/>
            <p:cNvSpPr/>
            <p:nvPr/>
          </p:nvSpPr>
          <p:spPr>
            <a:xfrm>
              <a:off x="67672650" y="3338038"/>
              <a:ext cx="1360200" cy="1094375"/>
            </a:xfrm>
            <a:custGeom>
              <a:avLst/>
              <a:gdLst/>
              <a:ahLst/>
              <a:cxnLst/>
              <a:rect l="l" t="t" r="r" b="b"/>
              <a:pathLst>
                <a:path w="54408" h="43775" extrusionOk="0">
                  <a:moveTo>
                    <a:pt x="43556" y="5473"/>
                  </a:moveTo>
                  <a:cubicBezTo>
                    <a:pt x="43559" y="5473"/>
                    <a:pt x="43566" y="5477"/>
                    <a:pt x="43577" y="5487"/>
                  </a:cubicBezTo>
                  <a:cubicBezTo>
                    <a:pt x="43556" y="5487"/>
                    <a:pt x="43549" y="5473"/>
                    <a:pt x="43556" y="5473"/>
                  </a:cubicBezTo>
                  <a:close/>
                  <a:moveTo>
                    <a:pt x="43565" y="5463"/>
                  </a:moveTo>
                  <a:cubicBezTo>
                    <a:pt x="43569" y="5463"/>
                    <a:pt x="43577" y="5471"/>
                    <a:pt x="43577" y="5487"/>
                  </a:cubicBezTo>
                  <a:cubicBezTo>
                    <a:pt x="43561" y="5471"/>
                    <a:pt x="43561" y="5463"/>
                    <a:pt x="43565" y="5463"/>
                  </a:cubicBezTo>
                  <a:close/>
                  <a:moveTo>
                    <a:pt x="4404" y="8550"/>
                  </a:moveTo>
                  <a:cubicBezTo>
                    <a:pt x="4882" y="8550"/>
                    <a:pt x="5239" y="8986"/>
                    <a:pt x="5320" y="9446"/>
                  </a:cubicBezTo>
                  <a:cubicBezTo>
                    <a:pt x="4687" y="9446"/>
                    <a:pt x="4054" y="9414"/>
                    <a:pt x="3389" y="9414"/>
                  </a:cubicBezTo>
                  <a:cubicBezTo>
                    <a:pt x="3515" y="9034"/>
                    <a:pt x="3737" y="8717"/>
                    <a:pt x="4149" y="8591"/>
                  </a:cubicBezTo>
                  <a:cubicBezTo>
                    <a:pt x="4237" y="8563"/>
                    <a:pt x="4322" y="8550"/>
                    <a:pt x="4404" y="8550"/>
                  </a:cubicBezTo>
                  <a:close/>
                  <a:moveTo>
                    <a:pt x="18400" y="800"/>
                  </a:moveTo>
                  <a:cubicBezTo>
                    <a:pt x="19350" y="800"/>
                    <a:pt x="20300" y="800"/>
                    <a:pt x="21250" y="895"/>
                  </a:cubicBezTo>
                  <a:cubicBezTo>
                    <a:pt x="22358" y="1054"/>
                    <a:pt x="24132" y="2225"/>
                    <a:pt x="24322" y="3270"/>
                  </a:cubicBezTo>
                  <a:cubicBezTo>
                    <a:pt x="24449" y="3809"/>
                    <a:pt x="24164" y="4284"/>
                    <a:pt x="23309" y="4632"/>
                  </a:cubicBezTo>
                  <a:cubicBezTo>
                    <a:pt x="22992" y="4759"/>
                    <a:pt x="23024" y="5107"/>
                    <a:pt x="23277" y="5139"/>
                  </a:cubicBezTo>
                  <a:cubicBezTo>
                    <a:pt x="23024" y="6659"/>
                    <a:pt x="22865" y="8179"/>
                    <a:pt x="22833" y="9699"/>
                  </a:cubicBezTo>
                  <a:lnTo>
                    <a:pt x="22833" y="9763"/>
                  </a:lnTo>
                  <a:cubicBezTo>
                    <a:pt x="19350" y="9699"/>
                    <a:pt x="15835" y="9668"/>
                    <a:pt x="12351" y="9572"/>
                  </a:cubicBezTo>
                  <a:cubicBezTo>
                    <a:pt x="12541" y="8306"/>
                    <a:pt x="12541" y="7007"/>
                    <a:pt x="12383" y="5709"/>
                  </a:cubicBezTo>
                  <a:lnTo>
                    <a:pt x="12383" y="5709"/>
                  </a:lnTo>
                  <a:cubicBezTo>
                    <a:pt x="12573" y="5741"/>
                    <a:pt x="12763" y="5741"/>
                    <a:pt x="12984" y="5741"/>
                  </a:cubicBezTo>
                  <a:cubicBezTo>
                    <a:pt x="13048" y="5741"/>
                    <a:pt x="13143" y="5709"/>
                    <a:pt x="13174" y="5646"/>
                  </a:cubicBezTo>
                  <a:cubicBezTo>
                    <a:pt x="13301" y="5487"/>
                    <a:pt x="13238" y="5266"/>
                    <a:pt x="12984" y="5234"/>
                  </a:cubicBezTo>
                  <a:cubicBezTo>
                    <a:pt x="12066" y="5139"/>
                    <a:pt x="11116" y="4442"/>
                    <a:pt x="11116" y="3429"/>
                  </a:cubicBezTo>
                  <a:cubicBezTo>
                    <a:pt x="11116" y="2542"/>
                    <a:pt x="11781" y="1940"/>
                    <a:pt x="12573" y="1624"/>
                  </a:cubicBezTo>
                  <a:cubicBezTo>
                    <a:pt x="12699" y="1529"/>
                    <a:pt x="12731" y="1434"/>
                    <a:pt x="12731" y="1307"/>
                  </a:cubicBezTo>
                  <a:cubicBezTo>
                    <a:pt x="14600" y="1022"/>
                    <a:pt x="16500" y="832"/>
                    <a:pt x="18400" y="800"/>
                  </a:cubicBezTo>
                  <a:close/>
                  <a:moveTo>
                    <a:pt x="37116" y="1022"/>
                  </a:moveTo>
                  <a:cubicBezTo>
                    <a:pt x="39206" y="1022"/>
                    <a:pt x="41265" y="1339"/>
                    <a:pt x="43323" y="1909"/>
                  </a:cubicBezTo>
                  <a:cubicBezTo>
                    <a:pt x="44020" y="2922"/>
                    <a:pt x="43957" y="3967"/>
                    <a:pt x="43545" y="5139"/>
                  </a:cubicBezTo>
                  <a:cubicBezTo>
                    <a:pt x="43482" y="5266"/>
                    <a:pt x="43482" y="5329"/>
                    <a:pt x="43545" y="5424"/>
                  </a:cubicBezTo>
                  <a:cubicBezTo>
                    <a:pt x="43450" y="5392"/>
                    <a:pt x="43323" y="5392"/>
                    <a:pt x="43292" y="5392"/>
                  </a:cubicBezTo>
                  <a:cubicBezTo>
                    <a:pt x="42975" y="5931"/>
                    <a:pt x="42975" y="6596"/>
                    <a:pt x="42943" y="7229"/>
                  </a:cubicBezTo>
                  <a:cubicBezTo>
                    <a:pt x="42848" y="8084"/>
                    <a:pt x="42817" y="8876"/>
                    <a:pt x="42785" y="9699"/>
                  </a:cubicBezTo>
                  <a:cubicBezTo>
                    <a:pt x="42785" y="9826"/>
                    <a:pt x="42817" y="9889"/>
                    <a:pt x="42848" y="9921"/>
                  </a:cubicBezTo>
                  <a:cubicBezTo>
                    <a:pt x="39365" y="9921"/>
                    <a:pt x="35881" y="9921"/>
                    <a:pt x="32398" y="9889"/>
                  </a:cubicBezTo>
                  <a:cubicBezTo>
                    <a:pt x="32398" y="8496"/>
                    <a:pt x="32461" y="7134"/>
                    <a:pt x="32334" y="5741"/>
                  </a:cubicBezTo>
                  <a:lnTo>
                    <a:pt x="32461" y="5741"/>
                  </a:lnTo>
                  <a:cubicBezTo>
                    <a:pt x="32683" y="5709"/>
                    <a:pt x="32619" y="5329"/>
                    <a:pt x="32366" y="5297"/>
                  </a:cubicBezTo>
                  <a:cubicBezTo>
                    <a:pt x="31447" y="5234"/>
                    <a:pt x="30941" y="4442"/>
                    <a:pt x="30972" y="3555"/>
                  </a:cubicBezTo>
                  <a:cubicBezTo>
                    <a:pt x="31036" y="2827"/>
                    <a:pt x="31447" y="2130"/>
                    <a:pt x="31828" y="1497"/>
                  </a:cubicBezTo>
                  <a:cubicBezTo>
                    <a:pt x="33601" y="1465"/>
                    <a:pt x="35343" y="1022"/>
                    <a:pt x="37116" y="1022"/>
                  </a:cubicBezTo>
                  <a:close/>
                  <a:moveTo>
                    <a:pt x="50069" y="8591"/>
                  </a:moveTo>
                  <a:cubicBezTo>
                    <a:pt x="50766" y="8591"/>
                    <a:pt x="51177" y="9287"/>
                    <a:pt x="51082" y="9921"/>
                  </a:cubicBezTo>
                  <a:lnTo>
                    <a:pt x="51082" y="9984"/>
                  </a:lnTo>
                  <a:lnTo>
                    <a:pt x="48992" y="9984"/>
                  </a:lnTo>
                  <a:cubicBezTo>
                    <a:pt x="48929" y="9351"/>
                    <a:pt x="49404" y="8622"/>
                    <a:pt x="50069" y="8591"/>
                  </a:cubicBezTo>
                  <a:close/>
                  <a:moveTo>
                    <a:pt x="32081" y="13626"/>
                  </a:moveTo>
                  <a:lnTo>
                    <a:pt x="32081" y="13626"/>
                  </a:lnTo>
                  <a:cubicBezTo>
                    <a:pt x="35438" y="13689"/>
                    <a:pt x="38858" y="13721"/>
                    <a:pt x="42215" y="13721"/>
                  </a:cubicBezTo>
                  <a:cubicBezTo>
                    <a:pt x="42152" y="18155"/>
                    <a:pt x="42310" y="22588"/>
                    <a:pt x="42342" y="27022"/>
                  </a:cubicBezTo>
                  <a:cubicBezTo>
                    <a:pt x="42370" y="30776"/>
                    <a:pt x="41803" y="36985"/>
                    <a:pt x="37351" y="36985"/>
                  </a:cubicBezTo>
                  <a:cubicBezTo>
                    <a:pt x="36771" y="36985"/>
                    <a:pt x="36125" y="36879"/>
                    <a:pt x="35406" y="36649"/>
                  </a:cubicBezTo>
                  <a:cubicBezTo>
                    <a:pt x="35389" y="36646"/>
                    <a:pt x="35373" y="36644"/>
                    <a:pt x="35358" y="36644"/>
                  </a:cubicBezTo>
                  <a:cubicBezTo>
                    <a:pt x="35235" y="36644"/>
                    <a:pt x="35188" y="36751"/>
                    <a:pt x="35216" y="36808"/>
                  </a:cubicBezTo>
                  <a:cubicBezTo>
                    <a:pt x="32556" y="35984"/>
                    <a:pt x="32271" y="33356"/>
                    <a:pt x="32366" y="30822"/>
                  </a:cubicBezTo>
                  <a:cubicBezTo>
                    <a:pt x="32398" y="28764"/>
                    <a:pt x="32429" y="26705"/>
                    <a:pt x="32429" y="24647"/>
                  </a:cubicBezTo>
                  <a:cubicBezTo>
                    <a:pt x="32493" y="20973"/>
                    <a:pt x="32493" y="17268"/>
                    <a:pt x="32081" y="13626"/>
                  </a:cubicBezTo>
                  <a:close/>
                  <a:moveTo>
                    <a:pt x="12414" y="13468"/>
                  </a:moveTo>
                  <a:cubicBezTo>
                    <a:pt x="15866" y="13531"/>
                    <a:pt x="19255" y="13531"/>
                    <a:pt x="22707" y="13531"/>
                  </a:cubicBezTo>
                  <a:cubicBezTo>
                    <a:pt x="22675" y="17363"/>
                    <a:pt x="22643" y="21258"/>
                    <a:pt x="22580" y="25090"/>
                  </a:cubicBezTo>
                  <a:cubicBezTo>
                    <a:pt x="22550" y="27792"/>
                    <a:pt x="23713" y="37624"/>
                    <a:pt x="19289" y="37624"/>
                  </a:cubicBezTo>
                  <a:cubicBezTo>
                    <a:pt x="19098" y="37624"/>
                    <a:pt x="18897" y="37606"/>
                    <a:pt x="18685" y="37568"/>
                  </a:cubicBezTo>
                  <a:cubicBezTo>
                    <a:pt x="18558" y="37568"/>
                    <a:pt x="18463" y="37663"/>
                    <a:pt x="18463" y="37726"/>
                  </a:cubicBezTo>
                  <a:cubicBezTo>
                    <a:pt x="18220" y="37735"/>
                    <a:pt x="17974" y="37741"/>
                    <a:pt x="17728" y="37741"/>
                  </a:cubicBezTo>
                  <a:cubicBezTo>
                    <a:pt x="17075" y="37741"/>
                    <a:pt x="16415" y="37697"/>
                    <a:pt x="15771" y="37536"/>
                  </a:cubicBezTo>
                  <a:cubicBezTo>
                    <a:pt x="13554" y="36934"/>
                    <a:pt x="13016" y="34274"/>
                    <a:pt x="12763" y="32279"/>
                  </a:cubicBezTo>
                  <a:cubicBezTo>
                    <a:pt x="12541" y="30221"/>
                    <a:pt x="12731" y="28035"/>
                    <a:pt x="12699" y="25977"/>
                  </a:cubicBezTo>
                  <a:cubicBezTo>
                    <a:pt x="12668" y="21828"/>
                    <a:pt x="12446" y="17743"/>
                    <a:pt x="12414" y="13468"/>
                  </a:cubicBezTo>
                  <a:close/>
                  <a:moveTo>
                    <a:pt x="18714" y="1"/>
                  </a:moveTo>
                  <a:cubicBezTo>
                    <a:pt x="16371" y="1"/>
                    <a:pt x="14078" y="325"/>
                    <a:pt x="11813" y="1022"/>
                  </a:cubicBezTo>
                  <a:cubicBezTo>
                    <a:pt x="11749" y="1054"/>
                    <a:pt x="11718" y="1149"/>
                    <a:pt x="11718" y="1212"/>
                  </a:cubicBezTo>
                  <a:cubicBezTo>
                    <a:pt x="10863" y="1687"/>
                    <a:pt x="10324" y="2700"/>
                    <a:pt x="10451" y="3650"/>
                  </a:cubicBezTo>
                  <a:cubicBezTo>
                    <a:pt x="10546" y="4505"/>
                    <a:pt x="11148" y="5234"/>
                    <a:pt x="11939" y="5551"/>
                  </a:cubicBezTo>
                  <a:cubicBezTo>
                    <a:pt x="11939" y="6881"/>
                    <a:pt x="11876" y="8179"/>
                    <a:pt x="11749" y="9541"/>
                  </a:cubicBezTo>
                  <a:cubicBezTo>
                    <a:pt x="9849" y="9509"/>
                    <a:pt x="7981" y="9446"/>
                    <a:pt x="6081" y="9414"/>
                  </a:cubicBezTo>
                  <a:cubicBezTo>
                    <a:pt x="6052" y="8586"/>
                    <a:pt x="5276" y="7835"/>
                    <a:pt x="4428" y="7835"/>
                  </a:cubicBezTo>
                  <a:cubicBezTo>
                    <a:pt x="4335" y="7835"/>
                    <a:pt x="4242" y="7844"/>
                    <a:pt x="4149" y="7862"/>
                  </a:cubicBezTo>
                  <a:cubicBezTo>
                    <a:pt x="3420" y="8021"/>
                    <a:pt x="2945" y="8654"/>
                    <a:pt x="2914" y="9351"/>
                  </a:cubicBezTo>
                  <a:lnTo>
                    <a:pt x="2407" y="9351"/>
                  </a:lnTo>
                  <a:cubicBezTo>
                    <a:pt x="2378" y="9206"/>
                    <a:pt x="2244" y="9062"/>
                    <a:pt x="2052" y="9062"/>
                  </a:cubicBezTo>
                  <a:cubicBezTo>
                    <a:pt x="2033" y="9062"/>
                    <a:pt x="2015" y="9063"/>
                    <a:pt x="1995" y="9066"/>
                  </a:cubicBezTo>
                  <a:cubicBezTo>
                    <a:pt x="538" y="9256"/>
                    <a:pt x="0" y="11884"/>
                    <a:pt x="1489" y="12391"/>
                  </a:cubicBezTo>
                  <a:lnTo>
                    <a:pt x="1520" y="12391"/>
                  </a:lnTo>
                  <a:cubicBezTo>
                    <a:pt x="1647" y="12391"/>
                    <a:pt x="1774" y="12233"/>
                    <a:pt x="1679" y="12106"/>
                  </a:cubicBezTo>
                  <a:cubicBezTo>
                    <a:pt x="1204" y="11409"/>
                    <a:pt x="1172" y="10491"/>
                    <a:pt x="1805" y="9921"/>
                  </a:cubicBezTo>
                  <a:cubicBezTo>
                    <a:pt x="1900" y="10016"/>
                    <a:pt x="1964" y="10079"/>
                    <a:pt x="2090" y="10079"/>
                  </a:cubicBezTo>
                  <a:cubicBezTo>
                    <a:pt x="2407" y="10143"/>
                    <a:pt x="2755" y="10174"/>
                    <a:pt x="3072" y="10174"/>
                  </a:cubicBezTo>
                  <a:cubicBezTo>
                    <a:pt x="3119" y="10206"/>
                    <a:pt x="3167" y="10222"/>
                    <a:pt x="3215" y="10222"/>
                  </a:cubicBezTo>
                  <a:cubicBezTo>
                    <a:pt x="3262" y="10222"/>
                    <a:pt x="3310" y="10206"/>
                    <a:pt x="3357" y="10174"/>
                  </a:cubicBezTo>
                  <a:cubicBezTo>
                    <a:pt x="20015" y="10808"/>
                    <a:pt x="35659" y="10681"/>
                    <a:pt x="53204" y="10871"/>
                  </a:cubicBezTo>
                  <a:cubicBezTo>
                    <a:pt x="53236" y="10871"/>
                    <a:pt x="53299" y="10839"/>
                    <a:pt x="53362" y="10839"/>
                  </a:cubicBezTo>
                  <a:lnTo>
                    <a:pt x="53362" y="10839"/>
                  </a:lnTo>
                  <a:cubicBezTo>
                    <a:pt x="53457" y="11473"/>
                    <a:pt x="53394" y="12106"/>
                    <a:pt x="53077" y="12676"/>
                  </a:cubicBezTo>
                  <a:cubicBezTo>
                    <a:pt x="53046" y="12613"/>
                    <a:pt x="52982" y="12613"/>
                    <a:pt x="52919" y="12613"/>
                  </a:cubicBezTo>
                  <a:cubicBezTo>
                    <a:pt x="50552" y="12527"/>
                    <a:pt x="48181" y="12495"/>
                    <a:pt x="45806" y="12495"/>
                  </a:cubicBezTo>
                  <a:cubicBezTo>
                    <a:pt x="41192" y="12495"/>
                    <a:pt x="36564" y="12613"/>
                    <a:pt x="31923" y="12676"/>
                  </a:cubicBezTo>
                  <a:cubicBezTo>
                    <a:pt x="31907" y="12644"/>
                    <a:pt x="31883" y="12629"/>
                    <a:pt x="31851" y="12629"/>
                  </a:cubicBezTo>
                  <a:cubicBezTo>
                    <a:pt x="31820" y="12629"/>
                    <a:pt x="31780" y="12644"/>
                    <a:pt x="31732" y="12676"/>
                  </a:cubicBezTo>
                  <a:cubicBezTo>
                    <a:pt x="30244" y="12708"/>
                    <a:pt x="28756" y="12708"/>
                    <a:pt x="27267" y="12708"/>
                  </a:cubicBezTo>
                  <a:cubicBezTo>
                    <a:pt x="19776" y="12680"/>
                    <a:pt x="12285" y="12506"/>
                    <a:pt x="4772" y="12506"/>
                  </a:cubicBezTo>
                  <a:cubicBezTo>
                    <a:pt x="3710" y="12506"/>
                    <a:pt x="2647" y="12510"/>
                    <a:pt x="1584" y="12518"/>
                  </a:cubicBezTo>
                  <a:cubicBezTo>
                    <a:pt x="1267" y="12549"/>
                    <a:pt x="1267" y="12993"/>
                    <a:pt x="1584" y="13024"/>
                  </a:cubicBezTo>
                  <a:cubicBezTo>
                    <a:pt x="2249" y="13056"/>
                    <a:pt x="2882" y="13088"/>
                    <a:pt x="3547" y="13151"/>
                  </a:cubicBezTo>
                  <a:cubicBezTo>
                    <a:pt x="4370" y="13183"/>
                    <a:pt x="5162" y="13214"/>
                    <a:pt x="6017" y="13246"/>
                  </a:cubicBezTo>
                  <a:cubicBezTo>
                    <a:pt x="5922" y="18281"/>
                    <a:pt x="6176" y="23348"/>
                    <a:pt x="6239" y="28384"/>
                  </a:cubicBezTo>
                  <a:cubicBezTo>
                    <a:pt x="6334" y="33483"/>
                    <a:pt x="6176" y="38645"/>
                    <a:pt x="6524" y="43712"/>
                  </a:cubicBezTo>
                  <a:cubicBezTo>
                    <a:pt x="6524" y="43743"/>
                    <a:pt x="6556" y="43743"/>
                    <a:pt x="6556" y="43775"/>
                  </a:cubicBezTo>
                  <a:lnTo>
                    <a:pt x="6841" y="43775"/>
                  </a:lnTo>
                  <a:cubicBezTo>
                    <a:pt x="6841" y="43743"/>
                    <a:pt x="6872" y="43743"/>
                    <a:pt x="6872" y="43712"/>
                  </a:cubicBezTo>
                  <a:cubicBezTo>
                    <a:pt x="7284" y="38581"/>
                    <a:pt x="7062" y="33483"/>
                    <a:pt x="7031" y="28384"/>
                  </a:cubicBezTo>
                  <a:cubicBezTo>
                    <a:pt x="6967" y="23380"/>
                    <a:pt x="7031" y="18281"/>
                    <a:pt x="6714" y="13309"/>
                  </a:cubicBezTo>
                  <a:lnTo>
                    <a:pt x="6714" y="13309"/>
                  </a:lnTo>
                  <a:cubicBezTo>
                    <a:pt x="8487" y="13373"/>
                    <a:pt x="10229" y="13404"/>
                    <a:pt x="12034" y="13468"/>
                  </a:cubicBezTo>
                  <a:cubicBezTo>
                    <a:pt x="11559" y="19833"/>
                    <a:pt x="11971" y="26452"/>
                    <a:pt x="12098" y="32817"/>
                  </a:cubicBezTo>
                  <a:cubicBezTo>
                    <a:pt x="12208" y="37019"/>
                    <a:pt x="14580" y="38387"/>
                    <a:pt x="18120" y="38387"/>
                  </a:cubicBezTo>
                  <a:cubicBezTo>
                    <a:pt x="18662" y="38387"/>
                    <a:pt x="19232" y="38355"/>
                    <a:pt x="19825" y="38296"/>
                  </a:cubicBezTo>
                  <a:cubicBezTo>
                    <a:pt x="19983" y="38296"/>
                    <a:pt x="20047" y="38170"/>
                    <a:pt x="20110" y="38043"/>
                  </a:cubicBezTo>
                  <a:cubicBezTo>
                    <a:pt x="22422" y="37853"/>
                    <a:pt x="23277" y="34876"/>
                    <a:pt x="23340" y="32596"/>
                  </a:cubicBezTo>
                  <a:cubicBezTo>
                    <a:pt x="23594" y="26230"/>
                    <a:pt x="23499" y="19897"/>
                    <a:pt x="23594" y="13563"/>
                  </a:cubicBezTo>
                  <a:cubicBezTo>
                    <a:pt x="24797" y="13626"/>
                    <a:pt x="26000" y="13626"/>
                    <a:pt x="27235" y="13626"/>
                  </a:cubicBezTo>
                  <a:cubicBezTo>
                    <a:pt x="28661" y="13626"/>
                    <a:pt x="30117" y="13626"/>
                    <a:pt x="31574" y="13658"/>
                  </a:cubicBezTo>
                  <a:cubicBezTo>
                    <a:pt x="31384" y="19390"/>
                    <a:pt x="31701" y="25185"/>
                    <a:pt x="31542" y="30917"/>
                  </a:cubicBezTo>
                  <a:cubicBezTo>
                    <a:pt x="31416" y="34243"/>
                    <a:pt x="31891" y="37409"/>
                    <a:pt x="35786" y="37853"/>
                  </a:cubicBezTo>
                  <a:cubicBezTo>
                    <a:pt x="35805" y="37856"/>
                    <a:pt x="35824" y="37857"/>
                    <a:pt x="35841" y="37857"/>
                  </a:cubicBezTo>
                  <a:cubicBezTo>
                    <a:pt x="36029" y="37857"/>
                    <a:pt x="36137" y="37710"/>
                    <a:pt x="36166" y="37536"/>
                  </a:cubicBezTo>
                  <a:cubicBezTo>
                    <a:pt x="36607" y="37716"/>
                    <a:pt x="37052" y="37799"/>
                    <a:pt x="37492" y="37799"/>
                  </a:cubicBezTo>
                  <a:cubicBezTo>
                    <a:pt x="39832" y="37799"/>
                    <a:pt x="42034" y="35474"/>
                    <a:pt x="42753" y="33261"/>
                  </a:cubicBezTo>
                  <a:cubicBezTo>
                    <a:pt x="43545" y="30727"/>
                    <a:pt x="43260" y="27909"/>
                    <a:pt x="43228" y="25280"/>
                  </a:cubicBezTo>
                  <a:cubicBezTo>
                    <a:pt x="43165" y="21448"/>
                    <a:pt x="43165" y="17616"/>
                    <a:pt x="43070" y="13784"/>
                  </a:cubicBezTo>
                  <a:cubicBezTo>
                    <a:pt x="45034" y="13784"/>
                    <a:pt x="47029" y="13721"/>
                    <a:pt x="48992" y="13658"/>
                  </a:cubicBezTo>
                  <a:lnTo>
                    <a:pt x="49245" y="13658"/>
                  </a:lnTo>
                  <a:cubicBezTo>
                    <a:pt x="49499" y="13658"/>
                    <a:pt x="49784" y="13626"/>
                    <a:pt x="50069" y="13626"/>
                  </a:cubicBezTo>
                  <a:cubicBezTo>
                    <a:pt x="50607" y="18693"/>
                    <a:pt x="50829" y="23760"/>
                    <a:pt x="50607" y="28859"/>
                  </a:cubicBezTo>
                  <a:cubicBezTo>
                    <a:pt x="50417" y="33578"/>
                    <a:pt x="49752" y="38423"/>
                    <a:pt x="50512" y="43110"/>
                  </a:cubicBezTo>
                  <a:lnTo>
                    <a:pt x="50892" y="43110"/>
                  </a:lnTo>
                  <a:cubicBezTo>
                    <a:pt x="51082" y="33261"/>
                    <a:pt x="51842" y="23443"/>
                    <a:pt x="50829" y="13626"/>
                  </a:cubicBezTo>
                  <a:cubicBezTo>
                    <a:pt x="51494" y="13563"/>
                    <a:pt x="52191" y="13531"/>
                    <a:pt x="52887" y="13499"/>
                  </a:cubicBezTo>
                  <a:cubicBezTo>
                    <a:pt x="52951" y="13499"/>
                    <a:pt x="52982" y="13468"/>
                    <a:pt x="53046" y="13468"/>
                  </a:cubicBezTo>
                  <a:cubicBezTo>
                    <a:pt x="53085" y="13494"/>
                    <a:pt x="53130" y="13509"/>
                    <a:pt x="53178" y="13509"/>
                  </a:cubicBezTo>
                  <a:cubicBezTo>
                    <a:pt x="53246" y="13509"/>
                    <a:pt x="53320" y="13479"/>
                    <a:pt x="53394" y="13404"/>
                  </a:cubicBezTo>
                  <a:cubicBezTo>
                    <a:pt x="54091" y="12676"/>
                    <a:pt x="54408" y="11599"/>
                    <a:pt x="54091" y="10554"/>
                  </a:cubicBezTo>
                  <a:cubicBezTo>
                    <a:pt x="54044" y="10366"/>
                    <a:pt x="53891" y="10265"/>
                    <a:pt x="53738" y="10265"/>
                  </a:cubicBezTo>
                  <a:cubicBezTo>
                    <a:pt x="53685" y="10265"/>
                    <a:pt x="53633" y="10277"/>
                    <a:pt x="53584" y="10301"/>
                  </a:cubicBezTo>
                  <a:cubicBezTo>
                    <a:pt x="53552" y="10143"/>
                    <a:pt x="53394" y="10016"/>
                    <a:pt x="53204" y="10016"/>
                  </a:cubicBezTo>
                  <a:lnTo>
                    <a:pt x="51842" y="10016"/>
                  </a:lnTo>
                  <a:cubicBezTo>
                    <a:pt x="52096" y="8971"/>
                    <a:pt x="51209" y="7926"/>
                    <a:pt x="50132" y="7926"/>
                  </a:cubicBezTo>
                  <a:cubicBezTo>
                    <a:pt x="49087" y="7957"/>
                    <a:pt x="48327" y="9034"/>
                    <a:pt x="48549" y="10016"/>
                  </a:cubicBezTo>
                  <a:lnTo>
                    <a:pt x="43482" y="10016"/>
                  </a:lnTo>
                  <a:cubicBezTo>
                    <a:pt x="43545" y="9953"/>
                    <a:pt x="43577" y="9858"/>
                    <a:pt x="43577" y="9763"/>
                  </a:cubicBezTo>
                  <a:cubicBezTo>
                    <a:pt x="43608" y="8971"/>
                    <a:pt x="43640" y="8242"/>
                    <a:pt x="43703" y="7482"/>
                  </a:cubicBezTo>
                  <a:cubicBezTo>
                    <a:pt x="43703" y="6849"/>
                    <a:pt x="43862" y="6089"/>
                    <a:pt x="43577" y="5487"/>
                  </a:cubicBezTo>
                  <a:lnTo>
                    <a:pt x="43577" y="5487"/>
                  </a:lnTo>
                  <a:cubicBezTo>
                    <a:pt x="43662" y="5573"/>
                    <a:pt x="43794" y="5631"/>
                    <a:pt x="43933" y="5631"/>
                  </a:cubicBezTo>
                  <a:cubicBezTo>
                    <a:pt x="44050" y="5631"/>
                    <a:pt x="44172" y="5589"/>
                    <a:pt x="44273" y="5487"/>
                  </a:cubicBezTo>
                  <a:cubicBezTo>
                    <a:pt x="45002" y="4379"/>
                    <a:pt x="44748" y="2764"/>
                    <a:pt x="43957" y="1750"/>
                  </a:cubicBezTo>
                  <a:cubicBezTo>
                    <a:pt x="44020" y="1592"/>
                    <a:pt x="43925" y="1370"/>
                    <a:pt x="43735" y="1307"/>
                  </a:cubicBezTo>
                  <a:cubicBezTo>
                    <a:pt x="41666" y="744"/>
                    <a:pt x="39234" y="275"/>
                    <a:pt x="36866" y="275"/>
                  </a:cubicBezTo>
                  <a:cubicBezTo>
                    <a:pt x="35102" y="275"/>
                    <a:pt x="33374" y="536"/>
                    <a:pt x="31859" y="1212"/>
                  </a:cubicBezTo>
                  <a:cubicBezTo>
                    <a:pt x="31784" y="1117"/>
                    <a:pt x="31686" y="1057"/>
                    <a:pt x="31592" y="1057"/>
                  </a:cubicBezTo>
                  <a:cubicBezTo>
                    <a:pt x="31528" y="1057"/>
                    <a:pt x="31467" y="1085"/>
                    <a:pt x="31416" y="1149"/>
                  </a:cubicBezTo>
                  <a:cubicBezTo>
                    <a:pt x="30719" y="2004"/>
                    <a:pt x="30086" y="3239"/>
                    <a:pt x="30434" y="4379"/>
                  </a:cubicBezTo>
                  <a:cubicBezTo>
                    <a:pt x="30656" y="5107"/>
                    <a:pt x="31226" y="5646"/>
                    <a:pt x="31891" y="5772"/>
                  </a:cubicBezTo>
                  <a:cubicBezTo>
                    <a:pt x="31764" y="7166"/>
                    <a:pt x="31828" y="8559"/>
                    <a:pt x="31828" y="9921"/>
                  </a:cubicBezTo>
                  <a:lnTo>
                    <a:pt x="23499" y="9826"/>
                  </a:lnTo>
                  <a:lnTo>
                    <a:pt x="23499" y="9731"/>
                  </a:lnTo>
                  <a:cubicBezTo>
                    <a:pt x="23657" y="8274"/>
                    <a:pt x="23689" y="6754"/>
                    <a:pt x="23689" y="5266"/>
                  </a:cubicBezTo>
                  <a:cubicBezTo>
                    <a:pt x="23689" y="5234"/>
                    <a:pt x="23657" y="5234"/>
                    <a:pt x="23657" y="5171"/>
                  </a:cubicBezTo>
                  <a:cubicBezTo>
                    <a:pt x="25652" y="4759"/>
                    <a:pt x="25430" y="2067"/>
                    <a:pt x="24069" y="990"/>
                  </a:cubicBezTo>
                  <a:cubicBezTo>
                    <a:pt x="22738" y="8"/>
                    <a:pt x="20902" y="8"/>
                    <a:pt x="19350" y="8"/>
                  </a:cubicBezTo>
                  <a:cubicBezTo>
                    <a:pt x="19138" y="3"/>
                    <a:pt x="18926" y="1"/>
                    <a:pt x="1871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45" name="Google Shape;945;p38"/>
            <p:cNvSpPr/>
            <p:nvPr/>
          </p:nvSpPr>
          <p:spPr>
            <a:xfrm>
              <a:off x="67677400" y="4411613"/>
              <a:ext cx="1338025" cy="73100"/>
            </a:xfrm>
            <a:custGeom>
              <a:avLst/>
              <a:gdLst/>
              <a:ahLst/>
              <a:cxnLst/>
              <a:rect l="l" t="t" r="r" b="b"/>
              <a:pathLst>
                <a:path w="53521" h="2924" extrusionOk="0">
                  <a:moveTo>
                    <a:pt x="52792" y="515"/>
                  </a:moveTo>
                  <a:cubicBezTo>
                    <a:pt x="52697" y="927"/>
                    <a:pt x="52602" y="1402"/>
                    <a:pt x="52602" y="1782"/>
                  </a:cubicBezTo>
                  <a:cubicBezTo>
                    <a:pt x="35659" y="1909"/>
                    <a:pt x="18527" y="1719"/>
                    <a:pt x="1584" y="2384"/>
                  </a:cubicBezTo>
                  <a:cubicBezTo>
                    <a:pt x="1457" y="2384"/>
                    <a:pt x="1394" y="2415"/>
                    <a:pt x="1330" y="2447"/>
                  </a:cubicBezTo>
                  <a:cubicBezTo>
                    <a:pt x="538" y="2099"/>
                    <a:pt x="792" y="1244"/>
                    <a:pt x="1869" y="1244"/>
                  </a:cubicBezTo>
                  <a:cubicBezTo>
                    <a:pt x="2122" y="1244"/>
                    <a:pt x="2249" y="1085"/>
                    <a:pt x="2217" y="959"/>
                  </a:cubicBezTo>
                  <a:lnTo>
                    <a:pt x="2217" y="959"/>
                  </a:lnTo>
                  <a:cubicBezTo>
                    <a:pt x="5281" y="999"/>
                    <a:pt x="8350" y="1016"/>
                    <a:pt x="11421" y="1016"/>
                  </a:cubicBezTo>
                  <a:cubicBezTo>
                    <a:pt x="25173" y="1016"/>
                    <a:pt x="38977" y="671"/>
                    <a:pt x="52697" y="515"/>
                  </a:cubicBezTo>
                  <a:close/>
                  <a:moveTo>
                    <a:pt x="52764" y="1"/>
                  </a:moveTo>
                  <a:cubicBezTo>
                    <a:pt x="52725" y="1"/>
                    <a:pt x="52682" y="3"/>
                    <a:pt x="52634" y="9"/>
                  </a:cubicBezTo>
                  <a:lnTo>
                    <a:pt x="48422" y="9"/>
                  </a:lnTo>
                  <a:cubicBezTo>
                    <a:pt x="34488" y="135"/>
                    <a:pt x="20490" y="104"/>
                    <a:pt x="6556" y="484"/>
                  </a:cubicBezTo>
                  <a:lnTo>
                    <a:pt x="6302" y="484"/>
                  </a:lnTo>
                  <a:cubicBezTo>
                    <a:pt x="5384" y="515"/>
                    <a:pt x="4465" y="515"/>
                    <a:pt x="3610" y="579"/>
                  </a:cubicBezTo>
                  <a:lnTo>
                    <a:pt x="3135" y="579"/>
                  </a:lnTo>
                  <a:cubicBezTo>
                    <a:pt x="2597" y="579"/>
                    <a:pt x="2090" y="610"/>
                    <a:pt x="1584" y="610"/>
                  </a:cubicBezTo>
                  <a:cubicBezTo>
                    <a:pt x="1330" y="610"/>
                    <a:pt x="1267" y="737"/>
                    <a:pt x="1299" y="832"/>
                  </a:cubicBezTo>
                  <a:cubicBezTo>
                    <a:pt x="697" y="990"/>
                    <a:pt x="190" y="1275"/>
                    <a:pt x="127" y="1719"/>
                  </a:cubicBezTo>
                  <a:cubicBezTo>
                    <a:pt x="0" y="2194"/>
                    <a:pt x="475" y="2605"/>
                    <a:pt x="1172" y="2795"/>
                  </a:cubicBezTo>
                  <a:cubicBezTo>
                    <a:pt x="1267" y="2795"/>
                    <a:pt x="1330" y="2795"/>
                    <a:pt x="1394" y="2732"/>
                  </a:cubicBezTo>
                  <a:cubicBezTo>
                    <a:pt x="1425" y="2795"/>
                    <a:pt x="1457" y="2795"/>
                    <a:pt x="1552" y="2795"/>
                  </a:cubicBezTo>
                  <a:cubicBezTo>
                    <a:pt x="5649" y="2887"/>
                    <a:pt x="9759" y="2923"/>
                    <a:pt x="13877" y="2923"/>
                  </a:cubicBezTo>
                  <a:cubicBezTo>
                    <a:pt x="26880" y="2923"/>
                    <a:pt x="39954" y="2560"/>
                    <a:pt x="52919" y="2415"/>
                  </a:cubicBezTo>
                  <a:cubicBezTo>
                    <a:pt x="53426" y="2415"/>
                    <a:pt x="53521" y="2035"/>
                    <a:pt x="53204" y="1877"/>
                  </a:cubicBezTo>
                  <a:cubicBezTo>
                    <a:pt x="53362" y="1402"/>
                    <a:pt x="53521" y="864"/>
                    <a:pt x="53521" y="389"/>
                  </a:cubicBezTo>
                  <a:cubicBezTo>
                    <a:pt x="53521" y="257"/>
                    <a:pt x="53345" y="191"/>
                    <a:pt x="53176" y="191"/>
                  </a:cubicBezTo>
                  <a:cubicBezTo>
                    <a:pt x="53143" y="191"/>
                    <a:pt x="53109" y="193"/>
                    <a:pt x="53077" y="199"/>
                  </a:cubicBezTo>
                  <a:cubicBezTo>
                    <a:pt x="53051" y="67"/>
                    <a:pt x="52959" y="1"/>
                    <a:pt x="5276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46" name="Google Shape;946;p38"/>
            <p:cNvSpPr/>
            <p:nvPr/>
          </p:nvSpPr>
          <p:spPr>
            <a:xfrm>
              <a:off x="68873700" y="3678688"/>
              <a:ext cx="30875" cy="736325"/>
            </a:xfrm>
            <a:custGeom>
              <a:avLst/>
              <a:gdLst/>
              <a:ahLst/>
              <a:cxnLst/>
              <a:rect l="l" t="t" r="r" b="b"/>
              <a:pathLst>
                <a:path w="1235" h="29453" extrusionOk="0">
                  <a:moveTo>
                    <a:pt x="982" y="0"/>
                  </a:moveTo>
                  <a:lnTo>
                    <a:pt x="792" y="32"/>
                  </a:lnTo>
                  <a:cubicBezTo>
                    <a:pt x="665" y="63"/>
                    <a:pt x="602" y="158"/>
                    <a:pt x="602" y="348"/>
                  </a:cubicBezTo>
                  <a:cubicBezTo>
                    <a:pt x="412" y="9912"/>
                    <a:pt x="0" y="19666"/>
                    <a:pt x="348" y="29262"/>
                  </a:cubicBezTo>
                  <a:cubicBezTo>
                    <a:pt x="348" y="29357"/>
                    <a:pt x="443" y="29421"/>
                    <a:pt x="475" y="29452"/>
                  </a:cubicBezTo>
                  <a:lnTo>
                    <a:pt x="602" y="29452"/>
                  </a:lnTo>
                  <a:cubicBezTo>
                    <a:pt x="665" y="29421"/>
                    <a:pt x="728" y="29357"/>
                    <a:pt x="728" y="29262"/>
                  </a:cubicBezTo>
                  <a:cubicBezTo>
                    <a:pt x="1203" y="19666"/>
                    <a:pt x="982" y="9976"/>
                    <a:pt x="1203" y="348"/>
                  </a:cubicBezTo>
                  <a:cubicBezTo>
                    <a:pt x="1235" y="158"/>
                    <a:pt x="1108" y="32"/>
                    <a:pt x="982"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47" name="Google Shape;947;p38"/>
            <p:cNvSpPr/>
            <p:nvPr/>
          </p:nvSpPr>
          <p:spPr>
            <a:xfrm>
              <a:off x="68761275" y="3474413"/>
              <a:ext cx="800" cy="825"/>
            </a:xfrm>
            <a:custGeom>
              <a:avLst/>
              <a:gdLst/>
              <a:ahLst/>
              <a:cxnLst/>
              <a:rect l="l" t="t" r="r" b="b"/>
              <a:pathLst>
                <a:path w="32" h="33" extrusionOk="0">
                  <a:moveTo>
                    <a:pt x="0" y="1"/>
                  </a:moveTo>
                  <a:cubicBezTo>
                    <a:pt x="0" y="1"/>
                    <a:pt x="32" y="1"/>
                    <a:pt x="0" y="1"/>
                  </a:cubicBezTo>
                  <a:cubicBezTo>
                    <a:pt x="0" y="32"/>
                    <a:pt x="0" y="1"/>
                    <a:pt x="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48" name="Google Shape;948;p38"/>
            <p:cNvSpPr/>
            <p:nvPr/>
          </p:nvSpPr>
          <p:spPr>
            <a:xfrm>
              <a:off x="68479250" y="3421888"/>
              <a:ext cx="260150" cy="39675"/>
            </a:xfrm>
            <a:custGeom>
              <a:avLst/>
              <a:gdLst/>
              <a:ahLst/>
              <a:cxnLst/>
              <a:rect l="l" t="t" r="r" b="b"/>
              <a:pathLst>
                <a:path w="10406" h="1587" extrusionOk="0">
                  <a:moveTo>
                    <a:pt x="371" y="0"/>
                  </a:moveTo>
                  <a:cubicBezTo>
                    <a:pt x="84" y="0"/>
                    <a:pt x="1" y="462"/>
                    <a:pt x="292" y="550"/>
                  </a:cubicBezTo>
                  <a:cubicBezTo>
                    <a:pt x="1970" y="1221"/>
                    <a:pt x="3845" y="1587"/>
                    <a:pt x="5713" y="1587"/>
                  </a:cubicBezTo>
                  <a:cubicBezTo>
                    <a:pt x="7195" y="1587"/>
                    <a:pt x="8673" y="1357"/>
                    <a:pt x="10046" y="866"/>
                  </a:cubicBezTo>
                  <a:cubicBezTo>
                    <a:pt x="10406" y="716"/>
                    <a:pt x="10283" y="197"/>
                    <a:pt x="9918" y="197"/>
                  </a:cubicBezTo>
                  <a:cubicBezTo>
                    <a:pt x="9898" y="197"/>
                    <a:pt x="9877" y="198"/>
                    <a:pt x="9856" y="201"/>
                  </a:cubicBezTo>
                  <a:cubicBezTo>
                    <a:pt x="8269" y="473"/>
                    <a:pt x="6798" y="630"/>
                    <a:pt x="5339" y="630"/>
                  </a:cubicBezTo>
                  <a:cubicBezTo>
                    <a:pt x="3740" y="630"/>
                    <a:pt x="2156" y="442"/>
                    <a:pt x="450" y="11"/>
                  </a:cubicBezTo>
                  <a:cubicBezTo>
                    <a:pt x="422" y="4"/>
                    <a:pt x="396" y="0"/>
                    <a:pt x="371"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49" name="Google Shape;949;p38"/>
            <p:cNvSpPr/>
            <p:nvPr/>
          </p:nvSpPr>
          <p:spPr>
            <a:xfrm>
              <a:off x="68641725" y="3110263"/>
              <a:ext cx="83925" cy="73100"/>
            </a:xfrm>
            <a:custGeom>
              <a:avLst/>
              <a:gdLst/>
              <a:ahLst/>
              <a:cxnLst/>
              <a:rect l="l" t="t" r="r" b="b"/>
              <a:pathLst>
                <a:path w="3357" h="2924" extrusionOk="0">
                  <a:moveTo>
                    <a:pt x="1377" y="313"/>
                  </a:moveTo>
                  <a:cubicBezTo>
                    <a:pt x="1923" y="313"/>
                    <a:pt x="2479" y="628"/>
                    <a:pt x="2660" y="1202"/>
                  </a:cubicBezTo>
                  <a:cubicBezTo>
                    <a:pt x="2882" y="1836"/>
                    <a:pt x="2439" y="2342"/>
                    <a:pt x="1837" y="2501"/>
                  </a:cubicBezTo>
                  <a:cubicBezTo>
                    <a:pt x="1734" y="2525"/>
                    <a:pt x="1637" y="2537"/>
                    <a:pt x="1547" y="2537"/>
                  </a:cubicBezTo>
                  <a:cubicBezTo>
                    <a:pt x="466" y="2537"/>
                    <a:pt x="268" y="907"/>
                    <a:pt x="1203" y="411"/>
                  </a:cubicBezTo>
                  <a:cubicBezTo>
                    <a:pt x="1235" y="411"/>
                    <a:pt x="1298" y="379"/>
                    <a:pt x="1298" y="316"/>
                  </a:cubicBezTo>
                  <a:cubicBezTo>
                    <a:pt x="1324" y="314"/>
                    <a:pt x="1351" y="313"/>
                    <a:pt x="1377" y="313"/>
                  </a:cubicBezTo>
                  <a:close/>
                  <a:moveTo>
                    <a:pt x="1554" y="0"/>
                  </a:moveTo>
                  <a:cubicBezTo>
                    <a:pt x="1458" y="0"/>
                    <a:pt x="1362" y="10"/>
                    <a:pt x="1267" y="31"/>
                  </a:cubicBezTo>
                  <a:cubicBezTo>
                    <a:pt x="1225" y="31"/>
                    <a:pt x="1196" y="16"/>
                    <a:pt x="1154" y="16"/>
                  </a:cubicBezTo>
                  <a:cubicBezTo>
                    <a:pt x="1133" y="16"/>
                    <a:pt x="1108" y="20"/>
                    <a:pt x="1077" y="31"/>
                  </a:cubicBezTo>
                  <a:cubicBezTo>
                    <a:pt x="380" y="316"/>
                    <a:pt x="0" y="1139"/>
                    <a:pt x="222" y="1899"/>
                  </a:cubicBezTo>
                  <a:cubicBezTo>
                    <a:pt x="399" y="2533"/>
                    <a:pt x="983" y="2924"/>
                    <a:pt x="1583" y="2924"/>
                  </a:cubicBezTo>
                  <a:cubicBezTo>
                    <a:pt x="1732" y="2924"/>
                    <a:pt x="1882" y="2899"/>
                    <a:pt x="2027" y="2849"/>
                  </a:cubicBezTo>
                  <a:cubicBezTo>
                    <a:pt x="2787" y="2627"/>
                    <a:pt x="3357" y="1867"/>
                    <a:pt x="3072" y="1076"/>
                  </a:cubicBezTo>
                  <a:cubicBezTo>
                    <a:pt x="2852" y="442"/>
                    <a:pt x="2200" y="0"/>
                    <a:pt x="155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50" name="Google Shape;950;p38"/>
            <p:cNvSpPr/>
            <p:nvPr/>
          </p:nvSpPr>
          <p:spPr>
            <a:xfrm>
              <a:off x="68592625" y="3816813"/>
              <a:ext cx="98975" cy="89800"/>
            </a:xfrm>
            <a:custGeom>
              <a:avLst/>
              <a:gdLst/>
              <a:ahLst/>
              <a:cxnLst/>
              <a:rect l="l" t="t" r="r" b="b"/>
              <a:pathLst>
                <a:path w="3959" h="3592" extrusionOk="0">
                  <a:moveTo>
                    <a:pt x="1493" y="1"/>
                  </a:moveTo>
                  <a:cubicBezTo>
                    <a:pt x="1461" y="1"/>
                    <a:pt x="1428" y="6"/>
                    <a:pt x="1394" y="17"/>
                  </a:cubicBezTo>
                  <a:cubicBezTo>
                    <a:pt x="444" y="239"/>
                    <a:pt x="1" y="1347"/>
                    <a:pt x="159" y="2234"/>
                  </a:cubicBezTo>
                  <a:cubicBezTo>
                    <a:pt x="327" y="3073"/>
                    <a:pt x="1088" y="3592"/>
                    <a:pt x="1918" y="3592"/>
                  </a:cubicBezTo>
                  <a:cubicBezTo>
                    <a:pt x="2028" y="3592"/>
                    <a:pt x="2138" y="3583"/>
                    <a:pt x="2249" y="3564"/>
                  </a:cubicBezTo>
                  <a:cubicBezTo>
                    <a:pt x="3199" y="3406"/>
                    <a:pt x="3959" y="2614"/>
                    <a:pt x="3833" y="1632"/>
                  </a:cubicBezTo>
                  <a:cubicBezTo>
                    <a:pt x="3748" y="819"/>
                    <a:pt x="3118" y="6"/>
                    <a:pt x="2316" y="6"/>
                  </a:cubicBezTo>
                  <a:cubicBezTo>
                    <a:pt x="2212" y="6"/>
                    <a:pt x="2105" y="20"/>
                    <a:pt x="1996" y="49"/>
                  </a:cubicBezTo>
                  <a:cubicBezTo>
                    <a:pt x="1869" y="49"/>
                    <a:pt x="1837" y="176"/>
                    <a:pt x="1869" y="239"/>
                  </a:cubicBezTo>
                  <a:cubicBezTo>
                    <a:pt x="1869" y="334"/>
                    <a:pt x="1901" y="366"/>
                    <a:pt x="1996" y="397"/>
                  </a:cubicBezTo>
                  <a:cubicBezTo>
                    <a:pt x="2534" y="587"/>
                    <a:pt x="3041" y="999"/>
                    <a:pt x="3167" y="1632"/>
                  </a:cubicBezTo>
                  <a:cubicBezTo>
                    <a:pt x="3294" y="2297"/>
                    <a:pt x="2787" y="2804"/>
                    <a:pt x="2154" y="2899"/>
                  </a:cubicBezTo>
                  <a:cubicBezTo>
                    <a:pt x="2104" y="2904"/>
                    <a:pt x="2053" y="2907"/>
                    <a:pt x="2003" y="2907"/>
                  </a:cubicBezTo>
                  <a:cubicBezTo>
                    <a:pt x="1455" y="2907"/>
                    <a:pt x="945" y="2593"/>
                    <a:pt x="887" y="2012"/>
                  </a:cubicBezTo>
                  <a:cubicBezTo>
                    <a:pt x="761" y="1379"/>
                    <a:pt x="1109" y="872"/>
                    <a:pt x="1616" y="556"/>
                  </a:cubicBezTo>
                  <a:cubicBezTo>
                    <a:pt x="1774" y="492"/>
                    <a:pt x="1837" y="366"/>
                    <a:pt x="1774" y="239"/>
                  </a:cubicBezTo>
                  <a:cubicBezTo>
                    <a:pt x="1748" y="109"/>
                    <a:pt x="1637" y="1"/>
                    <a:pt x="149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51" name="Google Shape;951;p38"/>
            <p:cNvSpPr/>
            <p:nvPr/>
          </p:nvSpPr>
          <p:spPr>
            <a:xfrm>
              <a:off x="68522175" y="3953563"/>
              <a:ext cx="165475" cy="263700"/>
            </a:xfrm>
            <a:custGeom>
              <a:avLst/>
              <a:gdLst/>
              <a:ahLst/>
              <a:cxnLst/>
              <a:rect l="l" t="t" r="r" b="b"/>
              <a:pathLst>
                <a:path w="6619" h="10548" extrusionOk="0">
                  <a:moveTo>
                    <a:pt x="1235" y="818"/>
                  </a:moveTo>
                  <a:cubicBezTo>
                    <a:pt x="2382" y="896"/>
                    <a:pt x="3528" y="953"/>
                    <a:pt x="4657" y="953"/>
                  </a:cubicBezTo>
                  <a:cubicBezTo>
                    <a:pt x="4900" y="953"/>
                    <a:pt x="5143" y="950"/>
                    <a:pt x="5384" y="944"/>
                  </a:cubicBezTo>
                  <a:cubicBezTo>
                    <a:pt x="5479" y="944"/>
                    <a:pt x="5510" y="944"/>
                    <a:pt x="5542" y="913"/>
                  </a:cubicBezTo>
                  <a:lnTo>
                    <a:pt x="5542" y="913"/>
                  </a:lnTo>
                  <a:cubicBezTo>
                    <a:pt x="5605" y="2939"/>
                    <a:pt x="6175" y="9432"/>
                    <a:pt x="4022" y="9558"/>
                  </a:cubicBezTo>
                  <a:cubicBezTo>
                    <a:pt x="3864" y="9558"/>
                    <a:pt x="3769" y="9653"/>
                    <a:pt x="3769" y="9812"/>
                  </a:cubicBezTo>
                  <a:cubicBezTo>
                    <a:pt x="3665" y="9825"/>
                    <a:pt x="3565" y="9832"/>
                    <a:pt x="3467" y="9832"/>
                  </a:cubicBezTo>
                  <a:cubicBezTo>
                    <a:pt x="1510" y="9832"/>
                    <a:pt x="790" y="7192"/>
                    <a:pt x="760" y="5473"/>
                  </a:cubicBezTo>
                  <a:cubicBezTo>
                    <a:pt x="728" y="3889"/>
                    <a:pt x="950" y="2369"/>
                    <a:pt x="1235" y="818"/>
                  </a:cubicBezTo>
                  <a:close/>
                  <a:moveTo>
                    <a:pt x="1048" y="1"/>
                  </a:moveTo>
                  <a:cubicBezTo>
                    <a:pt x="946" y="1"/>
                    <a:pt x="843" y="56"/>
                    <a:pt x="792" y="184"/>
                  </a:cubicBezTo>
                  <a:cubicBezTo>
                    <a:pt x="158" y="2718"/>
                    <a:pt x="0" y="5790"/>
                    <a:pt x="728" y="8260"/>
                  </a:cubicBezTo>
                  <a:cubicBezTo>
                    <a:pt x="1096" y="9571"/>
                    <a:pt x="2249" y="10548"/>
                    <a:pt x="3496" y="10548"/>
                  </a:cubicBezTo>
                  <a:cubicBezTo>
                    <a:pt x="3966" y="10548"/>
                    <a:pt x="4449" y="10409"/>
                    <a:pt x="4909" y="10097"/>
                  </a:cubicBezTo>
                  <a:cubicBezTo>
                    <a:pt x="5035" y="10002"/>
                    <a:pt x="5067" y="9907"/>
                    <a:pt x="5067" y="9812"/>
                  </a:cubicBezTo>
                  <a:cubicBezTo>
                    <a:pt x="5700" y="9463"/>
                    <a:pt x="6017" y="8735"/>
                    <a:pt x="6175" y="7911"/>
                  </a:cubicBezTo>
                  <a:cubicBezTo>
                    <a:pt x="6619" y="5568"/>
                    <a:pt x="6555" y="2876"/>
                    <a:pt x="6334" y="564"/>
                  </a:cubicBezTo>
                  <a:cubicBezTo>
                    <a:pt x="6314" y="306"/>
                    <a:pt x="6120" y="185"/>
                    <a:pt x="5931" y="185"/>
                  </a:cubicBezTo>
                  <a:cubicBezTo>
                    <a:pt x="5819" y="185"/>
                    <a:pt x="5708" y="228"/>
                    <a:pt x="5637" y="311"/>
                  </a:cubicBezTo>
                  <a:cubicBezTo>
                    <a:pt x="5605" y="279"/>
                    <a:pt x="5510" y="248"/>
                    <a:pt x="5384" y="248"/>
                  </a:cubicBezTo>
                  <a:cubicBezTo>
                    <a:pt x="4054" y="248"/>
                    <a:pt x="2660" y="279"/>
                    <a:pt x="1330" y="343"/>
                  </a:cubicBezTo>
                  <a:lnTo>
                    <a:pt x="1330" y="311"/>
                  </a:lnTo>
                  <a:cubicBezTo>
                    <a:pt x="1349" y="122"/>
                    <a:pt x="1199" y="1"/>
                    <a:pt x="104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52" name="Google Shape;952;p38"/>
            <p:cNvSpPr/>
            <p:nvPr/>
          </p:nvSpPr>
          <p:spPr>
            <a:xfrm>
              <a:off x="68499200" y="3179513"/>
              <a:ext cx="113900" cy="103950"/>
            </a:xfrm>
            <a:custGeom>
              <a:avLst/>
              <a:gdLst/>
              <a:ahLst/>
              <a:cxnLst/>
              <a:rect l="l" t="t" r="r" b="b"/>
              <a:pathLst>
                <a:path w="4556" h="4158" extrusionOk="0">
                  <a:moveTo>
                    <a:pt x="2773" y="350"/>
                  </a:moveTo>
                  <a:lnTo>
                    <a:pt x="2773" y="350"/>
                  </a:lnTo>
                  <a:cubicBezTo>
                    <a:pt x="2777" y="354"/>
                    <a:pt x="2782" y="358"/>
                    <a:pt x="2787" y="364"/>
                  </a:cubicBezTo>
                  <a:cubicBezTo>
                    <a:pt x="2629" y="427"/>
                    <a:pt x="2629" y="712"/>
                    <a:pt x="2787" y="807"/>
                  </a:cubicBezTo>
                  <a:cubicBezTo>
                    <a:pt x="3453" y="1187"/>
                    <a:pt x="3991" y="1662"/>
                    <a:pt x="3769" y="2549"/>
                  </a:cubicBezTo>
                  <a:cubicBezTo>
                    <a:pt x="3632" y="3179"/>
                    <a:pt x="2998" y="3525"/>
                    <a:pt x="2378" y="3525"/>
                  </a:cubicBezTo>
                  <a:cubicBezTo>
                    <a:pt x="2281" y="3525"/>
                    <a:pt x="2185" y="3516"/>
                    <a:pt x="2091" y="3499"/>
                  </a:cubicBezTo>
                  <a:cubicBezTo>
                    <a:pt x="1299" y="3341"/>
                    <a:pt x="697" y="2708"/>
                    <a:pt x="856" y="1853"/>
                  </a:cubicBezTo>
                  <a:cubicBezTo>
                    <a:pt x="1005" y="1048"/>
                    <a:pt x="1742" y="356"/>
                    <a:pt x="2568" y="356"/>
                  </a:cubicBezTo>
                  <a:cubicBezTo>
                    <a:pt x="2619" y="356"/>
                    <a:pt x="2672" y="358"/>
                    <a:pt x="2724" y="364"/>
                  </a:cubicBezTo>
                  <a:lnTo>
                    <a:pt x="2756" y="364"/>
                  </a:lnTo>
                  <a:cubicBezTo>
                    <a:pt x="2756" y="364"/>
                    <a:pt x="2763" y="357"/>
                    <a:pt x="2773" y="350"/>
                  </a:cubicBezTo>
                  <a:close/>
                  <a:moveTo>
                    <a:pt x="2337" y="0"/>
                  </a:moveTo>
                  <a:cubicBezTo>
                    <a:pt x="1305" y="0"/>
                    <a:pt x="388" y="741"/>
                    <a:pt x="222" y="1821"/>
                  </a:cubicBezTo>
                  <a:cubicBezTo>
                    <a:pt x="1" y="3024"/>
                    <a:pt x="919" y="3974"/>
                    <a:pt x="2027" y="4133"/>
                  </a:cubicBezTo>
                  <a:cubicBezTo>
                    <a:pt x="2141" y="4149"/>
                    <a:pt x="2256" y="4158"/>
                    <a:pt x="2370" y="4158"/>
                  </a:cubicBezTo>
                  <a:cubicBezTo>
                    <a:pt x="3335" y="4158"/>
                    <a:pt x="4268" y="3569"/>
                    <a:pt x="4466" y="2549"/>
                  </a:cubicBezTo>
                  <a:cubicBezTo>
                    <a:pt x="4556" y="1648"/>
                    <a:pt x="4020" y="320"/>
                    <a:pt x="2992" y="320"/>
                  </a:cubicBezTo>
                  <a:cubicBezTo>
                    <a:pt x="2936" y="320"/>
                    <a:pt x="2878" y="324"/>
                    <a:pt x="2819" y="332"/>
                  </a:cubicBezTo>
                  <a:cubicBezTo>
                    <a:pt x="2882" y="269"/>
                    <a:pt x="2882" y="79"/>
                    <a:pt x="2787" y="47"/>
                  </a:cubicBezTo>
                  <a:cubicBezTo>
                    <a:pt x="2636" y="16"/>
                    <a:pt x="2485" y="0"/>
                    <a:pt x="233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53" name="Google Shape;953;p38"/>
            <p:cNvSpPr/>
            <p:nvPr/>
          </p:nvSpPr>
          <p:spPr>
            <a:xfrm>
              <a:off x="68552475" y="4109763"/>
              <a:ext cx="52850" cy="51175"/>
            </a:xfrm>
            <a:custGeom>
              <a:avLst/>
              <a:gdLst/>
              <a:ahLst/>
              <a:cxnLst/>
              <a:rect l="l" t="t" r="r" b="b"/>
              <a:pathLst>
                <a:path w="2114" h="2047" extrusionOk="0">
                  <a:moveTo>
                    <a:pt x="490" y="0"/>
                  </a:moveTo>
                  <a:cubicBezTo>
                    <a:pt x="395" y="0"/>
                    <a:pt x="304" y="53"/>
                    <a:pt x="276" y="175"/>
                  </a:cubicBezTo>
                  <a:cubicBezTo>
                    <a:pt x="0" y="1096"/>
                    <a:pt x="944" y="2046"/>
                    <a:pt x="1838" y="2046"/>
                  </a:cubicBezTo>
                  <a:cubicBezTo>
                    <a:pt x="1867" y="2046"/>
                    <a:pt x="1895" y="2045"/>
                    <a:pt x="1923" y="2043"/>
                  </a:cubicBezTo>
                  <a:cubicBezTo>
                    <a:pt x="2113" y="1980"/>
                    <a:pt x="2113" y="1727"/>
                    <a:pt x="1923" y="1727"/>
                  </a:cubicBezTo>
                  <a:cubicBezTo>
                    <a:pt x="1575" y="1663"/>
                    <a:pt x="1227" y="1473"/>
                    <a:pt x="973" y="1188"/>
                  </a:cubicBezTo>
                  <a:cubicBezTo>
                    <a:pt x="751" y="935"/>
                    <a:pt x="751" y="618"/>
                    <a:pt x="751" y="238"/>
                  </a:cubicBezTo>
                  <a:cubicBezTo>
                    <a:pt x="751" y="94"/>
                    <a:pt x="617" y="0"/>
                    <a:pt x="49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54" name="Google Shape;954;p38"/>
            <p:cNvSpPr/>
            <p:nvPr/>
          </p:nvSpPr>
          <p:spPr>
            <a:xfrm>
              <a:off x="68519775" y="3734638"/>
              <a:ext cx="76825" cy="65375"/>
            </a:xfrm>
            <a:custGeom>
              <a:avLst/>
              <a:gdLst/>
              <a:ahLst/>
              <a:cxnLst/>
              <a:rect l="l" t="t" r="r" b="b"/>
              <a:pathLst>
                <a:path w="3073" h="2615" extrusionOk="0">
                  <a:moveTo>
                    <a:pt x="1527" y="463"/>
                  </a:moveTo>
                  <a:cubicBezTo>
                    <a:pt x="1703" y="463"/>
                    <a:pt x="1884" y="518"/>
                    <a:pt x="2059" y="644"/>
                  </a:cubicBezTo>
                  <a:cubicBezTo>
                    <a:pt x="2566" y="961"/>
                    <a:pt x="2440" y="1594"/>
                    <a:pt x="1996" y="1942"/>
                  </a:cubicBezTo>
                  <a:cubicBezTo>
                    <a:pt x="1781" y="2119"/>
                    <a:pt x="1576" y="2193"/>
                    <a:pt x="1391" y="2193"/>
                  </a:cubicBezTo>
                  <a:cubicBezTo>
                    <a:pt x="811" y="2193"/>
                    <a:pt x="427" y="1466"/>
                    <a:pt x="571" y="866"/>
                  </a:cubicBezTo>
                  <a:cubicBezTo>
                    <a:pt x="634" y="866"/>
                    <a:pt x="698" y="866"/>
                    <a:pt x="793" y="802"/>
                  </a:cubicBezTo>
                  <a:cubicBezTo>
                    <a:pt x="1003" y="592"/>
                    <a:pt x="1259" y="463"/>
                    <a:pt x="1527" y="463"/>
                  </a:cubicBezTo>
                  <a:close/>
                  <a:moveTo>
                    <a:pt x="1481" y="1"/>
                  </a:moveTo>
                  <a:cubicBezTo>
                    <a:pt x="1290" y="1"/>
                    <a:pt x="1105" y="42"/>
                    <a:pt x="951" y="137"/>
                  </a:cubicBezTo>
                  <a:cubicBezTo>
                    <a:pt x="919" y="121"/>
                    <a:pt x="888" y="114"/>
                    <a:pt x="860" y="114"/>
                  </a:cubicBezTo>
                  <a:cubicBezTo>
                    <a:pt x="832" y="114"/>
                    <a:pt x="809" y="121"/>
                    <a:pt x="793" y="137"/>
                  </a:cubicBezTo>
                  <a:cubicBezTo>
                    <a:pt x="191" y="517"/>
                    <a:pt x="1" y="1372"/>
                    <a:pt x="349" y="2006"/>
                  </a:cubicBezTo>
                  <a:cubicBezTo>
                    <a:pt x="563" y="2416"/>
                    <a:pt x="978" y="2615"/>
                    <a:pt x="1412" y="2615"/>
                  </a:cubicBezTo>
                  <a:cubicBezTo>
                    <a:pt x="1750" y="2615"/>
                    <a:pt x="2099" y="2495"/>
                    <a:pt x="2376" y="2259"/>
                  </a:cubicBezTo>
                  <a:cubicBezTo>
                    <a:pt x="3010" y="1752"/>
                    <a:pt x="3073" y="802"/>
                    <a:pt x="2376" y="296"/>
                  </a:cubicBezTo>
                  <a:cubicBezTo>
                    <a:pt x="2138" y="117"/>
                    <a:pt x="1801" y="1"/>
                    <a:pt x="148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55" name="Google Shape;955;p38"/>
            <p:cNvSpPr/>
            <p:nvPr/>
          </p:nvSpPr>
          <p:spPr>
            <a:xfrm>
              <a:off x="68568875" y="3183863"/>
              <a:ext cx="800" cy="25"/>
            </a:xfrm>
            <a:custGeom>
              <a:avLst/>
              <a:gdLst/>
              <a:ahLst/>
              <a:cxnLst/>
              <a:rect l="l" t="t" r="r" b="b"/>
              <a:pathLst>
                <a:path w="32" h="1" extrusionOk="0">
                  <a:moveTo>
                    <a:pt x="0" y="0"/>
                  </a:moveTo>
                  <a:lnTo>
                    <a:pt x="32"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56" name="Google Shape;956;p38"/>
            <p:cNvSpPr/>
            <p:nvPr/>
          </p:nvSpPr>
          <p:spPr>
            <a:xfrm>
              <a:off x="67986700" y="3410288"/>
              <a:ext cx="267875" cy="35925"/>
            </a:xfrm>
            <a:custGeom>
              <a:avLst/>
              <a:gdLst/>
              <a:ahLst/>
              <a:cxnLst/>
              <a:rect l="l" t="t" r="r" b="b"/>
              <a:pathLst>
                <a:path w="10715" h="1437" extrusionOk="0">
                  <a:moveTo>
                    <a:pt x="10317" y="1"/>
                  </a:moveTo>
                  <a:cubicBezTo>
                    <a:pt x="10272" y="1"/>
                    <a:pt x="10225" y="11"/>
                    <a:pt x="10176" y="32"/>
                  </a:cubicBezTo>
                  <a:cubicBezTo>
                    <a:pt x="8467" y="417"/>
                    <a:pt x="6776" y="608"/>
                    <a:pt x="5079" y="608"/>
                  </a:cubicBezTo>
                  <a:cubicBezTo>
                    <a:pt x="3568" y="608"/>
                    <a:pt x="2053" y="457"/>
                    <a:pt x="517" y="159"/>
                  </a:cubicBezTo>
                  <a:cubicBezTo>
                    <a:pt x="496" y="155"/>
                    <a:pt x="476" y="154"/>
                    <a:pt x="457" y="154"/>
                  </a:cubicBezTo>
                  <a:cubicBezTo>
                    <a:pt x="122" y="154"/>
                    <a:pt x="0" y="641"/>
                    <a:pt x="359" y="760"/>
                  </a:cubicBezTo>
                  <a:cubicBezTo>
                    <a:pt x="2104" y="1211"/>
                    <a:pt x="3850" y="1436"/>
                    <a:pt x="5617" y="1436"/>
                  </a:cubicBezTo>
                  <a:cubicBezTo>
                    <a:pt x="5838" y="1436"/>
                    <a:pt x="6060" y="1432"/>
                    <a:pt x="6281" y="1425"/>
                  </a:cubicBezTo>
                  <a:cubicBezTo>
                    <a:pt x="7611" y="1394"/>
                    <a:pt x="9005" y="1172"/>
                    <a:pt x="10398" y="855"/>
                  </a:cubicBezTo>
                  <a:cubicBezTo>
                    <a:pt x="10620" y="792"/>
                    <a:pt x="10715" y="634"/>
                    <a:pt x="10715" y="444"/>
                  </a:cubicBezTo>
                  <a:cubicBezTo>
                    <a:pt x="10715" y="233"/>
                    <a:pt x="10540" y="1"/>
                    <a:pt x="1031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57" name="Google Shape;957;p38"/>
            <p:cNvSpPr/>
            <p:nvPr/>
          </p:nvSpPr>
          <p:spPr>
            <a:xfrm>
              <a:off x="68138175" y="3238288"/>
              <a:ext cx="83950" cy="75575"/>
            </a:xfrm>
            <a:custGeom>
              <a:avLst/>
              <a:gdLst/>
              <a:ahLst/>
              <a:cxnLst/>
              <a:rect l="l" t="t" r="r" b="b"/>
              <a:pathLst>
                <a:path w="3358" h="3023" extrusionOk="0">
                  <a:moveTo>
                    <a:pt x="1306" y="406"/>
                  </a:moveTo>
                  <a:cubicBezTo>
                    <a:pt x="2347" y="406"/>
                    <a:pt x="3316" y="1545"/>
                    <a:pt x="2154" y="2320"/>
                  </a:cubicBezTo>
                  <a:cubicBezTo>
                    <a:pt x="1926" y="2476"/>
                    <a:pt x="1661" y="2559"/>
                    <a:pt x="1408" y="2559"/>
                  </a:cubicBezTo>
                  <a:cubicBezTo>
                    <a:pt x="995" y="2559"/>
                    <a:pt x="613" y="2336"/>
                    <a:pt x="476" y="1845"/>
                  </a:cubicBezTo>
                  <a:cubicBezTo>
                    <a:pt x="381" y="1307"/>
                    <a:pt x="634" y="705"/>
                    <a:pt x="1109" y="420"/>
                  </a:cubicBezTo>
                  <a:cubicBezTo>
                    <a:pt x="1174" y="411"/>
                    <a:pt x="1240" y="406"/>
                    <a:pt x="1306" y="406"/>
                  </a:cubicBezTo>
                  <a:close/>
                  <a:moveTo>
                    <a:pt x="1430" y="0"/>
                  </a:moveTo>
                  <a:cubicBezTo>
                    <a:pt x="971" y="0"/>
                    <a:pt x="529" y="173"/>
                    <a:pt x="286" y="578"/>
                  </a:cubicBezTo>
                  <a:cubicBezTo>
                    <a:pt x="222" y="673"/>
                    <a:pt x="254" y="737"/>
                    <a:pt x="286" y="832"/>
                  </a:cubicBezTo>
                  <a:cubicBezTo>
                    <a:pt x="96" y="1180"/>
                    <a:pt x="1" y="1560"/>
                    <a:pt x="96" y="1972"/>
                  </a:cubicBezTo>
                  <a:cubicBezTo>
                    <a:pt x="221" y="2685"/>
                    <a:pt x="805" y="3023"/>
                    <a:pt x="1425" y="3023"/>
                  </a:cubicBezTo>
                  <a:cubicBezTo>
                    <a:pt x="1741" y="3023"/>
                    <a:pt x="2066" y="2935"/>
                    <a:pt x="2344" y="2763"/>
                  </a:cubicBezTo>
                  <a:cubicBezTo>
                    <a:pt x="3167" y="2257"/>
                    <a:pt x="3357" y="1085"/>
                    <a:pt x="2629" y="420"/>
                  </a:cubicBezTo>
                  <a:cubicBezTo>
                    <a:pt x="2320" y="157"/>
                    <a:pt x="1867" y="0"/>
                    <a:pt x="143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58" name="Google Shape;958;p38"/>
            <p:cNvSpPr/>
            <p:nvPr/>
          </p:nvSpPr>
          <p:spPr>
            <a:xfrm>
              <a:off x="68015450" y="3940588"/>
              <a:ext cx="191725" cy="304075"/>
            </a:xfrm>
            <a:custGeom>
              <a:avLst/>
              <a:gdLst/>
              <a:ahLst/>
              <a:cxnLst/>
              <a:rect l="l" t="t" r="r" b="b"/>
              <a:pathLst>
                <a:path w="7669" h="12163" extrusionOk="0">
                  <a:moveTo>
                    <a:pt x="594" y="1"/>
                  </a:moveTo>
                  <a:cubicBezTo>
                    <a:pt x="492" y="1"/>
                    <a:pt x="395" y="75"/>
                    <a:pt x="412" y="197"/>
                  </a:cubicBezTo>
                  <a:cubicBezTo>
                    <a:pt x="603" y="2128"/>
                    <a:pt x="698" y="4092"/>
                    <a:pt x="476" y="6024"/>
                  </a:cubicBezTo>
                  <a:cubicBezTo>
                    <a:pt x="381" y="7417"/>
                    <a:pt x="1" y="8905"/>
                    <a:pt x="571" y="10267"/>
                  </a:cubicBezTo>
                  <a:cubicBezTo>
                    <a:pt x="1008" y="11349"/>
                    <a:pt x="2047" y="12163"/>
                    <a:pt x="3129" y="12163"/>
                  </a:cubicBezTo>
                  <a:cubicBezTo>
                    <a:pt x="3536" y="12163"/>
                    <a:pt x="3950" y="12047"/>
                    <a:pt x="4339" y="11787"/>
                  </a:cubicBezTo>
                  <a:cubicBezTo>
                    <a:pt x="4371" y="11787"/>
                    <a:pt x="4371" y="11756"/>
                    <a:pt x="4403" y="11724"/>
                  </a:cubicBezTo>
                  <a:cubicBezTo>
                    <a:pt x="5448" y="11471"/>
                    <a:pt x="6556" y="10774"/>
                    <a:pt x="6905" y="9634"/>
                  </a:cubicBezTo>
                  <a:cubicBezTo>
                    <a:pt x="7665" y="7100"/>
                    <a:pt x="7570" y="3458"/>
                    <a:pt x="7190" y="672"/>
                  </a:cubicBezTo>
                  <a:cubicBezTo>
                    <a:pt x="7253" y="482"/>
                    <a:pt x="7221" y="228"/>
                    <a:pt x="7031" y="70"/>
                  </a:cubicBezTo>
                  <a:cubicBezTo>
                    <a:pt x="6957" y="33"/>
                    <a:pt x="6883" y="17"/>
                    <a:pt x="6809" y="17"/>
                  </a:cubicBezTo>
                  <a:cubicBezTo>
                    <a:pt x="6756" y="17"/>
                    <a:pt x="6704" y="25"/>
                    <a:pt x="6651" y="38"/>
                  </a:cubicBezTo>
                  <a:cubicBezTo>
                    <a:pt x="4846" y="38"/>
                    <a:pt x="3073" y="70"/>
                    <a:pt x="1236" y="165"/>
                  </a:cubicBezTo>
                  <a:cubicBezTo>
                    <a:pt x="1046" y="165"/>
                    <a:pt x="919" y="323"/>
                    <a:pt x="951" y="482"/>
                  </a:cubicBezTo>
                  <a:cubicBezTo>
                    <a:pt x="1014" y="608"/>
                    <a:pt x="1078" y="703"/>
                    <a:pt x="1236" y="703"/>
                  </a:cubicBezTo>
                  <a:cubicBezTo>
                    <a:pt x="2978" y="798"/>
                    <a:pt x="4688" y="830"/>
                    <a:pt x="6398" y="830"/>
                  </a:cubicBezTo>
                  <a:cubicBezTo>
                    <a:pt x="6777" y="3662"/>
                    <a:pt x="7668" y="11230"/>
                    <a:pt x="3662" y="11230"/>
                  </a:cubicBezTo>
                  <a:cubicBezTo>
                    <a:pt x="3323" y="11230"/>
                    <a:pt x="2948" y="11175"/>
                    <a:pt x="2534" y="11059"/>
                  </a:cubicBezTo>
                  <a:cubicBezTo>
                    <a:pt x="2376" y="11059"/>
                    <a:pt x="2281" y="11122"/>
                    <a:pt x="2281" y="11249"/>
                  </a:cubicBezTo>
                  <a:cubicBezTo>
                    <a:pt x="444" y="10362"/>
                    <a:pt x="1268" y="6309"/>
                    <a:pt x="1331" y="4757"/>
                  </a:cubicBezTo>
                  <a:cubicBezTo>
                    <a:pt x="1363" y="3332"/>
                    <a:pt x="1204" y="1938"/>
                    <a:pt x="888" y="545"/>
                  </a:cubicBezTo>
                  <a:cubicBezTo>
                    <a:pt x="888" y="450"/>
                    <a:pt x="856" y="292"/>
                    <a:pt x="793" y="165"/>
                  </a:cubicBezTo>
                  <a:cubicBezTo>
                    <a:pt x="764" y="51"/>
                    <a:pt x="677" y="1"/>
                    <a:pt x="59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59" name="Google Shape;959;p38"/>
            <p:cNvSpPr/>
            <p:nvPr/>
          </p:nvSpPr>
          <p:spPr>
            <a:xfrm>
              <a:off x="68096475" y="4107163"/>
              <a:ext cx="77025" cy="85625"/>
            </a:xfrm>
            <a:custGeom>
              <a:avLst/>
              <a:gdLst/>
              <a:ahLst/>
              <a:cxnLst/>
              <a:rect l="l" t="t" r="r" b="b"/>
              <a:pathLst>
                <a:path w="3081" h="3425" extrusionOk="0">
                  <a:moveTo>
                    <a:pt x="2800" y="1"/>
                  </a:moveTo>
                  <a:cubicBezTo>
                    <a:pt x="2704" y="1"/>
                    <a:pt x="2606" y="56"/>
                    <a:pt x="2555" y="184"/>
                  </a:cubicBezTo>
                  <a:cubicBezTo>
                    <a:pt x="2080" y="1482"/>
                    <a:pt x="1415" y="2527"/>
                    <a:pt x="85" y="3161"/>
                  </a:cubicBezTo>
                  <a:cubicBezTo>
                    <a:pt x="0" y="3217"/>
                    <a:pt x="41" y="3424"/>
                    <a:pt x="163" y="3424"/>
                  </a:cubicBezTo>
                  <a:cubicBezTo>
                    <a:pt x="178" y="3424"/>
                    <a:pt x="194" y="3421"/>
                    <a:pt x="212" y="3414"/>
                  </a:cubicBezTo>
                  <a:cubicBezTo>
                    <a:pt x="1573" y="2908"/>
                    <a:pt x="2777" y="1736"/>
                    <a:pt x="3062" y="311"/>
                  </a:cubicBezTo>
                  <a:cubicBezTo>
                    <a:pt x="3081" y="122"/>
                    <a:pt x="2942" y="1"/>
                    <a:pt x="280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60" name="Google Shape;960;p38"/>
            <p:cNvSpPr/>
            <p:nvPr/>
          </p:nvSpPr>
          <p:spPr>
            <a:xfrm>
              <a:off x="68082750" y="3815488"/>
              <a:ext cx="101375" cy="80350"/>
            </a:xfrm>
            <a:custGeom>
              <a:avLst/>
              <a:gdLst/>
              <a:ahLst/>
              <a:cxnLst/>
              <a:rect l="l" t="t" r="r" b="b"/>
              <a:pathLst>
                <a:path w="4055" h="3214" extrusionOk="0">
                  <a:moveTo>
                    <a:pt x="2344" y="545"/>
                  </a:moveTo>
                  <a:cubicBezTo>
                    <a:pt x="2439" y="545"/>
                    <a:pt x="2534" y="545"/>
                    <a:pt x="2629" y="577"/>
                  </a:cubicBezTo>
                  <a:cubicBezTo>
                    <a:pt x="3326" y="767"/>
                    <a:pt x="3294" y="1590"/>
                    <a:pt x="2914" y="2129"/>
                  </a:cubicBezTo>
                  <a:cubicBezTo>
                    <a:pt x="2666" y="2448"/>
                    <a:pt x="2248" y="2658"/>
                    <a:pt x="1850" y="2658"/>
                  </a:cubicBezTo>
                  <a:cubicBezTo>
                    <a:pt x="1539" y="2658"/>
                    <a:pt x="1240" y="2530"/>
                    <a:pt x="1046" y="2224"/>
                  </a:cubicBezTo>
                  <a:cubicBezTo>
                    <a:pt x="792" y="1907"/>
                    <a:pt x="792" y="1559"/>
                    <a:pt x="951" y="1242"/>
                  </a:cubicBezTo>
                  <a:lnTo>
                    <a:pt x="951" y="1242"/>
                  </a:lnTo>
                  <a:cubicBezTo>
                    <a:pt x="994" y="1314"/>
                    <a:pt x="1084" y="1354"/>
                    <a:pt x="1175" y="1354"/>
                  </a:cubicBezTo>
                  <a:cubicBezTo>
                    <a:pt x="1283" y="1354"/>
                    <a:pt x="1391" y="1299"/>
                    <a:pt x="1426" y="1179"/>
                  </a:cubicBezTo>
                  <a:cubicBezTo>
                    <a:pt x="1521" y="894"/>
                    <a:pt x="1679" y="704"/>
                    <a:pt x="1901" y="609"/>
                  </a:cubicBezTo>
                  <a:lnTo>
                    <a:pt x="2154" y="609"/>
                  </a:lnTo>
                  <a:cubicBezTo>
                    <a:pt x="2218" y="609"/>
                    <a:pt x="2313" y="577"/>
                    <a:pt x="2344" y="545"/>
                  </a:cubicBezTo>
                  <a:close/>
                  <a:moveTo>
                    <a:pt x="2421" y="0"/>
                  </a:moveTo>
                  <a:cubicBezTo>
                    <a:pt x="2108" y="0"/>
                    <a:pt x="1771" y="91"/>
                    <a:pt x="1489" y="260"/>
                  </a:cubicBezTo>
                  <a:cubicBezTo>
                    <a:pt x="634" y="419"/>
                    <a:pt x="1" y="1337"/>
                    <a:pt x="381" y="2224"/>
                  </a:cubicBezTo>
                  <a:cubicBezTo>
                    <a:pt x="617" y="2895"/>
                    <a:pt x="1217" y="3213"/>
                    <a:pt x="1841" y="3213"/>
                  </a:cubicBezTo>
                  <a:cubicBezTo>
                    <a:pt x="2306" y="3213"/>
                    <a:pt x="2784" y="3037"/>
                    <a:pt x="3136" y="2699"/>
                  </a:cubicBezTo>
                  <a:cubicBezTo>
                    <a:pt x="3896" y="2034"/>
                    <a:pt x="4054" y="640"/>
                    <a:pt x="3009" y="134"/>
                  </a:cubicBezTo>
                  <a:cubicBezTo>
                    <a:pt x="2842" y="43"/>
                    <a:pt x="2637" y="0"/>
                    <a:pt x="2421"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61" name="Google Shape;961;p38"/>
            <p:cNvSpPr/>
            <p:nvPr/>
          </p:nvSpPr>
          <p:spPr>
            <a:xfrm>
              <a:off x="68027325" y="3477588"/>
              <a:ext cx="126700" cy="26475"/>
            </a:xfrm>
            <a:custGeom>
              <a:avLst/>
              <a:gdLst/>
              <a:ahLst/>
              <a:cxnLst/>
              <a:rect l="l" t="t" r="r" b="b"/>
              <a:pathLst>
                <a:path w="5068" h="1059" extrusionOk="0">
                  <a:moveTo>
                    <a:pt x="4688" y="0"/>
                  </a:moveTo>
                  <a:cubicBezTo>
                    <a:pt x="4656" y="0"/>
                    <a:pt x="4593" y="0"/>
                    <a:pt x="4561" y="32"/>
                  </a:cubicBezTo>
                  <a:cubicBezTo>
                    <a:pt x="3824" y="376"/>
                    <a:pt x="3086" y="559"/>
                    <a:pt x="2349" y="559"/>
                  </a:cubicBezTo>
                  <a:cubicBezTo>
                    <a:pt x="1661" y="559"/>
                    <a:pt x="974" y="400"/>
                    <a:pt x="286" y="64"/>
                  </a:cubicBezTo>
                  <a:cubicBezTo>
                    <a:pt x="269" y="55"/>
                    <a:pt x="250" y="51"/>
                    <a:pt x="230" y="51"/>
                  </a:cubicBezTo>
                  <a:cubicBezTo>
                    <a:pt x="176" y="51"/>
                    <a:pt x="119" y="81"/>
                    <a:pt x="96" y="127"/>
                  </a:cubicBezTo>
                  <a:cubicBezTo>
                    <a:pt x="1" y="190"/>
                    <a:pt x="1" y="317"/>
                    <a:pt x="128" y="380"/>
                  </a:cubicBezTo>
                  <a:cubicBezTo>
                    <a:pt x="874" y="828"/>
                    <a:pt x="1733" y="1059"/>
                    <a:pt x="2591" y="1059"/>
                  </a:cubicBezTo>
                  <a:cubicBezTo>
                    <a:pt x="3372" y="1059"/>
                    <a:pt x="4152" y="868"/>
                    <a:pt x="4846" y="475"/>
                  </a:cubicBezTo>
                  <a:cubicBezTo>
                    <a:pt x="5068" y="317"/>
                    <a:pt x="4910" y="0"/>
                    <a:pt x="468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62" name="Google Shape;962;p38"/>
            <p:cNvSpPr/>
            <p:nvPr/>
          </p:nvSpPr>
          <p:spPr>
            <a:xfrm>
              <a:off x="67966375" y="3100463"/>
              <a:ext cx="150450" cy="137275"/>
            </a:xfrm>
            <a:custGeom>
              <a:avLst/>
              <a:gdLst/>
              <a:ahLst/>
              <a:cxnLst/>
              <a:rect l="l" t="t" r="r" b="b"/>
              <a:pathLst>
                <a:path w="6018" h="5491" extrusionOk="0">
                  <a:moveTo>
                    <a:pt x="2090" y="391"/>
                  </a:moveTo>
                  <a:lnTo>
                    <a:pt x="2090" y="391"/>
                  </a:lnTo>
                  <a:cubicBezTo>
                    <a:pt x="2035" y="613"/>
                    <a:pt x="2150" y="883"/>
                    <a:pt x="2392" y="883"/>
                  </a:cubicBezTo>
                  <a:cubicBezTo>
                    <a:pt x="2426" y="883"/>
                    <a:pt x="2463" y="878"/>
                    <a:pt x="2502" y="866"/>
                  </a:cubicBezTo>
                  <a:cubicBezTo>
                    <a:pt x="2641" y="836"/>
                    <a:pt x="2784" y="822"/>
                    <a:pt x="2927" y="822"/>
                  </a:cubicBezTo>
                  <a:cubicBezTo>
                    <a:pt x="3859" y="822"/>
                    <a:pt x="4816" y="1429"/>
                    <a:pt x="5036" y="2418"/>
                  </a:cubicBezTo>
                  <a:cubicBezTo>
                    <a:pt x="5257" y="3558"/>
                    <a:pt x="4276" y="4824"/>
                    <a:pt x="3072" y="4856"/>
                  </a:cubicBezTo>
                  <a:cubicBezTo>
                    <a:pt x="3037" y="4858"/>
                    <a:pt x="3001" y="4859"/>
                    <a:pt x="2966" y="4859"/>
                  </a:cubicBezTo>
                  <a:cubicBezTo>
                    <a:pt x="1957" y="4859"/>
                    <a:pt x="976" y="4000"/>
                    <a:pt x="792" y="3051"/>
                  </a:cubicBezTo>
                  <a:cubicBezTo>
                    <a:pt x="539" y="1943"/>
                    <a:pt x="1235" y="961"/>
                    <a:pt x="2090" y="391"/>
                  </a:cubicBezTo>
                  <a:close/>
                  <a:moveTo>
                    <a:pt x="2348" y="1"/>
                  </a:moveTo>
                  <a:cubicBezTo>
                    <a:pt x="2327" y="1"/>
                    <a:pt x="2304" y="4"/>
                    <a:pt x="2280" y="11"/>
                  </a:cubicBezTo>
                  <a:cubicBezTo>
                    <a:pt x="950" y="391"/>
                    <a:pt x="0" y="1784"/>
                    <a:pt x="222" y="3209"/>
                  </a:cubicBezTo>
                  <a:cubicBezTo>
                    <a:pt x="471" y="4483"/>
                    <a:pt x="1713" y="5491"/>
                    <a:pt x="2995" y="5491"/>
                  </a:cubicBezTo>
                  <a:cubicBezTo>
                    <a:pt x="3179" y="5491"/>
                    <a:pt x="3364" y="5470"/>
                    <a:pt x="3547" y="5426"/>
                  </a:cubicBezTo>
                  <a:cubicBezTo>
                    <a:pt x="4972" y="5110"/>
                    <a:pt x="6017" y="3558"/>
                    <a:pt x="5606" y="2133"/>
                  </a:cubicBezTo>
                  <a:cubicBezTo>
                    <a:pt x="5306" y="990"/>
                    <a:pt x="4212" y="268"/>
                    <a:pt x="3067" y="268"/>
                  </a:cubicBezTo>
                  <a:cubicBezTo>
                    <a:pt x="2879" y="268"/>
                    <a:pt x="2690" y="287"/>
                    <a:pt x="2502" y="328"/>
                  </a:cubicBezTo>
                  <a:cubicBezTo>
                    <a:pt x="2587" y="215"/>
                    <a:pt x="2521" y="1"/>
                    <a:pt x="234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63" name="Google Shape;963;p38"/>
            <p:cNvSpPr/>
            <p:nvPr/>
          </p:nvSpPr>
          <p:spPr>
            <a:xfrm>
              <a:off x="68026550" y="3717513"/>
              <a:ext cx="68100" cy="64175"/>
            </a:xfrm>
            <a:custGeom>
              <a:avLst/>
              <a:gdLst/>
              <a:ahLst/>
              <a:cxnLst/>
              <a:rect l="l" t="t" r="r" b="b"/>
              <a:pathLst>
                <a:path w="2724" h="2567" extrusionOk="0">
                  <a:moveTo>
                    <a:pt x="1157" y="420"/>
                  </a:moveTo>
                  <a:cubicBezTo>
                    <a:pt x="1430" y="420"/>
                    <a:pt x="1701" y="564"/>
                    <a:pt x="1900" y="854"/>
                  </a:cubicBezTo>
                  <a:cubicBezTo>
                    <a:pt x="2217" y="1297"/>
                    <a:pt x="2027" y="1836"/>
                    <a:pt x="1552" y="2026"/>
                  </a:cubicBezTo>
                  <a:cubicBezTo>
                    <a:pt x="1399" y="2102"/>
                    <a:pt x="1255" y="2136"/>
                    <a:pt x="1125" y="2136"/>
                  </a:cubicBezTo>
                  <a:cubicBezTo>
                    <a:pt x="447" y="2136"/>
                    <a:pt x="119" y="1222"/>
                    <a:pt x="570" y="664"/>
                  </a:cubicBezTo>
                  <a:cubicBezTo>
                    <a:pt x="747" y="501"/>
                    <a:pt x="952" y="420"/>
                    <a:pt x="1157" y="420"/>
                  </a:cubicBezTo>
                  <a:close/>
                  <a:moveTo>
                    <a:pt x="1198" y="0"/>
                  </a:moveTo>
                  <a:cubicBezTo>
                    <a:pt x="756" y="0"/>
                    <a:pt x="323" y="225"/>
                    <a:pt x="95" y="664"/>
                  </a:cubicBezTo>
                  <a:cubicBezTo>
                    <a:pt x="0" y="759"/>
                    <a:pt x="32" y="886"/>
                    <a:pt x="127" y="917"/>
                  </a:cubicBezTo>
                  <a:cubicBezTo>
                    <a:pt x="0" y="1202"/>
                    <a:pt x="0" y="1551"/>
                    <a:pt x="127" y="1899"/>
                  </a:cubicBezTo>
                  <a:cubicBezTo>
                    <a:pt x="328" y="2342"/>
                    <a:pt x="734" y="2567"/>
                    <a:pt x="1165" y="2567"/>
                  </a:cubicBezTo>
                  <a:cubicBezTo>
                    <a:pt x="1413" y="2567"/>
                    <a:pt x="1669" y="2493"/>
                    <a:pt x="1900" y="2342"/>
                  </a:cubicBezTo>
                  <a:cubicBezTo>
                    <a:pt x="2629" y="1931"/>
                    <a:pt x="2724" y="1044"/>
                    <a:pt x="2185" y="442"/>
                  </a:cubicBezTo>
                  <a:cubicBezTo>
                    <a:pt x="1917" y="146"/>
                    <a:pt x="1554" y="0"/>
                    <a:pt x="119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64" name="Google Shape;964;p38"/>
            <p:cNvSpPr/>
            <p:nvPr/>
          </p:nvSpPr>
          <p:spPr>
            <a:xfrm>
              <a:off x="67747850" y="3617063"/>
              <a:ext cx="123525" cy="12775"/>
            </a:xfrm>
            <a:custGeom>
              <a:avLst/>
              <a:gdLst/>
              <a:ahLst/>
              <a:cxnLst/>
              <a:rect l="l" t="t" r="r" b="b"/>
              <a:pathLst>
                <a:path w="4941" h="511" extrusionOk="0">
                  <a:moveTo>
                    <a:pt x="3342" y="0"/>
                  </a:moveTo>
                  <a:cubicBezTo>
                    <a:pt x="2283" y="0"/>
                    <a:pt x="1221" y="45"/>
                    <a:pt x="191" y="90"/>
                  </a:cubicBezTo>
                  <a:cubicBezTo>
                    <a:pt x="1" y="90"/>
                    <a:pt x="1" y="407"/>
                    <a:pt x="191" y="407"/>
                  </a:cubicBezTo>
                  <a:cubicBezTo>
                    <a:pt x="1205" y="451"/>
                    <a:pt x="2265" y="510"/>
                    <a:pt x="3307" y="510"/>
                  </a:cubicBezTo>
                  <a:cubicBezTo>
                    <a:pt x="3762" y="510"/>
                    <a:pt x="4213" y="499"/>
                    <a:pt x="4656" y="470"/>
                  </a:cubicBezTo>
                  <a:cubicBezTo>
                    <a:pt x="4941" y="470"/>
                    <a:pt x="4941" y="27"/>
                    <a:pt x="4656" y="27"/>
                  </a:cubicBezTo>
                  <a:cubicBezTo>
                    <a:pt x="4220" y="8"/>
                    <a:pt x="3781" y="0"/>
                    <a:pt x="3342"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65" name="Google Shape;965;p38"/>
            <p:cNvSpPr/>
            <p:nvPr/>
          </p:nvSpPr>
          <p:spPr>
            <a:xfrm>
              <a:off x="67744675" y="3671563"/>
              <a:ext cx="28525" cy="765600"/>
            </a:xfrm>
            <a:custGeom>
              <a:avLst/>
              <a:gdLst/>
              <a:ahLst/>
              <a:cxnLst/>
              <a:rect l="l" t="t" r="r" b="b"/>
              <a:pathLst>
                <a:path w="1141" h="30624" extrusionOk="0">
                  <a:moveTo>
                    <a:pt x="698" y="0"/>
                  </a:moveTo>
                  <a:cubicBezTo>
                    <a:pt x="603" y="0"/>
                    <a:pt x="444" y="127"/>
                    <a:pt x="444" y="348"/>
                  </a:cubicBezTo>
                  <a:cubicBezTo>
                    <a:pt x="191" y="10356"/>
                    <a:pt x="1" y="20648"/>
                    <a:pt x="603" y="30624"/>
                  </a:cubicBezTo>
                  <a:lnTo>
                    <a:pt x="951" y="30592"/>
                  </a:lnTo>
                  <a:cubicBezTo>
                    <a:pt x="1141" y="20553"/>
                    <a:pt x="888" y="10419"/>
                    <a:pt x="951" y="348"/>
                  </a:cubicBezTo>
                  <a:cubicBezTo>
                    <a:pt x="951" y="63"/>
                    <a:pt x="824" y="0"/>
                    <a:pt x="69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49" name="Title 8">
            <a:extLst>
              <a:ext uri="{FF2B5EF4-FFF2-40B4-BE49-F238E27FC236}">
                <a16:creationId xmlns:a16="http://schemas.microsoft.com/office/drawing/2014/main" id="{CB8E5BE7-CDE8-4AD1-928A-C24C14C36993}"/>
              </a:ext>
            </a:extLst>
          </p:cNvPr>
          <p:cNvSpPr txBox="1">
            <a:spLocks/>
          </p:cNvSpPr>
          <p:nvPr/>
        </p:nvSpPr>
        <p:spPr>
          <a:xfrm>
            <a:off x="4155604" y="405727"/>
            <a:ext cx="3451905" cy="763600"/>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4200"/>
              <a:buFont typeface="Indie Flower"/>
              <a:buNone/>
              <a:defRPr sz="3300" b="1" i="0" u="none" strike="noStrike" cap="none">
                <a:solidFill>
                  <a:schemeClr val="accent6"/>
                </a:solidFill>
                <a:latin typeface="Indie Flower"/>
                <a:ea typeface="Indie Flower"/>
                <a:cs typeface="Indie Flower"/>
                <a:sym typeface="Indie Flower"/>
              </a:defRPr>
            </a:lvl1pPr>
            <a:lvl2pPr marR="0" lvl="1"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9pPr>
          </a:lstStyle>
          <a:p>
            <a:r>
              <a:rPr lang="en-US" sz="4400">
                <a:solidFill>
                  <a:srgbClr val="C00000"/>
                </a:solidFill>
                <a:latin typeface="+mn-lt"/>
              </a:rPr>
              <a:t>Về nhà </a:t>
            </a:r>
            <a:endParaRPr lang="vi-VN" sz="4400" dirty="0">
              <a:solidFill>
                <a:srgbClr val="C00000"/>
              </a:solidFill>
              <a:latin typeface="+mn-lt"/>
            </a:endParaRPr>
          </a:p>
        </p:txBody>
      </p:sp>
      <p:sp>
        <p:nvSpPr>
          <p:cNvPr id="59" name="TextBox 58">
            <a:extLst>
              <a:ext uri="{FF2B5EF4-FFF2-40B4-BE49-F238E27FC236}">
                <a16:creationId xmlns:a16="http://schemas.microsoft.com/office/drawing/2014/main" id="{A61897EC-E8AD-45E9-B757-611B83A4E48E}"/>
              </a:ext>
            </a:extLst>
          </p:cNvPr>
          <p:cNvSpPr txBox="1"/>
          <p:nvPr/>
        </p:nvSpPr>
        <p:spPr>
          <a:xfrm>
            <a:off x="236397" y="2316721"/>
            <a:ext cx="4823028" cy="3786229"/>
          </a:xfrm>
          <a:prstGeom prst="rect">
            <a:avLst/>
          </a:prstGeom>
          <a:solidFill>
            <a:schemeClr val="accent5"/>
          </a:solidFill>
          <a:ln w="19050">
            <a:solidFill>
              <a:srgbClr val="FF0000"/>
            </a:solidFill>
            <a:prstDash val="dashDot"/>
          </a:ln>
        </p:spPr>
        <p:txBody>
          <a:bodyPr wrap="square">
            <a:spAutoFit/>
          </a:bodyPr>
          <a:lstStyle/>
          <a:p>
            <a:pPr algn="just"/>
            <a:r>
              <a:rPr lang="vi-VN" sz="2667" b="1" i="1" dirty="0">
                <a:solidFill>
                  <a:srgbClr val="7030A0"/>
                </a:solidFill>
              </a:rPr>
              <a:t>Tìm hiểu nguyên tố hóa học</a:t>
            </a:r>
          </a:p>
          <a:p>
            <a:pPr algn="just"/>
            <a:r>
              <a:rPr lang="vi-VN" sz="2667" dirty="0"/>
              <a:t>Em hãy lựa chọn một nguyên tố hóa học trong số các nguyên tố sau: hydrogen, helium, oxygen, neon, phoshorus. Tìm hiểu một số thông tin về nguyên tố hóa học đó và chia sẻ với các bạn trong lớp.</a:t>
            </a:r>
          </a:p>
        </p:txBody>
      </p:sp>
      <p:sp>
        <p:nvSpPr>
          <p:cNvPr id="60" name="TextBox 59">
            <a:extLst>
              <a:ext uri="{FF2B5EF4-FFF2-40B4-BE49-F238E27FC236}">
                <a16:creationId xmlns:a16="http://schemas.microsoft.com/office/drawing/2014/main" id="{0C59D147-639F-4D5E-9408-A7544027F7D0}"/>
              </a:ext>
            </a:extLst>
          </p:cNvPr>
          <p:cNvSpPr txBox="1"/>
          <p:nvPr/>
        </p:nvSpPr>
        <p:spPr>
          <a:xfrm>
            <a:off x="7168806" y="1658930"/>
            <a:ext cx="4823028" cy="4607095"/>
          </a:xfrm>
          <a:prstGeom prst="rect">
            <a:avLst/>
          </a:prstGeom>
          <a:solidFill>
            <a:schemeClr val="accent5"/>
          </a:solidFill>
          <a:ln w="19050">
            <a:solidFill>
              <a:srgbClr val="FF0000"/>
            </a:solidFill>
            <a:prstDash val="dashDot"/>
          </a:ln>
        </p:spPr>
        <p:txBody>
          <a:bodyPr wrap="square">
            <a:spAutoFit/>
          </a:bodyPr>
          <a:lstStyle/>
          <a:p>
            <a:pPr algn="just"/>
            <a:r>
              <a:rPr lang="vi-VN" sz="2667" b="1" i="1" dirty="0">
                <a:solidFill>
                  <a:srgbClr val="7030A0"/>
                </a:solidFill>
              </a:rPr>
              <a:t>Gợi ý một số thông tin có thể tìm hiểu về nguyên tố hóa học:</a:t>
            </a:r>
          </a:p>
          <a:p>
            <a:pPr algn="just"/>
            <a:r>
              <a:rPr lang="vi-VN" sz="2667" b="1" i="1" dirty="0">
                <a:solidFill>
                  <a:srgbClr val="7030A0"/>
                </a:solidFill>
              </a:rPr>
              <a:t>- </a:t>
            </a:r>
            <a:r>
              <a:rPr lang="vi-VN" sz="2667" dirty="0">
                <a:solidFill>
                  <a:schemeClr val="tx1">
                    <a:lumMod val="50000"/>
                  </a:schemeClr>
                </a:solidFill>
              </a:rPr>
              <a:t>Tên và kí hiệu của nguyên tố hóa học đó là gì?</a:t>
            </a:r>
          </a:p>
          <a:p>
            <a:pPr algn="just"/>
            <a:r>
              <a:rPr lang="vi-VN" sz="2667" dirty="0">
                <a:solidFill>
                  <a:schemeClr val="tx1">
                    <a:lumMod val="50000"/>
                  </a:schemeClr>
                </a:solidFill>
              </a:rPr>
              <a:t>- Nguyên tố hóa học đó được tìm thấy khi nào? Ai là người phát hiện ra nguyên tố đó và bằng cách nào?</a:t>
            </a:r>
          </a:p>
          <a:p>
            <a:pPr algn="just"/>
            <a:r>
              <a:rPr lang="vi-VN" sz="2667" dirty="0">
                <a:solidFill>
                  <a:schemeClr val="tx1">
                    <a:lumMod val="50000"/>
                  </a:schemeClr>
                </a:solidFill>
              </a:rPr>
              <a:t>- Nguyên tố đó có ứng dụng gì trong cuộc sống?</a:t>
            </a:r>
          </a:p>
        </p:txBody>
      </p:sp>
    </p:spTree>
    <p:extLst>
      <p:ext uri="{BB962C8B-B14F-4D97-AF65-F5344CB8AC3E}">
        <p14:creationId xmlns:p14="http://schemas.microsoft.com/office/powerpoint/2010/main" val="4063575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Hydrogen: </a:t>
            </a:r>
            <a:r>
              <a:rPr lang="en-US" b="1" dirty="0" err="1"/>
              <a:t>Ông</a:t>
            </a:r>
            <a:r>
              <a:rPr lang="en-US" b="1" dirty="0"/>
              <a:t> </a:t>
            </a:r>
            <a:r>
              <a:rPr lang="en-US" b="1" dirty="0" err="1"/>
              <a:t>tổ</a:t>
            </a:r>
            <a:r>
              <a:rPr lang="en-US" b="1" dirty="0"/>
              <a:t> </a:t>
            </a:r>
            <a:r>
              <a:rPr lang="en-US" b="1" dirty="0" err="1"/>
              <a:t>của</a:t>
            </a:r>
            <a:r>
              <a:rPr lang="en-US" b="1" dirty="0"/>
              <a:t> </a:t>
            </a:r>
            <a:r>
              <a:rPr lang="en-US" b="1" dirty="0" err="1"/>
              <a:t>các</a:t>
            </a:r>
            <a:r>
              <a:rPr lang="en-US" b="1" dirty="0"/>
              <a:t> </a:t>
            </a:r>
            <a:r>
              <a:rPr lang="en-US" b="1" dirty="0" err="1"/>
              <a:t>nguyên</a:t>
            </a:r>
            <a:r>
              <a:rPr lang="en-US" b="1" dirty="0"/>
              <a:t> </a:t>
            </a:r>
            <a:r>
              <a:rPr lang="en-US" b="1" dirty="0" err="1"/>
              <a:t>tố</a:t>
            </a:r>
            <a:r>
              <a:rPr lang="en-US" b="1" dirty="0"/>
              <a:t> </a:t>
            </a:r>
            <a:r>
              <a:rPr lang="en-US" b="1" dirty="0" err="1"/>
              <a:t>hóa</a:t>
            </a:r>
            <a:r>
              <a:rPr lang="en-US" b="1" dirty="0"/>
              <a:t> </a:t>
            </a:r>
            <a:r>
              <a:rPr lang="en-US" b="1" dirty="0" err="1"/>
              <a:t>học</a:t>
            </a:r>
            <a:r>
              <a:rPr lang="en-US" b="1" dirty="0"/>
              <a:t> </a:t>
            </a:r>
          </a:p>
        </p:txBody>
      </p:sp>
      <p:pic>
        <p:nvPicPr>
          <p:cNvPr id="5" name="Content Placeholder 4"/>
          <p:cNvPicPr>
            <a:picLocks noGrp="1" noChangeAspect="1"/>
          </p:cNvPicPr>
          <p:nvPr>
            <p:ph sz="half" idx="1"/>
          </p:nvPr>
        </p:nvPicPr>
        <p:blipFill>
          <a:blip r:embed="rId2"/>
          <a:srcRect l="27692" r="27692"/>
          <a:stretch>
            <a:fillRect/>
          </a:stretch>
        </p:blipFill>
        <p:spPr/>
      </p:pic>
      <p:pic>
        <p:nvPicPr>
          <p:cNvPr id="6" name="Content Placeholder 5"/>
          <p:cNvPicPr>
            <a:picLocks noGrp="1" noChangeAspect="1"/>
          </p:cNvPicPr>
          <p:nvPr>
            <p:ph sz="half" idx="2"/>
          </p:nvPr>
        </p:nvPicPr>
        <p:blipFill>
          <a:blip r:embed="rId3"/>
          <a:srcRect l="1234" r="1234"/>
          <a:stretch>
            <a:fillRect/>
          </a:stretch>
        </p:blipFill>
        <p:spPr/>
      </p:pic>
    </p:spTree>
    <p:extLst>
      <p:ext uri="{BB962C8B-B14F-4D97-AF65-F5344CB8AC3E}">
        <p14:creationId xmlns:p14="http://schemas.microsoft.com/office/powerpoint/2010/main" val="3951793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Oxygen: </a:t>
            </a:r>
            <a:r>
              <a:rPr lang="en-US" sz="4000" b="1" dirty="0" err="1"/>
              <a:t>nguyên</a:t>
            </a:r>
            <a:r>
              <a:rPr lang="en-US" sz="4000" b="1" dirty="0"/>
              <a:t> </a:t>
            </a:r>
            <a:r>
              <a:rPr lang="en-US" sz="4000" b="1" dirty="0" err="1"/>
              <a:t>tố</a:t>
            </a:r>
            <a:r>
              <a:rPr lang="en-US" sz="4000" b="1" dirty="0"/>
              <a:t> </a:t>
            </a:r>
            <a:r>
              <a:rPr lang="en-US" sz="4000" b="1" dirty="0" err="1"/>
              <a:t>có</a:t>
            </a:r>
            <a:r>
              <a:rPr lang="en-US" sz="4000" b="1" dirty="0"/>
              <a:t> </a:t>
            </a:r>
            <a:r>
              <a:rPr lang="en-US" sz="4000" b="1" dirty="0" err="1"/>
              <a:t>nhiều</a:t>
            </a:r>
            <a:r>
              <a:rPr lang="en-US" sz="4000" b="1" dirty="0"/>
              <a:t> </a:t>
            </a:r>
            <a:r>
              <a:rPr lang="en-US" sz="4000" b="1" dirty="0" err="1"/>
              <a:t>nhất</a:t>
            </a:r>
            <a:r>
              <a:rPr lang="en-US" sz="4000" b="1" dirty="0"/>
              <a:t> </a:t>
            </a:r>
            <a:r>
              <a:rPr lang="en-US" sz="4000" b="1" dirty="0" err="1"/>
              <a:t>trong</a:t>
            </a:r>
            <a:r>
              <a:rPr lang="en-US" sz="4000" b="1" dirty="0"/>
              <a:t> </a:t>
            </a:r>
            <a:r>
              <a:rPr lang="en-US" sz="4000" b="1" dirty="0" err="1"/>
              <a:t>vỏ</a:t>
            </a:r>
            <a:r>
              <a:rPr lang="en-US" sz="4000" b="1" dirty="0"/>
              <a:t> </a:t>
            </a:r>
            <a:r>
              <a:rPr lang="en-US" sz="4000" b="1" dirty="0" err="1"/>
              <a:t>Trái</a:t>
            </a:r>
            <a:r>
              <a:rPr lang="en-US" sz="4000" b="1" dirty="0"/>
              <a:t> </a:t>
            </a:r>
            <a:r>
              <a:rPr lang="en-US" sz="4000" b="1" dirty="0" err="1"/>
              <a:t>Đất</a:t>
            </a:r>
            <a:r>
              <a:rPr lang="en-US" sz="4000" b="1" dirty="0"/>
              <a:t> </a:t>
            </a:r>
          </a:p>
        </p:txBody>
      </p:sp>
      <p:pic>
        <p:nvPicPr>
          <p:cNvPr id="5" name="Content Placeholder 4"/>
          <p:cNvPicPr>
            <a:picLocks noGrp="1" noChangeAspect="1"/>
          </p:cNvPicPr>
          <p:nvPr>
            <p:ph sz="half" idx="1"/>
          </p:nvPr>
        </p:nvPicPr>
        <p:blipFill>
          <a:blip r:embed="rId2"/>
          <a:srcRect l="5384" r="5384"/>
          <a:stretch>
            <a:fillRect/>
          </a:stretch>
        </p:blipFill>
        <p:spPr/>
      </p:pic>
      <p:sp>
        <p:nvSpPr>
          <p:cNvPr id="4" name="Content Placeholder 3"/>
          <p:cNvSpPr>
            <a:spLocks noGrp="1"/>
          </p:cNvSpPr>
          <p:nvPr>
            <p:ph sz="half" idx="2"/>
          </p:nvPr>
        </p:nvSpPr>
        <p:spPr/>
        <p:txBody>
          <a:bodyPr>
            <a:normAutofit/>
          </a:bodyPr>
          <a:lstStyle/>
          <a:p>
            <a:pPr marL="0" indent="0">
              <a:buNone/>
            </a:pPr>
            <a:r>
              <a:rPr lang="en-US" sz="3200" dirty="0" err="1"/>
              <a:t>Là</a:t>
            </a:r>
            <a:r>
              <a:rPr lang="en-US" sz="3200" dirty="0"/>
              <a:t> </a:t>
            </a:r>
            <a:r>
              <a:rPr lang="en-US" sz="3200" dirty="0" err="1"/>
              <a:t>thành</a:t>
            </a:r>
            <a:r>
              <a:rPr lang="en-US" sz="3200" dirty="0"/>
              <a:t> </a:t>
            </a:r>
            <a:r>
              <a:rPr lang="en-US" sz="3200" dirty="0" err="1"/>
              <a:t>phần</a:t>
            </a:r>
            <a:r>
              <a:rPr lang="en-US" sz="3200" dirty="0"/>
              <a:t> </a:t>
            </a:r>
            <a:r>
              <a:rPr lang="en-US" sz="3200" dirty="0" err="1"/>
              <a:t>tạo</a:t>
            </a:r>
            <a:r>
              <a:rPr lang="en-US" sz="3200" dirty="0"/>
              <a:t> </a:t>
            </a:r>
            <a:r>
              <a:rPr lang="en-US" sz="3200" dirty="0" err="1"/>
              <a:t>nên</a:t>
            </a:r>
            <a:r>
              <a:rPr lang="en-US" sz="3200" dirty="0"/>
              <a:t> </a:t>
            </a:r>
            <a:r>
              <a:rPr lang="en-US" sz="3200" dirty="0" err="1"/>
              <a:t>nước</a:t>
            </a:r>
            <a:r>
              <a:rPr lang="en-US" sz="3200" dirty="0"/>
              <a:t> (H</a:t>
            </a:r>
            <a:r>
              <a:rPr lang="en-US" sz="3200" baseline="-25000" dirty="0"/>
              <a:t>2</a:t>
            </a:r>
            <a:r>
              <a:rPr lang="en-US" sz="3200" dirty="0"/>
              <a:t>O), </a:t>
            </a:r>
            <a:r>
              <a:rPr lang="en-US" sz="3200" dirty="0" err="1"/>
              <a:t>cát</a:t>
            </a:r>
            <a:r>
              <a:rPr lang="en-US" sz="3200" dirty="0"/>
              <a:t> (SiO</a:t>
            </a:r>
            <a:r>
              <a:rPr lang="en-US" sz="3200" baseline="-25000" dirty="0"/>
              <a:t>2</a:t>
            </a:r>
            <a:r>
              <a:rPr lang="en-US" sz="3200" dirty="0"/>
              <a:t>), </a:t>
            </a:r>
            <a:r>
              <a:rPr lang="en-US" sz="3200" dirty="0" err="1"/>
              <a:t>đá</a:t>
            </a:r>
            <a:r>
              <a:rPr lang="en-US" sz="3200" dirty="0"/>
              <a:t> </a:t>
            </a:r>
            <a:r>
              <a:rPr lang="en-US" sz="3200" dirty="0" err="1"/>
              <a:t>vôi</a:t>
            </a:r>
            <a:r>
              <a:rPr lang="en-US" sz="3200" dirty="0"/>
              <a:t> (CaCO</a:t>
            </a:r>
            <a:r>
              <a:rPr lang="en-US" sz="3200" baseline="-25000" dirty="0"/>
              <a:t>3</a:t>
            </a:r>
            <a:r>
              <a:rPr lang="en-US" sz="3200" dirty="0"/>
              <a:t>)…. </a:t>
            </a:r>
          </a:p>
          <a:p>
            <a:pPr marL="0" indent="0">
              <a:buNone/>
            </a:pPr>
            <a:endParaRPr lang="en-US" sz="3200" dirty="0"/>
          </a:p>
          <a:p>
            <a:pPr marL="0" indent="0">
              <a:buNone/>
            </a:pPr>
            <a:r>
              <a:rPr lang="en-US" sz="3200" dirty="0" err="1"/>
              <a:t>Có</a:t>
            </a:r>
            <a:r>
              <a:rPr lang="en-US" sz="3200" dirty="0"/>
              <a:t> </a:t>
            </a:r>
            <a:r>
              <a:rPr lang="en-US" sz="3200" dirty="0" err="1"/>
              <a:t>trong</a:t>
            </a:r>
            <a:r>
              <a:rPr lang="en-US" sz="3200" dirty="0"/>
              <a:t> </a:t>
            </a:r>
            <a:r>
              <a:rPr lang="en-US" sz="3200" dirty="0" err="1"/>
              <a:t>cấu</a:t>
            </a:r>
            <a:r>
              <a:rPr lang="en-US" sz="3200" dirty="0"/>
              <a:t> </a:t>
            </a:r>
            <a:r>
              <a:rPr lang="en-US" sz="3200" dirty="0" err="1"/>
              <a:t>tạo</a:t>
            </a:r>
            <a:r>
              <a:rPr lang="en-US" sz="3200" dirty="0"/>
              <a:t> </a:t>
            </a:r>
            <a:r>
              <a:rPr lang="en-US" sz="3200" dirty="0" err="1"/>
              <a:t>tất</a:t>
            </a:r>
            <a:r>
              <a:rPr lang="en-US" sz="3200" dirty="0"/>
              <a:t> </a:t>
            </a:r>
            <a:r>
              <a:rPr lang="en-US" sz="3200" dirty="0" err="1"/>
              <a:t>cả</a:t>
            </a:r>
            <a:r>
              <a:rPr lang="en-US" sz="3200" dirty="0"/>
              <a:t> </a:t>
            </a:r>
            <a:r>
              <a:rPr lang="en-US" sz="3200" dirty="0" err="1"/>
              <a:t>mọi</a:t>
            </a:r>
            <a:r>
              <a:rPr lang="en-US" sz="3200" dirty="0"/>
              <a:t> </a:t>
            </a:r>
            <a:r>
              <a:rPr lang="en-US" sz="3200" dirty="0" err="1"/>
              <a:t>cơ</a:t>
            </a:r>
            <a:r>
              <a:rPr lang="en-US" sz="3200" dirty="0"/>
              <a:t> </a:t>
            </a:r>
            <a:r>
              <a:rPr lang="en-US" sz="3200" dirty="0" err="1"/>
              <a:t>thể</a:t>
            </a:r>
            <a:r>
              <a:rPr lang="en-US" sz="3200" dirty="0"/>
              <a:t> </a:t>
            </a:r>
            <a:r>
              <a:rPr lang="en-US" sz="3200" dirty="0" err="1"/>
              <a:t>sinh</a:t>
            </a:r>
            <a:r>
              <a:rPr lang="en-US" sz="3200" dirty="0"/>
              <a:t> </a:t>
            </a:r>
            <a:r>
              <a:rPr lang="en-US" sz="3200" dirty="0" err="1"/>
              <a:t>vật</a:t>
            </a:r>
            <a:r>
              <a:rPr lang="en-US" sz="3200" dirty="0"/>
              <a:t> </a:t>
            </a:r>
          </a:p>
        </p:txBody>
      </p:sp>
    </p:spTree>
    <p:extLst>
      <p:ext uri="{BB962C8B-B14F-4D97-AF65-F5344CB8AC3E}">
        <p14:creationId xmlns:p14="http://schemas.microsoft.com/office/powerpoint/2010/main" val="260424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EM CÓ BIẾT </a:t>
            </a:r>
          </a:p>
        </p:txBody>
      </p:sp>
      <p:pic>
        <p:nvPicPr>
          <p:cNvPr id="6" name="Content Placeholder 5"/>
          <p:cNvPicPr>
            <a:picLocks noGrp="1" noChangeAspect="1"/>
          </p:cNvPicPr>
          <p:nvPr>
            <p:ph sz="half" idx="1"/>
          </p:nvPr>
        </p:nvPicPr>
        <p:blipFill>
          <a:blip r:embed="rId2"/>
          <a:srcRect l="20418" r="20418"/>
          <a:stretch>
            <a:fillRect/>
          </a:stretch>
        </p:blipFill>
        <p:spPr/>
      </p:pic>
      <p:sp>
        <p:nvSpPr>
          <p:cNvPr id="5" name="Content Placeholder 4"/>
          <p:cNvSpPr>
            <a:spLocks noGrp="1"/>
          </p:cNvSpPr>
          <p:nvPr>
            <p:ph sz="half" idx="2"/>
          </p:nvPr>
        </p:nvSpPr>
        <p:spPr/>
        <p:txBody>
          <a:bodyPr>
            <a:normAutofit/>
          </a:bodyPr>
          <a:lstStyle/>
          <a:p>
            <a:r>
              <a:rPr lang="en-US" sz="3200" b="1" dirty="0" err="1"/>
              <a:t>Nguyên</a:t>
            </a:r>
            <a:r>
              <a:rPr lang="en-US" sz="3200" b="1" dirty="0"/>
              <a:t> </a:t>
            </a:r>
            <a:r>
              <a:rPr lang="en-US" sz="3200" b="1" dirty="0" err="1"/>
              <a:t>tố</a:t>
            </a:r>
            <a:r>
              <a:rPr lang="en-US" sz="3200" b="1" dirty="0"/>
              <a:t> </a:t>
            </a:r>
            <a:r>
              <a:rPr lang="en-US" sz="3200" b="1" dirty="0" err="1"/>
              <a:t>cơ</a:t>
            </a:r>
            <a:r>
              <a:rPr lang="en-US" sz="3200" b="1" dirty="0"/>
              <a:t> </a:t>
            </a:r>
            <a:r>
              <a:rPr lang="en-US" sz="3200" b="1" dirty="0" err="1"/>
              <a:t>bản</a:t>
            </a:r>
            <a:r>
              <a:rPr lang="en-US" sz="3200" b="1" dirty="0"/>
              <a:t> </a:t>
            </a:r>
            <a:r>
              <a:rPr lang="en-US" sz="3200" b="1" dirty="0" err="1"/>
              <a:t>tạo</a:t>
            </a:r>
            <a:r>
              <a:rPr lang="en-US" sz="3200" b="1" dirty="0"/>
              <a:t> </a:t>
            </a:r>
            <a:r>
              <a:rPr lang="en-US" sz="3200" b="1" dirty="0" err="1"/>
              <a:t>nên</a:t>
            </a:r>
            <a:r>
              <a:rPr lang="en-US" sz="3200" b="1" dirty="0"/>
              <a:t> </a:t>
            </a:r>
            <a:r>
              <a:rPr lang="en-US" sz="3200" b="1" dirty="0" err="1"/>
              <a:t>sự</a:t>
            </a:r>
            <a:r>
              <a:rPr lang="en-US" sz="3200" b="1" dirty="0"/>
              <a:t> </a:t>
            </a:r>
            <a:r>
              <a:rPr lang="en-US" sz="3200" b="1" dirty="0" err="1"/>
              <a:t>sống</a:t>
            </a:r>
            <a:r>
              <a:rPr lang="en-US" sz="3200" b="1" dirty="0"/>
              <a:t> </a:t>
            </a:r>
          </a:p>
          <a:p>
            <a:endParaRPr lang="en-US" sz="3200" b="1" dirty="0"/>
          </a:p>
          <a:p>
            <a:pPr marL="0" indent="0">
              <a:buNone/>
            </a:pPr>
            <a:endParaRPr lang="en-US" sz="3200" b="1" dirty="0"/>
          </a:p>
        </p:txBody>
      </p:sp>
    </p:spTree>
    <p:extLst>
      <p:ext uri="{BB962C8B-B14F-4D97-AF65-F5344CB8AC3E}">
        <p14:creationId xmlns:p14="http://schemas.microsoft.com/office/powerpoint/2010/main" val="18243460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Nguyên</a:t>
            </a:r>
            <a:r>
              <a:rPr lang="en-US" dirty="0"/>
              <a:t> </a:t>
            </a:r>
            <a:r>
              <a:rPr lang="en-US" dirty="0" err="1"/>
              <a:t>tố</a:t>
            </a:r>
            <a:r>
              <a:rPr lang="en-US" dirty="0"/>
              <a:t> </a:t>
            </a:r>
            <a:r>
              <a:rPr lang="en-US" dirty="0" err="1"/>
              <a:t>có</a:t>
            </a:r>
            <a:r>
              <a:rPr lang="en-US" dirty="0"/>
              <a:t> </a:t>
            </a:r>
            <a:r>
              <a:rPr lang="en-US" dirty="0" err="1"/>
              <a:t>ít</a:t>
            </a:r>
            <a:r>
              <a:rPr lang="en-US" dirty="0"/>
              <a:t> </a:t>
            </a:r>
            <a:r>
              <a:rPr lang="en-US" dirty="0" err="1"/>
              <a:t>nhất</a:t>
            </a:r>
            <a:r>
              <a:rPr lang="en-US" dirty="0"/>
              <a:t> </a:t>
            </a:r>
            <a:r>
              <a:rPr lang="en-US" dirty="0" err="1"/>
              <a:t>trên</a:t>
            </a:r>
            <a:r>
              <a:rPr lang="en-US" dirty="0"/>
              <a:t> </a:t>
            </a:r>
            <a:r>
              <a:rPr lang="en-US" dirty="0" err="1"/>
              <a:t>Trái</a:t>
            </a:r>
            <a:r>
              <a:rPr lang="en-US" dirty="0"/>
              <a:t> </a:t>
            </a:r>
            <a:r>
              <a:rPr lang="en-US" dirty="0" err="1"/>
              <a:t>Đất</a:t>
            </a:r>
            <a:r>
              <a:rPr lang="en-US" dirty="0"/>
              <a:t>: Astatine </a:t>
            </a:r>
          </a:p>
        </p:txBody>
      </p:sp>
      <p:pic>
        <p:nvPicPr>
          <p:cNvPr id="5" name="Content Placeholder 4"/>
          <p:cNvPicPr>
            <a:picLocks noGrp="1" noChangeAspect="1"/>
          </p:cNvPicPr>
          <p:nvPr>
            <p:ph sz="half" idx="1"/>
          </p:nvPr>
        </p:nvPicPr>
        <p:blipFill>
          <a:blip r:embed="rId2"/>
          <a:srcRect t="-911" b="-911"/>
          <a:stretch>
            <a:fillRect/>
          </a:stretch>
        </p:blipFill>
        <p:spPr>
          <a:xfrm>
            <a:off x="1100255" y="1600201"/>
            <a:ext cx="4448717" cy="4525963"/>
          </a:xfrm>
        </p:spPr>
      </p:pic>
      <p:sp>
        <p:nvSpPr>
          <p:cNvPr id="4" name="Content Placeholder 3"/>
          <p:cNvSpPr>
            <a:spLocks noGrp="1"/>
          </p:cNvSpPr>
          <p:nvPr>
            <p:ph sz="half" idx="2"/>
          </p:nvPr>
        </p:nvSpPr>
        <p:spPr>
          <a:xfrm>
            <a:off x="6096000" y="1955801"/>
            <a:ext cx="4795024" cy="2565400"/>
          </a:xfrm>
        </p:spPr>
        <p:txBody>
          <a:bodyPr/>
          <a:lstStyle/>
          <a:p>
            <a:pPr marL="0" indent="0">
              <a:buNone/>
            </a:pPr>
            <a:r>
              <a:rPr lang="en-US" b="1" dirty="0"/>
              <a:t>Astatine (At) </a:t>
            </a:r>
            <a:r>
              <a:rPr lang="en-US" b="1" dirty="0" err="1"/>
              <a:t>chỉ</a:t>
            </a:r>
            <a:r>
              <a:rPr lang="en-US" b="1" dirty="0"/>
              <a:t> </a:t>
            </a:r>
            <a:r>
              <a:rPr lang="en-US" b="1" dirty="0" err="1"/>
              <a:t>chiếm</a:t>
            </a:r>
            <a:r>
              <a:rPr lang="en-US" b="1" dirty="0"/>
              <a:t> 0,16 gam </a:t>
            </a:r>
            <a:r>
              <a:rPr lang="en-US" b="1" dirty="0" err="1"/>
              <a:t>trọng</a:t>
            </a:r>
            <a:r>
              <a:rPr lang="en-US" b="1" dirty="0"/>
              <a:t> </a:t>
            </a:r>
            <a:r>
              <a:rPr lang="en-US" b="1" dirty="0" err="1"/>
              <a:t>lượng</a:t>
            </a:r>
            <a:r>
              <a:rPr lang="en-US" b="1" dirty="0"/>
              <a:t> </a:t>
            </a:r>
            <a:r>
              <a:rPr lang="en-US" b="1" dirty="0" err="1"/>
              <a:t>cả</a:t>
            </a:r>
            <a:r>
              <a:rPr lang="en-US" b="1" dirty="0"/>
              <a:t> </a:t>
            </a:r>
            <a:r>
              <a:rPr lang="en-US" b="1" dirty="0" err="1"/>
              <a:t>vỏ</a:t>
            </a:r>
            <a:r>
              <a:rPr lang="en-US" b="1" dirty="0"/>
              <a:t> </a:t>
            </a:r>
            <a:r>
              <a:rPr lang="en-US" b="1" dirty="0" err="1"/>
              <a:t>Trái</a:t>
            </a:r>
            <a:r>
              <a:rPr lang="en-US" b="1" dirty="0"/>
              <a:t> </a:t>
            </a:r>
            <a:r>
              <a:rPr lang="en-US" b="1" dirty="0" err="1"/>
              <a:t>Đất</a:t>
            </a:r>
            <a:r>
              <a:rPr lang="en-US" dirty="0"/>
              <a:t>. </a:t>
            </a:r>
          </a:p>
        </p:txBody>
      </p:sp>
    </p:spTree>
    <p:extLst>
      <p:ext uri="{BB962C8B-B14F-4D97-AF65-F5344CB8AC3E}">
        <p14:creationId xmlns:p14="http://schemas.microsoft.com/office/powerpoint/2010/main" val="41976580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Nguyên</a:t>
            </a:r>
            <a:r>
              <a:rPr lang="en-US" b="1" dirty="0"/>
              <a:t> </a:t>
            </a:r>
            <a:r>
              <a:rPr lang="en-US" b="1" dirty="0" err="1"/>
              <a:t>tố</a:t>
            </a:r>
            <a:r>
              <a:rPr lang="en-US" b="1" dirty="0"/>
              <a:t> </a:t>
            </a:r>
            <a:r>
              <a:rPr lang="en-US" b="1" dirty="0" err="1"/>
              <a:t>đắt</a:t>
            </a:r>
            <a:r>
              <a:rPr lang="en-US" b="1" dirty="0"/>
              <a:t> </a:t>
            </a:r>
            <a:r>
              <a:rPr lang="en-US" b="1" dirty="0" err="1"/>
              <a:t>nhất</a:t>
            </a:r>
            <a:r>
              <a:rPr lang="en-US" b="1" dirty="0"/>
              <a:t>: </a:t>
            </a:r>
            <a:r>
              <a:rPr lang="en-US" b="1" dirty="0" err="1"/>
              <a:t>Califomium</a:t>
            </a:r>
            <a:r>
              <a:rPr lang="en-US" b="1" dirty="0"/>
              <a:t> (Cf)</a:t>
            </a:r>
            <a:endParaRPr lang="en-US" dirty="0"/>
          </a:p>
        </p:txBody>
      </p:sp>
      <p:pic>
        <p:nvPicPr>
          <p:cNvPr id="5" name="Content Placeholder 4"/>
          <p:cNvPicPr>
            <a:picLocks noGrp="1" noChangeAspect="1"/>
          </p:cNvPicPr>
          <p:nvPr>
            <p:ph sz="half" idx="1"/>
          </p:nvPr>
        </p:nvPicPr>
        <p:blipFill>
          <a:blip r:embed="rId2"/>
          <a:srcRect l="10961" r="10961"/>
          <a:stretch>
            <a:fillRect/>
          </a:stretch>
        </p:blipFill>
        <p:spPr/>
      </p:pic>
      <p:sp>
        <p:nvSpPr>
          <p:cNvPr id="4" name="Content Placeholder 3"/>
          <p:cNvSpPr>
            <a:spLocks noGrp="1"/>
          </p:cNvSpPr>
          <p:nvPr>
            <p:ph sz="half" idx="2"/>
          </p:nvPr>
        </p:nvSpPr>
        <p:spPr/>
        <p:txBody>
          <a:bodyPr>
            <a:normAutofit/>
          </a:bodyPr>
          <a:lstStyle/>
          <a:p>
            <a:pPr marL="0" indent="0">
              <a:buNone/>
            </a:pPr>
            <a:r>
              <a:rPr lang="en-US" b="1" dirty="0" err="1"/>
              <a:t>Nguyên</a:t>
            </a:r>
            <a:r>
              <a:rPr lang="en-US" b="1" dirty="0"/>
              <a:t> </a:t>
            </a:r>
            <a:r>
              <a:rPr lang="en-US" b="1" dirty="0" err="1"/>
              <a:t>tố</a:t>
            </a:r>
            <a:r>
              <a:rPr lang="en-US" b="1" dirty="0"/>
              <a:t> </a:t>
            </a:r>
            <a:r>
              <a:rPr lang="en-US" b="1" dirty="0" err="1"/>
              <a:t>đắt</a:t>
            </a:r>
            <a:r>
              <a:rPr lang="en-US" b="1" dirty="0"/>
              <a:t> </a:t>
            </a:r>
            <a:r>
              <a:rPr lang="en-US" b="1" dirty="0" err="1"/>
              <a:t>nhất</a:t>
            </a:r>
            <a:r>
              <a:rPr lang="en-US" dirty="0"/>
              <a:t>: </a:t>
            </a:r>
            <a:r>
              <a:rPr lang="en-US" dirty="0" err="1"/>
              <a:t>Không</a:t>
            </a:r>
            <a:r>
              <a:rPr lang="en-US" dirty="0"/>
              <a:t> </a:t>
            </a:r>
            <a:r>
              <a:rPr lang="en-US" dirty="0" err="1"/>
              <a:t>phải</a:t>
            </a:r>
            <a:r>
              <a:rPr lang="en-US" dirty="0"/>
              <a:t> </a:t>
            </a:r>
            <a:r>
              <a:rPr lang="en-US" dirty="0" err="1"/>
              <a:t>là</a:t>
            </a:r>
            <a:r>
              <a:rPr lang="en-US" dirty="0"/>
              <a:t> </a:t>
            </a:r>
            <a:r>
              <a:rPr lang="en-US" dirty="0" err="1"/>
              <a:t>vàng</a:t>
            </a:r>
            <a:r>
              <a:rPr lang="en-US" dirty="0"/>
              <a:t>, </a:t>
            </a:r>
            <a:r>
              <a:rPr lang="en-US" dirty="0" err="1"/>
              <a:t>cũng</a:t>
            </a:r>
            <a:r>
              <a:rPr lang="en-US" dirty="0"/>
              <a:t> </a:t>
            </a:r>
            <a:r>
              <a:rPr lang="en-US" dirty="0" err="1"/>
              <a:t>không</a:t>
            </a:r>
            <a:r>
              <a:rPr lang="en-US" dirty="0"/>
              <a:t> </a:t>
            </a:r>
            <a:r>
              <a:rPr lang="en-US" dirty="0" err="1"/>
              <a:t>phải</a:t>
            </a:r>
            <a:r>
              <a:rPr lang="en-US" dirty="0"/>
              <a:t> </a:t>
            </a:r>
            <a:r>
              <a:rPr lang="en-US" dirty="0" err="1"/>
              <a:t>là</a:t>
            </a:r>
            <a:r>
              <a:rPr lang="en-US" dirty="0"/>
              <a:t> </a:t>
            </a:r>
            <a:r>
              <a:rPr lang="en-US" dirty="0" err="1"/>
              <a:t>bạch</a:t>
            </a:r>
            <a:r>
              <a:rPr lang="en-US" dirty="0"/>
              <a:t> </a:t>
            </a:r>
            <a:r>
              <a:rPr lang="en-US" dirty="0" err="1"/>
              <a:t>kim</a:t>
            </a:r>
            <a:r>
              <a:rPr lang="en-US" dirty="0"/>
              <a:t>, </a:t>
            </a:r>
            <a:r>
              <a:rPr lang="en-US" dirty="0" err="1"/>
              <a:t>mà</a:t>
            </a:r>
            <a:r>
              <a:rPr lang="en-US" dirty="0"/>
              <a:t> </a:t>
            </a:r>
            <a:r>
              <a:rPr lang="en-US" dirty="0" err="1"/>
              <a:t>là</a:t>
            </a:r>
            <a:r>
              <a:rPr lang="en-US" dirty="0"/>
              <a:t> </a:t>
            </a:r>
            <a:r>
              <a:rPr lang="en-US" dirty="0" err="1"/>
              <a:t>califoni</a:t>
            </a:r>
            <a:r>
              <a:rPr lang="en-US" dirty="0"/>
              <a:t> (</a:t>
            </a:r>
            <a:r>
              <a:rPr lang="en-US" dirty="0" err="1"/>
              <a:t>Cf</a:t>
            </a:r>
            <a:r>
              <a:rPr lang="en-US" dirty="0"/>
              <a:t>), </a:t>
            </a:r>
            <a:r>
              <a:rPr lang="en-US" dirty="0" err="1"/>
              <a:t>nguyên</a:t>
            </a:r>
            <a:r>
              <a:rPr lang="en-US" dirty="0"/>
              <a:t> </a:t>
            </a:r>
            <a:r>
              <a:rPr lang="en-US" dirty="0" err="1"/>
              <a:t>tố</a:t>
            </a:r>
            <a:r>
              <a:rPr lang="en-US" dirty="0"/>
              <a:t> </a:t>
            </a:r>
            <a:r>
              <a:rPr lang="en-US" dirty="0" err="1"/>
              <a:t>này</a:t>
            </a:r>
            <a:r>
              <a:rPr lang="en-US" dirty="0"/>
              <a:t> </a:t>
            </a:r>
            <a:r>
              <a:rPr lang="en-US" dirty="0" err="1"/>
              <a:t>được</a:t>
            </a:r>
            <a:r>
              <a:rPr lang="en-US" dirty="0"/>
              <a:t> </a:t>
            </a:r>
            <a:r>
              <a:rPr lang="en-US" dirty="0" err="1"/>
              <a:t>bán</a:t>
            </a:r>
            <a:r>
              <a:rPr lang="en-US" dirty="0"/>
              <a:t> </a:t>
            </a:r>
            <a:r>
              <a:rPr lang="en-US" dirty="0" err="1"/>
              <a:t>vào</a:t>
            </a:r>
            <a:r>
              <a:rPr lang="en-US" dirty="0"/>
              <a:t> </a:t>
            </a:r>
            <a:r>
              <a:rPr lang="en-US" dirty="0" err="1"/>
              <a:t>năm</a:t>
            </a:r>
            <a:r>
              <a:rPr lang="en-US" dirty="0"/>
              <a:t> 1970 </a:t>
            </a:r>
            <a:r>
              <a:rPr lang="en-US" dirty="0" err="1"/>
              <a:t>vơi</a:t>
            </a:r>
            <a:r>
              <a:rPr lang="en-US" dirty="0"/>
              <a:t> </a:t>
            </a:r>
            <a:r>
              <a:rPr lang="en-US" dirty="0" err="1"/>
              <a:t>giá</a:t>
            </a:r>
            <a:r>
              <a:rPr lang="en-US" dirty="0"/>
              <a:t> </a:t>
            </a:r>
            <a:r>
              <a:rPr lang="en-US" dirty="0" err="1"/>
              <a:t>tiền</a:t>
            </a:r>
            <a:r>
              <a:rPr lang="en-US" dirty="0"/>
              <a:t> 10 </a:t>
            </a:r>
            <a:r>
              <a:rPr lang="en-US" dirty="0" err="1"/>
              <a:t>triệu</a:t>
            </a:r>
            <a:r>
              <a:rPr lang="en-US" dirty="0"/>
              <a:t> </a:t>
            </a:r>
            <a:r>
              <a:rPr lang="en-US" dirty="0" err="1"/>
              <a:t>đô</a:t>
            </a:r>
            <a:r>
              <a:rPr lang="en-US" dirty="0"/>
              <a:t> la </a:t>
            </a:r>
            <a:r>
              <a:rPr lang="en-US" dirty="0" err="1"/>
              <a:t>Mĩ</a:t>
            </a:r>
            <a:r>
              <a:rPr lang="en-US" dirty="0"/>
              <a:t>/ 1microgam. </a:t>
            </a:r>
            <a:r>
              <a:rPr lang="en-US" dirty="0" err="1"/>
              <a:t>Cũng</a:t>
            </a:r>
            <a:r>
              <a:rPr lang="en-US" dirty="0"/>
              <a:t> </a:t>
            </a:r>
            <a:r>
              <a:rPr lang="en-US" dirty="0" err="1"/>
              <a:t>dễ</a:t>
            </a:r>
            <a:r>
              <a:rPr lang="en-US" dirty="0"/>
              <a:t> </a:t>
            </a:r>
            <a:r>
              <a:rPr lang="en-US" dirty="0" err="1"/>
              <a:t>hiểu</a:t>
            </a:r>
            <a:r>
              <a:rPr lang="en-US" dirty="0"/>
              <a:t> </a:t>
            </a:r>
            <a:r>
              <a:rPr lang="en-US" dirty="0" err="1"/>
              <a:t>vì</a:t>
            </a:r>
            <a:r>
              <a:rPr lang="en-US" dirty="0"/>
              <a:t> </a:t>
            </a:r>
            <a:r>
              <a:rPr lang="en-US" dirty="0" err="1"/>
              <a:t>Cf</a:t>
            </a:r>
            <a:r>
              <a:rPr lang="en-US" dirty="0"/>
              <a:t> </a:t>
            </a:r>
            <a:r>
              <a:rPr lang="en-US" dirty="0" err="1"/>
              <a:t>không</a:t>
            </a:r>
            <a:r>
              <a:rPr lang="en-US" dirty="0"/>
              <a:t> </a:t>
            </a:r>
            <a:r>
              <a:rPr lang="en-US" dirty="0" err="1"/>
              <a:t>có</a:t>
            </a:r>
            <a:r>
              <a:rPr lang="en-US" dirty="0"/>
              <a:t> </a:t>
            </a:r>
            <a:r>
              <a:rPr lang="en-US" dirty="0" err="1"/>
              <a:t>sẵn</a:t>
            </a:r>
            <a:r>
              <a:rPr lang="en-US" dirty="0"/>
              <a:t> </a:t>
            </a:r>
            <a:r>
              <a:rPr lang="en-US" dirty="0" err="1"/>
              <a:t>trong</a:t>
            </a:r>
            <a:r>
              <a:rPr lang="en-US" dirty="0"/>
              <a:t> </a:t>
            </a:r>
            <a:r>
              <a:rPr lang="en-US" dirty="0" err="1"/>
              <a:t>tự</a:t>
            </a:r>
            <a:r>
              <a:rPr lang="en-US" dirty="0"/>
              <a:t> </a:t>
            </a:r>
            <a:r>
              <a:rPr lang="en-US" dirty="0" err="1"/>
              <a:t>nhiên</a:t>
            </a:r>
            <a:r>
              <a:rPr lang="en-US" dirty="0"/>
              <a:t>, </a:t>
            </a:r>
            <a:r>
              <a:rPr lang="en-US" dirty="0" err="1"/>
              <a:t>quá</a:t>
            </a:r>
            <a:r>
              <a:rPr lang="en-US" dirty="0"/>
              <a:t> </a:t>
            </a:r>
            <a:r>
              <a:rPr lang="en-US" dirty="0" err="1"/>
              <a:t>trình</a:t>
            </a:r>
            <a:r>
              <a:rPr lang="en-US" dirty="0"/>
              <a:t> </a:t>
            </a:r>
            <a:r>
              <a:rPr lang="en-US" dirty="0" err="1"/>
              <a:t>điều</a:t>
            </a:r>
            <a:r>
              <a:rPr lang="en-US" dirty="0"/>
              <a:t> </a:t>
            </a:r>
            <a:r>
              <a:rPr lang="en-US" dirty="0" err="1"/>
              <a:t>chế</a:t>
            </a:r>
            <a:r>
              <a:rPr lang="en-US" dirty="0"/>
              <a:t> </a:t>
            </a:r>
            <a:r>
              <a:rPr lang="en-US" dirty="0" err="1"/>
              <a:t>nó</a:t>
            </a:r>
            <a:r>
              <a:rPr lang="en-US" dirty="0"/>
              <a:t> </a:t>
            </a:r>
            <a:r>
              <a:rPr lang="en-US" dirty="0" err="1"/>
              <a:t>cũng</a:t>
            </a:r>
            <a:r>
              <a:rPr lang="en-US" dirty="0"/>
              <a:t> </a:t>
            </a:r>
            <a:r>
              <a:rPr lang="en-US" dirty="0" err="1"/>
              <a:t>rất</a:t>
            </a:r>
            <a:r>
              <a:rPr lang="en-US" dirty="0"/>
              <a:t> </a:t>
            </a:r>
            <a:r>
              <a:rPr lang="en-US" dirty="0" err="1"/>
              <a:t>khó</a:t>
            </a:r>
            <a:r>
              <a:rPr lang="en-US" dirty="0"/>
              <a:t> </a:t>
            </a:r>
            <a:r>
              <a:rPr lang="en-US" dirty="0" err="1"/>
              <a:t>khăn</a:t>
            </a:r>
            <a:r>
              <a:rPr lang="en-US" dirty="0"/>
              <a:t>. Theo </a:t>
            </a:r>
            <a:r>
              <a:rPr lang="en-US" dirty="0" err="1"/>
              <a:t>ước</a:t>
            </a:r>
            <a:r>
              <a:rPr lang="en-US" dirty="0"/>
              <a:t> </a:t>
            </a:r>
            <a:r>
              <a:rPr lang="en-US" dirty="0" err="1"/>
              <a:t>tính</a:t>
            </a:r>
            <a:r>
              <a:rPr lang="en-US" dirty="0"/>
              <a:t>, </a:t>
            </a:r>
            <a:r>
              <a:rPr lang="en-US" dirty="0" err="1"/>
              <a:t>trên</a:t>
            </a:r>
            <a:r>
              <a:rPr lang="en-US" dirty="0"/>
              <a:t> </a:t>
            </a:r>
            <a:r>
              <a:rPr lang="en-US" dirty="0" err="1"/>
              <a:t>Trái</a:t>
            </a:r>
            <a:r>
              <a:rPr lang="en-US" dirty="0"/>
              <a:t> </a:t>
            </a:r>
            <a:r>
              <a:rPr lang="en-US" dirty="0" err="1"/>
              <a:t>đất</a:t>
            </a:r>
            <a:r>
              <a:rPr lang="en-US" dirty="0"/>
              <a:t> </a:t>
            </a:r>
            <a:r>
              <a:rPr lang="en-US" dirty="0" err="1"/>
              <a:t>chỉ</a:t>
            </a:r>
            <a:r>
              <a:rPr lang="en-US" dirty="0"/>
              <a:t> </a:t>
            </a:r>
            <a:r>
              <a:rPr lang="en-US" dirty="0" err="1"/>
              <a:t>mới</a:t>
            </a:r>
            <a:r>
              <a:rPr lang="en-US" dirty="0"/>
              <a:t> </a:t>
            </a:r>
            <a:r>
              <a:rPr lang="en-US" dirty="0" err="1"/>
              <a:t>điều</a:t>
            </a:r>
            <a:r>
              <a:rPr lang="en-US" dirty="0"/>
              <a:t> </a:t>
            </a:r>
            <a:r>
              <a:rPr lang="en-US" dirty="0" err="1"/>
              <a:t>chế</a:t>
            </a:r>
            <a:r>
              <a:rPr lang="en-US" dirty="0"/>
              <a:t> </a:t>
            </a:r>
            <a:r>
              <a:rPr lang="en-US" dirty="0" err="1"/>
              <a:t>được</a:t>
            </a:r>
            <a:r>
              <a:rPr lang="en-US" dirty="0"/>
              <a:t> 2 gam Cf.</a:t>
            </a:r>
          </a:p>
          <a:p>
            <a:pPr marL="0" indent="0">
              <a:buNone/>
            </a:pPr>
            <a:endParaRPr lang="en-US" dirty="0"/>
          </a:p>
        </p:txBody>
      </p:sp>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AAAEE8C6-EC79-FF14-B097-F95357EC847B}"/>
                  </a:ext>
                </a:extLst>
              </p14:cNvPr>
              <p14:cNvContentPartPr/>
              <p14:nvPr/>
            </p14:nvContentPartPr>
            <p14:xfrm>
              <a:off x="6206040" y="4107240"/>
              <a:ext cx="4110120" cy="1644480"/>
            </p14:xfrm>
          </p:contentPart>
        </mc:Choice>
        <mc:Fallback>
          <p:pic>
            <p:nvPicPr>
              <p:cNvPr id="3" name="Ink 2">
                <a:extLst>
                  <a:ext uri="{FF2B5EF4-FFF2-40B4-BE49-F238E27FC236}">
                    <a16:creationId xmlns:a16="http://schemas.microsoft.com/office/drawing/2014/main" id="{AAAEE8C6-EC79-FF14-B097-F95357EC847B}"/>
                  </a:ext>
                </a:extLst>
              </p:cNvPr>
              <p:cNvPicPr/>
              <p:nvPr/>
            </p:nvPicPr>
            <p:blipFill>
              <a:blip r:embed="rId4"/>
              <a:stretch>
                <a:fillRect/>
              </a:stretch>
            </p:blipFill>
            <p:spPr>
              <a:xfrm>
                <a:off x="6196680" y="4097880"/>
                <a:ext cx="4128840" cy="1663200"/>
              </a:xfrm>
              <a:prstGeom prst="rect">
                <a:avLst/>
              </a:prstGeom>
            </p:spPr>
          </p:pic>
        </mc:Fallback>
      </mc:AlternateContent>
    </p:spTree>
    <p:extLst>
      <p:ext uri="{BB962C8B-B14F-4D97-AF65-F5344CB8AC3E}">
        <p14:creationId xmlns:p14="http://schemas.microsoft.com/office/powerpoint/2010/main" val="14823109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6D628E7A-AD1A-F244-B858-81BC0EB6F4F0}"/>
              </a:ext>
            </a:extLst>
          </p:cNvPr>
          <p:cNvPicPr>
            <a:picLocks noGrp="1" noChangeAspect="1"/>
          </p:cNvPicPr>
          <p:nvPr>
            <p:ph sz="half" idx="1"/>
          </p:nvPr>
        </p:nvPicPr>
        <p:blipFill>
          <a:blip r:embed="rId2"/>
          <a:stretch>
            <a:fillRect/>
          </a:stretch>
        </p:blipFill>
        <p:spPr>
          <a:xfrm>
            <a:off x="965200" y="643467"/>
            <a:ext cx="10353040" cy="6123093"/>
          </a:xfrm>
          <a:prstGeom prst="rect">
            <a:avLst/>
          </a:prstGeom>
        </p:spPr>
      </p:pic>
    </p:spTree>
    <p:extLst>
      <p:ext uri="{BB962C8B-B14F-4D97-AF65-F5344CB8AC3E}">
        <p14:creationId xmlns:p14="http://schemas.microsoft.com/office/powerpoint/2010/main" val="30923747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grpSp>
        <p:nvGrpSpPr>
          <p:cNvPr id="1463" name="Google Shape;1463;p51"/>
          <p:cNvGrpSpPr/>
          <p:nvPr/>
        </p:nvGrpSpPr>
        <p:grpSpPr>
          <a:xfrm>
            <a:off x="5756472" y="4809060"/>
            <a:ext cx="749401" cy="1020573"/>
            <a:chOff x="4304853" y="3459670"/>
            <a:chExt cx="562051" cy="765430"/>
          </a:xfrm>
        </p:grpSpPr>
        <p:sp>
          <p:nvSpPr>
            <p:cNvPr id="1464" name="Google Shape;1464;p51"/>
            <p:cNvSpPr/>
            <p:nvPr/>
          </p:nvSpPr>
          <p:spPr>
            <a:xfrm>
              <a:off x="4339687" y="3974260"/>
              <a:ext cx="165154" cy="163144"/>
            </a:xfrm>
            <a:custGeom>
              <a:avLst/>
              <a:gdLst/>
              <a:ahLst/>
              <a:cxnLst/>
              <a:rect l="l" t="t" r="r" b="b"/>
              <a:pathLst>
                <a:path w="5258" h="5194" extrusionOk="0">
                  <a:moveTo>
                    <a:pt x="2185" y="0"/>
                  </a:moveTo>
                  <a:cubicBezTo>
                    <a:pt x="1362" y="1203"/>
                    <a:pt x="0" y="3579"/>
                    <a:pt x="950" y="4877"/>
                  </a:cubicBezTo>
                  <a:cubicBezTo>
                    <a:pt x="1099" y="5097"/>
                    <a:pt x="1285" y="5193"/>
                    <a:pt x="1498" y="5193"/>
                  </a:cubicBezTo>
                  <a:cubicBezTo>
                    <a:pt x="2691" y="5193"/>
                    <a:pt x="4693" y="2176"/>
                    <a:pt x="5257" y="1235"/>
                  </a:cubicBezTo>
                  <a:cubicBezTo>
                    <a:pt x="4244" y="728"/>
                    <a:pt x="3262" y="380"/>
                    <a:pt x="2185" y="0"/>
                  </a:cubicBezTo>
                  <a:close/>
                </a:path>
              </a:pathLst>
            </a:custGeom>
            <a:solidFill>
              <a:schemeClr val="accent6"/>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465" name="Google Shape;1465;p51"/>
            <p:cNvSpPr/>
            <p:nvPr/>
          </p:nvSpPr>
          <p:spPr>
            <a:xfrm>
              <a:off x="4576424" y="3476286"/>
              <a:ext cx="275560" cy="223451"/>
            </a:xfrm>
            <a:custGeom>
              <a:avLst/>
              <a:gdLst/>
              <a:ahLst/>
              <a:cxnLst/>
              <a:rect l="l" t="t" r="r" b="b"/>
              <a:pathLst>
                <a:path w="8773" h="7114" extrusionOk="0">
                  <a:moveTo>
                    <a:pt x="5352" y="970"/>
                  </a:moveTo>
                  <a:cubicBezTo>
                    <a:pt x="6492" y="1065"/>
                    <a:pt x="6492" y="2395"/>
                    <a:pt x="6366" y="3250"/>
                  </a:cubicBezTo>
                  <a:cubicBezTo>
                    <a:pt x="6353" y="3343"/>
                    <a:pt x="6273" y="3385"/>
                    <a:pt x="6192" y="3385"/>
                  </a:cubicBezTo>
                  <a:cubicBezTo>
                    <a:pt x="6079" y="3385"/>
                    <a:pt x="5962" y="3302"/>
                    <a:pt x="6017" y="3155"/>
                  </a:cubicBezTo>
                  <a:cubicBezTo>
                    <a:pt x="6144" y="2458"/>
                    <a:pt x="6239" y="1381"/>
                    <a:pt x="5289" y="1223"/>
                  </a:cubicBezTo>
                  <a:cubicBezTo>
                    <a:pt x="5194" y="1191"/>
                    <a:pt x="5226" y="970"/>
                    <a:pt x="5352" y="970"/>
                  </a:cubicBezTo>
                  <a:close/>
                  <a:moveTo>
                    <a:pt x="4668" y="0"/>
                  </a:moveTo>
                  <a:cubicBezTo>
                    <a:pt x="2579" y="0"/>
                    <a:pt x="895" y="2774"/>
                    <a:pt x="0" y="4390"/>
                  </a:cubicBezTo>
                  <a:cubicBezTo>
                    <a:pt x="1615" y="5277"/>
                    <a:pt x="3231" y="6258"/>
                    <a:pt x="4909" y="7113"/>
                  </a:cubicBezTo>
                  <a:cubicBezTo>
                    <a:pt x="4909" y="7082"/>
                    <a:pt x="4909" y="7050"/>
                    <a:pt x="4941" y="6987"/>
                  </a:cubicBezTo>
                  <a:cubicBezTo>
                    <a:pt x="5922" y="5182"/>
                    <a:pt x="8773" y="970"/>
                    <a:pt x="5289" y="83"/>
                  </a:cubicBezTo>
                  <a:cubicBezTo>
                    <a:pt x="5078" y="27"/>
                    <a:pt x="4871" y="0"/>
                    <a:pt x="4668"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466" name="Google Shape;1466;p51"/>
            <p:cNvSpPr/>
            <p:nvPr/>
          </p:nvSpPr>
          <p:spPr>
            <a:xfrm>
              <a:off x="4521708" y="3605193"/>
              <a:ext cx="233785" cy="152244"/>
            </a:xfrm>
            <a:custGeom>
              <a:avLst/>
              <a:gdLst/>
              <a:ahLst/>
              <a:cxnLst/>
              <a:rect l="l" t="t" r="r" b="b"/>
              <a:pathLst>
                <a:path w="7443" h="4847" extrusionOk="0">
                  <a:moveTo>
                    <a:pt x="792" y="1"/>
                  </a:moveTo>
                  <a:cubicBezTo>
                    <a:pt x="602" y="96"/>
                    <a:pt x="381" y="159"/>
                    <a:pt x="222" y="349"/>
                  </a:cubicBezTo>
                  <a:cubicBezTo>
                    <a:pt x="64" y="571"/>
                    <a:pt x="1" y="793"/>
                    <a:pt x="1" y="1078"/>
                  </a:cubicBezTo>
                  <a:cubicBezTo>
                    <a:pt x="2217" y="2313"/>
                    <a:pt x="4403" y="3611"/>
                    <a:pt x="6651" y="4783"/>
                  </a:cubicBezTo>
                  <a:lnTo>
                    <a:pt x="6683" y="4846"/>
                  </a:lnTo>
                  <a:cubicBezTo>
                    <a:pt x="7158" y="4688"/>
                    <a:pt x="7443" y="4055"/>
                    <a:pt x="7158" y="3611"/>
                  </a:cubicBezTo>
                  <a:lnTo>
                    <a:pt x="7158" y="3611"/>
                  </a:lnTo>
                  <a:cubicBezTo>
                    <a:pt x="7118" y="3624"/>
                    <a:pt x="7090" y="3632"/>
                    <a:pt x="7068" y="3632"/>
                  </a:cubicBezTo>
                  <a:cubicBezTo>
                    <a:pt x="7037" y="3632"/>
                    <a:pt x="7018" y="3617"/>
                    <a:pt x="6999" y="3579"/>
                  </a:cubicBezTo>
                  <a:cubicBezTo>
                    <a:pt x="4878" y="2629"/>
                    <a:pt x="2661" y="1426"/>
                    <a:pt x="792"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467" name="Google Shape;1467;p51"/>
            <p:cNvSpPr/>
            <p:nvPr/>
          </p:nvSpPr>
          <p:spPr>
            <a:xfrm>
              <a:off x="4737557" y="3506723"/>
              <a:ext cx="41807" cy="75290"/>
            </a:xfrm>
            <a:custGeom>
              <a:avLst/>
              <a:gdLst/>
              <a:ahLst/>
              <a:cxnLst/>
              <a:rect l="l" t="t" r="r" b="b"/>
              <a:pathLst>
                <a:path w="1331" h="2397" extrusionOk="0">
                  <a:moveTo>
                    <a:pt x="159" y="1"/>
                  </a:moveTo>
                  <a:cubicBezTo>
                    <a:pt x="64" y="1"/>
                    <a:pt x="1" y="222"/>
                    <a:pt x="127" y="222"/>
                  </a:cubicBezTo>
                  <a:cubicBezTo>
                    <a:pt x="1077" y="349"/>
                    <a:pt x="951" y="1489"/>
                    <a:pt x="824" y="2154"/>
                  </a:cubicBezTo>
                  <a:cubicBezTo>
                    <a:pt x="804" y="2294"/>
                    <a:pt x="949" y="2397"/>
                    <a:pt x="1066" y="2397"/>
                  </a:cubicBezTo>
                  <a:cubicBezTo>
                    <a:pt x="1134" y="2397"/>
                    <a:pt x="1193" y="2362"/>
                    <a:pt x="1204" y="2281"/>
                  </a:cubicBezTo>
                  <a:cubicBezTo>
                    <a:pt x="1331" y="1394"/>
                    <a:pt x="1331" y="64"/>
                    <a:pt x="159"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468" name="Google Shape;1468;p51"/>
            <p:cNvSpPr/>
            <p:nvPr/>
          </p:nvSpPr>
          <p:spPr>
            <a:xfrm>
              <a:off x="4304853" y="3459670"/>
              <a:ext cx="562051" cy="765430"/>
            </a:xfrm>
            <a:custGeom>
              <a:avLst/>
              <a:gdLst/>
              <a:ahLst/>
              <a:cxnLst/>
              <a:rect l="l" t="t" r="r" b="b"/>
              <a:pathLst>
                <a:path w="17894" h="24369" extrusionOk="0">
                  <a:moveTo>
                    <a:pt x="13338" y="536"/>
                  </a:moveTo>
                  <a:cubicBezTo>
                    <a:pt x="13534" y="536"/>
                    <a:pt x="13733" y="560"/>
                    <a:pt x="13935" y="612"/>
                  </a:cubicBezTo>
                  <a:cubicBezTo>
                    <a:pt x="17419" y="1499"/>
                    <a:pt x="14568" y="5711"/>
                    <a:pt x="13587" y="7516"/>
                  </a:cubicBezTo>
                  <a:cubicBezTo>
                    <a:pt x="13555" y="7579"/>
                    <a:pt x="13555" y="7611"/>
                    <a:pt x="13555" y="7642"/>
                  </a:cubicBezTo>
                  <a:cubicBezTo>
                    <a:pt x="11877" y="6724"/>
                    <a:pt x="10293" y="5806"/>
                    <a:pt x="8646" y="4919"/>
                  </a:cubicBezTo>
                  <a:cubicBezTo>
                    <a:pt x="9572" y="3269"/>
                    <a:pt x="11265" y="536"/>
                    <a:pt x="13338" y="536"/>
                  </a:cubicBezTo>
                  <a:close/>
                  <a:moveTo>
                    <a:pt x="7633" y="4697"/>
                  </a:moveTo>
                  <a:cubicBezTo>
                    <a:pt x="9501" y="6154"/>
                    <a:pt x="11718" y="7294"/>
                    <a:pt x="13872" y="8276"/>
                  </a:cubicBezTo>
                  <a:cubicBezTo>
                    <a:pt x="13903" y="8292"/>
                    <a:pt x="13943" y="8300"/>
                    <a:pt x="13979" y="8300"/>
                  </a:cubicBezTo>
                  <a:cubicBezTo>
                    <a:pt x="14014" y="8300"/>
                    <a:pt x="14046" y="8292"/>
                    <a:pt x="14062" y="8276"/>
                  </a:cubicBezTo>
                  <a:lnTo>
                    <a:pt x="14062" y="8276"/>
                  </a:lnTo>
                  <a:cubicBezTo>
                    <a:pt x="14347" y="8719"/>
                    <a:pt x="14062" y="9353"/>
                    <a:pt x="13587" y="9511"/>
                  </a:cubicBezTo>
                  <a:cubicBezTo>
                    <a:pt x="11307" y="8276"/>
                    <a:pt x="9121" y="6977"/>
                    <a:pt x="6841" y="5774"/>
                  </a:cubicBezTo>
                  <a:cubicBezTo>
                    <a:pt x="6841" y="5552"/>
                    <a:pt x="6936" y="5267"/>
                    <a:pt x="7095" y="5077"/>
                  </a:cubicBezTo>
                  <a:cubicBezTo>
                    <a:pt x="7253" y="4856"/>
                    <a:pt x="7443" y="4792"/>
                    <a:pt x="7633" y="4697"/>
                  </a:cubicBezTo>
                  <a:close/>
                  <a:moveTo>
                    <a:pt x="7348" y="6407"/>
                  </a:moveTo>
                  <a:cubicBezTo>
                    <a:pt x="8868" y="7484"/>
                    <a:pt x="10546" y="8403"/>
                    <a:pt x="12193" y="9258"/>
                  </a:cubicBezTo>
                  <a:cubicBezTo>
                    <a:pt x="10578" y="12108"/>
                    <a:pt x="8931" y="15021"/>
                    <a:pt x="7285" y="17872"/>
                  </a:cubicBezTo>
                  <a:cubicBezTo>
                    <a:pt x="6588" y="19138"/>
                    <a:pt x="5859" y="20468"/>
                    <a:pt x="4878" y="21545"/>
                  </a:cubicBezTo>
                  <a:cubicBezTo>
                    <a:pt x="3769" y="22717"/>
                    <a:pt x="2344" y="23319"/>
                    <a:pt x="887" y="23825"/>
                  </a:cubicBezTo>
                  <a:cubicBezTo>
                    <a:pt x="951" y="22242"/>
                    <a:pt x="381" y="20722"/>
                    <a:pt x="951" y="19170"/>
                  </a:cubicBezTo>
                  <a:cubicBezTo>
                    <a:pt x="1204" y="18505"/>
                    <a:pt x="1552" y="17872"/>
                    <a:pt x="1901" y="17238"/>
                  </a:cubicBezTo>
                  <a:cubicBezTo>
                    <a:pt x="2376" y="16446"/>
                    <a:pt x="2914" y="15655"/>
                    <a:pt x="3326" y="14863"/>
                  </a:cubicBezTo>
                  <a:cubicBezTo>
                    <a:pt x="4846" y="12108"/>
                    <a:pt x="6271" y="9353"/>
                    <a:pt x="7348" y="6407"/>
                  </a:cubicBezTo>
                  <a:close/>
                  <a:moveTo>
                    <a:pt x="13390" y="0"/>
                  </a:moveTo>
                  <a:cubicBezTo>
                    <a:pt x="11123" y="0"/>
                    <a:pt x="9207" y="2961"/>
                    <a:pt x="8425" y="4666"/>
                  </a:cubicBezTo>
                  <a:cubicBezTo>
                    <a:pt x="8235" y="4571"/>
                    <a:pt x="8045" y="4476"/>
                    <a:pt x="7855" y="4349"/>
                  </a:cubicBezTo>
                  <a:cubicBezTo>
                    <a:pt x="7855" y="4317"/>
                    <a:pt x="7760" y="4286"/>
                    <a:pt x="7728" y="4286"/>
                  </a:cubicBezTo>
                  <a:cubicBezTo>
                    <a:pt x="7710" y="4284"/>
                    <a:pt x="7692" y="4283"/>
                    <a:pt x="7673" y="4283"/>
                  </a:cubicBezTo>
                  <a:cubicBezTo>
                    <a:pt x="7372" y="4283"/>
                    <a:pt x="7054" y="4522"/>
                    <a:pt x="6905" y="4761"/>
                  </a:cubicBezTo>
                  <a:cubicBezTo>
                    <a:pt x="6683" y="5046"/>
                    <a:pt x="6620" y="5362"/>
                    <a:pt x="6683" y="5679"/>
                  </a:cubicBezTo>
                  <a:cubicBezTo>
                    <a:pt x="6651" y="5742"/>
                    <a:pt x="6651" y="5837"/>
                    <a:pt x="6746" y="5869"/>
                  </a:cubicBezTo>
                  <a:cubicBezTo>
                    <a:pt x="6841" y="5996"/>
                    <a:pt x="7000" y="6059"/>
                    <a:pt x="7158" y="6186"/>
                  </a:cubicBezTo>
                  <a:lnTo>
                    <a:pt x="7158" y="6217"/>
                  </a:lnTo>
                  <a:cubicBezTo>
                    <a:pt x="5638" y="9384"/>
                    <a:pt x="4118" y="12583"/>
                    <a:pt x="2376" y="15686"/>
                  </a:cubicBezTo>
                  <a:cubicBezTo>
                    <a:pt x="1679" y="16953"/>
                    <a:pt x="666" y="18188"/>
                    <a:pt x="349" y="19613"/>
                  </a:cubicBezTo>
                  <a:cubicBezTo>
                    <a:pt x="1" y="21102"/>
                    <a:pt x="602" y="22622"/>
                    <a:pt x="444" y="24110"/>
                  </a:cubicBezTo>
                  <a:cubicBezTo>
                    <a:pt x="416" y="24252"/>
                    <a:pt x="565" y="24369"/>
                    <a:pt x="688" y="24369"/>
                  </a:cubicBezTo>
                  <a:cubicBezTo>
                    <a:pt x="702" y="24369"/>
                    <a:pt x="716" y="24367"/>
                    <a:pt x="729" y="24364"/>
                  </a:cubicBezTo>
                  <a:cubicBezTo>
                    <a:pt x="2028" y="23920"/>
                    <a:pt x="3326" y="23445"/>
                    <a:pt x="4434" y="22558"/>
                  </a:cubicBezTo>
                  <a:cubicBezTo>
                    <a:pt x="5511" y="21703"/>
                    <a:pt x="6303" y="20500"/>
                    <a:pt x="6968" y="19328"/>
                  </a:cubicBezTo>
                  <a:cubicBezTo>
                    <a:pt x="8868" y="16066"/>
                    <a:pt x="10736" y="12741"/>
                    <a:pt x="12605" y="9479"/>
                  </a:cubicBezTo>
                  <a:lnTo>
                    <a:pt x="13302" y="9828"/>
                  </a:lnTo>
                  <a:cubicBezTo>
                    <a:pt x="13324" y="9833"/>
                    <a:pt x="13347" y="9836"/>
                    <a:pt x="13368" y="9836"/>
                  </a:cubicBezTo>
                  <a:cubicBezTo>
                    <a:pt x="13470" y="9836"/>
                    <a:pt x="13561" y="9779"/>
                    <a:pt x="13587" y="9701"/>
                  </a:cubicBezTo>
                  <a:cubicBezTo>
                    <a:pt x="14378" y="9638"/>
                    <a:pt x="14790" y="8529"/>
                    <a:pt x="14220" y="7927"/>
                  </a:cubicBezTo>
                  <a:cubicBezTo>
                    <a:pt x="14185" y="7875"/>
                    <a:pt x="14141" y="7852"/>
                    <a:pt x="14103" y="7852"/>
                  </a:cubicBezTo>
                  <a:cubicBezTo>
                    <a:pt x="14071" y="7852"/>
                    <a:pt x="14044" y="7867"/>
                    <a:pt x="14030" y="7896"/>
                  </a:cubicBezTo>
                  <a:cubicBezTo>
                    <a:pt x="13998" y="7832"/>
                    <a:pt x="13935" y="7832"/>
                    <a:pt x="13903" y="7801"/>
                  </a:cubicBezTo>
                  <a:cubicBezTo>
                    <a:pt x="13935" y="7801"/>
                    <a:pt x="13998" y="7769"/>
                    <a:pt x="13998" y="7737"/>
                  </a:cubicBezTo>
                  <a:cubicBezTo>
                    <a:pt x="15107" y="5711"/>
                    <a:pt x="17894" y="1499"/>
                    <a:pt x="14315" y="169"/>
                  </a:cubicBezTo>
                  <a:cubicBezTo>
                    <a:pt x="14002" y="53"/>
                    <a:pt x="13693" y="0"/>
                    <a:pt x="13390"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469" name="Google Shape;1469;p51"/>
            <p:cNvSpPr/>
            <p:nvPr/>
          </p:nvSpPr>
          <p:spPr>
            <a:xfrm>
              <a:off x="4550542" y="3702690"/>
              <a:ext cx="65992" cy="29494"/>
            </a:xfrm>
            <a:custGeom>
              <a:avLst/>
              <a:gdLst/>
              <a:ahLst/>
              <a:cxnLst/>
              <a:rect l="l" t="t" r="r" b="b"/>
              <a:pathLst>
                <a:path w="2101" h="939" extrusionOk="0">
                  <a:moveTo>
                    <a:pt x="159" y="0"/>
                  </a:moveTo>
                  <a:cubicBezTo>
                    <a:pt x="33" y="0"/>
                    <a:pt x="1" y="95"/>
                    <a:pt x="64" y="127"/>
                  </a:cubicBezTo>
                  <a:cubicBezTo>
                    <a:pt x="634" y="412"/>
                    <a:pt x="1268" y="792"/>
                    <a:pt x="1838" y="919"/>
                  </a:cubicBezTo>
                  <a:cubicBezTo>
                    <a:pt x="1860" y="932"/>
                    <a:pt x="1882" y="938"/>
                    <a:pt x="1902" y="938"/>
                  </a:cubicBezTo>
                  <a:cubicBezTo>
                    <a:pt x="2026" y="938"/>
                    <a:pt x="2100" y="720"/>
                    <a:pt x="1964" y="666"/>
                  </a:cubicBezTo>
                  <a:cubicBezTo>
                    <a:pt x="1394" y="349"/>
                    <a:pt x="729" y="159"/>
                    <a:pt x="159"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470" name="Google Shape;1470;p51"/>
            <p:cNvSpPr/>
            <p:nvPr/>
          </p:nvSpPr>
          <p:spPr>
            <a:xfrm>
              <a:off x="4316789" y="3660914"/>
              <a:ext cx="371078" cy="547131"/>
            </a:xfrm>
            <a:custGeom>
              <a:avLst/>
              <a:gdLst/>
              <a:ahLst/>
              <a:cxnLst/>
              <a:rect l="l" t="t" r="r" b="b"/>
              <a:pathLst>
                <a:path w="11814" h="17419" extrusionOk="0">
                  <a:moveTo>
                    <a:pt x="7601" y="1330"/>
                  </a:moveTo>
                  <a:cubicBezTo>
                    <a:pt x="8171" y="1489"/>
                    <a:pt x="8868" y="1679"/>
                    <a:pt x="9406" y="1996"/>
                  </a:cubicBezTo>
                  <a:cubicBezTo>
                    <a:pt x="9556" y="2055"/>
                    <a:pt x="9452" y="2283"/>
                    <a:pt x="9307" y="2283"/>
                  </a:cubicBezTo>
                  <a:cubicBezTo>
                    <a:pt x="9298" y="2283"/>
                    <a:pt x="9289" y="2282"/>
                    <a:pt x="9280" y="2281"/>
                  </a:cubicBezTo>
                  <a:cubicBezTo>
                    <a:pt x="8710" y="2122"/>
                    <a:pt x="8076" y="1742"/>
                    <a:pt x="7506" y="1489"/>
                  </a:cubicBezTo>
                  <a:cubicBezTo>
                    <a:pt x="7443" y="1425"/>
                    <a:pt x="7475" y="1330"/>
                    <a:pt x="7601" y="1330"/>
                  </a:cubicBezTo>
                  <a:close/>
                  <a:moveTo>
                    <a:pt x="3000" y="9642"/>
                  </a:moveTo>
                  <a:cubicBezTo>
                    <a:pt x="3072" y="9642"/>
                    <a:pt x="3124" y="9729"/>
                    <a:pt x="3073" y="9754"/>
                  </a:cubicBezTo>
                  <a:cubicBezTo>
                    <a:pt x="3073" y="9754"/>
                    <a:pt x="3073" y="9786"/>
                    <a:pt x="3041" y="9786"/>
                  </a:cubicBezTo>
                  <a:cubicBezTo>
                    <a:pt x="4086" y="9881"/>
                    <a:pt x="5289" y="10261"/>
                    <a:pt x="6208" y="10894"/>
                  </a:cubicBezTo>
                  <a:cubicBezTo>
                    <a:pt x="6223" y="10885"/>
                    <a:pt x="6241" y="10880"/>
                    <a:pt x="6261" y="10880"/>
                  </a:cubicBezTo>
                  <a:cubicBezTo>
                    <a:pt x="6372" y="10880"/>
                    <a:pt x="6537" y="11014"/>
                    <a:pt x="6430" y="11148"/>
                  </a:cubicBezTo>
                  <a:cubicBezTo>
                    <a:pt x="5638" y="12478"/>
                    <a:pt x="4783" y="13745"/>
                    <a:pt x="3706" y="14821"/>
                  </a:cubicBezTo>
                  <a:cubicBezTo>
                    <a:pt x="3333" y="15194"/>
                    <a:pt x="2840" y="15601"/>
                    <a:pt x="2329" y="15601"/>
                  </a:cubicBezTo>
                  <a:cubicBezTo>
                    <a:pt x="2145" y="15601"/>
                    <a:pt x="1958" y="15549"/>
                    <a:pt x="1774" y="15423"/>
                  </a:cubicBezTo>
                  <a:cubicBezTo>
                    <a:pt x="1046" y="14948"/>
                    <a:pt x="1141" y="13840"/>
                    <a:pt x="1236" y="13080"/>
                  </a:cubicBezTo>
                  <a:cubicBezTo>
                    <a:pt x="1362" y="12351"/>
                    <a:pt x="1616" y="11655"/>
                    <a:pt x="1964" y="11021"/>
                  </a:cubicBezTo>
                  <a:cubicBezTo>
                    <a:pt x="2249" y="10546"/>
                    <a:pt x="2566" y="10071"/>
                    <a:pt x="2946" y="9659"/>
                  </a:cubicBezTo>
                  <a:cubicBezTo>
                    <a:pt x="2964" y="9647"/>
                    <a:pt x="2983" y="9642"/>
                    <a:pt x="3000" y="9642"/>
                  </a:cubicBezTo>
                  <a:close/>
                  <a:moveTo>
                    <a:pt x="6968" y="0"/>
                  </a:moveTo>
                  <a:cubicBezTo>
                    <a:pt x="5891" y="2946"/>
                    <a:pt x="4466" y="5701"/>
                    <a:pt x="2946" y="8456"/>
                  </a:cubicBezTo>
                  <a:cubicBezTo>
                    <a:pt x="2534" y="9248"/>
                    <a:pt x="1996" y="10039"/>
                    <a:pt x="1521" y="10831"/>
                  </a:cubicBezTo>
                  <a:cubicBezTo>
                    <a:pt x="1172" y="11465"/>
                    <a:pt x="824" y="12066"/>
                    <a:pt x="571" y="12763"/>
                  </a:cubicBezTo>
                  <a:cubicBezTo>
                    <a:pt x="1" y="14283"/>
                    <a:pt x="571" y="15835"/>
                    <a:pt x="507" y="17418"/>
                  </a:cubicBezTo>
                  <a:cubicBezTo>
                    <a:pt x="1964" y="16912"/>
                    <a:pt x="3389" y="16310"/>
                    <a:pt x="4498" y="15138"/>
                  </a:cubicBezTo>
                  <a:cubicBezTo>
                    <a:pt x="5479" y="14061"/>
                    <a:pt x="6208" y="12700"/>
                    <a:pt x="6905" y="11433"/>
                  </a:cubicBezTo>
                  <a:cubicBezTo>
                    <a:pt x="8520" y="8583"/>
                    <a:pt x="10198" y="5701"/>
                    <a:pt x="11813" y="2851"/>
                  </a:cubicBezTo>
                  <a:cubicBezTo>
                    <a:pt x="10166" y="1996"/>
                    <a:pt x="8488" y="1077"/>
                    <a:pt x="6968" y="0"/>
                  </a:cubicBezTo>
                  <a:close/>
                </a:path>
              </a:pathLst>
            </a:custGeom>
            <a:solidFill>
              <a:schemeClr val="accent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471" name="Google Shape;1471;p51"/>
            <p:cNvSpPr/>
            <p:nvPr/>
          </p:nvSpPr>
          <p:spPr>
            <a:xfrm>
              <a:off x="4339687" y="3962639"/>
              <a:ext cx="182429" cy="186513"/>
            </a:xfrm>
            <a:custGeom>
              <a:avLst/>
              <a:gdLst/>
              <a:ahLst/>
              <a:cxnLst/>
              <a:rect l="l" t="t" r="r" b="b"/>
              <a:pathLst>
                <a:path w="5808" h="5938" extrusionOk="0">
                  <a:moveTo>
                    <a:pt x="2185" y="370"/>
                  </a:moveTo>
                  <a:cubicBezTo>
                    <a:pt x="3294" y="750"/>
                    <a:pt x="4244" y="1098"/>
                    <a:pt x="5289" y="1605"/>
                  </a:cubicBezTo>
                  <a:cubicBezTo>
                    <a:pt x="4697" y="2546"/>
                    <a:pt x="2737" y="5563"/>
                    <a:pt x="1499" y="5563"/>
                  </a:cubicBezTo>
                  <a:cubicBezTo>
                    <a:pt x="1279" y="5563"/>
                    <a:pt x="1081" y="5467"/>
                    <a:pt x="919" y="5247"/>
                  </a:cubicBezTo>
                  <a:cubicBezTo>
                    <a:pt x="0" y="3885"/>
                    <a:pt x="1362" y="1573"/>
                    <a:pt x="2185" y="370"/>
                  </a:cubicBezTo>
                  <a:close/>
                  <a:moveTo>
                    <a:pt x="2281" y="1"/>
                  </a:moveTo>
                  <a:cubicBezTo>
                    <a:pt x="2261" y="1"/>
                    <a:pt x="2239" y="7"/>
                    <a:pt x="2217" y="22"/>
                  </a:cubicBezTo>
                  <a:cubicBezTo>
                    <a:pt x="1837" y="433"/>
                    <a:pt x="1520" y="908"/>
                    <a:pt x="1235" y="1383"/>
                  </a:cubicBezTo>
                  <a:cubicBezTo>
                    <a:pt x="887" y="2017"/>
                    <a:pt x="633" y="2714"/>
                    <a:pt x="507" y="3442"/>
                  </a:cubicBezTo>
                  <a:cubicBezTo>
                    <a:pt x="412" y="4170"/>
                    <a:pt x="317" y="5279"/>
                    <a:pt x="1045" y="5754"/>
                  </a:cubicBezTo>
                  <a:cubicBezTo>
                    <a:pt x="1235" y="5883"/>
                    <a:pt x="1428" y="5938"/>
                    <a:pt x="1617" y="5938"/>
                  </a:cubicBezTo>
                  <a:cubicBezTo>
                    <a:pt x="2123" y="5938"/>
                    <a:pt x="2608" y="5552"/>
                    <a:pt x="2977" y="5184"/>
                  </a:cubicBezTo>
                  <a:cubicBezTo>
                    <a:pt x="4054" y="4139"/>
                    <a:pt x="4909" y="2840"/>
                    <a:pt x="5701" y="1573"/>
                  </a:cubicBezTo>
                  <a:cubicBezTo>
                    <a:pt x="5808" y="1440"/>
                    <a:pt x="5666" y="1306"/>
                    <a:pt x="5543" y="1306"/>
                  </a:cubicBezTo>
                  <a:cubicBezTo>
                    <a:pt x="5520" y="1306"/>
                    <a:pt x="5498" y="1310"/>
                    <a:pt x="5479" y="1320"/>
                  </a:cubicBezTo>
                  <a:cubicBezTo>
                    <a:pt x="4592" y="687"/>
                    <a:pt x="3420" y="275"/>
                    <a:pt x="2312" y="148"/>
                  </a:cubicBezTo>
                  <a:cubicBezTo>
                    <a:pt x="2344" y="148"/>
                    <a:pt x="2344" y="117"/>
                    <a:pt x="2344" y="117"/>
                  </a:cubicBezTo>
                  <a:cubicBezTo>
                    <a:pt x="2392" y="68"/>
                    <a:pt x="2348" y="1"/>
                    <a:pt x="2281"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grpSp>
      <p:sp>
        <p:nvSpPr>
          <p:cNvPr id="1472" name="Google Shape;1472;p51"/>
          <p:cNvSpPr/>
          <p:nvPr/>
        </p:nvSpPr>
        <p:spPr>
          <a:xfrm>
            <a:off x="4807429" y="4654733"/>
            <a:ext cx="672091" cy="641644"/>
          </a:xfrm>
          <a:custGeom>
            <a:avLst/>
            <a:gdLst/>
            <a:ahLst/>
            <a:cxnLst/>
            <a:rect l="l" t="t" r="r" b="b"/>
            <a:pathLst>
              <a:path w="16048" h="15321" extrusionOk="0">
                <a:moveTo>
                  <a:pt x="5606" y="531"/>
                </a:moveTo>
                <a:lnTo>
                  <a:pt x="5606" y="531"/>
                </a:lnTo>
                <a:cubicBezTo>
                  <a:pt x="8741" y="658"/>
                  <a:pt x="11908" y="595"/>
                  <a:pt x="15075" y="658"/>
                </a:cubicBezTo>
                <a:cubicBezTo>
                  <a:pt x="13713" y="1988"/>
                  <a:pt x="12383" y="3287"/>
                  <a:pt x="10989" y="4553"/>
                </a:cubicBezTo>
                <a:cubicBezTo>
                  <a:pt x="9184" y="4363"/>
                  <a:pt x="7348" y="4268"/>
                  <a:pt x="5479" y="4237"/>
                </a:cubicBezTo>
                <a:cubicBezTo>
                  <a:pt x="4821" y="4237"/>
                  <a:pt x="4150" y="4216"/>
                  <a:pt x="3472" y="4216"/>
                </a:cubicBezTo>
                <a:cubicBezTo>
                  <a:pt x="2680" y="4216"/>
                  <a:pt x="1879" y="4244"/>
                  <a:pt x="1077" y="4363"/>
                </a:cubicBezTo>
                <a:cubicBezTo>
                  <a:pt x="2597" y="3223"/>
                  <a:pt x="4054" y="1988"/>
                  <a:pt x="5511" y="785"/>
                </a:cubicBezTo>
                <a:cubicBezTo>
                  <a:pt x="5637" y="690"/>
                  <a:pt x="5637" y="626"/>
                  <a:pt x="5606" y="531"/>
                </a:cubicBezTo>
                <a:close/>
                <a:moveTo>
                  <a:pt x="15455" y="975"/>
                </a:moveTo>
                <a:cubicBezTo>
                  <a:pt x="15075" y="4110"/>
                  <a:pt x="15170" y="7372"/>
                  <a:pt x="15487" y="10475"/>
                </a:cubicBezTo>
                <a:lnTo>
                  <a:pt x="15455" y="10539"/>
                </a:lnTo>
                <a:cubicBezTo>
                  <a:pt x="14283" y="11869"/>
                  <a:pt x="13143" y="13231"/>
                  <a:pt x="11908" y="14529"/>
                </a:cubicBezTo>
                <a:cubicBezTo>
                  <a:pt x="11750" y="11362"/>
                  <a:pt x="11750" y="8100"/>
                  <a:pt x="11401" y="4933"/>
                </a:cubicBezTo>
                <a:cubicBezTo>
                  <a:pt x="11433" y="4870"/>
                  <a:pt x="11433" y="4775"/>
                  <a:pt x="11401" y="4712"/>
                </a:cubicBezTo>
                <a:cubicBezTo>
                  <a:pt x="12858" y="3603"/>
                  <a:pt x="14283" y="2336"/>
                  <a:pt x="15455" y="975"/>
                </a:cubicBezTo>
                <a:close/>
                <a:moveTo>
                  <a:pt x="5393" y="4740"/>
                </a:moveTo>
                <a:cubicBezTo>
                  <a:pt x="5528" y="4740"/>
                  <a:pt x="5662" y="4741"/>
                  <a:pt x="5796" y="4743"/>
                </a:cubicBezTo>
                <a:cubicBezTo>
                  <a:pt x="7538" y="4775"/>
                  <a:pt x="9279" y="4902"/>
                  <a:pt x="11021" y="5028"/>
                </a:cubicBezTo>
                <a:cubicBezTo>
                  <a:pt x="10863" y="8259"/>
                  <a:pt x="11180" y="11584"/>
                  <a:pt x="11433" y="14814"/>
                </a:cubicBezTo>
                <a:cubicBezTo>
                  <a:pt x="8631" y="14711"/>
                  <a:pt x="5808" y="14567"/>
                  <a:pt x="2999" y="14567"/>
                </a:cubicBezTo>
                <a:cubicBezTo>
                  <a:pt x="2347" y="14567"/>
                  <a:pt x="1696" y="14574"/>
                  <a:pt x="1045" y="14592"/>
                </a:cubicBezTo>
                <a:cubicBezTo>
                  <a:pt x="982" y="11362"/>
                  <a:pt x="1045" y="7942"/>
                  <a:pt x="570" y="4743"/>
                </a:cubicBezTo>
                <a:lnTo>
                  <a:pt x="570" y="4743"/>
                </a:lnTo>
                <a:cubicBezTo>
                  <a:pt x="1096" y="4791"/>
                  <a:pt x="1627" y="4807"/>
                  <a:pt x="2159" y="4807"/>
                </a:cubicBezTo>
                <a:cubicBezTo>
                  <a:pt x="3250" y="4807"/>
                  <a:pt x="4343" y="4740"/>
                  <a:pt x="5393" y="4740"/>
                </a:cubicBezTo>
                <a:close/>
                <a:moveTo>
                  <a:pt x="10145" y="0"/>
                </a:moveTo>
                <a:cubicBezTo>
                  <a:pt x="8532" y="0"/>
                  <a:pt x="6923" y="67"/>
                  <a:pt x="5321" y="246"/>
                </a:cubicBezTo>
                <a:cubicBezTo>
                  <a:pt x="5194" y="246"/>
                  <a:pt x="5131" y="341"/>
                  <a:pt x="5162" y="436"/>
                </a:cubicBezTo>
                <a:cubicBezTo>
                  <a:pt x="3516" y="1766"/>
                  <a:pt x="1742" y="3097"/>
                  <a:pt x="190" y="4553"/>
                </a:cubicBezTo>
                <a:cubicBezTo>
                  <a:pt x="95" y="4617"/>
                  <a:pt x="159" y="4775"/>
                  <a:pt x="222" y="4807"/>
                </a:cubicBezTo>
                <a:cubicBezTo>
                  <a:pt x="0" y="8100"/>
                  <a:pt x="349" y="11520"/>
                  <a:pt x="507" y="14782"/>
                </a:cubicBezTo>
                <a:cubicBezTo>
                  <a:pt x="529" y="14962"/>
                  <a:pt x="679" y="15046"/>
                  <a:pt x="809" y="15046"/>
                </a:cubicBezTo>
                <a:cubicBezTo>
                  <a:pt x="863" y="15046"/>
                  <a:pt x="913" y="15032"/>
                  <a:pt x="950" y="15004"/>
                </a:cubicBezTo>
                <a:cubicBezTo>
                  <a:pt x="4466" y="15226"/>
                  <a:pt x="8013" y="15194"/>
                  <a:pt x="11560" y="15321"/>
                </a:cubicBezTo>
                <a:cubicBezTo>
                  <a:pt x="11686" y="15321"/>
                  <a:pt x="11781" y="15226"/>
                  <a:pt x="11781" y="15099"/>
                </a:cubicBezTo>
                <a:cubicBezTo>
                  <a:pt x="11813" y="15067"/>
                  <a:pt x="11876" y="15067"/>
                  <a:pt x="11876" y="15036"/>
                </a:cubicBezTo>
                <a:cubicBezTo>
                  <a:pt x="13238" y="13864"/>
                  <a:pt x="14600" y="12471"/>
                  <a:pt x="15645" y="11014"/>
                </a:cubicBezTo>
                <a:cubicBezTo>
                  <a:pt x="15698" y="11032"/>
                  <a:pt x="15754" y="11042"/>
                  <a:pt x="15806" y="11042"/>
                </a:cubicBezTo>
                <a:cubicBezTo>
                  <a:pt x="15939" y="11042"/>
                  <a:pt x="16048" y="10974"/>
                  <a:pt x="16025" y="10792"/>
                </a:cubicBezTo>
                <a:cubicBezTo>
                  <a:pt x="15645" y="7372"/>
                  <a:pt x="15740" y="3952"/>
                  <a:pt x="15772" y="500"/>
                </a:cubicBezTo>
                <a:lnTo>
                  <a:pt x="15772" y="468"/>
                </a:lnTo>
                <a:cubicBezTo>
                  <a:pt x="15772" y="310"/>
                  <a:pt x="15708" y="183"/>
                  <a:pt x="15550" y="183"/>
                </a:cubicBezTo>
                <a:cubicBezTo>
                  <a:pt x="13747" y="83"/>
                  <a:pt x="11944" y="0"/>
                  <a:pt x="10145" y="0"/>
                </a:cubicBezTo>
                <a:close/>
              </a:path>
            </a:pathLst>
          </a:custGeom>
          <a:solidFill>
            <a:schemeClr val="dk1"/>
          </a:solidFill>
          <a:ln w="317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grpSp>
        <p:nvGrpSpPr>
          <p:cNvPr id="1473" name="Google Shape;1473;p51"/>
          <p:cNvGrpSpPr/>
          <p:nvPr/>
        </p:nvGrpSpPr>
        <p:grpSpPr>
          <a:xfrm>
            <a:off x="6644868" y="4492370"/>
            <a:ext cx="1067768" cy="1830799"/>
            <a:chOff x="4855942" y="3358530"/>
            <a:chExt cx="721205" cy="1236580"/>
          </a:xfrm>
        </p:grpSpPr>
        <p:sp>
          <p:nvSpPr>
            <p:cNvPr id="1474" name="Google Shape;1474;p51"/>
            <p:cNvSpPr/>
            <p:nvPr/>
          </p:nvSpPr>
          <p:spPr>
            <a:xfrm>
              <a:off x="5208079" y="3368456"/>
              <a:ext cx="45764" cy="47775"/>
            </a:xfrm>
            <a:custGeom>
              <a:avLst/>
              <a:gdLst/>
              <a:ahLst/>
              <a:cxnLst/>
              <a:rect l="l" t="t" r="r" b="b"/>
              <a:pathLst>
                <a:path w="1457" h="1521" extrusionOk="0">
                  <a:moveTo>
                    <a:pt x="634" y="1"/>
                  </a:moveTo>
                  <a:lnTo>
                    <a:pt x="539" y="96"/>
                  </a:lnTo>
                  <a:cubicBezTo>
                    <a:pt x="222" y="254"/>
                    <a:pt x="0" y="476"/>
                    <a:pt x="0" y="887"/>
                  </a:cubicBezTo>
                  <a:cubicBezTo>
                    <a:pt x="0" y="1267"/>
                    <a:pt x="317" y="1521"/>
                    <a:pt x="665" y="1521"/>
                  </a:cubicBezTo>
                  <a:cubicBezTo>
                    <a:pt x="1014" y="1489"/>
                    <a:pt x="1425" y="1236"/>
                    <a:pt x="1425" y="856"/>
                  </a:cubicBezTo>
                  <a:cubicBezTo>
                    <a:pt x="1457" y="412"/>
                    <a:pt x="1045" y="64"/>
                    <a:pt x="634"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475" name="Google Shape;1475;p51"/>
            <p:cNvSpPr/>
            <p:nvPr/>
          </p:nvSpPr>
          <p:spPr>
            <a:xfrm>
              <a:off x="5055866" y="3455242"/>
              <a:ext cx="92565" cy="55156"/>
            </a:xfrm>
            <a:custGeom>
              <a:avLst/>
              <a:gdLst/>
              <a:ahLst/>
              <a:cxnLst/>
              <a:rect l="l" t="t" r="r" b="b"/>
              <a:pathLst>
                <a:path w="2947" h="1756" extrusionOk="0">
                  <a:moveTo>
                    <a:pt x="1521" y="0"/>
                  </a:moveTo>
                  <a:cubicBezTo>
                    <a:pt x="1240" y="0"/>
                    <a:pt x="951" y="60"/>
                    <a:pt x="698" y="120"/>
                  </a:cubicBezTo>
                  <a:cubicBezTo>
                    <a:pt x="650" y="135"/>
                    <a:pt x="618" y="143"/>
                    <a:pt x="595" y="143"/>
                  </a:cubicBezTo>
                  <a:cubicBezTo>
                    <a:pt x="571" y="143"/>
                    <a:pt x="555" y="135"/>
                    <a:pt x="539" y="120"/>
                  </a:cubicBezTo>
                  <a:cubicBezTo>
                    <a:pt x="64" y="341"/>
                    <a:pt x="1" y="1070"/>
                    <a:pt x="381" y="1418"/>
                  </a:cubicBezTo>
                  <a:cubicBezTo>
                    <a:pt x="613" y="1671"/>
                    <a:pt x="958" y="1756"/>
                    <a:pt x="1303" y="1756"/>
                  </a:cubicBezTo>
                  <a:cubicBezTo>
                    <a:pt x="1475" y="1756"/>
                    <a:pt x="1648" y="1735"/>
                    <a:pt x="1806" y="1703"/>
                  </a:cubicBezTo>
                  <a:cubicBezTo>
                    <a:pt x="2471" y="1481"/>
                    <a:pt x="2946" y="911"/>
                    <a:pt x="2376" y="310"/>
                  </a:cubicBezTo>
                  <a:cubicBezTo>
                    <a:pt x="2142" y="75"/>
                    <a:pt x="1836" y="0"/>
                    <a:pt x="152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476" name="Google Shape;1476;p51"/>
            <p:cNvSpPr/>
            <p:nvPr/>
          </p:nvSpPr>
          <p:spPr>
            <a:xfrm>
              <a:off x="5210058" y="3538572"/>
              <a:ext cx="107485" cy="94921"/>
            </a:xfrm>
            <a:custGeom>
              <a:avLst/>
              <a:gdLst/>
              <a:ahLst/>
              <a:cxnLst/>
              <a:rect l="l" t="t" r="r" b="b"/>
              <a:pathLst>
                <a:path w="3422" h="3022" extrusionOk="0">
                  <a:moveTo>
                    <a:pt x="1901" y="0"/>
                  </a:moveTo>
                  <a:lnTo>
                    <a:pt x="1901" y="0"/>
                  </a:lnTo>
                  <a:cubicBezTo>
                    <a:pt x="1869" y="32"/>
                    <a:pt x="1837" y="32"/>
                    <a:pt x="1742" y="32"/>
                  </a:cubicBezTo>
                  <a:cubicBezTo>
                    <a:pt x="951" y="190"/>
                    <a:pt x="159" y="570"/>
                    <a:pt x="96" y="1520"/>
                  </a:cubicBezTo>
                  <a:cubicBezTo>
                    <a:pt x="1" y="2312"/>
                    <a:pt x="634" y="2914"/>
                    <a:pt x="1394" y="3009"/>
                  </a:cubicBezTo>
                  <a:cubicBezTo>
                    <a:pt x="1470" y="3017"/>
                    <a:pt x="1543" y="3022"/>
                    <a:pt x="1613" y="3022"/>
                  </a:cubicBezTo>
                  <a:cubicBezTo>
                    <a:pt x="3306" y="3022"/>
                    <a:pt x="3421" y="547"/>
                    <a:pt x="19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477" name="Google Shape;1477;p51"/>
            <p:cNvSpPr/>
            <p:nvPr/>
          </p:nvSpPr>
          <p:spPr>
            <a:xfrm>
              <a:off x="5160336" y="3955132"/>
              <a:ext cx="62694" cy="53711"/>
            </a:xfrm>
            <a:custGeom>
              <a:avLst/>
              <a:gdLst/>
              <a:ahLst/>
              <a:cxnLst/>
              <a:rect l="l" t="t" r="r" b="b"/>
              <a:pathLst>
                <a:path w="1996" h="1710" extrusionOk="0">
                  <a:moveTo>
                    <a:pt x="1032" y="0"/>
                  </a:moveTo>
                  <a:cubicBezTo>
                    <a:pt x="649" y="0"/>
                    <a:pt x="284" y="187"/>
                    <a:pt x="158" y="514"/>
                  </a:cubicBezTo>
                  <a:cubicBezTo>
                    <a:pt x="127" y="577"/>
                    <a:pt x="95" y="609"/>
                    <a:pt x="0" y="609"/>
                  </a:cubicBezTo>
                  <a:cubicBezTo>
                    <a:pt x="0" y="1188"/>
                    <a:pt x="465" y="1710"/>
                    <a:pt x="972" y="1710"/>
                  </a:cubicBezTo>
                  <a:cubicBezTo>
                    <a:pt x="1213" y="1710"/>
                    <a:pt x="1464" y="1592"/>
                    <a:pt x="1679" y="1306"/>
                  </a:cubicBezTo>
                  <a:cubicBezTo>
                    <a:pt x="1995" y="862"/>
                    <a:pt x="1900" y="229"/>
                    <a:pt x="1330" y="39"/>
                  </a:cubicBezTo>
                  <a:cubicBezTo>
                    <a:pt x="1232" y="13"/>
                    <a:pt x="1131" y="0"/>
                    <a:pt x="1032"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478" name="Google Shape;1478;p51"/>
            <p:cNvSpPr/>
            <p:nvPr/>
          </p:nvSpPr>
          <p:spPr>
            <a:xfrm>
              <a:off x="5216120" y="4101000"/>
              <a:ext cx="90461" cy="81226"/>
            </a:xfrm>
            <a:custGeom>
              <a:avLst/>
              <a:gdLst/>
              <a:ahLst/>
              <a:cxnLst/>
              <a:rect l="l" t="t" r="r" b="b"/>
              <a:pathLst>
                <a:path w="2880" h="2586" extrusionOk="0">
                  <a:moveTo>
                    <a:pt x="1244" y="0"/>
                  </a:moveTo>
                  <a:cubicBezTo>
                    <a:pt x="1167" y="0"/>
                    <a:pt x="1089" y="6"/>
                    <a:pt x="1011" y="19"/>
                  </a:cubicBezTo>
                  <a:cubicBezTo>
                    <a:pt x="536" y="240"/>
                    <a:pt x="188" y="684"/>
                    <a:pt x="93" y="1285"/>
                  </a:cubicBezTo>
                  <a:cubicBezTo>
                    <a:pt x="0" y="2055"/>
                    <a:pt x="566" y="2585"/>
                    <a:pt x="1296" y="2585"/>
                  </a:cubicBezTo>
                  <a:cubicBezTo>
                    <a:pt x="1317" y="2585"/>
                    <a:pt x="1338" y="2585"/>
                    <a:pt x="1359" y="2584"/>
                  </a:cubicBezTo>
                  <a:cubicBezTo>
                    <a:pt x="2119" y="2584"/>
                    <a:pt x="2879" y="2045"/>
                    <a:pt x="2721" y="1190"/>
                  </a:cubicBezTo>
                  <a:cubicBezTo>
                    <a:pt x="2607" y="505"/>
                    <a:pt x="1952" y="0"/>
                    <a:pt x="1244"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479" name="Google Shape;1479;p51"/>
            <p:cNvSpPr/>
            <p:nvPr/>
          </p:nvSpPr>
          <p:spPr>
            <a:xfrm>
              <a:off x="4950831" y="4224912"/>
              <a:ext cx="513899" cy="291139"/>
            </a:xfrm>
            <a:custGeom>
              <a:avLst/>
              <a:gdLst/>
              <a:ahLst/>
              <a:cxnLst/>
              <a:rect l="l" t="t" r="r" b="b"/>
              <a:pathLst>
                <a:path w="16361" h="9269" extrusionOk="0">
                  <a:moveTo>
                    <a:pt x="2463" y="5047"/>
                  </a:moveTo>
                  <a:cubicBezTo>
                    <a:pt x="2500" y="5047"/>
                    <a:pt x="2535" y="5062"/>
                    <a:pt x="2553" y="5099"/>
                  </a:cubicBezTo>
                  <a:cubicBezTo>
                    <a:pt x="3598" y="6429"/>
                    <a:pt x="4992" y="7284"/>
                    <a:pt x="6607" y="7664"/>
                  </a:cubicBezTo>
                  <a:cubicBezTo>
                    <a:pt x="6913" y="7695"/>
                    <a:pt x="6775" y="8109"/>
                    <a:pt x="6509" y="8109"/>
                  </a:cubicBezTo>
                  <a:cubicBezTo>
                    <a:pt x="6500" y="8109"/>
                    <a:pt x="6490" y="8109"/>
                    <a:pt x="6480" y="8108"/>
                  </a:cubicBezTo>
                  <a:cubicBezTo>
                    <a:pt x="4738" y="7760"/>
                    <a:pt x="3313" y="6683"/>
                    <a:pt x="2363" y="5226"/>
                  </a:cubicBezTo>
                  <a:cubicBezTo>
                    <a:pt x="2274" y="5136"/>
                    <a:pt x="2374" y="5047"/>
                    <a:pt x="2463" y="5047"/>
                  </a:cubicBezTo>
                  <a:close/>
                  <a:moveTo>
                    <a:pt x="16361" y="1"/>
                  </a:moveTo>
                  <a:cubicBezTo>
                    <a:pt x="13144" y="636"/>
                    <a:pt x="9892" y="979"/>
                    <a:pt x="6627" y="979"/>
                  </a:cubicBezTo>
                  <a:cubicBezTo>
                    <a:pt x="4523" y="979"/>
                    <a:pt x="2414" y="837"/>
                    <a:pt x="305" y="539"/>
                  </a:cubicBezTo>
                  <a:lnTo>
                    <a:pt x="305" y="539"/>
                  </a:lnTo>
                  <a:cubicBezTo>
                    <a:pt x="0" y="5254"/>
                    <a:pt x="3262" y="9268"/>
                    <a:pt x="8067" y="9268"/>
                  </a:cubicBezTo>
                  <a:cubicBezTo>
                    <a:pt x="8264" y="9268"/>
                    <a:pt x="8463" y="9262"/>
                    <a:pt x="8665" y="9248"/>
                  </a:cubicBezTo>
                  <a:cubicBezTo>
                    <a:pt x="13384" y="8931"/>
                    <a:pt x="16361" y="5004"/>
                    <a:pt x="16361" y="539"/>
                  </a:cubicBezTo>
                  <a:lnTo>
                    <a:pt x="16361" y="1"/>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480" name="Google Shape;1480;p51"/>
            <p:cNvSpPr/>
            <p:nvPr/>
          </p:nvSpPr>
          <p:spPr>
            <a:xfrm>
              <a:off x="4889770" y="3721064"/>
              <a:ext cx="675441" cy="851996"/>
            </a:xfrm>
            <a:custGeom>
              <a:avLst/>
              <a:gdLst/>
              <a:ahLst/>
              <a:cxnLst/>
              <a:rect l="l" t="t" r="r" b="b"/>
              <a:pathLst>
                <a:path w="21504" h="27125" extrusionOk="0">
                  <a:moveTo>
                    <a:pt x="13198" y="1624"/>
                  </a:moveTo>
                  <a:cubicBezTo>
                    <a:pt x="13482" y="1624"/>
                    <a:pt x="13689" y="2040"/>
                    <a:pt x="13364" y="2202"/>
                  </a:cubicBezTo>
                  <a:cubicBezTo>
                    <a:pt x="12268" y="2775"/>
                    <a:pt x="11037" y="3094"/>
                    <a:pt x="9810" y="3094"/>
                  </a:cubicBezTo>
                  <a:cubicBezTo>
                    <a:pt x="8662" y="3094"/>
                    <a:pt x="7518" y="2815"/>
                    <a:pt x="6492" y="2202"/>
                  </a:cubicBezTo>
                  <a:cubicBezTo>
                    <a:pt x="6379" y="2146"/>
                    <a:pt x="6417" y="1939"/>
                    <a:pt x="6561" y="1939"/>
                  </a:cubicBezTo>
                  <a:cubicBezTo>
                    <a:pt x="6579" y="1939"/>
                    <a:pt x="6598" y="1942"/>
                    <a:pt x="6619" y="1949"/>
                  </a:cubicBezTo>
                  <a:cubicBezTo>
                    <a:pt x="7629" y="2291"/>
                    <a:pt x="8646" y="2486"/>
                    <a:pt x="9657" y="2486"/>
                  </a:cubicBezTo>
                  <a:cubicBezTo>
                    <a:pt x="10801" y="2486"/>
                    <a:pt x="11938" y="2236"/>
                    <a:pt x="13048" y="1664"/>
                  </a:cubicBezTo>
                  <a:cubicBezTo>
                    <a:pt x="13099" y="1636"/>
                    <a:pt x="13150" y="1624"/>
                    <a:pt x="13198" y="1624"/>
                  </a:cubicBezTo>
                  <a:close/>
                  <a:moveTo>
                    <a:pt x="9587" y="7006"/>
                  </a:moveTo>
                  <a:cubicBezTo>
                    <a:pt x="9773" y="7006"/>
                    <a:pt x="9960" y="7041"/>
                    <a:pt x="10134" y="7111"/>
                  </a:cubicBezTo>
                  <a:cubicBezTo>
                    <a:pt x="10926" y="7428"/>
                    <a:pt x="11084" y="8314"/>
                    <a:pt x="10641" y="8979"/>
                  </a:cubicBezTo>
                  <a:cubicBezTo>
                    <a:pt x="10371" y="9384"/>
                    <a:pt x="9937" y="9636"/>
                    <a:pt x="9496" y="9636"/>
                  </a:cubicBezTo>
                  <a:cubicBezTo>
                    <a:pt x="9212" y="9636"/>
                    <a:pt x="8925" y="9532"/>
                    <a:pt x="8677" y="9296"/>
                  </a:cubicBezTo>
                  <a:cubicBezTo>
                    <a:pt x="8107" y="8789"/>
                    <a:pt x="8044" y="7903"/>
                    <a:pt x="8551" y="7364"/>
                  </a:cubicBezTo>
                  <a:cubicBezTo>
                    <a:pt x="8568" y="7312"/>
                    <a:pt x="8605" y="7289"/>
                    <a:pt x="8639" y="7289"/>
                  </a:cubicBezTo>
                  <a:cubicBezTo>
                    <a:pt x="8668" y="7289"/>
                    <a:pt x="8695" y="7304"/>
                    <a:pt x="8709" y="7333"/>
                  </a:cubicBezTo>
                  <a:cubicBezTo>
                    <a:pt x="8950" y="7112"/>
                    <a:pt x="9267" y="7006"/>
                    <a:pt x="9587" y="7006"/>
                  </a:cubicBezTo>
                  <a:close/>
                  <a:moveTo>
                    <a:pt x="11664" y="11561"/>
                  </a:moveTo>
                  <a:cubicBezTo>
                    <a:pt x="12610" y="11561"/>
                    <a:pt x="13515" y="12322"/>
                    <a:pt x="13649" y="13286"/>
                  </a:cubicBezTo>
                  <a:cubicBezTo>
                    <a:pt x="13808" y="14363"/>
                    <a:pt x="12953" y="15155"/>
                    <a:pt x="11908" y="15250"/>
                  </a:cubicBezTo>
                  <a:cubicBezTo>
                    <a:pt x="11865" y="15253"/>
                    <a:pt x="11822" y="15254"/>
                    <a:pt x="11780" y="15254"/>
                  </a:cubicBezTo>
                  <a:cubicBezTo>
                    <a:pt x="10811" y="15254"/>
                    <a:pt x="9885" y="14570"/>
                    <a:pt x="9976" y="13508"/>
                  </a:cubicBezTo>
                  <a:cubicBezTo>
                    <a:pt x="10008" y="12875"/>
                    <a:pt x="10419" y="12241"/>
                    <a:pt x="10958" y="11925"/>
                  </a:cubicBezTo>
                  <a:cubicBezTo>
                    <a:pt x="10958" y="11798"/>
                    <a:pt x="10989" y="11671"/>
                    <a:pt x="11148" y="11640"/>
                  </a:cubicBezTo>
                  <a:cubicBezTo>
                    <a:pt x="11318" y="11586"/>
                    <a:pt x="11491" y="11561"/>
                    <a:pt x="11664" y="11561"/>
                  </a:cubicBezTo>
                  <a:close/>
                  <a:moveTo>
                    <a:pt x="18327" y="15279"/>
                  </a:moveTo>
                  <a:cubicBezTo>
                    <a:pt x="18582" y="15279"/>
                    <a:pt x="18746" y="15488"/>
                    <a:pt x="18717" y="15725"/>
                  </a:cubicBezTo>
                  <a:cubicBezTo>
                    <a:pt x="18875" y="15757"/>
                    <a:pt x="19002" y="15883"/>
                    <a:pt x="19002" y="16042"/>
                  </a:cubicBezTo>
                  <a:cubicBezTo>
                    <a:pt x="19508" y="21204"/>
                    <a:pt x="15550" y="25859"/>
                    <a:pt x="10293" y="25954"/>
                  </a:cubicBezTo>
                  <a:cubicBezTo>
                    <a:pt x="10220" y="25956"/>
                    <a:pt x="10149" y="25957"/>
                    <a:pt x="10077" y="25957"/>
                  </a:cubicBezTo>
                  <a:cubicBezTo>
                    <a:pt x="4981" y="25957"/>
                    <a:pt x="839" y="21543"/>
                    <a:pt x="1932" y="16390"/>
                  </a:cubicBezTo>
                  <a:cubicBezTo>
                    <a:pt x="1932" y="16295"/>
                    <a:pt x="1964" y="16263"/>
                    <a:pt x="2059" y="16263"/>
                  </a:cubicBezTo>
                  <a:cubicBezTo>
                    <a:pt x="2090" y="16137"/>
                    <a:pt x="2185" y="16073"/>
                    <a:pt x="2280" y="16073"/>
                  </a:cubicBezTo>
                  <a:cubicBezTo>
                    <a:pt x="4062" y="16231"/>
                    <a:pt x="5837" y="16311"/>
                    <a:pt x="7606" y="16311"/>
                  </a:cubicBezTo>
                  <a:cubicBezTo>
                    <a:pt x="11182" y="16311"/>
                    <a:pt x="14735" y="15981"/>
                    <a:pt x="18273" y="15282"/>
                  </a:cubicBezTo>
                  <a:cubicBezTo>
                    <a:pt x="18291" y="15280"/>
                    <a:pt x="18309" y="15279"/>
                    <a:pt x="18327" y="15279"/>
                  </a:cubicBezTo>
                  <a:close/>
                  <a:moveTo>
                    <a:pt x="12015" y="0"/>
                  </a:moveTo>
                  <a:cubicBezTo>
                    <a:pt x="11407" y="0"/>
                    <a:pt x="10769" y="89"/>
                    <a:pt x="10198" y="112"/>
                  </a:cubicBezTo>
                  <a:cubicBezTo>
                    <a:pt x="10113" y="115"/>
                    <a:pt x="9998" y="116"/>
                    <a:pt x="9857" y="116"/>
                  </a:cubicBezTo>
                  <a:cubicBezTo>
                    <a:pt x="9625" y="116"/>
                    <a:pt x="9324" y="114"/>
                    <a:pt x="8984" y="114"/>
                  </a:cubicBezTo>
                  <a:cubicBezTo>
                    <a:pt x="7433" y="114"/>
                    <a:pt x="5060" y="168"/>
                    <a:pt x="4592" y="777"/>
                  </a:cubicBezTo>
                  <a:lnTo>
                    <a:pt x="4592" y="904"/>
                  </a:lnTo>
                  <a:cubicBezTo>
                    <a:pt x="4117" y="2519"/>
                    <a:pt x="5035" y="3944"/>
                    <a:pt x="6714" y="4039"/>
                  </a:cubicBezTo>
                  <a:cubicBezTo>
                    <a:pt x="6809" y="4071"/>
                    <a:pt x="6841" y="4102"/>
                    <a:pt x="6872" y="4166"/>
                  </a:cubicBezTo>
                  <a:cubicBezTo>
                    <a:pt x="6900" y="4152"/>
                    <a:pt x="6928" y="4146"/>
                    <a:pt x="6954" y="4146"/>
                  </a:cubicBezTo>
                  <a:cubicBezTo>
                    <a:pt x="7048" y="4146"/>
                    <a:pt x="7126" y="4225"/>
                    <a:pt x="7126" y="4324"/>
                  </a:cubicBezTo>
                  <a:cubicBezTo>
                    <a:pt x="7316" y="5939"/>
                    <a:pt x="7347" y="7586"/>
                    <a:pt x="7506" y="9233"/>
                  </a:cubicBezTo>
                  <a:cubicBezTo>
                    <a:pt x="7540" y="9407"/>
                    <a:pt x="7384" y="9504"/>
                    <a:pt x="7231" y="9504"/>
                  </a:cubicBezTo>
                  <a:cubicBezTo>
                    <a:pt x="7105" y="9504"/>
                    <a:pt x="6982" y="9439"/>
                    <a:pt x="6967" y="9296"/>
                  </a:cubicBezTo>
                  <a:lnTo>
                    <a:pt x="6936" y="9296"/>
                  </a:lnTo>
                  <a:cubicBezTo>
                    <a:pt x="6967" y="9359"/>
                    <a:pt x="6936" y="9454"/>
                    <a:pt x="6841" y="9486"/>
                  </a:cubicBezTo>
                  <a:cubicBezTo>
                    <a:pt x="3167" y="11640"/>
                    <a:pt x="0" y="14712"/>
                    <a:pt x="348" y="19367"/>
                  </a:cubicBezTo>
                  <a:cubicBezTo>
                    <a:pt x="760" y="24149"/>
                    <a:pt x="4909" y="26682"/>
                    <a:pt x="9311" y="27062"/>
                  </a:cubicBezTo>
                  <a:cubicBezTo>
                    <a:pt x="9749" y="27103"/>
                    <a:pt x="10188" y="27125"/>
                    <a:pt x="10627" y="27125"/>
                  </a:cubicBezTo>
                  <a:cubicBezTo>
                    <a:pt x="14253" y="27125"/>
                    <a:pt x="17806" y="25685"/>
                    <a:pt x="19445" y="22154"/>
                  </a:cubicBezTo>
                  <a:cubicBezTo>
                    <a:pt x="21503" y="17657"/>
                    <a:pt x="20395" y="10816"/>
                    <a:pt x="14473" y="10151"/>
                  </a:cubicBezTo>
                  <a:cubicBezTo>
                    <a:pt x="14156" y="10120"/>
                    <a:pt x="14093" y="9866"/>
                    <a:pt x="13998" y="9708"/>
                  </a:cubicBezTo>
                  <a:cubicBezTo>
                    <a:pt x="13966" y="9645"/>
                    <a:pt x="13903" y="9581"/>
                    <a:pt x="13903" y="9454"/>
                  </a:cubicBezTo>
                  <a:cubicBezTo>
                    <a:pt x="13808" y="7808"/>
                    <a:pt x="13839" y="6129"/>
                    <a:pt x="13998" y="4514"/>
                  </a:cubicBezTo>
                  <a:cubicBezTo>
                    <a:pt x="14029" y="4419"/>
                    <a:pt x="14101" y="4372"/>
                    <a:pt x="14168" y="4372"/>
                  </a:cubicBezTo>
                  <a:cubicBezTo>
                    <a:pt x="14235" y="4372"/>
                    <a:pt x="14299" y="4419"/>
                    <a:pt x="14315" y="4514"/>
                  </a:cubicBezTo>
                  <a:cubicBezTo>
                    <a:pt x="14378" y="4577"/>
                    <a:pt x="14378" y="4704"/>
                    <a:pt x="14378" y="4799"/>
                  </a:cubicBezTo>
                  <a:lnTo>
                    <a:pt x="14473" y="4799"/>
                  </a:lnTo>
                  <a:cubicBezTo>
                    <a:pt x="14473" y="4704"/>
                    <a:pt x="14536" y="4577"/>
                    <a:pt x="14631" y="4514"/>
                  </a:cubicBezTo>
                  <a:cubicBezTo>
                    <a:pt x="17608" y="2899"/>
                    <a:pt x="15011" y="366"/>
                    <a:pt x="12699" y="49"/>
                  </a:cubicBezTo>
                  <a:cubicBezTo>
                    <a:pt x="12479" y="14"/>
                    <a:pt x="12249" y="0"/>
                    <a:pt x="1201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481" name="Google Shape;1481;p51"/>
            <p:cNvSpPr/>
            <p:nvPr/>
          </p:nvSpPr>
          <p:spPr>
            <a:xfrm>
              <a:off x="4855942" y="3855374"/>
              <a:ext cx="721205" cy="739737"/>
            </a:xfrm>
            <a:custGeom>
              <a:avLst/>
              <a:gdLst/>
              <a:ahLst/>
              <a:cxnLst/>
              <a:rect l="l" t="t" r="r" b="b"/>
              <a:pathLst>
                <a:path w="22961" h="23551" extrusionOk="0">
                  <a:moveTo>
                    <a:pt x="15304" y="1"/>
                  </a:moveTo>
                  <a:cubicBezTo>
                    <a:pt x="15233" y="1"/>
                    <a:pt x="15170" y="48"/>
                    <a:pt x="15170" y="143"/>
                  </a:cubicBezTo>
                  <a:cubicBezTo>
                    <a:pt x="15011" y="1822"/>
                    <a:pt x="14948" y="3468"/>
                    <a:pt x="15043" y="5083"/>
                  </a:cubicBezTo>
                  <a:cubicBezTo>
                    <a:pt x="15043" y="5210"/>
                    <a:pt x="15075" y="5305"/>
                    <a:pt x="15170" y="5337"/>
                  </a:cubicBezTo>
                  <a:cubicBezTo>
                    <a:pt x="15106" y="5527"/>
                    <a:pt x="15233" y="5812"/>
                    <a:pt x="15518" y="5844"/>
                  </a:cubicBezTo>
                  <a:cubicBezTo>
                    <a:pt x="21409" y="6477"/>
                    <a:pt x="22517" y="13349"/>
                    <a:pt x="20459" y="17846"/>
                  </a:cubicBezTo>
                  <a:cubicBezTo>
                    <a:pt x="18870" y="21421"/>
                    <a:pt x="15298" y="22810"/>
                    <a:pt x="11612" y="22810"/>
                  </a:cubicBezTo>
                  <a:cubicBezTo>
                    <a:pt x="11183" y="22810"/>
                    <a:pt x="10753" y="22791"/>
                    <a:pt x="10324" y="22755"/>
                  </a:cubicBezTo>
                  <a:cubicBezTo>
                    <a:pt x="5922" y="22343"/>
                    <a:pt x="1774" y="19778"/>
                    <a:pt x="1394" y="15028"/>
                  </a:cubicBezTo>
                  <a:cubicBezTo>
                    <a:pt x="982" y="10404"/>
                    <a:pt x="4181" y="7300"/>
                    <a:pt x="7886" y="5178"/>
                  </a:cubicBezTo>
                  <a:cubicBezTo>
                    <a:pt x="7949" y="5147"/>
                    <a:pt x="7949" y="5052"/>
                    <a:pt x="7949" y="4988"/>
                  </a:cubicBezTo>
                  <a:cubicBezTo>
                    <a:pt x="7949" y="4890"/>
                    <a:pt x="7872" y="4810"/>
                    <a:pt x="7793" y="4810"/>
                  </a:cubicBezTo>
                  <a:cubicBezTo>
                    <a:pt x="7771" y="4810"/>
                    <a:pt x="7748" y="4816"/>
                    <a:pt x="7728" y="4830"/>
                  </a:cubicBezTo>
                  <a:cubicBezTo>
                    <a:pt x="3167" y="6255"/>
                    <a:pt x="0" y="11069"/>
                    <a:pt x="760" y="15819"/>
                  </a:cubicBezTo>
                  <a:cubicBezTo>
                    <a:pt x="1584" y="20981"/>
                    <a:pt x="6524" y="23420"/>
                    <a:pt x="11306" y="23546"/>
                  </a:cubicBezTo>
                  <a:cubicBezTo>
                    <a:pt x="11421" y="23549"/>
                    <a:pt x="11535" y="23550"/>
                    <a:pt x="11649" y="23550"/>
                  </a:cubicBezTo>
                  <a:cubicBezTo>
                    <a:pt x="16932" y="23550"/>
                    <a:pt x="21051" y="20676"/>
                    <a:pt x="22074" y="15313"/>
                  </a:cubicBezTo>
                  <a:cubicBezTo>
                    <a:pt x="22960" y="10689"/>
                    <a:pt x="20680" y="5685"/>
                    <a:pt x="15645" y="5083"/>
                  </a:cubicBezTo>
                  <a:cubicBezTo>
                    <a:pt x="15708" y="3595"/>
                    <a:pt x="15677" y="2012"/>
                    <a:pt x="15518" y="428"/>
                  </a:cubicBezTo>
                  <a:cubicBezTo>
                    <a:pt x="15487" y="333"/>
                    <a:pt x="15487" y="238"/>
                    <a:pt x="15487" y="143"/>
                  </a:cubicBezTo>
                  <a:cubicBezTo>
                    <a:pt x="15455" y="48"/>
                    <a:pt x="15376" y="1"/>
                    <a:pt x="1530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82" name="Google Shape;1482;p51"/>
            <p:cNvSpPr/>
            <p:nvPr/>
          </p:nvSpPr>
          <p:spPr>
            <a:xfrm>
              <a:off x="4916092" y="4201732"/>
              <a:ext cx="586456" cy="334642"/>
            </a:xfrm>
            <a:custGeom>
              <a:avLst/>
              <a:gdLst/>
              <a:ahLst/>
              <a:cxnLst/>
              <a:rect l="l" t="t" r="r" b="b"/>
              <a:pathLst>
                <a:path w="18671" h="10654" extrusionOk="0">
                  <a:moveTo>
                    <a:pt x="17467" y="739"/>
                  </a:moveTo>
                  <a:lnTo>
                    <a:pt x="17467" y="1277"/>
                  </a:lnTo>
                  <a:cubicBezTo>
                    <a:pt x="17467" y="5742"/>
                    <a:pt x="14490" y="9669"/>
                    <a:pt x="9803" y="9986"/>
                  </a:cubicBezTo>
                  <a:cubicBezTo>
                    <a:pt x="9601" y="10000"/>
                    <a:pt x="9401" y="10007"/>
                    <a:pt x="9204" y="10007"/>
                  </a:cubicBezTo>
                  <a:cubicBezTo>
                    <a:pt x="4424" y="10007"/>
                    <a:pt x="1108" y="6021"/>
                    <a:pt x="1442" y="1277"/>
                  </a:cubicBezTo>
                  <a:lnTo>
                    <a:pt x="1442" y="1277"/>
                  </a:lnTo>
                  <a:cubicBezTo>
                    <a:pt x="3519" y="1560"/>
                    <a:pt x="5600" y="1694"/>
                    <a:pt x="7678" y="1694"/>
                  </a:cubicBezTo>
                  <a:cubicBezTo>
                    <a:pt x="10957" y="1694"/>
                    <a:pt x="14230" y="1359"/>
                    <a:pt x="17467" y="739"/>
                  </a:cubicBezTo>
                  <a:close/>
                  <a:moveTo>
                    <a:pt x="17490" y="0"/>
                  </a:moveTo>
                  <a:cubicBezTo>
                    <a:pt x="17463" y="0"/>
                    <a:pt x="17434" y="4"/>
                    <a:pt x="17403" y="10"/>
                  </a:cubicBezTo>
                  <a:cubicBezTo>
                    <a:pt x="13920" y="736"/>
                    <a:pt x="10450" y="1054"/>
                    <a:pt x="6957" y="1054"/>
                  </a:cubicBezTo>
                  <a:cubicBezTo>
                    <a:pt x="5116" y="1054"/>
                    <a:pt x="3269" y="966"/>
                    <a:pt x="1411" y="802"/>
                  </a:cubicBezTo>
                  <a:cubicBezTo>
                    <a:pt x="1284" y="802"/>
                    <a:pt x="1157" y="897"/>
                    <a:pt x="1157" y="992"/>
                  </a:cubicBezTo>
                  <a:cubicBezTo>
                    <a:pt x="1126" y="992"/>
                    <a:pt x="1062" y="1055"/>
                    <a:pt x="1062" y="1119"/>
                  </a:cubicBezTo>
                  <a:cubicBezTo>
                    <a:pt x="0" y="6240"/>
                    <a:pt x="4143" y="10654"/>
                    <a:pt x="9239" y="10654"/>
                  </a:cubicBezTo>
                  <a:cubicBezTo>
                    <a:pt x="9311" y="10654"/>
                    <a:pt x="9382" y="10653"/>
                    <a:pt x="9455" y="10651"/>
                  </a:cubicBezTo>
                  <a:cubicBezTo>
                    <a:pt x="14712" y="10556"/>
                    <a:pt x="18670" y="5901"/>
                    <a:pt x="18164" y="739"/>
                  </a:cubicBezTo>
                  <a:cubicBezTo>
                    <a:pt x="18132" y="580"/>
                    <a:pt x="18005" y="454"/>
                    <a:pt x="17847" y="454"/>
                  </a:cubicBezTo>
                  <a:cubicBezTo>
                    <a:pt x="17875" y="227"/>
                    <a:pt x="17726" y="0"/>
                    <a:pt x="1749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83" name="Google Shape;1483;p51"/>
            <p:cNvSpPr/>
            <p:nvPr/>
          </p:nvSpPr>
          <p:spPr>
            <a:xfrm>
              <a:off x="4995748" y="3698355"/>
              <a:ext cx="448095" cy="319848"/>
            </a:xfrm>
            <a:custGeom>
              <a:avLst/>
              <a:gdLst/>
              <a:ahLst/>
              <a:cxnLst/>
              <a:rect l="l" t="t" r="r" b="b"/>
              <a:pathLst>
                <a:path w="14266" h="10183" extrusionOk="0">
                  <a:moveTo>
                    <a:pt x="8825" y="1"/>
                  </a:moveTo>
                  <a:cubicBezTo>
                    <a:pt x="7190" y="1"/>
                    <a:pt x="5434" y="294"/>
                    <a:pt x="4005" y="423"/>
                  </a:cubicBezTo>
                  <a:cubicBezTo>
                    <a:pt x="3182" y="518"/>
                    <a:pt x="1440" y="360"/>
                    <a:pt x="1060" y="1279"/>
                  </a:cubicBezTo>
                  <a:cubicBezTo>
                    <a:pt x="965" y="1279"/>
                    <a:pt x="901" y="1310"/>
                    <a:pt x="838" y="1374"/>
                  </a:cubicBezTo>
                  <a:cubicBezTo>
                    <a:pt x="0" y="3109"/>
                    <a:pt x="1368" y="5099"/>
                    <a:pt x="3178" y="5099"/>
                  </a:cubicBezTo>
                  <a:cubicBezTo>
                    <a:pt x="3283" y="5099"/>
                    <a:pt x="3390" y="5093"/>
                    <a:pt x="3498" y="5079"/>
                  </a:cubicBezTo>
                  <a:lnTo>
                    <a:pt x="3498" y="5079"/>
                  </a:lnTo>
                  <a:cubicBezTo>
                    <a:pt x="3308" y="6694"/>
                    <a:pt x="3435" y="8404"/>
                    <a:pt x="3657" y="9987"/>
                  </a:cubicBezTo>
                  <a:cubicBezTo>
                    <a:pt x="3684" y="10123"/>
                    <a:pt x="3797" y="10183"/>
                    <a:pt x="3916" y="10183"/>
                  </a:cubicBezTo>
                  <a:cubicBezTo>
                    <a:pt x="4076" y="10183"/>
                    <a:pt x="4245" y="10074"/>
                    <a:pt x="4227" y="9892"/>
                  </a:cubicBezTo>
                  <a:cubicBezTo>
                    <a:pt x="4068" y="8277"/>
                    <a:pt x="4037" y="6599"/>
                    <a:pt x="3815" y="4984"/>
                  </a:cubicBezTo>
                  <a:cubicBezTo>
                    <a:pt x="3815" y="4889"/>
                    <a:pt x="3657" y="4825"/>
                    <a:pt x="3593" y="4825"/>
                  </a:cubicBezTo>
                  <a:cubicBezTo>
                    <a:pt x="3562" y="4762"/>
                    <a:pt x="3498" y="4699"/>
                    <a:pt x="3435" y="4699"/>
                  </a:cubicBezTo>
                  <a:cubicBezTo>
                    <a:pt x="1725" y="4604"/>
                    <a:pt x="870" y="3210"/>
                    <a:pt x="1281" y="1595"/>
                  </a:cubicBezTo>
                  <a:lnTo>
                    <a:pt x="1281" y="1469"/>
                  </a:lnTo>
                  <a:cubicBezTo>
                    <a:pt x="1750" y="860"/>
                    <a:pt x="4123" y="805"/>
                    <a:pt x="5686" y="805"/>
                  </a:cubicBezTo>
                  <a:cubicBezTo>
                    <a:pt x="6029" y="805"/>
                    <a:pt x="6333" y="808"/>
                    <a:pt x="6569" y="808"/>
                  </a:cubicBezTo>
                  <a:cubicBezTo>
                    <a:pt x="6713" y="808"/>
                    <a:pt x="6831" y="807"/>
                    <a:pt x="6919" y="804"/>
                  </a:cubicBezTo>
                  <a:cubicBezTo>
                    <a:pt x="7516" y="780"/>
                    <a:pt x="8168" y="665"/>
                    <a:pt x="8792" y="665"/>
                  </a:cubicBezTo>
                  <a:cubicBezTo>
                    <a:pt x="8995" y="665"/>
                    <a:pt x="9195" y="677"/>
                    <a:pt x="9389" y="708"/>
                  </a:cubicBezTo>
                  <a:cubicBezTo>
                    <a:pt x="11701" y="1025"/>
                    <a:pt x="14266" y="3559"/>
                    <a:pt x="11352" y="5205"/>
                  </a:cubicBezTo>
                  <a:cubicBezTo>
                    <a:pt x="11194" y="5237"/>
                    <a:pt x="11162" y="5332"/>
                    <a:pt x="11194" y="5459"/>
                  </a:cubicBezTo>
                  <a:cubicBezTo>
                    <a:pt x="11218" y="5626"/>
                    <a:pt x="11332" y="5757"/>
                    <a:pt x="11468" y="5757"/>
                  </a:cubicBezTo>
                  <a:cubicBezTo>
                    <a:pt x="11512" y="5757"/>
                    <a:pt x="11559" y="5743"/>
                    <a:pt x="11606" y="5712"/>
                  </a:cubicBezTo>
                  <a:cubicBezTo>
                    <a:pt x="14107" y="4350"/>
                    <a:pt x="13791" y="962"/>
                    <a:pt x="10972" y="233"/>
                  </a:cubicBezTo>
                  <a:cubicBezTo>
                    <a:pt x="10311" y="63"/>
                    <a:pt x="9581" y="1"/>
                    <a:pt x="882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84" name="Google Shape;1484;p51"/>
            <p:cNvSpPr/>
            <p:nvPr/>
          </p:nvSpPr>
          <p:spPr>
            <a:xfrm>
              <a:off x="5192154" y="3523527"/>
              <a:ext cx="133335" cy="127273"/>
            </a:xfrm>
            <a:custGeom>
              <a:avLst/>
              <a:gdLst/>
              <a:ahLst/>
              <a:cxnLst/>
              <a:rect l="l" t="t" r="r" b="b"/>
              <a:pathLst>
                <a:path w="4245" h="4052" extrusionOk="0">
                  <a:moveTo>
                    <a:pt x="2471" y="479"/>
                  </a:moveTo>
                  <a:cubicBezTo>
                    <a:pt x="3991" y="1026"/>
                    <a:pt x="3876" y="3501"/>
                    <a:pt x="2183" y="3501"/>
                  </a:cubicBezTo>
                  <a:cubicBezTo>
                    <a:pt x="2113" y="3501"/>
                    <a:pt x="2040" y="3496"/>
                    <a:pt x="1964" y="3488"/>
                  </a:cubicBezTo>
                  <a:cubicBezTo>
                    <a:pt x="1204" y="3393"/>
                    <a:pt x="571" y="2854"/>
                    <a:pt x="666" y="2063"/>
                  </a:cubicBezTo>
                  <a:cubicBezTo>
                    <a:pt x="729" y="1081"/>
                    <a:pt x="1489" y="701"/>
                    <a:pt x="2312" y="542"/>
                  </a:cubicBezTo>
                  <a:cubicBezTo>
                    <a:pt x="2344" y="542"/>
                    <a:pt x="2407" y="511"/>
                    <a:pt x="2439" y="479"/>
                  </a:cubicBezTo>
                  <a:close/>
                  <a:moveTo>
                    <a:pt x="2019" y="1"/>
                  </a:moveTo>
                  <a:cubicBezTo>
                    <a:pt x="1079" y="1"/>
                    <a:pt x="210" y="1046"/>
                    <a:pt x="96" y="1936"/>
                  </a:cubicBezTo>
                  <a:cubicBezTo>
                    <a:pt x="0" y="3044"/>
                    <a:pt x="824" y="3899"/>
                    <a:pt x="1901" y="4026"/>
                  </a:cubicBezTo>
                  <a:cubicBezTo>
                    <a:pt x="2009" y="4043"/>
                    <a:pt x="2116" y="4051"/>
                    <a:pt x="2223" y="4051"/>
                  </a:cubicBezTo>
                  <a:cubicBezTo>
                    <a:pt x="3115" y="4051"/>
                    <a:pt x="3919" y="3471"/>
                    <a:pt x="4117" y="2538"/>
                  </a:cubicBezTo>
                  <a:cubicBezTo>
                    <a:pt x="4244" y="1461"/>
                    <a:pt x="3642" y="384"/>
                    <a:pt x="2566" y="194"/>
                  </a:cubicBezTo>
                  <a:cubicBezTo>
                    <a:pt x="2566" y="194"/>
                    <a:pt x="2534" y="194"/>
                    <a:pt x="2471" y="162"/>
                  </a:cubicBezTo>
                  <a:cubicBezTo>
                    <a:pt x="2439" y="99"/>
                    <a:pt x="2407" y="36"/>
                    <a:pt x="2312" y="36"/>
                  </a:cubicBezTo>
                  <a:cubicBezTo>
                    <a:pt x="2214" y="12"/>
                    <a:pt x="2116" y="1"/>
                    <a:pt x="201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85" name="Google Shape;1485;p51"/>
            <p:cNvSpPr/>
            <p:nvPr/>
          </p:nvSpPr>
          <p:spPr>
            <a:xfrm>
              <a:off x="5201200" y="4084164"/>
              <a:ext cx="122279" cy="116029"/>
            </a:xfrm>
            <a:custGeom>
              <a:avLst/>
              <a:gdLst/>
              <a:ahLst/>
              <a:cxnLst/>
              <a:rect l="l" t="t" r="r" b="b"/>
              <a:pathLst>
                <a:path w="3893" h="3694" extrusionOk="0">
                  <a:moveTo>
                    <a:pt x="1774" y="568"/>
                  </a:moveTo>
                  <a:cubicBezTo>
                    <a:pt x="2454" y="568"/>
                    <a:pt x="3085" y="1070"/>
                    <a:pt x="3228" y="1726"/>
                  </a:cubicBezTo>
                  <a:cubicBezTo>
                    <a:pt x="3386" y="2518"/>
                    <a:pt x="2626" y="3120"/>
                    <a:pt x="1866" y="3120"/>
                  </a:cubicBezTo>
                  <a:cubicBezTo>
                    <a:pt x="1846" y="3121"/>
                    <a:pt x="1825" y="3121"/>
                    <a:pt x="1805" y="3121"/>
                  </a:cubicBezTo>
                  <a:cubicBezTo>
                    <a:pt x="1101" y="3121"/>
                    <a:pt x="478" y="2592"/>
                    <a:pt x="663" y="1853"/>
                  </a:cubicBezTo>
                  <a:cubicBezTo>
                    <a:pt x="694" y="1251"/>
                    <a:pt x="1074" y="840"/>
                    <a:pt x="1549" y="586"/>
                  </a:cubicBezTo>
                  <a:cubicBezTo>
                    <a:pt x="1624" y="574"/>
                    <a:pt x="1699" y="568"/>
                    <a:pt x="1774" y="568"/>
                  </a:cubicBezTo>
                  <a:close/>
                  <a:moveTo>
                    <a:pt x="1749" y="1"/>
                  </a:moveTo>
                  <a:cubicBezTo>
                    <a:pt x="1576" y="1"/>
                    <a:pt x="1403" y="26"/>
                    <a:pt x="1233" y="80"/>
                  </a:cubicBezTo>
                  <a:cubicBezTo>
                    <a:pt x="1074" y="111"/>
                    <a:pt x="1043" y="238"/>
                    <a:pt x="1043" y="365"/>
                  </a:cubicBezTo>
                  <a:cubicBezTo>
                    <a:pt x="473" y="681"/>
                    <a:pt x="93" y="1315"/>
                    <a:pt x="61" y="1948"/>
                  </a:cubicBezTo>
                  <a:cubicBezTo>
                    <a:pt x="0" y="3010"/>
                    <a:pt x="898" y="3694"/>
                    <a:pt x="1865" y="3694"/>
                  </a:cubicBezTo>
                  <a:cubicBezTo>
                    <a:pt x="1907" y="3694"/>
                    <a:pt x="1950" y="3693"/>
                    <a:pt x="1993" y="3690"/>
                  </a:cubicBezTo>
                  <a:cubicBezTo>
                    <a:pt x="2974" y="3595"/>
                    <a:pt x="3893" y="2803"/>
                    <a:pt x="3734" y="1726"/>
                  </a:cubicBezTo>
                  <a:cubicBezTo>
                    <a:pt x="3600" y="762"/>
                    <a:pt x="2695" y="1"/>
                    <a:pt x="174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86" name="Google Shape;1486;p51"/>
            <p:cNvSpPr/>
            <p:nvPr/>
          </p:nvSpPr>
          <p:spPr>
            <a:xfrm>
              <a:off x="5089004" y="3771729"/>
              <a:ext cx="231429" cy="46518"/>
            </a:xfrm>
            <a:custGeom>
              <a:avLst/>
              <a:gdLst/>
              <a:ahLst/>
              <a:cxnLst/>
              <a:rect l="l" t="t" r="r" b="b"/>
              <a:pathLst>
                <a:path w="7368" h="1481" extrusionOk="0">
                  <a:moveTo>
                    <a:pt x="6880" y="1"/>
                  </a:moveTo>
                  <a:cubicBezTo>
                    <a:pt x="6825" y="1"/>
                    <a:pt x="6765" y="16"/>
                    <a:pt x="6705" y="51"/>
                  </a:cubicBezTo>
                  <a:cubicBezTo>
                    <a:pt x="5605" y="617"/>
                    <a:pt x="4488" y="868"/>
                    <a:pt x="3354" y="868"/>
                  </a:cubicBezTo>
                  <a:cubicBezTo>
                    <a:pt x="2331" y="868"/>
                    <a:pt x="1295" y="665"/>
                    <a:pt x="244" y="304"/>
                  </a:cubicBezTo>
                  <a:cubicBezTo>
                    <a:pt x="235" y="302"/>
                    <a:pt x="226" y="302"/>
                    <a:pt x="217" y="302"/>
                  </a:cubicBezTo>
                  <a:cubicBezTo>
                    <a:pt x="76" y="302"/>
                    <a:pt x="0" y="530"/>
                    <a:pt x="149" y="589"/>
                  </a:cubicBezTo>
                  <a:cubicBezTo>
                    <a:pt x="1175" y="1202"/>
                    <a:pt x="2319" y="1481"/>
                    <a:pt x="3467" y="1481"/>
                  </a:cubicBezTo>
                  <a:cubicBezTo>
                    <a:pt x="4694" y="1481"/>
                    <a:pt x="5925" y="1162"/>
                    <a:pt x="7021" y="589"/>
                  </a:cubicBezTo>
                  <a:cubicBezTo>
                    <a:pt x="7368" y="429"/>
                    <a:pt x="7176" y="1"/>
                    <a:pt x="688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87" name="Google Shape;1487;p51"/>
            <p:cNvSpPr/>
            <p:nvPr/>
          </p:nvSpPr>
          <p:spPr>
            <a:xfrm>
              <a:off x="5193159" y="3358530"/>
              <a:ext cx="74630" cy="70861"/>
            </a:xfrm>
            <a:custGeom>
              <a:avLst/>
              <a:gdLst/>
              <a:ahLst/>
              <a:cxnLst/>
              <a:rect l="l" t="t" r="r" b="b"/>
              <a:pathLst>
                <a:path w="2376" h="2256" extrusionOk="0">
                  <a:moveTo>
                    <a:pt x="1140" y="317"/>
                  </a:moveTo>
                  <a:cubicBezTo>
                    <a:pt x="1520" y="380"/>
                    <a:pt x="1932" y="728"/>
                    <a:pt x="1932" y="1172"/>
                  </a:cubicBezTo>
                  <a:cubicBezTo>
                    <a:pt x="1932" y="1552"/>
                    <a:pt x="1520" y="1805"/>
                    <a:pt x="1172" y="1837"/>
                  </a:cubicBezTo>
                  <a:cubicBezTo>
                    <a:pt x="824" y="1837"/>
                    <a:pt x="507" y="1583"/>
                    <a:pt x="507" y="1203"/>
                  </a:cubicBezTo>
                  <a:cubicBezTo>
                    <a:pt x="507" y="792"/>
                    <a:pt x="729" y="570"/>
                    <a:pt x="1045" y="412"/>
                  </a:cubicBezTo>
                  <a:cubicBezTo>
                    <a:pt x="1109" y="380"/>
                    <a:pt x="1140" y="380"/>
                    <a:pt x="1140" y="317"/>
                  </a:cubicBezTo>
                  <a:close/>
                  <a:moveTo>
                    <a:pt x="919" y="0"/>
                  </a:moveTo>
                  <a:cubicBezTo>
                    <a:pt x="317" y="95"/>
                    <a:pt x="0" y="792"/>
                    <a:pt x="64" y="1330"/>
                  </a:cubicBezTo>
                  <a:cubicBezTo>
                    <a:pt x="151" y="1914"/>
                    <a:pt x="616" y="2256"/>
                    <a:pt x="1159" y="2256"/>
                  </a:cubicBezTo>
                  <a:cubicBezTo>
                    <a:pt x="1205" y="2256"/>
                    <a:pt x="1252" y="2253"/>
                    <a:pt x="1299" y="2249"/>
                  </a:cubicBezTo>
                  <a:cubicBezTo>
                    <a:pt x="1900" y="2154"/>
                    <a:pt x="2375" y="1647"/>
                    <a:pt x="2280" y="1045"/>
                  </a:cubicBezTo>
                  <a:cubicBezTo>
                    <a:pt x="2219" y="525"/>
                    <a:pt x="1685" y="93"/>
                    <a:pt x="1163" y="93"/>
                  </a:cubicBezTo>
                  <a:cubicBezTo>
                    <a:pt x="1145" y="93"/>
                    <a:pt x="1127" y="94"/>
                    <a:pt x="1109" y="95"/>
                  </a:cubicBezTo>
                  <a:cubicBezTo>
                    <a:pt x="1077" y="63"/>
                    <a:pt x="982" y="0"/>
                    <a:pt x="91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88" name="Google Shape;1488;p51"/>
            <p:cNvSpPr/>
            <p:nvPr/>
          </p:nvSpPr>
          <p:spPr>
            <a:xfrm>
              <a:off x="5144411" y="3941091"/>
              <a:ext cx="94513" cy="82671"/>
            </a:xfrm>
            <a:custGeom>
              <a:avLst/>
              <a:gdLst/>
              <a:ahLst/>
              <a:cxnLst/>
              <a:rect l="l" t="t" r="r" b="b"/>
              <a:pathLst>
                <a:path w="3009" h="2632" extrusionOk="0">
                  <a:moveTo>
                    <a:pt x="1474" y="463"/>
                  </a:moveTo>
                  <a:cubicBezTo>
                    <a:pt x="1583" y="463"/>
                    <a:pt x="1695" y="481"/>
                    <a:pt x="1806" y="518"/>
                  </a:cubicBezTo>
                  <a:cubicBezTo>
                    <a:pt x="2407" y="676"/>
                    <a:pt x="2502" y="1309"/>
                    <a:pt x="2186" y="1784"/>
                  </a:cubicBezTo>
                  <a:cubicBezTo>
                    <a:pt x="1959" y="2083"/>
                    <a:pt x="1702" y="2205"/>
                    <a:pt x="1457" y="2205"/>
                  </a:cubicBezTo>
                  <a:cubicBezTo>
                    <a:pt x="950" y="2205"/>
                    <a:pt x="497" y="1685"/>
                    <a:pt x="475" y="1151"/>
                  </a:cubicBezTo>
                  <a:cubicBezTo>
                    <a:pt x="539" y="1119"/>
                    <a:pt x="602" y="1119"/>
                    <a:pt x="634" y="1024"/>
                  </a:cubicBezTo>
                  <a:cubicBezTo>
                    <a:pt x="780" y="660"/>
                    <a:pt x="1112" y="463"/>
                    <a:pt x="1474" y="463"/>
                  </a:cubicBezTo>
                  <a:close/>
                  <a:moveTo>
                    <a:pt x="1520" y="1"/>
                  </a:moveTo>
                  <a:cubicBezTo>
                    <a:pt x="1206" y="1"/>
                    <a:pt x="895" y="107"/>
                    <a:pt x="634" y="328"/>
                  </a:cubicBezTo>
                  <a:cubicBezTo>
                    <a:pt x="602" y="328"/>
                    <a:pt x="507" y="328"/>
                    <a:pt x="475" y="359"/>
                  </a:cubicBezTo>
                  <a:cubicBezTo>
                    <a:pt x="0" y="898"/>
                    <a:pt x="95" y="1784"/>
                    <a:pt x="602" y="2291"/>
                  </a:cubicBezTo>
                  <a:cubicBezTo>
                    <a:pt x="850" y="2527"/>
                    <a:pt x="1142" y="2631"/>
                    <a:pt x="1430" y="2631"/>
                  </a:cubicBezTo>
                  <a:cubicBezTo>
                    <a:pt x="1877" y="2631"/>
                    <a:pt x="2315" y="2379"/>
                    <a:pt x="2566" y="1974"/>
                  </a:cubicBezTo>
                  <a:cubicBezTo>
                    <a:pt x="3009" y="1309"/>
                    <a:pt x="2851" y="423"/>
                    <a:pt x="2059" y="106"/>
                  </a:cubicBezTo>
                  <a:cubicBezTo>
                    <a:pt x="1885" y="36"/>
                    <a:pt x="1702" y="1"/>
                    <a:pt x="152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89" name="Google Shape;1489;p51"/>
            <p:cNvSpPr/>
            <p:nvPr/>
          </p:nvSpPr>
          <p:spPr>
            <a:xfrm>
              <a:off x="5023765" y="4381962"/>
              <a:ext cx="143889" cy="96837"/>
            </a:xfrm>
            <a:custGeom>
              <a:avLst/>
              <a:gdLst/>
              <a:ahLst/>
              <a:cxnLst/>
              <a:rect l="l" t="t" r="r" b="b"/>
              <a:pathLst>
                <a:path w="4581" h="3083" extrusionOk="0">
                  <a:moveTo>
                    <a:pt x="129" y="0"/>
                  </a:moveTo>
                  <a:cubicBezTo>
                    <a:pt x="62" y="0"/>
                    <a:pt x="1" y="62"/>
                    <a:pt x="41" y="163"/>
                  </a:cubicBezTo>
                  <a:cubicBezTo>
                    <a:pt x="991" y="1651"/>
                    <a:pt x="2416" y="2760"/>
                    <a:pt x="4158" y="3076"/>
                  </a:cubicBezTo>
                  <a:cubicBezTo>
                    <a:pt x="4177" y="3080"/>
                    <a:pt x="4195" y="3082"/>
                    <a:pt x="4213" y="3082"/>
                  </a:cubicBezTo>
                  <a:cubicBezTo>
                    <a:pt x="4462" y="3082"/>
                    <a:pt x="4580" y="2692"/>
                    <a:pt x="4285" y="2633"/>
                  </a:cubicBezTo>
                  <a:cubicBezTo>
                    <a:pt x="2701" y="2221"/>
                    <a:pt x="1276" y="1398"/>
                    <a:pt x="231" y="68"/>
                  </a:cubicBezTo>
                  <a:cubicBezTo>
                    <a:pt x="208" y="21"/>
                    <a:pt x="168" y="0"/>
                    <a:pt x="12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90" name="Google Shape;1490;p51"/>
            <p:cNvSpPr/>
            <p:nvPr/>
          </p:nvSpPr>
          <p:spPr>
            <a:xfrm>
              <a:off x="5044936" y="3441327"/>
              <a:ext cx="114427" cy="81666"/>
            </a:xfrm>
            <a:custGeom>
              <a:avLst/>
              <a:gdLst/>
              <a:ahLst/>
              <a:cxnLst/>
              <a:rect l="l" t="t" r="r" b="b"/>
              <a:pathLst>
                <a:path w="3643" h="2600" extrusionOk="0">
                  <a:moveTo>
                    <a:pt x="1921" y="419"/>
                  </a:moveTo>
                  <a:cubicBezTo>
                    <a:pt x="2243" y="419"/>
                    <a:pt x="2554" y="503"/>
                    <a:pt x="2787" y="753"/>
                  </a:cubicBezTo>
                  <a:cubicBezTo>
                    <a:pt x="3326" y="1354"/>
                    <a:pt x="2819" y="1988"/>
                    <a:pt x="2186" y="2146"/>
                  </a:cubicBezTo>
                  <a:cubicBezTo>
                    <a:pt x="2041" y="2175"/>
                    <a:pt x="1881" y="2192"/>
                    <a:pt x="1720" y="2192"/>
                  </a:cubicBezTo>
                  <a:cubicBezTo>
                    <a:pt x="1354" y="2192"/>
                    <a:pt x="981" y="2103"/>
                    <a:pt x="761" y="1861"/>
                  </a:cubicBezTo>
                  <a:cubicBezTo>
                    <a:pt x="349" y="1449"/>
                    <a:pt x="444" y="784"/>
                    <a:pt x="919" y="563"/>
                  </a:cubicBezTo>
                  <a:lnTo>
                    <a:pt x="1077" y="563"/>
                  </a:lnTo>
                  <a:cubicBezTo>
                    <a:pt x="1333" y="487"/>
                    <a:pt x="1631" y="419"/>
                    <a:pt x="1921" y="419"/>
                  </a:cubicBezTo>
                  <a:close/>
                  <a:moveTo>
                    <a:pt x="1823" y="1"/>
                  </a:moveTo>
                  <a:cubicBezTo>
                    <a:pt x="1525" y="1"/>
                    <a:pt x="1222" y="57"/>
                    <a:pt x="951" y="151"/>
                  </a:cubicBezTo>
                  <a:cubicBezTo>
                    <a:pt x="824" y="183"/>
                    <a:pt x="792" y="278"/>
                    <a:pt x="792" y="341"/>
                  </a:cubicBezTo>
                  <a:cubicBezTo>
                    <a:pt x="254" y="594"/>
                    <a:pt x="0" y="1291"/>
                    <a:pt x="254" y="1798"/>
                  </a:cubicBezTo>
                  <a:cubicBezTo>
                    <a:pt x="491" y="2368"/>
                    <a:pt x="1103" y="2599"/>
                    <a:pt x="1688" y="2599"/>
                  </a:cubicBezTo>
                  <a:cubicBezTo>
                    <a:pt x="1883" y="2599"/>
                    <a:pt x="2075" y="2574"/>
                    <a:pt x="2249" y="2526"/>
                  </a:cubicBezTo>
                  <a:cubicBezTo>
                    <a:pt x="3009" y="2336"/>
                    <a:pt x="3642" y="1703"/>
                    <a:pt x="3294" y="848"/>
                  </a:cubicBezTo>
                  <a:cubicBezTo>
                    <a:pt x="3018" y="232"/>
                    <a:pt x="2429" y="1"/>
                    <a:pt x="182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1491" name="Google Shape;1491;p51"/>
          <p:cNvGrpSpPr/>
          <p:nvPr/>
        </p:nvGrpSpPr>
        <p:grpSpPr>
          <a:xfrm>
            <a:off x="9111347" y="5149826"/>
            <a:ext cx="907247" cy="1025180"/>
            <a:chOff x="6496235" y="3701056"/>
            <a:chExt cx="680435" cy="768885"/>
          </a:xfrm>
        </p:grpSpPr>
        <p:sp>
          <p:nvSpPr>
            <p:cNvPr id="1492" name="Google Shape;1492;p51"/>
            <p:cNvSpPr/>
            <p:nvPr/>
          </p:nvSpPr>
          <p:spPr>
            <a:xfrm>
              <a:off x="6848372" y="3829021"/>
              <a:ext cx="30876" cy="28395"/>
            </a:xfrm>
            <a:custGeom>
              <a:avLst/>
              <a:gdLst/>
              <a:ahLst/>
              <a:cxnLst/>
              <a:rect l="l" t="t" r="r" b="b"/>
              <a:pathLst>
                <a:path w="983" h="904" extrusionOk="0">
                  <a:moveTo>
                    <a:pt x="412" y="0"/>
                  </a:moveTo>
                  <a:cubicBezTo>
                    <a:pt x="317" y="32"/>
                    <a:pt x="222" y="127"/>
                    <a:pt x="159" y="254"/>
                  </a:cubicBezTo>
                  <a:cubicBezTo>
                    <a:pt x="0" y="475"/>
                    <a:pt x="95" y="760"/>
                    <a:pt x="381" y="887"/>
                  </a:cubicBezTo>
                  <a:cubicBezTo>
                    <a:pt x="429" y="898"/>
                    <a:pt x="478" y="903"/>
                    <a:pt x="526" y="903"/>
                  </a:cubicBezTo>
                  <a:cubicBezTo>
                    <a:pt x="755" y="903"/>
                    <a:pt x="951" y="780"/>
                    <a:pt x="951" y="570"/>
                  </a:cubicBezTo>
                  <a:cubicBezTo>
                    <a:pt x="982" y="317"/>
                    <a:pt x="824" y="95"/>
                    <a:pt x="571" y="95"/>
                  </a:cubicBezTo>
                  <a:cubicBezTo>
                    <a:pt x="507" y="95"/>
                    <a:pt x="476" y="32"/>
                    <a:pt x="412"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493" name="Google Shape;1493;p51"/>
            <p:cNvSpPr/>
            <p:nvPr/>
          </p:nvSpPr>
          <p:spPr>
            <a:xfrm>
              <a:off x="6929944" y="3901107"/>
              <a:ext cx="62694" cy="50350"/>
            </a:xfrm>
            <a:custGeom>
              <a:avLst/>
              <a:gdLst/>
              <a:ahLst/>
              <a:cxnLst/>
              <a:rect l="l" t="t" r="r" b="b"/>
              <a:pathLst>
                <a:path w="1996" h="1603" extrusionOk="0">
                  <a:moveTo>
                    <a:pt x="729" y="0"/>
                  </a:moveTo>
                  <a:cubicBezTo>
                    <a:pt x="344" y="0"/>
                    <a:pt x="0" y="296"/>
                    <a:pt x="0" y="714"/>
                  </a:cubicBezTo>
                  <a:cubicBezTo>
                    <a:pt x="0" y="1231"/>
                    <a:pt x="556" y="1603"/>
                    <a:pt x="1021" y="1603"/>
                  </a:cubicBezTo>
                  <a:cubicBezTo>
                    <a:pt x="1040" y="1603"/>
                    <a:pt x="1059" y="1602"/>
                    <a:pt x="1077" y="1601"/>
                  </a:cubicBezTo>
                  <a:cubicBezTo>
                    <a:pt x="1520" y="1537"/>
                    <a:pt x="1996" y="1189"/>
                    <a:pt x="1996" y="714"/>
                  </a:cubicBezTo>
                  <a:cubicBezTo>
                    <a:pt x="1996" y="267"/>
                    <a:pt x="1625" y="17"/>
                    <a:pt x="1227" y="17"/>
                  </a:cubicBezTo>
                  <a:cubicBezTo>
                    <a:pt x="1146" y="17"/>
                    <a:pt x="1063" y="27"/>
                    <a:pt x="982" y="49"/>
                  </a:cubicBezTo>
                  <a:cubicBezTo>
                    <a:pt x="964" y="58"/>
                    <a:pt x="945" y="62"/>
                    <a:pt x="929" y="62"/>
                  </a:cubicBezTo>
                  <a:cubicBezTo>
                    <a:pt x="890" y="62"/>
                    <a:pt x="865" y="40"/>
                    <a:pt x="887" y="17"/>
                  </a:cubicBezTo>
                  <a:cubicBezTo>
                    <a:pt x="834" y="6"/>
                    <a:pt x="781" y="0"/>
                    <a:pt x="729"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494" name="Google Shape;1494;p51"/>
            <p:cNvSpPr/>
            <p:nvPr/>
          </p:nvSpPr>
          <p:spPr>
            <a:xfrm>
              <a:off x="6854340" y="4015250"/>
              <a:ext cx="49753" cy="40079"/>
            </a:xfrm>
            <a:custGeom>
              <a:avLst/>
              <a:gdLst/>
              <a:ahLst/>
              <a:cxnLst/>
              <a:rect l="l" t="t" r="r" b="b"/>
              <a:pathLst>
                <a:path w="1584" h="1276" extrusionOk="0">
                  <a:moveTo>
                    <a:pt x="858" y="1"/>
                  </a:moveTo>
                  <a:cubicBezTo>
                    <a:pt x="715" y="1"/>
                    <a:pt x="578" y="47"/>
                    <a:pt x="476" y="120"/>
                  </a:cubicBezTo>
                  <a:cubicBezTo>
                    <a:pt x="444" y="131"/>
                    <a:pt x="419" y="134"/>
                    <a:pt x="399" y="134"/>
                  </a:cubicBezTo>
                  <a:cubicBezTo>
                    <a:pt x="359" y="134"/>
                    <a:pt x="338" y="120"/>
                    <a:pt x="317" y="120"/>
                  </a:cubicBezTo>
                  <a:cubicBezTo>
                    <a:pt x="64" y="279"/>
                    <a:pt x="1" y="627"/>
                    <a:pt x="159" y="912"/>
                  </a:cubicBezTo>
                  <a:cubicBezTo>
                    <a:pt x="284" y="1142"/>
                    <a:pt x="548" y="1276"/>
                    <a:pt x="804" y="1276"/>
                  </a:cubicBezTo>
                  <a:cubicBezTo>
                    <a:pt x="936" y="1276"/>
                    <a:pt x="1065" y="1240"/>
                    <a:pt x="1172" y="1165"/>
                  </a:cubicBezTo>
                  <a:cubicBezTo>
                    <a:pt x="1489" y="944"/>
                    <a:pt x="1584" y="469"/>
                    <a:pt x="1331" y="215"/>
                  </a:cubicBezTo>
                  <a:cubicBezTo>
                    <a:pt x="1195" y="62"/>
                    <a:pt x="1022" y="1"/>
                    <a:pt x="858"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495" name="Google Shape;1495;p51"/>
            <p:cNvSpPr/>
            <p:nvPr/>
          </p:nvSpPr>
          <p:spPr>
            <a:xfrm>
              <a:off x="6698170" y="4112527"/>
              <a:ext cx="385997" cy="307630"/>
            </a:xfrm>
            <a:custGeom>
              <a:avLst/>
              <a:gdLst/>
              <a:ahLst/>
              <a:cxnLst/>
              <a:rect l="l" t="t" r="r" b="b"/>
              <a:pathLst>
                <a:path w="12289" h="9794" extrusionOk="0">
                  <a:moveTo>
                    <a:pt x="2962" y="908"/>
                  </a:moveTo>
                  <a:cubicBezTo>
                    <a:pt x="3084" y="908"/>
                    <a:pt x="3118" y="1119"/>
                    <a:pt x="2977" y="1203"/>
                  </a:cubicBezTo>
                  <a:cubicBezTo>
                    <a:pt x="2645" y="1333"/>
                    <a:pt x="2248" y="1397"/>
                    <a:pt x="1842" y="1397"/>
                  </a:cubicBezTo>
                  <a:cubicBezTo>
                    <a:pt x="1553" y="1397"/>
                    <a:pt x="1259" y="1364"/>
                    <a:pt x="982" y="1298"/>
                  </a:cubicBezTo>
                  <a:cubicBezTo>
                    <a:pt x="887" y="1298"/>
                    <a:pt x="919" y="1140"/>
                    <a:pt x="1014" y="1140"/>
                  </a:cubicBezTo>
                  <a:cubicBezTo>
                    <a:pt x="1188" y="1165"/>
                    <a:pt x="1357" y="1177"/>
                    <a:pt x="1524" y="1177"/>
                  </a:cubicBezTo>
                  <a:cubicBezTo>
                    <a:pt x="1996" y="1177"/>
                    <a:pt x="2446" y="1082"/>
                    <a:pt x="2914" y="918"/>
                  </a:cubicBezTo>
                  <a:cubicBezTo>
                    <a:pt x="2931" y="912"/>
                    <a:pt x="2947" y="908"/>
                    <a:pt x="2962" y="908"/>
                  </a:cubicBezTo>
                  <a:close/>
                  <a:moveTo>
                    <a:pt x="2989" y="3253"/>
                  </a:moveTo>
                  <a:cubicBezTo>
                    <a:pt x="3108" y="3253"/>
                    <a:pt x="3120" y="3484"/>
                    <a:pt x="2977" y="3484"/>
                  </a:cubicBezTo>
                  <a:cubicBezTo>
                    <a:pt x="2594" y="3536"/>
                    <a:pt x="2201" y="3559"/>
                    <a:pt x="1814" y="3559"/>
                  </a:cubicBezTo>
                  <a:cubicBezTo>
                    <a:pt x="1498" y="3559"/>
                    <a:pt x="1186" y="3544"/>
                    <a:pt x="887" y="3515"/>
                  </a:cubicBezTo>
                  <a:cubicBezTo>
                    <a:pt x="761" y="3484"/>
                    <a:pt x="824" y="3357"/>
                    <a:pt x="887" y="3357"/>
                  </a:cubicBezTo>
                  <a:cubicBezTo>
                    <a:pt x="1616" y="3357"/>
                    <a:pt x="2281" y="3325"/>
                    <a:pt x="2946" y="3262"/>
                  </a:cubicBezTo>
                  <a:cubicBezTo>
                    <a:pt x="2962" y="3256"/>
                    <a:pt x="2976" y="3253"/>
                    <a:pt x="2989" y="3253"/>
                  </a:cubicBezTo>
                  <a:close/>
                  <a:moveTo>
                    <a:pt x="2774" y="5063"/>
                  </a:moveTo>
                  <a:cubicBezTo>
                    <a:pt x="2832" y="5063"/>
                    <a:pt x="2889" y="5064"/>
                    <a:pt x="2946" y="5067"/>
                  </a:cubicBezTo>
                  <a:cubicBezTo>
                    <a:pt x="3072" y="5067"/>
                    <a:pt x="3104" y="5257"/>
                    <a:pt x="2977" y="5320"/>
                  </a:cubicBezTo>
                  <a:cubicBezTo>
                    <a:pt x="2344" y="5415"/>
                    <a:pt x="1679" y="5415"/>
                    <a:pt x="1046" y="5415"/>
                  </a:cubicBezTo>
                  <a:cubicBezTo>
                    <a:pt x="919" y="5415"/>
                    <a:pt x="919" y="5225"/>
                    <a:pt x="1046" y="5225"/>
                  </a:cubicBezTo>
                  <a:cubicBezTo>
                    <a:pt x="1622" y="5197"/>
                    <a:pt x="2198" y="5063"/>
                    <a:pt x="2774" y="5063"/>
                  </a:cubicBezTo>
                  <a:close/>
                  <a:moveTo>
                    <a:pt x="2914" y="6904"/>
                  </a:moveTo>
                  <a:cubicBezTo>
                    <a:pt x="3072" y="6904"/>
                    <a:pt x="3136" y="7094"/>
                    <a:pt x="2977" y="7126"/>
                  </a:cubicBezTo>
                  <a:cubicBezTo>
                    <a:pt x="2638" y="7193"/>
                    <a:pt x="2289" y="7225"/>
                    <a:pt x="1937" y="7225"/>
                  </a:cubicBezTo>
                  <a:cubicBezTo>
                    <a:pt x="1631" y="7225"/>
                    <a:pt x="1323" y="7201"/>
                    <a:pt x="1014" y="7157"/>
                  </a:cubicBezTo>
                  <a:cubicBezTo>
                    <a:pt x="887" y="7157"/>
                    <a:pt x="887" y="6999"/>
                    <a:pt x="1014" y="6999"/>
                  </a:cubicBezTo>
                  <a:cubicBezTo>
                    <a:pt x="1180" y="7007"/>
                    <a:pt x="1342" y="7011"/>
                    <a:pt x="1502" y="7011"/>
                  </a:cubicBezTo>
                  <a:cubicBezTo>
                    <a:pt x="1982" y="7011"/>
                    <a:pt x="2439" y="6975"/>
                    <a:pt x="2914" y="6904"/>
                  </a:cubicBezTo>
                  <a:close/>
                  <a:moveTo>
                    <a:pt x="2914" y="8392"/>
                  </a:moveTo>
                  <a:cubicBezTo>
                    <a:pt x="3072" y="8392"/>
                    <a:pt x="3136" y="8582"/>
                    <a:pt x="2977" y="8646"/>
                  </a:cubicBezTo>
                  <a:cubicBezTo>
                    <a:pt x="2610" y="8729"/>
                    <a:pt x="2251" y="8769"/>
                    <a:pt x="1887" y="8769"/>
                  </a:cubicBezTo>
                  <a:cubicBezTo>
                    <a:pt x="1561" y="8769"/>
                    <a:pt x="1231" y="8737"/>
                    <a:pt x="887" y="8677"/>
                  </a:cubicBezTo>
                  <a:cubicBezTo>
                    <a:pt x="761" y="8677"/>
                    <a:pt x="761" y="8519"/>
                    <a:pt x="887" y="8519"/>
                  </a:cubicBezTo>
                  <a:cubicBezTo>
                    <a:pt x="1044" y="8526"/>
                    <a:pt x="1201" y="8530"/>
                    <a:pt x="1359" y="8530"/>
                  </a:cubicBezTo>
                  <a:cubicBezTo>
                    <a:pt x="1868" y="8530"/>
                    <a:pt x="2382" y="8489"/>
                    <a:pt x="2914" y="8392"/>
                  </a:cubicBezTo>
                  <a:close/>
                  <a:moveTo>
                    <a:pt x="0" y="0"/>
                  </a:moveTo>
                  <a:cubicBezTo>
                    <a:pt x="127" y="2312"/>
                    <a:pt x="159" y="4592"/>
                    <a:pt x="222" y="6904"/>
                  </a:cubicBezTo>
                  <a:cubicBezTo>
                    <a:pt x="222" y="7379"/>
                    <a:pt x="95" y="8076"/>
                    <a:pt x="254" y="8519"/>
                  </a:cubicBezTo>
                  <a:cubicBezTo>
                    <a:pt x="631" y="9674"/>
                    <a:pt x="1246" y="9794"/>
                    <a:pt x="1991" y="9794"/>
                  </a:cubicBezTo>
                  <a:cubicBezTo>
                    <a:pt x="2185" y="9794"/>
                    <a:pt x="2388" y="9786"/>
                    <a:pt x="2597" y="9786"/>
                  </a:cubicBezTo>
                  <a:cubicBezTo>
                    <a:pt x="3769" y="9786"/>
                    <a:pt x="4909" y="9786"/>
                    <a:pt x="6113" y="9754"/>
                  </a:cubicBezTo>
                  <a:cubicBezTo>
                    <a:pt x="7284" y="9754"/>
                    <a:pt x="8456" y="9691"/>
                    <a:pt x="9628" y="9627"/>
                  </a:cubicBezTo>
                  <a:cubicBezTo>
                    <a:pt x="9755" y="9627"/>
                    <a:pt x="9910" y="9630"/>
                    <a:pt x="10077" y="9630"/>
                  </a:cubicBezTo>
                  <a:cubicBezTo>
                    <a:pt x="10495" y="9630"/>
                    <a:pt x="10990" y="9614"/>
                    <a:pt x="11306" y="9501"/>
                  </a:cubicBezTo>
                  <a:cubicBezTo>
                    <a:pt x="12288" y="9121"/>
                    <a:pt x="12098" y="7917"/>
                    <a:pt x="12098" y="7157"/>
                  </a:cubicBezTo>
                  <a:cubicBezTo>
                    <a:pt x="12066" y="4909"/>
                    <a:pt x="12003" y="2692"/>
                    <a:pt x="11971" y="412"/>
                  </a:cubicBezTo>
                  <a:cubicBezTo>
                    <a:pt x="8013" y="317"/>
                    <a:pt x="4086" y="253"/>
                    <a:pt x="127" y="32"/>
                  </a:cubicBezTo>
                  <a:cubicBezTo>
                    <a:pt x="95" y="32"/>
                    <a:pt x="64" y="32"/>
                    <a:pt x="0"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496" name="Google Shape;1496;p51"/>
            <p:cNvSpPr/>
            <p:nvPr/>
          </p:nvSpPr>
          <p:spPr>
            <a:xfrm>
              <a:off x="6520106" y="3717923"/>
              <a:ext cx="646606" cy="742784"/>
            </a:xfrm>
            <a:custGeom>
              <a:avLst/>
              <a:gdLst/>
              <a:ahLst/>
              <a:cxnLst/>
              <a:rect l="l" t="t" r="r" b="b"/>
              <a:pathLst>
                <a:path w="20586" h="23648" extrusionOk="0">
                  <a:moveTo>
                    <a:pt x="2883" y="1226"/>
                  </a:moveTo>
                  <a:cubicBezTo>
                    <a:pt x="6049" y="1485"/>
                    <a:pt x="9173" y="1668"/>
                    <a:pt x="12310" y="1668"/>
                  </a:cubicBezTo>
                  <a:cubicBezTo>
                    <a:pt x="14538" y="1668"/>
                    <a:pt x="16772" y="1576"/>
                    <a:pt x="19034" y="1352"/>
                  </a:cubicBezTo>
                  <a:cubicBezTo>
                    <a:pt x="19042" y="1351"/>
                    <a:pt x="19050" y="1351"/>
                    <a:pt x="19058" y="1351"/>
                  </a:cubicBezTo>
                  <a:cubicBezTo>
                    <a:pt x="19287" y="1351"/>
                    <a:pt x="19279" y="1797"/>
                    <a:pt x="19034" y="1827"/>
                  </a:cubicBezTo>
                  <a:cubicBezTo>
                    <a:pt x="16579" y="2060"/>
                    <a:pt x="14090" y="2199"/>
                    <a:pt x="11599" y="2199"/>
                  </a:cubicBezTo>
                  <a:cubicBezTo>
                    <a:pt x="8660" y="2199"/>
                    <a:pt x="5716" y="2005"/>
                    <a:pt x="2819" y="1542"/>
                  </a:cubicBezTo>
                  <a:cubicBezTo>
                    <a:pt x="2788" y="1542"/>
                    <a:pt x="2756" y="1511"/>
                    <a:pt x="2756" y="1511"/>
                  </a:cubicBezTo>
                  <a:cubicBezTo>
                    <a:pt x="2661" y="1447"/>
                    <a:pt x="2756" y="1226"/>
                    <a:pt x="2883" y="1226"/>
                  </a:cubicBezTo>
                  <a:close/>
                  <a:moveTo>
                    <a:pt x="7981" y="3048"/>
                  </a:moveTo>
                  <a:cubicBezTo>
                    <a:pt x="8192" y="3048"/>
                    <a:pt x="8404" y="3052"/>
                    <a:pt x="8615" y="3062"/>
                  </a:cubicBezTo>
                  <a:cubicBezTo>
                    <a:pt x="8625" y="3060"/>
                    <a:pt x="8635" y="3059"/>
                    <a:pt x="8644" y="3059"/>
                  </a:cubicBezTo>
                  <a:cubicBezTo>
                    <a:pt x="8772" y="3059"/>
                    <a:pt x="8762" y="3252"/>
                    <a:pt x="8615" y="3252"/>
                  </a:cubicBezTo>
                  <a:lnTo>
                    <a:pt x="6715" y="3252"/>
                  </a:lnTo>
                  <a:cubicBezTo>
                    <a:pt x="6588" y="3252"/>
                    <a:pt x="6588" y="3062"/>
                    <a:pt x="6715" y="3062"/>
                  </a:cubicBezTo>
                  <a:cubicBezTo>
                    <a:pt x="7137" y="3062"/>
                    <a:pt x="7559" y="3048"/>
                    <a:pt x="7981" y="3048"/>
                  </a:cubicBezTo>
                  <a:close/>
                  <a:moveTo>
                    <a:pt x="11038" y="3270"/>
                  </a:moveTo>
                  <a:cubicBezTo>
                    <a:pt x="11163" y="3270"/>
                    <a:pt x="11288" y="3303"/>
                    <a:pt x="11402" y="3379"/>
                  </a:cubicBezTo>
                  <a:cubicBezTo>
                    <a:pt x="11433" y="3411"/>
                    <a:pt x="11433" y="3506"/>
                    <a:pt x="11402" y="3506"/>
                  </a:cubicBezTo>
                  <a:cubicBezTo>
                    <a:pt x="11592" y="3664"/>
                    <a:pt x="11655" y="3886"/>
                    <a:pt x="11655" y="4139"/>
                  </a:cubicBezTo>
                  <a:cubicBezTo>
                    <a:pt x="11629" y="4499"/>
                    <a:pt x="11332" y="4713"/>
                    <a:pt x="11018" y="4713"/>
                  </a:cubicBezTo>
                  <a:cubicBezTo>
                    <a:pt x="10945" y="4713"/>
                    <a:pt x="10871" y="4701"/>
                    <a:pt x="10800" y="4677"/>
                  </a:cubicBezTo>
                  <a:cubicBezTo>
                    <a:pt x="10388" y="4519"/>
                    <a:pt x="10135" y="4076"/>
                    <a:pt x="10325" y="3696"/>
                  </a:cubicBezTo>
                  <a:cubicBezTo>
                    <a:pt x="10458" y="3452"/>
                    <a:pt x="10746" y="3270"/>
                    <a:pt x="11038" y="3270"/>
                  </a:cubicBezTo>
                  <a:close/>
                  <a:moveTo>
                    <a:pt x="8226" y="4715"/>
                  </a:moveTo>
                  <a:cubicBezTo>
                    <a:pt x="8400" y="4715"/>
                    <a:pt x="8573" y="4723"/>
                    <a:pt x="8741" y="4741"/>
                  </a:cubicBezTo>
                  <a:cubicBezTo>
                    <a:pt x="8868" y="4772"/>
                    <a:pt x="8931" y="4994"/>
                    <a:pt x="8773" y="4994"/>
                  </a:cubicBezTo>
                  <a:cubicBezTo>
                    <a:pt x="8405" y="5056"/>
                    <a:pt x="7984" y="5090"/>
                    <a:pt x="7587" y="5090"/>
                  </a:cubicBezTo>
                  <a:cubicBezTo>
                    <a:pt x="7369" y="5090"/>
                    <a:pt x="7159" y="5080"/>
                    <a:pt x="6968" y="5058"/>
                  </a:cubicBezTo>
                  <a:cubicBezTo>
                    <a:pt x="6841" y="5058"/>
                    <a:pt x="6778" y="4899"/>
                    <a:pt x="6905" y="4836"/>
                  </a:cubicBezTo>
                  <a:cubicBezTo>
                    <a:pt x="7315" y="4767"/>
                    <a:pt x="7776" y="4715"/>
                    <a:pt x="8226" y="4715"/>
                  </a:cubicBezTo>
                  <a:close/>
                  <a:moveTo>
                    <a:pt x="14657" y="4676"/>
                  </a:moveTo>
                  <a:cubicBezTo>
                    <a:pt x="15425" y="4676"/>
                    <a:pt x="16090" y="5298"/>
                    <a:pt x="16152" y="6071"/>
                  </a:cubicBezTo>
                  <a:cubicBezTo>
                    <a:pt x="16152" y="6166"/>
                    <a:pt x="16073" y="6213"/>
                    <a:pt x="15994" y="6213"/>
                  </a:cubicBezTo>
                  <a:cubicBezTo>
                    <a:pt x="15914" y="6213"/>
                    <a:pt x="15835" y="6166"/>
                    <a:pt x="15835" y="6071"/>
                  </a:cubicBezTo>
                  <a:cubicBezTo>
                    <a:pt x="15772" y="5438"/>
                    <a:pt x="15234" y="4931"/>
                    <a:pt x="14600" y="4899"/>
                  </a:cubicBezTo>
                  <a:cubicBezTo>
                    <a:pt x="14442" y="4899"/>
                    <a:pt x="14473" y="4677"/>
                    <a:pt x="14600" y="4677"/>
                  </a:cubicBezTo>
                  <a:cubicBezTo>
                    <a:pt x="14619" y="4677"/>
                    <a:pt x="14638" y="4676"/>
                    <a:pt x="14657" y="4676"/>
                  </a:cubicBezTo>
                  <a:close/>
                  <a:moveTo>
                    <a:pt x="8613" y="7018"/>
                  </a:moveTo>
                  <a:cubicBezTo>
                    <a:pt x="8749" y="7018"/>
                    <a:pt x="8794" y="7215"/>
                    <a:pt x="8646" y="7274"/>
                  </a:cubicBezTo>
                  <a:cubicBezTo>
                    <a:pt x="8298" y="7327"/>
                    <a:pt x="7939" y="7350"/>
                    <a:pt x="7582" y="7350"/>
                  </a:cubicBezTo>
                  <a:cubicBezTo>
                    <a:pt x="7290" y="7350"/>
                    <a:pt x="6999" y="7334"/>
                    <a:pt x="6715" y="7306"/>
                  </a:cubicBezTo>
                  <a:cubicBezTo>
                    <a:pt x="6620" y="7306"/>
                    <a:pt x="6620" y="7148"/>
                    <a:pt x="6715" y="7148"/>
                  </a:cubicBezTo>
                  <a:cubicBezTo>
                    <a:pt x="6864" y="7155"/>
                    <a:pt x="7014" y="7159"/>
                    <a:pt x="7163" y="7159"/>
                  </a:cubicBezTo>
                  <a:cubicBezTo>
                    <a:pt x="7645" y="7159"/>
                    <a:pt x="8123" y="7118"/>
                    <a:pt x="8583" y="7021"/>
                  </a:cubicBezTo>
                  <a:cubicBezTo>
                    <a:pt x="8593" y="7019"/>
                    <a:pt x="8604" y="7018"/>
                    <a:pt x="8613" y="7018"/>
                  </a:cubicBezTo>
                  <a:close/>
                  <a:moveTo>
                    <a:pt x="14375" y="5521"/>
                  </a:moveTo>
                  <a:cubicBezTo>
                    <a:pt x="14849" y="5521"/>
                    <a:pt x="15317" y="5970"/>
                    <a:pt x="15392" y="6419"/>
                  </a:cubicBezTo>
                  <a:cubicBezTo>
                    <a:pt x="15487" y="7148"/>
                    <a:pt x="14758" y="7781"/>
                    <a:pt x="14093" y="7781"/>
                  </a:cubicBezTo>
                  <a:cubicBezTo>
                    <a:pt x="13365" y="7781"/>
                    <a:pt x="12573" y="7179"/>
                    <a:pt x="12732" y="6388"/>
                  </a:cubicBezTo>
                  <a:cubicBezTo>
                    <a:pt x="12835" y="5946"/>
                    <a:pt x="13279" y="5569"/>
                    <a:pt x="13715" y="5569"/>
                  </a:cubicBezTo>
                  <a:cubicBezTo>
                    <a:pt x="13811" y="5569"/>
                    <a:pt x="13907" y="5588"/>
                    <a:pt x="13998" y="5628"/>
                  </a:cubicBezTo>
                  <a:cubicBezTo>
                    <a:pt x="14119" y="5554"/>
                    <a:pt x="14247" y="5521"/>
                    <a:pt x="14375" y="5521"/>
                  </a:cubicBezTo>
                  <a:close/>
                  <a:moveTo>
                    <a:pt x="8198" y="9108"/>
                  </a:moveTo>
                  <a:cubicBezTo>
                    <a:pt x="8340" y="9108"/>
                    <a:pt x="8415" y="9335"/>
                    <a:pt x="8266" y="9364"/>
                  </a:cubicBezTo>
                  <a:cubicBezTo>
                    <a:pt x="7921" y="9441"/>
                    <a:pt x="7588" y="9483"/>
                    <a:pt x="7244" y="9483"/>
                  </a:cubicBezTo>
                  <a:cubicBezTo>
                    <a:pt x="7021" y="9483"/>
                    <a:pt x="6794" y="9465"/>
                    <a:pt x="6556" y="9428"/>
                  </a:cubicBezTo>
                  <a:cubicBezTo>
                    <a:pt x="6439" y="9428"/>
                    <a:pt x="6430" y="9266"/>
                    <a:pt x="6529" y="9266"/>
                  </a:cubicBezTo>
                  <a:cubicBezTo>
                    <a:pt x="6537" y="9266"/>
                    <a:pt x="6546" y="9267"/>
                    <a:pt x="6556" y="9269"/>
                  </a:cubicBezTo>
                  <a:cubicBezTo>
                    <a:pt x="6703" y="9286"/>
                    <a:pt x="6849" y="9294"/>
                    <a:pt x="6992" y="9294"/>
                  </a:cubicBezTo>
                  <a:cubicBezTo>
                    <a:pt x="7402" y="9294"/>
                    <a:pt x="7796" y="9229"/>
                    <a:pt x="8171" y="9111"/>
                  </a:cubicBezTo>
                  <a:cubicBezTo>
                    <a:pt x="8181" y="9109"/>
                    <a:pt x="8190" y="9108"/>
                    <a:pt x="8198" y="9108"/>
                  </a:cubicBezTo>
                  <a:close/>
                  <a:moveTo>
                    <a:pt x="11488" y="9095"/>
                  </a:moveTo>
                  <a:cubicBezTo>
                    <a:pt x="11819" y="9095"/>
                    <a:pt x="12143" y="9263"/>
                    <a:pt x="12288" y="9554"/>
                  </a:cubicBezTo>
                  <a:cubicBezTo>
                    <a:pt x="12605" y="10061"/>
                    <a:pt x="12383" y="10790"/>
                    <a:pt x="11813" y="11011"/>
                  </a:cubicBezTo>
                  <a:cubicBezTo>
                    <a:pt x="11677" y="11079"/>
                    <a:pt x="11530" y="11111"/>
                    <a:pt x="11383" y="11111"/>
                  </a:cubicBezTo>
                  <a:cubicBezTo>
                    <a:pt x="10916" y="11111"/>
                    <a:pt x="10453" y="10789"/>
                    <a:pt x="10356" y="10283"/>
                  </a:cubicBezTo>
                  <a:cubicBezTo>
                    <a:pt x="10230" y="9808"/>
                    <a:pt x="10546" y="9333"/>
                    <a:pt x="10990" y="9238"/>
                  </a:cubicBezTo>
                  <a:cubicBezTo>
                    <a:pt x="11142" y="9140"/>
                    <a:pt x="11316" y="9095"/>
                    <a:pt x="11488" y="9095"/>
                  </a:cubicBezTo>
                  <a:close/>
                  <a:moveTo>
                    <a:pt x="8157" y="10997"/>
                  </a:moveTo>
                  <a:cubicBezTo>
                    <a:pt x="8365" y="10997"/>
                    <a:pt x="8572" y="11011"/>
                    <a:pt x="8773" y="11043"/>
                  </a:cubicBezTo>
                  <a:cubicBezTo>
                    <a:pt x="8900" y="11106"/>
                    <a:pt x="8868" y="11265"/>
                    <a:pt x="8741" y="11265"/>
                  </a:cubicBezTo>
                  <a:cubicBezTo>
                    <a:pt x="8140" y="11296"/>
                    <a:pt x="7570" y="11265"/>
                    <a:pt x="7000" y="11328"/>
                  </a:cubicBezTo>
                  <a:cubicBezTo>
                    <a:pt x="6873" y="11328"/>
                    <a:pt x="6841" y="11170"/>
                    <a:pt x="6968" y="11138"/>
                  </a:cubicBezTo>
                  <a:cubicBezTo>
                    <a:pt x="7327" y="11053"/>
                    <a:pt x="7742" y="10997"/>
                    <a:pt x="8157" y="10997"/>
                  </a:cubicBezTo>
                  <a:close/>
                  <a:moveTo>
                    <a:pt x="5859" y="12341"/>
                  </a:moveTo>
                  <a:cubicBezTo>
                    <a:pt x="9881" y="12341"/>
                    <a:pt x="13872" y="12500"/>
                    <a:pt x="17925" y="12595"/>
                  </a:cubicBezTo>
                  <a:cubicBezTo>
                    <a:pt x="18115" y="12595"/>
                    <a:pt x="18147" y="12816"/>
                    <a:pt x="18084" y="12975"/>
                  </a:cubicBezTo>
                  <a:cubicBezTo>
                    <a:pt x="18115" y="14622"/>
                    <a:pt x="18115" y="16237"/>
                    <a:pt x="18147" y="17915"/>
                  </a:cubicBezTo>
                  <a:cubicBezTo>
                    <a:pt x="18147" y="18548"/>
                    <a:pt x="18274" y="19309"/>
                    <a:pt x="18274" y="20005"/>
                  </a:cubicBezTo>
                  <a:cubicBezTo>
                    <a:pt x="18305" y="20512"/>
                    <a:pt x="18274" y="21114"/>
                    <a:pt x="18115" y="21557"/>
                  </a:cubicBezTo>
                  <a:cubicBezTo>
                    <a:pt x="17894" y="22222"/>
                    <a:pt x="17355" y="22380"/>
                    <a:pt x="16690" y="22507"/>
                  </a:cubicBezTo>
                  <a:cubicBezTo>
                    <a:pt x="15202" y="22729"/>
                    <a:pt x="13555" y="22665"/>
                    <a:pt x="12067" y="22697"/>
                  </a:cubicBezTo>
                  <a:cubicBezTo>
                    <a:pt x="10930" y="22719"/>
                    <a:pt x="9765" y="22798"/>
                    <a:pt x="8620" y="22798"/>
                  </a:cubicBezTo>
                  <a:cubicBezTo>
                    <a:pt x="8073" y="22798"/>
                    <a:pt x="7532" y="22780"/>
                    <a:pt x="7000" y="22729"/>
                  </a:cubicBezTo>
                  <a:lnTo>
                    <a:pt x="6873" y="22729"/>
                  </a:lnTo>
                  <a:cubicBezTo>
                    <a:pt x="6240" y="22665"/>
                    <a:pt x="5796" y="22475"/>
                    <a:pt x="5638" y="21779"/>
                  </a:cubicBezTo>
                  <a:cubicBezTo>
                    <a:pt x="5289" y="20480"/>
                    <a:pt x="5543" y="18738"/>
                    <a:pt x="5543" y="17408"/>
                  </a:cubicBezTo>
                  <a:cubicBezTo>
                    <a:pt x="5543" y="15762"/>
                    <a:pt x="5479" y="14178"/>
                    <a:pt x="5543" y="12563"/>
                  </a:cubicBezTo>
                  <a:cubicBezTo>
                    <a:pt x="5543" y="12489"/>
                    <a:pt x="5575" y="12458"/>
                    <a:pt x="5615" y="12458"/>
                  </a:cubicBezTo>
                  <a:cubicBezTo>
                    <a:pt x="5643" y="12458"/>
                    <a:pt x="5675" y="12473"/>
                    <a:pt x="5701" y="12500"/>
                  </a:cubicBezTo>
                  <a:cubicBezTo>
                    <a:pt x="5701" y="12405"/>
                    <a:pt x="5733" y="12341"/>
                    <a:pt x="5859" y="12341"/>
                  </a:cubicBezTo>
                  <a:close/>
                  <a:moveTo>
                    <a:pt x="8271" y="1"/>
                  </a:moveTo>
                  <a:cubicBezTo>
                    <a:pt x="5474" y="1"/>
                    <a:pt x="2706" y="262"/>
                    <a:pt x="1" y="1099"/>
                  </a:cubicBezTo>
                  <a:cubicBezTo>
                    <a:pt x="697" y="1289"/>
                    <a:pt x="1457" y="1542"/>
                    <a:pt x="2123" y="1922"/>
                  </a:cubicBezTo>
                  <a:cubicBezTo>
                    <a:pt x="2788" y="2271"/>
                    <a:pt x="3389" y="2746"/>
                    <a:pt x="3833" y="3411"/>
                  </a:cubicBezTo>
                  <a:cubicBezTo>
                    <a:pt x="4814" y="4963"/>
                    <a:pt x="4593" y="7053"/>
                    <a:pt x="4624" y="8794"/>
                  </a:cubicBezTo>
                  <a:cubicBezTo>
                    <a:pt x="4656" y="11296"/>
                    <a:pt x="4656" y="13798"/>
                    <a:pt x="4688" y="16300"/>
                  </a:cubicBezTo>
                  <a:cubicBezTo>
                    <a:pt x="4688" y="17503"/>
                    <a:pt x="4751" y="18770"/>
                    <a:pt x="4751" y="20005"/>
                  </a:cubicBezTo>
                  <a:cubicBezTo>
                    <a:pt x="4751" y="20639"/>
                    <a:pt x="4624" y="21525"/>
                    <a:pt x="4846" y="22095"/>
                  </a:cubicBezTo>
                  <a:cubicBezTo>
                    <a:pt x="5163" y="22982"/>
                    <a:pt x="6018" y="23172"/>
                    <a:pt x="6810" y="23299"/>
                  </a:cubicBezTo>
                  <a:lnTo>
                    <a:pt x="6873" y="23299"/>
                  </a:lnTo>
                  <a:cubicBezTo>
                    <a:pt x="8303" y="23495"/>
                    <a:pt x="9784" y="23571"/>
                    <a:pt x="11264" y="23571"/>
                  </a:cubicBezTo>
                  <a:cubicBezTo>
                    <a:pt x="12406" y="23571"/>
                    <a:pt x="13547" y="23526"/>
                    <a:pt x="14663" y="23457"/>
                  </a:cubicBezTo>
                  <a:cubicBezTo>
                    <a:pt x="16215" y="23362"/>
                    <a:pt x="18274" y="23647"/>
                    <a:pt x="18749" y="21620"/>
                  </a:cubicBezTo>
                  <a:cubicBezTo>
                    <a:pt x="18875" y="21114"/>
                    <a:pt x="18875" y="20512"/>
                    <a:pt x="18875" y="19910"/>
                  </a:cubicBezTo>
                  <a:cubicBezTo>
                    <a:pt x="18844" y="19245"/>
                    <a:pt x="18780" y="18580"/>
                    <a:pt x="18780" y="17978"/>
                  </a:cubicBezTo>
                  <a:cubicBezTo>
                    <a:pt x="18844" y="12785"/>
                    <a:pt x="18875" y="7654"/>
                    <a:pt x="18907" y="2461"/>
                  </a:cubicBezTo>
                  <a:cubicBezTo>
                    <a:pt x="18907" y="2312"/>
                    <a:pt x="19005" y="2260"/>
                    <a:pt x="19123" y="2260"/>
                  </a:cubicBezTo>
                  <a:cubicBezTo>
                    <a:pt x="19156" y="2260"/>
                    <a:pt x="19190" y="2264"/>
                    <a:pt x="19224" y="2271"/>
                  </a:cubicBezTo>
                  <a:cubicBezTo>
                    <a:pt x="19256" y="2239"/>
                    <a:pt x="19319" y="2239"/>
                    <a:pt x="19351" y="2207"/>
                  </a:cubicBezTo>
                  <a:cubicBezTo>
                    <a:pt x="19572" y="1986"/>
                    <a:pt x="19889" y="1922"/>
                    <a:pt x="20111" y="1669"/>
                  </a:cubicBezTo>
                  <a:cubicBezTo>
                    <a:pt x="20364" y="1352"/>
                    <a:pt x="20459" y="1036"/>
                    <a:pt x="20586" y="687"/>
                  </a:cubicBezTo>
                  <a:cubicBezTo>
                    <a:pt x="16490" y="556"/>
                    <a:pt x="12350" y="1"/>
                    <a:pt x="8271" y="1"/>
                  </a:cubicBezTo>
                  <a:close/>
                </a:path>
              </a:pathLst>
            </a:custGeom>
            <a:solidFill>
              <a:schemeClr val="accent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497" name="Google Shape;1497;p51"/>
            <p:cNvSpPr/>
            <p:nvPr/>
          </p:nvSpPr>
          <p:spPr>
            <a:xfrm>
              <a:off x="6496235" y="3701056"/>
              <a:ext cx="680435" cy="768885"/>
            </a:xfrm>
            <a:custGeom>
              <a:avLst/>
              <a:gdLst/>
              <a:ahLst/>
              <a:cxnLst/>
              <a:rect l="l" t="t" r="r" b="b"/>
              <a:pathLst>
                <a:path w="21663" h="24479" extrusionOk="0">
                  <a:moveTo>
                    <a:pt x="8957" y="479"/>
                  </a:moveTo>
                  <a:cubicBezTo>
                    <a:pt x="13049" y="479"/>
                    <a:pt x="17189" y="1054"/>
                    <a:pt x="21251" y="1224"/>
                  </a:cubicBezTo>
                  <a:cubicBezTo>
                    <a:pt x="21124" y="1573"/>
                    <a:pt x="21061" y="1889"/>
                    <a:pt x="20776" y="2206"/>
                  </a:cubicBezTo>
                  <a:cubicBezTo>
                    <a:pt x="20554" y="2459"/>
                    <a:pt x="20269" y="2586"/>
                    <a:pt x="20111" y="2681"/>
                  </a:cubicBezTo>
                  <a:cubicBezTo>
                    <a:pt x="20079" y="2713"/>
                    <a:pt x="20016" y="2713"/>
                    <a:pt x="19984" y="2776"/>
                  </a:cubicBezTo>
                  <a:cubicBezTo>
                    <a:pt x="19944" y="2760"/>
                    <a:pt x="19905" y="2752"/>
                    <a:pt x="19868" y="2752"/>
                  </a:cubicBezTo>
                  <a:cubicBezTo>
                    <a:pt x="19756" y="2752"/>
                    <a:pt x="19667" y="2823"/>
                    <a:pt x="19667" y="2966"/>
                  </a:cubicBezTo>
                  <a:cubicBezTo>
                    <a:pt x="19635" y="8160"/>
                    <a:pt x="19604" y="13290"/>
                    <a:pt x="19540" y="18484"/>
                  </a:cubicBezTo>
                  <a:cubicBezTo>
                    <a:pt x="19540" y="19085"/>
                    <a:pt x="19604" y="19751"/>
                    <a:pt x="19635" y="20416"/>
                  </a:cubicBezTo>
                  <a:cubicBezTo>
                    <a:pt x="19635" y="21017"/>
                    <a:pt x="19635" y="21619"/>
                    <a:pt x="19509" y="22126"/>
                  </a:cubicBezTo>
                  <a:cubicBezTo>
                    <a:pt x="19034" y="24152"/>
                    <a:pt x="16975" y="23867"/>
                    <a:pt x="15423" y="23962"/>
                  </a:cubicBezTo>
                  <a:cubicBezTo>
                    <a:pt x="14307" y="24031"/>
                    <a:pt x="13166" y="24076"/>
                    <a:pt x="12024" y="24076"/>
                  </a:cubicBezTo>
                  <a:cubicBezTo>
                    <a:pt x="10544" y="24076"/>
                    <a:pt x="9063" y="24001"/>
                    <a:pt x="7633" y="23804"/>
                  </a:cubicBezTo>
                  <a:lnTo>
                    <a:pt x="7570" y="23804"/>
                  </a:lnTo>
                  <a:cubicBezTo>
                    <a:pt x="6778" y="23677"/>
                    <a:pt x="5923" y="23487"/>
                    <a:pt x="5606" y="22601"/>
                  </a:cubicBezTo>
                  <a:cubicBezTo>
                    <a:pt x="5384" y="21999"/>
                    <a:pt x="5511" y="21144"/>
                    <a:pt x="5511" y="20511"/>
                  </a:cubicBezTo>
                  <a:cubicBezTo>
                    <a:pt x="5511" y="19275"/>
                    <a:pt x="5448" y="18009"/>
                    <a:pt x="5448" y="16774"/>
                  </a:cubicBezTo>
                  <a:cubicBezTo>
                    <a:pt x="5416" y="14303"/>
                    <a:pt x="5416" y="11802"/>
                    <a:pt x="5384" y="9300"/>
                  </a:cubicBezTo>
                  <a:cubicBezTo>
                    <a:pt x="5353" y="7558"/>
                    <a:pt x="5574" y="5468"/>
                    <a:pt x="4593" y="3916"/>
                  </a:cubicBezTo>
                  <a:cubicBezTo>
                    <a:pt x="4149" y="3251"/>
                    <a:pt x="3548" y="2776"/>
                    <a:pt x="2883" y="2428"/>
                  </a:cubicBezTo>
                  <a:cubicBezTo>
                    <a:pt x="2217" y="2048"/>
                    <a:pt x="1457" y="1763"/>
                    <a:pt x="761" y="1573"/>
                  </a:cubicBezTo>
                  <a:cubicBezTo>
                    <a:pt x="3444" y="742"/>
                    <a:pt x="6190" y="479"/>
                    <a:pt x="8957" y="479"/>
                  </a:cubicBezTo>
                  <a:close/>
                  <a:moveTo>
                    <a:pt x="9047" y="1"/>
                  </a:moveTo>
                  <a:cubicBezTo>
                    <a:pt x="6041" y="1"/>
                    <a:pt x="3073" y="292"/>
                    <a:pt x="222" y="1224"/>
                  </a:cubicBezTo>
                  <a:cubicBezTo>
                    <a:pt x="1" y="1288"/>
                    <a:pt x="32" y="1573"/>
                    <a:pt x="191" y="1668"/>
                  </a:cubicBezTo>
                  <a:cubicBezTo>
                    <a:pt x="222" y="1668"/>
                    <a:pt x="222" y="1699"/>
                    <a:pt x="286" y="1699"/>
                  </a:cubicBezTo>
                  <a:cubicBezTo>
                    <a:pt x="2439" y="2491"/>
                    <a:pt x="4466" y="3409"/>
                    <a:pt x="4783" y="5975"/>
                  </a:cubicBezTo>
                  <a:cubicBezTo>
                    <a:pt x="5068" y="8096"/>
                    <a:pt x="4909" y="10345"/>
                    <a:pt x="4909" y="12467"/>
                  </a:cubicBezTo>
                  <a:lnTo>
                    <a:pt x="4941" y="19117"/>
                  </a:lnTo>
                  <a:cubicBezTo>
                    <a:pt x="4941" y="20352"/>
                    <a:pt x="4561" y="22379"/>
                    <a:pt x="5448" y="23392"/>
                  </a:cubicBezTo>
                  <a:cubicBezTo>
                    <a:pt x="6334" y="24374"/>
                    <a:pt x="8045" y="24311"/>
                    <a:pt x="9185" y="24374"/>
                  </a:cubicBezTo>
                  <a:cubicBezTo>
                    <a:pt x="10212" y="24445"/>
                    <a:pt x="11252" y="24478"/>
                    <a:pt x="12296" y="24478"/>
                  </a:cubicBezTo>
                  <a:cubicBezTo>
                    <a:pt x="13570" y="24478"/>
                    <a:pt x="14850" y="24430"/>
                    <a:pt x="16120" y="24342"/>
                  </a:cubicBezTo>
                  <a:cubicBezTo>
                    <a:pt x="17165" y="24279"/>
                    <a:pt x="18749" y="24342"/>
                    <a:pt x="19477" y="23392"/>
                  </a:cubicBezTo>
                  <a:cubicBezTo>
                    <a:pt x="19825" y="22917"/>
                    <a:pt x="19857" y="22284"/>
                    <a:pt x="19857" y="21746"/>
                  </a:cubicBezTo>
                  <a:cubicBezTo>
                    <a:pt x="19921" y="20574"/>
                    <a:pt x="19921" y="19402"/>
                    <a:pt x="19921" y="18262"/>
                  </a:cubicBezTo>
                  <a:cubicBezTo>
                    <a:pt x="19952" y="13163"/>
                    <a:pt x="19984" y="8065"/>
                    <a:pt x="20016" y="2998"/>
                  </a:cubicBezTo>
                  <a:lnTo>
                    <a:pt x="20016" y="2966"/>
                  </a:lnTo>
                  <a:cubicBezTo>
                    <a:pt x="20037" y="2968"/>
                    <a:pt x="20059" y="2969"/>
                    <a:pt x="20081" y="2969"/>
                  </a:cubicBezTo>
                  <a:cubicBezTo>
                    <a:pt x="20438" y="2969"/>
                    <a:pt x="20788" y="2730"/>
                    <a:pt x="20997" y="2491"/>
                  </a:cubicBezTo>
                  <a:cubicBezTo>
                    <a:pt x="21346" y="2174"/>
                    <a:pt x="21662" y="1699"/>
                    <a:pt x="21567" y="1224"/>
                  </a:cubicBezTo>
                  <a:cubicBezTo>
                    <a:pt x="21599" y="1098"/>
                    <a:pt x="21567" y="1003"/>
                    <a:pt x="21409" y="908"/>
                  </a:cubicBezTo>
                  <a:cubicBezTo>
                    <a:pt x="17799" y="464"/>
                    <a:pt x="14093" y="147"/>
                    <a:pt x="10451" y="21"/>
                  </a:cubicBezTo>
                  <a:cubicBezTo>
                    <a:pt x="9983" y="8"/>
                    <a:pt x="9514" y="1"/>
                    <a:pt x="9047"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498" name="Google Shape;1498;p51"/>
            <p:cNvSpPr/>
            <p:nvPr/>
          </p:nvSpPr>
          <p:spPr>
            <a:xfrm>
              <a:off x="6603657" y="3756401"/>
              <a:ext cx="523259" cy="30593"/>
            </a:xfrm>
            <a:custGeom>
              <a:avLst/>
              <a:gdLst/>
              <a:ahLst/>
              <a:cxnLst/>
              <a:rect l="l" t="t" r="r" b="b"/>
              <a:pathLst>
                <a:path w="16659" h="974" extrusionOk="0">
                  <a:moveTo>
                    <a:pt x="223" y="1"/>
                  </a:moveTo>
                  <a:cubicBezTo>
                    <a:pt x="96" y="1"/>
                    <a:pt x="1" y="222"/>
                    <a:pt x="96" y="286"/>
                  </a:cubicBezTo>
                  <a:cubicBezTo>
                    <a:pt x="96" y="286"/>
                    <a:pt x="128" y="317"/>
                    <a:pt x="159" y="317"/>
                  </a:cubicBezTo>
                  <a:cubicBezTo>
                    <a:pt x="3056" y="780"/>
                    <a:pt x="6000" y="974"/>
                    <a:pt x="8939" y="974"/>
                  </a:cubicBezTo>
                  <a:cubicBezTo>
                    <a:pt x="11430" y="974"/>
                    <a:pt x="13919" y="835"/>
                    <a:pt x="16374" y="602"/>
                  </a:cubicBezTo>
                  <a:cubicBezTo>
                    <a:pt x="16650" y="572"/>
                    <a:pt x="16659" y="126"/>
                    <a:pt x="16400" y="126"/>
                  </a:cubicBezTo>
                  <a:cubicBezTo>
                    <a:pt x="16392" y="126"/>
                    <a:pt x="16383" y="126"/>
                    <a:pt x="16374" y="127"/>
                  </a:cubicBezTo>
                  <a:cubicBezTo>
                    <a:pt x="14125" y="351"/>
                    <a:pt x="11893" y="443"/>
                    <a:pt x="9663" y="443"/>
                  </a:cubicBezTo>
                  <a:cubicBezTo>
                    <a:pt x="6524" y="443"/>
                    <a:pt x="3389" y="260"/>
                    <a:pt x="223"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499" name="Google Shape;1499;p51"/>
            <p:cNvSpPr/>
            <p:nvPr/>
          </p:nvSpPr>
          <p:spPr>
            <a:xfrm>
              <a:off x="6686234" y="4106559"/>
              <a:ext cx="408864" cy="329428"/>
            </a:xfrm>
            <a:custGeom>
              <a:avLst/>
              <a:gdLst/>
              <a:ahLst/>
              <a:cxnLst/>
              <a:rect l="l" t="t" r="r" b="b"/>
              <a:pathLst>
                <a:path w="13017" h="10488" extrusionOk="0">
                  <a:moveTo>
                    <a:pt x="412" y="222"/>
                  </a:moveTo>
                  <a:lnTo>
                    <a:pt x="412" y="222"/>
                  </a:lnTo>
                  <a:cubicBezTo>
                    <a:pt x="444" y="222"/>
                    <a:pt x="475" y="285"/>
                    <a:pt x="507" y="285"/>
                  </a:cubicBezTo>
                  <a:cubicBezTo>
                    <a:pt x="4466" y="475"/>
                    <a:pt x="8393" y="538"/>
                    <a:pt x="12351" y="633"/>
                  </a:cubicBezTo>
                  <a:cubicBezTo>
                    <a:pt x="12383" y="2882"/>
                    <a:pt x="12446" y="5099"/>
                    <a:pt x="12478" y="7347"/>
                  </a:cubicBezTo>
                  <a:cubicBezTo>
                    <a:pt x="12478" y="8107"/>
                    <a:pt x="12668" y="9311"/>
                    <a:pt x="11686" y="9691"/>
                  </a:cubicBezTo>
                  <a:cubicBezTo>
                    <a:pt x="11243" y="9849"/>
                    <a:pt x="10451" y="9817"/>
                    <a:pt x="10008" y="9849"/>
                  </a:cubicBezTo>
                  <a:cubicBezTo>
                    <a:pt x="8836" y="9881"/>
                    <a:pt x="7696" y="9912"/>
                    <a:pt x="6493" y="9976"/>
                  </a:cubicBezTo>
                  <a:cubicBezTo>
                    <a:pt x="5321" y="10007"/>
                    <a:pt x="4149" y="10007"/>
                    <a:pt x="2977" y="10007"/>
                  </a:cubicBezTo>
                  <a:cubicBezTo>
                    <a:pt x="2774" y="10007"/>
                    <a:pt x="2575" y="10016"/>
                    <a:pt x="2383" y="10016"/>
                  </a:cubicBezTo>
                  <a:cubicBezTo>
                    <a:pt x="1646" y="10016"/>
                    <a:pt x="1011" y="9896"/>
                    <a:pt x="634" y="8741"/>
                  </a:cubicBezTo>
                  <a:cubicBezTo>
                    <a:pt x="475" y="8266"/>
                    <a:pt x="602" y="7601"/>
                    <a:pt x="602" y="7126"/>
                  </a:cubicBezTo>
                  <a:cubicBezTo>
                    <a:pt x="570" y="4814"/>
                    <a:pt x="507" y="2534"/>
                    <a:pt x="412" y="222"/>
                  </a:cubicBezTo>
                  <a:close/>
                  <a:moveTo>
                    <a:pt x="570" y="0"/>
                  </a:moveTo>
                  <a:cubicBezTo>
                    <a:pt x="444" y="0"/>
                    <a:pt x="412" y="63"/>
                    <a:pt x="412" y="158"/>
                  </a:cubicBezTo>
                  <a:cubicBezTo>
                    <a:pt x="389" y="147"/>
                    <a:pt x="362" y="139"/>
                    <a:pt x="336" y="139"/>
                  </a:cubicBezTo>
                  <a:cubicBezTo>
                    <a:pt x="292" y="139"/>
                    <a:pt x="254" y="161"/>
                    <a:pt x="254" y="222"/>
                  </a:cubicBezTo>
                  <a:cubicBezTo>
                    <a:pt x="190" y="1868"/>
                    <a:pt x="254" y="3452"/>
                    <a:pt x="254" y="5067"/>
                  </a:cubicBezTo>
                  <a:cubicBezTo>
                    <a:pt x="254" y="6397"/>
                    <a:pt x="0" y="8139"/>
                    <a:pt x="349" y="9469"/>
                  </a:cubicBezTo>
                  <a:cubicBezTo>
                    <a:pt x="507" y="10134"/>
                    <a:pt x="951" y="10324"/>
                    <a:pt x="1584" y="10419"/>
                  </a:cubicBezTo>
                  <a:lnTo>
                    <a:pt x="1711" y="10419"/>
                  </a:lnTo>
                  <a:cubicBezTo>
                    <a:pt x="2228" y="10469"/>
                    <a:pt x="2755" y="10487"/>
                    <a:pt x="3286" y="10487"/>
                  </a:cubicBezTo>
                  <a:cubicBezTo>
                    <a:pt x="4445" y="10487"/>
                    <a:pt x="5626" y="10399"/>
                    <a:pt x="6778" y="10356"/>
                  </a:cubicBezTo>
                  <a:cubicBezTo>
                    <a:pt x="7075" y="10349"/>
                    <a:pt x="7379" y="10348"/>
                    <a:pt x="7687" y="10348"/>
                  </a:cubicBezTo>
                  <a:cubicBezTo>
                    <a:pt x="7892" y="10348"/>
                    <a:pt x="8099" y="10349"/>
                    <a:pt x="8307" y="10349"/>
                  </a:cubicBezTo>
                  <a:cubicBezTo>
                    <a:pt x="9346" y="10349"/>
                    <a:pt x="10409" y="10335"/>
                    <a:pt x="11401" y="10166"/>
                  </a:cubicBezTo>
                  <a:cubicBezTo>
                    <a:pt x="12066" y="10039"/>
                    <a:pt x="12573" y="9881"/>
                    <a:pt x="12826" y="9216"/>
                  </a:cubicBezTo>
                  <a:cubicBezTo>
                    <a:pt x="12985" y="8741"/>
                    <a:pt x="13016" y="8202"/>
                    <a:pt x="12985" y="7601"/>
                  </a:cubicBezTo>
                  <a:cubicBezTo>
                    <a:pt x="12953" y="6841"/>
                    <a:pt x="12858" y="6080"/>
                    <a:pt x="12858" y="5574"/>
                  </a:cubicBezTo>
                  <a:cubicBezTo>
                    <a:pt x="12826" y="3927"/>
                    <a:pt x="12826" y="2280"/>
                    <a:pt x="12795" y="633"/>
                  </a:cubicBezTo>
                  <a:cubicBezTo>
                    <a:pt x="12858" y="475"/>
                    <a:pt x="12826" y="285"/>
                    <a:pt x="12636" y="285"/>
                  </a:cubicBezTo>
                  <a:cubicBezTo>
                    <a:pt x="8583" y="158"/>
                    <a:pt x="4592" y="0"/>
                    <a:pt x="570"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00" name="Google Shape;1500;p51"/>
            <p:cNvSpPr/>
            <p:nvPr/>
          </p:nvSpPr>
          <p:spPr>
            <a:xfrm>
              <a:off x="6974703" y="3864702"/>
              <a:ext cx="52737" cy="48403"/>
            </a:xfrm>
            <a:custGeom>
              <a:avLst/>
              <a:gdLst/>
              <a:ahLst/>
              <a:cxnLst/>
              <a:rect l="l" t="t" r="r" b="b"/>
              <a:pathLst>
                <a:path w="1679" h="1541" extrusionOk="0">
                  <a:moveTo>
                    <a:pt x="232" y="0"/>
                  </a:moveTo>
                  <a:cubicBezTo>
                    <a:pt x="197" y="0"/>
                    <a:pt x="162" y="2"/>
                    <a:pt x="127" y="4"/>
                  </a:cubicBezTo>
                  <a:cubicBezTo>
                    <a:pt x="0" y="4"/>
                    <a:pt x="0" y="226"/>
                    <a:pt x="127" y="226"/>
                  </a:cubicBezTo>
                  <a:cubicBezTo>
                    <a:pt x="761" y="258"/>
                    <a:pt x="1299" y="765"/>
                    <a:pt x="1362" y="1398"/>
                  </a:cubicBezTo>
                  <a:cubicBezTo>
                    <a:pt x="1362" y="1493"/>
                    <a:pt x="1441" y="1540"/>
                    <a:pt x="1521" y="1540"/>
                  </a:cubicBezTo>
                  <a:cubicBezTo>
                    <a:pt x="1600" y="1540"/>
                    <a:pt x="1679" y="1493"/>
                    <a:pt x="1679" y="1398"/>
                  </a:cubicBezTo>
                  <a:cubicBezTo>
                    <a:pt x="1618" y="641"/>
                    <a:pt x="979" y="0"/>
                    <a:pt x="232"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01" name="Google Shape;1501;p51"/>
            <p:cNvSpPr/>
            <p:nvPr/>
          </p:nvSpPr>
          <p:spPr>
            <a:xfrm>
              <a:off x="6915024" y="3891338"/>
              <a:ext cx="91529" cy="71018"/>
            </a:xfrm>
            <a:custGeom>
              <a:avLst/>
              <a:gdLst/>
              <a:ahLst/>
              <a:cxnLst/>
              <a:rect l="l" t="t" r="r" b="b"/>
              <a:pathLst>
                <a:path w="2914" h="2261" extrusionOk="0">
                  <a:moveTo>
                    <a:pt x="1200" y="257"/>
                  </a:moveTo>
                  <a:cubicBezTo>
                    <a:pt x="1233" y="257"/>
                    <a:pt x="1266" y="260"/>
                    <a:pt x="1299" y="265"/>
                  </a:cubicBezTo>
                  <a:cubicBezTo>
                    <a:pt x="1362" y="360"/>
                    <a:pt x="1394" y="360"/>
                    <a:pt x="1457" y="360"/>
                  </a:cubicBezTo>
                  <a:cubicBezTo>
                    <a:pt x="1533" y="338"/>
                    <a:pt x="1612" y="328"/>
                    <a:pt x="1691" y="328"/>
                  </a:cubicBezTo>
                  <a:cubicBezTo>
                    <a:pt x="2078" y="328"/>
                    <a:pt x="2471" y="578"/>
                    <a:pt x="2471" y="1025"/>
                  </a:cubicBezTo>
                  <a:cubicBezTo>
                    <a:pt x="2471" y="1500"/>
                    <a:pt x="1995" y="1848"/>
                    <a:pt x="1520" y="1848"/>
                  </a:cubicBezTo>
                  <a:cubicBezTo>
                    <a:pt x="1486" y="1853"/>
                    <a:pt x="1450" y="1855"/>
                    <a:pt x="1414" y="1855"/>
                  </a:cubicBezTo>
                  <a:cubicBezTo>
                    <a:pt x="961" y="1855"/>
                    <a:pt x="444" y="1492"/>
                    <a:pt x="444" y="993"/>
                  </a:cubicBezTo>
                  <a:cubicBezTo>
                    <a:pt x="444" y="585"/>
                    <a:pt x="819" y="257"/>
                    <a:pt x="1200" y="257"/>
                  </a:cubicBezTo>
                  <a:close/>
                  <a:moveTo>
                    <a:pt x="1802" y="0"/>
                  </a:moveTo>
                  <a:cubicBezTo>
                    <a:pt x="1674" y="0"/>
                    <a:pt x="1546" y="33"/>
                    <a:pt x="1425" y="107"/>
                  </a:cubicBezTo>
                  <a:cubicBezTo>
                    <a:pt x="1334" y="67"/>
                    <a:pt x="1238" y="48"/>
                    <a:pt x="1142" y="48"/>
                  </a:cubicBezTo>
                  <a:cubicBezTo>
                    <a:pt x="706" y="48"/>
                    <a:pt x="262" y="425"/>
                    <a:pt x="159" y="867"/>
                  </a:cubicBezTo>
                  <a:cubicBezTo>
                    <a:pt x="0" y="1658"/>
                    <a:pt x="792" y="2260"/>
                    <a:pt x="1520" y="2260"/>
                  </a:cubicBezTo>
                  <a:cubicBezTo>
                    <a:pt x="2185" y="2260"/>
                    <a:pt x="2914" y="1627"/>
                    <a:pt x="2819" y="898"/>
                  </a:cubicBezTo>
                  <a:cubicBezTo>
                    <a:pt x="2744" y="449"/>
                    <a:pt x="2276" y="0"/>
                    <a:pt x="1802"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02" name="Google Shape;1502;p51"/>
            <p:cNvSpPr/>
            <p:nvPr/>
          </p:nvSpPr>
          <p:spPr>
            <a:xfrm>
              <a:off x="6841399" y="4003566"/>
              <a:ext cx="74630" cy="63385"/>
            </a:xfrm>
            <a:custGeom>
              <a:avLst/>
              <a:gdLst/>
              <a:ahLst/>
              <a:cxnLst/>
              <a:rect l="l" t="t" r="r" b="b"/>
              <a:pathLst>
                <a:path w="2376" h="2018" extrusionOk="0">
                  <a:moveTo>
                    <a:pt x="1276" y="373"/>
                  </a:moveTo>
                  <a:cubicBezTo>
                    <a:pt x="1450" y="373"/>
                    <a:pt x="1624" y="434"/>
                    <a:pt x="1743" y="587"/>
                  </a:cubicBezTo>
                  <a:cubicBezTo>
                    <a:pt x="1996" y="872"/>
                    <a:pt x="1869" y="1347"/>
                    <a:pt x="1584" y="1537"/>
                  </a:cubicBezTo>
                  <a:cubicBezTo>
                    <a:pt x="1460" y="1616"/>
                    <a:pt x="1320" y="1655"/>
                    <a:pt x="1179" y="1655"/>
                  </a:cubicBezTo>
                  <a:cubicBezTo>
                    <a:pt x="925" y="1655"/>
                    <a:pt x="671" y="1528"/>
                    <a:pt x="508" y="1284"/>
                  </a:cubicBezTo>
                  <a:cubicBezTo>
                    <a:pt x="381" y="1031"/>
                    <a:pt x="444" y="651"/>
                    <a:pt x="698" y="492"/>
                  </a:cubicBezTo>
                  <a:cubicBezTo>
                    <a:pt x="713" y="524"/>
                    <a:pt x="737" y="540"/>
                    <a:pt x="765" y="540"/>
                  </a:cubicBezTo>
                  <a:cubicBezTo>
                    <a:pt x="793" y="540"/>
                    <a:pt x="824" y="524"/>
                    <a:pt x="856" y="492"/>
                  </a:cubicBezTo>
                  <a:cubicBezTo>
                    <a:pt x="973" y="419"/>
                    <a:pt x="1125" y="373"/>
                    <a:pt x="1276" y="373"/>
                  </a:cubicBezTo>
                  <a:close/>
                  <a:moveTo>
                    <a:pt x="1259" y="1"/>
                  </a:moveTo>
                  <a:cubicBezTo>
                    <a:pt x="1087" y="1"/>
                    <a:pt x="913" y="46"/>
                    <a:pt x="761" y="144"/>
                  </a:cubicBezTo>
                  <a:cubicBezTo>
                    <a:pt x="317" y="239"/>
                    <a:pt x="1" y="714"/>
                    <a:pt x="127" y="1189"/>
                  </a:cubicBezTo>
                  <a:cubicBezTo>
                    <a:pt x="224" y="1695"/>
                    <a:pt x="687" y="2017"/>
                    <a:pt x="1154" y="2017"/>
                  </a:cubicBezTo>
                  <a:cubicBezTo>
                    <a:pt x="1301" y="2017"/>
                    <a:pt x="1448" y="1985"/>
                    <a:pt x="1584" y="1917"/>
                  </a:cubicBezTo>
                  <a:cubicBezTo>
                    <a:pt x="2154" y="1696"/>
                    <a:pt x="2376" y="967"/>
                    <a:pt x="2059" y="460"/>
                  </a:cubicBezTo>
                  <a:cubicBezTo>
                    <a:pt x="1914" y="169"/>
                    <a:pt x="1590" y="1"/>
                    <a:pt x="1259"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03" name="Google Shape;1503;p51"/>
            <p:cNvSpPr/>
            <p:nvPr/>
          </p:nvSpPr>
          <p:spPr>
            <a:xfrm>
              <a:off x="6838415" y="3821042"/>
              <a:ext cx="47775" cy="44916"/>
            </a:xfrm>
            <a:custGeom>
              <a:avLst/>
              <a:gdLst/>
              <a:ahLst/>
              <a:cxnLst/>
              <a:rect l="l" t="t" r="r" b="b"/>
              <a:pathLst>
                <a:path w="1521" h="1430" extrusionOk="0">
                  <a:moveTo>
                    <a:pt x="793" y="223"/>
                  </a:moveTo>
                  <a:cubicBezTo>
                    <a:pt x="793" y="254"/>
                    <a:pt x="824" y="349"/>
                    <a:pt x="888" y="349"/>
                  </a:cubicBezTo>
                  <a:cubicBezTo>
                    <a:pt x="1141" y="381"/>
                    <a:pt x="1268" y="571"/>
                    <a:pt x="1268" y="824"/>
                  </a:cubicBezTo>
                  <a:cubicBezTo>
                    <a:pt x="1268" y="1041"/>
                    <a:pt x="1120" y="1139"/>
                    <a:pt x="955" y="1139"/>
                  </a:cubicBezTo>
                  <a:cubicBezTo>
                    <a:pt x="879" y="1139"/>
                    <a:pt x="799" y="1118"/>
                    <a:pt x="729" y="1078"/>
                  </a:cubicBezTo>
                  <a:cubicBezTo>
                    <a:pt x="508" y="1014"/>
                    <a:pt x="349" y="698"/>
                    <a:pt x="508" y="444"/>
                  </a:cubicBezTo>
                  <a:cubicBezTo>
                    <a:pt x="539" y="349"/>
                    <a:pt x="666" y="254"/>
                    <a:pt x="793" y="223"/>
                  </a:cubicBezTo>
                  <a:close/>
                  <a:moveTo>
                    <a:pt x="908" y="1"/>
                  </a:moveTo>
                  <a:cubicBezTo>
                    <a:pt x="615" y="1"/>
                    <a:pt x="325" y="168"/>
                    <a:pt x="191" y="413"/>
                  </a:cubicBezTo>
                  <a:cubicBezTo>
                    <a:pt x="1" y="824"/>
                    <a:pt x="254" y="1236"/>
                    <a:pt x="666" y="1394"/>
                  </a:cubicBezTo>
                  <a:cubicBezTo>
                    <a:pt x="737" y="1418"/>
                    <a:pt x="811" y="1430"/>
                    <a:pt x="884" y="1430"/>
                  </a:cubicBezTo>
                  <a:cubicBezTo>
                    <a:pt x="1198" y="1430"/>
                    <a:pt x="1495" y="1216"/>
                    <a:pt x="1521" y="856"/>
                  </a:cubicBezTo>
                  <a:cubicBezTo>
                    <a:pt x="1521" y="603"/>
                    <a:pt x="1458" y="381"/>
                    <a:pt x="1268" y="223"/>
                  </a:cubicBezTo>
                  <a:cubicBezTo>
                    <a:pt x="1299" y="191"/>
                    <a:pt x="1331" y="128"/>
                    <a:pt x="1268" y="96"/>
                  </a:cubicBezTo>
                  <a:cubicBezTo>
                    <a:pt x="1155" y="30"/>
                    <a:pt x="1031" y="1"/>
                    <a:pt x="908"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04" name="Google Shape;1504;p51"/>
            <p:cNvSpPr/>
            <p:nvPr/>
          </p:nvSpPr>
          <p:spPr>
            <a:xfrm>
              <a:off x="6732972" y="3866995"/>
              <a:ext cx="67689" cy="10836"/>
            </a:xfrm>
            <a:custGeom>
              <a:avLst/>
              <a:gdLst/>
              <a:ahLst/>
              <a:cxnLst/>
              <a:rect l="l" t="t" r="r" b="b"/>
              <a:pathLst>
                <a:path w="2155" h="345" extrusionOk="0">
                  <a:moveTo>
                    <a:pt x="1437" y="0"/>
                  </a:moveTo>
                  <a:cubicBezTo>
                    <a:pt x="997" y="0"/>
                    <a:pt x="531" y="45"/>
                    <a:pt x="128" y="90"/>
                  </a:cubicBezTo>
                  <a:cubicBezTo>
                    <a:pt x="1" y="153"/>
                    <a:pt x="64" y="312"/>
                    <a:pt x="191" y="312"/>
                  </a:cubicBezTo>
                  <a:cubicBezTo>
                    <a:pt x="382" y="334"/>
                    <a:pt x="592" y="344"/>
                    <a:pt x="810" y="344"/>
                  </a:cubicBezTo>
                  <a:cubicBezTo>
                    <a:pt x="1207" y="344"/>
                    <a:pt x="1628" y="310"/>
                    <a:pt x="1996" y="248"/>
                  </a:cubicBezTo>
                  <a:cubicBezTo>
                    <a:pt x="2154" y="248"/>
                    <a:pt x="2091" y="26"/>
                    <a:pt x="1964" y="26"/>
                  </a:cubicBezTo>
                  <a:cubicBezTo>
                    <a:pt x="1797" y="8"/>
                    <a:pt x="1620" y="0"/>
                    <a:pt x="1437"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05" name="Google Shape;1505;p51"/>
            <p:cNvSpPr/>
            <p:nvPr/>
          </p:nvSpPr>
          <p:spPr>
            <a:xfrm>
              <a:off x="6734982" y="4063339"/>
              <a:ext cx="64673" cy="10397"/>
            </a:xfrm>
            <a:custGeom>
              <a:avLst/>
              <a:gdLst/>
              <a:ahLst/>
              <a:cxnLst/>
              <a:rect l="l" t="t" r="r" b="b"/>
              <a:pathLst>
                <a:path w="2059" h="331" extrusionOk="0">
                  <a:moveTo>
                    <a:pt x="1316" y="0"/>
                  </a:moveTo>
                  <a:cubicBezTo>
                    <a:pt x="901" y="0"/>
                    <a:pt x="486" y="56"/>
                    <a:pt x="127" y="141"/>
                  </a:cubicBezTo>
                  <a:cubicBezTo>
                    <a:pt x="0" y="173"/>
                    <a:pt x="32" y="331"/>
                    <a:pt x="159" y="331"/>
                  </a:cubicBezTo>
                  <a:cubicBezTo>
                    <a:pt x="729" y="268"/>
                    <a:pt x="1299" y="299"/>
                    <a:pt x="1900" y="268"/>
                  </a:cubicBezTo>
                  <a:cubicBezTo>
                    <a:pt x="2027" y="268"/>
                    <a:pt x="2059" y="109"/>
                    <a:pt x="1932" y="46"/>
                  </a:cubicBezTo>
                  <a:cubicBezTo>
                    <a:pt x="1731" y="14"/>
                    <a:pt x="1524" y="0"/>
                    <a:pt x="1316"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06" name="Google Shape;1506;p51"/>
            <p:cNvSpPr/>
            <p:nvPr/>
          </p:nvSpPr>
          <p:spPr>
            <a:xfrm>
              <a:off x="6727004" y="4140765"/>
              <a:ext cx="68976" cy="17024"/>
            </a:xfrm>
            <a:custGeom>
              <a:avLst/>
              <a:gdLst/>
              <a:ahLst/>
              <a:cxnLst/>
              <a:rect l="l" t="t" r="r" b="b"/>
              <a:pathLst>
                <a:path w="2196" h="542" extrusionOk="0">
                  <a:moveTo>
                    <a:pt x="2056" y="0"/>
                  </a:moveTo>
                  <a:cubicBezTo>
                    <a:pt x="2038" y="0"/>
                    <a:pt x="2018" y="6"/>
                    <a:pt x="1996" y="19"/>
                  </a:cubicBezTo>
                  <a:cubicBezTo>
                    <a:pt x="1442" y="213"/>
                    <a:pt x="936" y="310"/>
                    <a:pt x="373" y="310"/>
                  </a:cubicBezTo>
                  <a:cubicBezTo>
                    <a:pt x="292" y="310"/>
                    <a:pt x="211" y="308"/>
                    <a:pt x="128" y="304"/>
                  </a:cubicBezTo>
                  <a:cubicBezTo>
                    <a:pt x="1" y="304"/>
                    <a:pt x="1" y="399"/>
                    <a:pt x="96" y="463"/>
                  </a:cubicBezTo>
                  <a:cubicBezTo>
                    <a:pt x="312" y="517"/>
                    <a:pt x="536" y="541"/>
                    <a:pt x="762" y="541"/>
                  </a:cubicBezTo>
                  <a:cubicBezTo>
                    <a:pt x="1198" y="541"/>
                    <a:pt x="1642" y="450"/>
                    <a:pt x="2059" y="304"/>
                  </a:cubicBezTo>
                  <a:cubicBezTo>
                    <a:pt x="2196" y="223"/>
                    <a:pt x="2168" y="0"/>
                    <a:pt x="2056"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07" name="Google Shape;1507;p51"/>
            <p:cNvSpPr/>
            <p:nvPr/>
          </p:nvSpPr>
          <p:spPr>
            <a:xfrm>
              <a:off x="6724020" y="4212976"/>
              <a:ext cx="71646" cy="10962"/>
            </a:xfrm>
            <a:custGeom>
              <a:avLst/>
              <a:gdLst/>
              <a:ahLst/>
              <a:cxnLst/>
              <a:rect l="l" t="t" r="r" b="b"/>
              <a:pathLst>
                <a:path w="2281" h="349" extrusionOk="0">
                  <a:moveTo>
                    <a:pt x="2123" y="1"/>
                  </a:moveTo>
                  <a:cubicBezTo>
                    <a:pt x="1679" y="85"/>
                    <a:pt x="1236" y="113"/>
                    <a:pt x="774" y="113"/>
                  </a:cubicBezTo>
                  <a:cubicBezTo>
                    <a:pt x="543" y="113"/>
                    <a:pt x="307" y="106"/>
                    <a:pt x="64" y="96"/>
                  </a:cubicBezTo>
                  <a:cubicBezTo>
                    <a:pt x="1" y="96"/>
                    <a:pt x="1" y="254"/>
                    <a:pt x="64" y="254"/>
                  </a:cubicBezTo>
                  <a:cubicBezTo>
                    <a:pt x="428" y="317"/>
                    <a:pt x="785" y="349"/>
                    <a:pt x="1133" y="349"/>
                  </a:cubicBezTo>
                  <a:cubicBezTo>
                    <a:pt x="1481" y="349"/>
                    <a:pt x="1822" y="317"/>
                    <a:pt x="2154" y="254"/>
                  </a:cubicBezTo>
                  <a:cubicBezTo>
                    <a:pt x="2281" y="254"/>
                    <a:pt x="2281" y="1"/>
                    <a:pt x="2123"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08" name="Google Shape;1508;p51"/>
            <p:cNvSpPr/>
            <p:nvPr/>
          </p:nvSpPr>
          <p:spPr>
            <a:xfrm>
              <a:off x="6728009" y="3938327"/>
              <a:ext cx="68348" cy="10491"/>
            </a:xfrm>
            <a:custGeom>
              <a:avLst/>
              <a:gdLst/>
              <a:ahLst/>
              <a:cxnLst/>
              <a:rect l="l" t="t" r="r" b="b"/>
              <a:pathLst>
                <a:path w="2176" h="334" extrusionOk="0">
                  <a:moveTo>
                    <a:pt x="1994" y="1"/>
                  </a:moveTo>
                  <a:cubicBezTo>
                    <a:pt x="1985" y="1"/>
                    <a:pt x="1974" y="2"/>
                    <a:pt x="1964" y="4"/>
                  </a:cubicBezTo>
                  <a:cubicBezTo>
                    <a:pt x="1417" y="59"/>
                    <a:pt x="894" y="137"/>
                    <a:pt x="354" y="137"/>
                  </a:cubicBezTo>
                  <a:cubicBezTo>
                    <a:pt x="268" y="137"/>
                    <a:pt x="182" y="135"/>
                    <a:pt x="96" y="131"/>
                  </a:cubicBezTo>
                  <a:cubicBezTo>
                    <a:pt x="1" y="131"/>
                    <a:pt x="1" y="289"/>
                    <a:pt x="96" y="289"/>
                  </a:cubicBezTo>
                  <a:cubicBezTo>
                    <a:pt x="380" y="317"/>
                    <a:pt x="671" y="333"/>
                    <a:pt x="963" y="333"/>
                  </a:cubicBezTo>
                  <a:cubicBezTo>
                    <a:pt x="1320" y="333"/>
                    <a:pt x="1679" y="310"/>
                    <a:pt x="2027" y="257"/>
                  </a:cubicBezTo>
                  <a:cubicBezTo>
                    <a:pt x="2175" y="198"/>
                    <a:pt x="2130" y="1"/>
                    <a:pt x="1994"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09" name="Google Shape;1509;p51"/>
            <p:cNvSpPr/>
            <p:nvPr/>
          </p:nvSpPr>
          <p:spPr>
            <a:xfrm>
              <a:off x="6727035" y="4329036"/>
              <a:ext cx="68223" cy="10428"/>
            </a:xfrm>
            <a:custGeom>
              <a:avLst/>
              <a:gdLst/>
              <a:ahLst/>
              <a:cxnLst/>
              <a:rect l="l" t="t" r="r" b="b"/>
              <a:pathLst>
                <a:path w="2172" h="332" extrusionOk="0">
                  <a:moveTo>
                    <a:pt x="2043" y="1"/>
                  </a:moveTo>
                  <a:cubicBezTo>
                    <a:pt x="2028" y="1"/>
                    <a:pt x="2012" y="4"/>
                    <a:pt x="1995" y="11"/>
                  </a:cubicBezTo>
                  <a:cubicBezTo>
                    <a:pt x="1539" y="79"/>
                    <a:pt x="1098" y="131"/>
                    <a:pt x="651" y="131"/>
                  </a:cubicBezTo>
                  <a:cubicBezTo>
                    <a:pt x="478" y="131"/>
                    <a:pt x="303" y="124"/>
                    <a:pt x="127" y="106"/>
                  </a:cubicBezTo>
                  <a:cubicBezTo>
                    <a:pt x="117" y="103"/>
                    <a:pt x="108" y="102"/>
                    <a:pt x="100" y="102"/>
                  </a:cubicBezTo>
                  <a:cubicBezTo>
                    <a:pt x="1" y="102"/>
                    <a:pt x="10" y="264"/>
                    <a:pt x="127" y="264"/>
                  </a:cubicBezTo>
                  <a:cubicBezTo>
                    <a:pt x="420" y="308"/>
                    <a:pt x="721" y="332"/>
                    <a:pt x="1023" y="332"/>
                  </a:cubicBezTo>
                  <a:cubicBezTo>
                    <a:pt x="1370" y="332"/>
                    <a:pt x="1719" y="300"/>
                    <a:pt x="2058" y="233"/>
                  </a:cubicBezTo>
                  <a:cubicBezTo>
                    <a:pt x="2171" y="204"/>
                    <a:pt x="2158" y="1"/>
                    <a:pt x="2043"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10" name="Google Shape;1510;p51"/>
            <p:cNvSpPr/>
            <p:nvPr/>
          </p:nvSpPr>
          <p:spPr>
            <a:xfrm>
              <a:off x="6724020" y="4377031"/>
              <a:ext cx="71426" cy="11182"/>
            </a:xfrm>
            <a:custGeom>
              <a:avLst/>
              <a:gdLst/>
              <a:ahLst/>
              <a:cxnLst/>
              <a:rect l="l" t="t" r="r" b="b"/>
              <a:pathLst>
                <a:path w="2274" h="356" extrusionOk="0">
                  <a:moveTo>
                    <a:pt x="2118" y="0"/>
                  </a:moveTo>
                  <a:cubicBezTo>
                    <a:pt x="2109" y="0"/>
                    <a:pt x="2100" y="1"/>
                    <a:pt x="2091" y="3"/>
                  </a:cubicBezTo>
                  <a:cubicBezTo>
                    <a:pt x="1583" y="100"/>
                    <a:pt x="1093" y="141"/>
                    <a:pt x="580" y="141"/>
                  </a:cubicBezTo>
                  <a:cubicBezTo>
                    <a:pt x="421" y="141"/>
                    <a:pt x="260" y="137"/>
                    <a:pt x="96" y="130"/>
                  </a:cubicBezTo>
                  <a:cubicBezTo>
                    <a:pt x="1" y="130"/>
                    <a:pt x="1" y="288"/>
                    <a:pt x="96" y="288"/>
                  </a:cubicBezTo>
                  <a:cubicBezTo>
                    <a:pt x="419" y="332"/>
                    <a:pt x="743" y="356"/>
                    <a:pt x="1063" y="356"/>
                  </a:cubicBezTo>
                  <a:cubicBezTo>
                    <a:pt x="1432" y="356"/>
                    <a:pt x="1798" y="324"/>
                    <a:pt x="2154" y="256"/>
                  </a:cubicBezTo>
                  <a:cubicBezTo>
                    <a:pt x="2274" y="227"/>
                    <a:pt x="2253" y="0"/>
                    <a:pt x="2118"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11" name="Google Shape;1511;p51"/>
            <p:cNvSpPr/>
            <p:nvPr/>
          </p:nvSpPr>
          <p:spPr>
            <a:xfrm>
              <a:off x="6727004" y="4271525"/>
              <a:ext cx="68662" cy="13098"/>
            </a:xfrm>
            <a:custGeom>
              <a:avLst/>
              <a:gdLst/>
              <a:ahLst/>
              <a:cxnLst/>
              <a:rect l="l" t="t" r="r" b="b"/>
              <a:pathLst>
                <a:path w="2186" h="417" extrusionOk="0">
                  <a:moveTo>
                    <a:pt x="1857" y="1"/>
                  </a:moveTo>
                  <a:cubicBezTo>
                    <a:pt x="1276" y="1"/>
                    <a:pt x="676" y="137"/>
                    <a:pt x="128" y="195"/>
                  </a:cubicBezTo>
                  <a:cubicBezTo>
                    <a:pt x="1" y="195"/>
                    <a:pt x="1" y="417"/>
                    <a:pt x="128" y="417"/>
                  </a:cubicBezTo>
                  <a:cubicBezTo>
                    <a:pt x="761" y="353"/>
                    <a:pt x="1426" y="353"/>
                    <a:pt x="2059" y="258"/>
                  </a:cubicBezTo>
                  <a:cubicBezTo>
                    <a:pt x="2186" y="195"/>
                    <a:pt x="2154" y="5"/>
                    <a:pt x="2028" y="5"/>
                  </a:cubicBezTo>
                  <a:cubicBezTo>
                    <a:pt x="1971" y="2"/>
                    <a:pt x="1914" y="1"/>
                    <a:pt x="1857"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12" name="Google Shape;1512;p51"/>
            <p:cNvSpPr/>
            <p:nvPr/>
          </p:nvSpPr>
          <p:spPr>
            <a:xfrm>
              <a:off x="6727004" y="3813096"/>
              <a:ext cx="68662" cy="7004"/>
            </a:xfrm>
            <a:custGeom>
              <a:avLst/>
              <a:gdLst/>
              <a:ahLst/>
              <a:cxnLst/>
              <a:rect l="l" t="t" r="r" b="b"/>
              <a:pathLst>
                <a:path w="2186" h="223" extrusionOk="0">
                  <a:moveTo>
                    <a:pt x="2028" y="1"/>
                  </a:moveTo>
                  <a:cubicBezTo>
                    <a:pt x="1394" y="1"/>
                    <a:pt x="761" y="1"/>
                    <a:pt x="128" y="32"/>
                  </a:cubicBezTo>
                  <a:cubicBezTo>
                    <a:pt x="1" y="32"/>
                    <a:pt x="1" y="222"/>
                    <a:pt x="128" y="222"/>
                  </a:cubicBezTo>
                  <a:lnTo>
                    <a:pt x="2028" y="222"/>
                  </a:lnTo>
                  <a:cubicBezTo>
                    <a:pt x="2186" y="222"/>
                    <a:pt x="2186" y="1"/>
                    <a:pt x="2028"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13" name="Google Shape;1513;p51"/>
            <p:cNvSpPr/>
            <p:nvPr/>
          </p:nvSpPr>
          <p:spPr>
            <a:xfrm>
              <a:off x="6722073" y="4004006"/>
              <a:ext cx="62380" cy="11810"/>
            </a:xfrm>
            <a:custGeom>
              <a:avLst/>
              <a:gdLst/>
              <a:ahLst/>
              <a:cxnLst/>
              <a:rect l="l" t="t" r="r" b="b"/>
              <a:pathLst>
                <a:path w="1986" h="376" extrusionOk="0">
                  <a:moveTo>
                    <a:pt x="1768" y="0"/>
                  </a:moveTo>
                  <a:cubicBezTo>
                    <a:pt x="1760" y="0"/>
                    <a:pt x="1751" y="1"/>
                    <a:pt x="1741" y="3"/>
                  </a:cubicBezTo>
                  <a:cubicBezTo>
                    <a:pt x="1366" y="121"/>
                    <a:pt x="972" y="186"/>
                    <a:pt x="562" y="186"/>
                  </a:cubicBezTo>
                  <a:cubicBezTo>
                    <a:pt x="419" y="186"/>
                    <a:pt x="273" y="178"/>
                    <a:pt x="126" y="161"/>
                  </a:cubicBezTo>
                  <a:cubicBezTo>
                    <a:pt x="116" y="159"/>
                    <a:pt x="107" y="158"/>
                    <a:pt x="99" y="158"/>
                  </a:cubicBezTo>
                  <a:cubicBezTo>
                    <a:pt x="0" y="158"/>
                    <a:pt x="9" y="320"/>
                    <a:pt x="126" y="320"/>
                  </a:cubicBezTo>
                  <a:cubicBezTo>
                    <a:pt x="364" y="357"/>
                    <a:pt x="591" y="375"/>
                    <a:pt x="814" y="375"/>
                  </a:cubicBezTo>
                  <a:cubicBezTo>
                    <a:pt x="1158" y="375"/>
                    <a:pt x="1491" y="333"/>
                    <a:pt x="1836" y="256"/>
                  </a:cubicBezTo>
                  <a:cubicBezTo>
                    <a:pt x="1985" y="227"/>
                    <a:pt x="1910" y="0"/>
                    <a:pt x="1768"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grpSp>
      <p:grpSp>
        <p:nvGrpSpPr>
          <p:cNvPr id="1514" name="Google Shape;1514;p51"/>
          <p:cNvGrpSpPr/>
          <p:nvPr/>
        </p:nvGrpSpPr>
        <p:grpSpPr>
          <a:xfrm>
            <a:off x="1613703" y="3054623"/>
            <a:ext cx="708275" cy="923412"/>
            <a:chOff x="1210277" y="2290967"/>
            <a:chExt cx="531206" cy="692559"/>
          </a:xfrm>
        </p:grpSpPr>
        <p:sp>
          <p:nvSpPr>
            <p:cNvPr id="1515" name="Google Shape;1515;p51"/>
            <p:cNvSpPr/>
            <p:nvPr/>
          </p:nvSpPr>
          <p:spPr>
            <a:xfrm>
              <a:off x="1230160" y="2301113"/>
              <a:ext cx="491441" cy="673462"/>
            </a:xfrm>
            <a:custGeom>
              <a:avLst/>
              <a:gdLst/>
              <a:ahLst/>
              <a:cxnLst/>
              <a:rect l="l" t="t" r="r" b="b"/>
              <a:pathLst>
                <a:path w="15646" h="21441" extrusionOk="0">
                  <a:moveTo>
                    <a:pt x="1612" y="1063"/>
                  </a:moveTo>
                  <a:cubicBezTo>
                    <a:pt x="1644" y="1063"/>
                    <a:pt x="1678" y="1077"/>
                    <a:pt x="1711" y="1109"/>
                  </a:cubicBezTo>
                  <a:cubicBezTo>
                    <a:pt x="2629" y="2091"/>
                    <a:pt x="3484" y="3136"/>
                    <a:pt x="4276" y="4245"/>
                  </a:cubicBezTo>
                  <a:cubicBezTo>
                    <a:pt x="4347" y="4292"/>
                    <a:pt x="4277" y="4374"/>
                    <a:pt x="4198" y="4374"/>
                  </a:cubicBezTo>
                  <a:cubicBezTo>
                    <a:pt x="4171" y="4374"/>
                    <a:pt x="4142" y="4364"/>
                    <a:pt x="4118" y="4340"/>
                  </a:cubicBezTo>
                  <a:cubicBezTo>
                    <a:pt x="3199" y="3358"/>
                    <a:pt x="2344" y="2344"/>
                    <a:pt x="1521" y="1299"/>
                  </a:cubicBezTo>
                  <a:cubicBezTo>
                    <a:pt x="1450" y="1181"/>
                    <a:pt x="1520" y="1063"/>
                    <a:pt x="1612" y="1063"/>
                  </a:cubicBezTo>
                  <a:close/>
                  <a:moveTo>
                    <a:pt x="7555" y="2769"/>
                  </a:moveTo>
                  <a:cubicBezTo>
                    <a:pt x="9465" y="2769"/>
                    <a:pt x="12290" y="3124"/>
                    <a:pt x="12827" y="3231"/>
                  </a:cubicBezTo>
                  <a:cubicBezTo>
                    <a:pt x="12953" y="3231"/>
                    <a:pt x="12953" y="3390"/>
                    <a:pt x="12858" y="3453"/>
                  </a:cubicBezTo>
                  <a:cubicBezTo>
                    <a:pt x="12890" y="3453"/>
                    <a:pt x="12890" y="3453"/>
                    <a:pt x="12890" y="3485"/>
                  </a:cubicBezTo>
                  <a:cubicBezTo>
                    <a:pt x="13302" y="6398"/>
                    <a:pt x="13270" y="9407"/>
                    <a:pt x="12985" y="12352"/>
                  </a:cubicBezTo>
                  <a:cubicBezTo>
                    <a:pt x="12985" y="12459"/>
                    <a:pt x="12883" y="12523"/>
                    <a:pt x="12787" y="12523"/>
                  </a:cubicBezTo>
                  <a:cubicBezTo>
                    <a:pt x="12742" y="12523"/>
                    <a:pt x="12699" y="12509"/>
                    <a:pt x="12668" y="12479"/>
                  </a:cubicBezTo>
                  <a:lnTo>
                    <a:pt x="12637" y="12415"/>
                  </a:lnTo>
                  <a:cubicBezTo>
                    <a:pt x="9945" y="9787"/>
                    <a:pt x="7474" y="6525"/>
                    <a:pt x="5543" y="3295"/>
                  </a:cubicBezTo>
                  <a:cubicBezTo>
                    <a:pt x="5443" y="3169"/>
                    <a:pt x="5580" y="3044"/>
                    <a:pt x="5704" y="3044"/>
                  </a:cubicBezTo>
                  <a:cubicBezTo>
                    <a:pt x="5737" y="3044"/>
                    <a:pt x="5770" y="3053"/>
                    <a:pt x="5796" y="3073"/>
                  </a:cubicBezTo>
                  <a:cubicBezTo>
                    <a:pt x="5949" y="2849"/>
                    <a:pt x="6649" y="2769"/>
                    <a:pt x="7555" y="2769"/>
                  </a:cubicBezTo>
                  <a:close/>
                  <a:moveTo>
                    <a:pt x="15645" y="1"/>
                  </a:moveTo>
                  <a:lnTo>
                    <a:pt x="15645" y="1"/>
                  </a:lnTo>
                  <a:cubicBezTo>
                    <a:pt x="10451" y="223"/>
                    <a:pt x="5226" y="159"/>
                    <a:pt x="1" y="191"/>
                  </a:cubicBezTo>
                  <a:cubicBezTo>
                    <a:pt x="2724" y="3548"/>
                    <a:pt x="5163" y="7158"/>
                    <a:pt x="7728" y="10642"/>
                  </a:cubicBezTo>
                  <a:cubicBezTo>
                    <a:pt x="10325" y="14157"/>
                    <a:pt x="13143" y="17609"/>
                    <a:pt x="15550" y="21441"/>
                  </a:cubicBezTo>
                  <a:cubicBezTo>
                    <a:pt x="15550" y="19921"/>
                    <a:pt x="15550" y="18337"/>
                    <a:pt x="15518" y="16786"/>
                  </a:cubicBezTo>
                  <a:lnTo>
                    <a:pt x="15138" y="16786"/>
                  </a:lnTo>
                  <a:cubicBezTo>
                    <a:pt x="15012" y="16786"/>
                    <a:pt x="15012" y="16627"/>
                    <a:pt x="15138" y="16627"/>
                  </a:cubicBezTo>
                  <a:cubicBezTo>
                    <a:pt x="15191" y="16617"/>
                    <a:pt x="15237" y="16613"/>
                    <a:pt x="15279" y="16613"/>
                  </a:cubicBezTo>
                  <a:cubicBezTo>
                    <a:pt x="15364" y="16613"/>
                    <a:pt x="15434" y="16627"/>
                    <a:pt x="15518" y="16627"/>
                  </a:cubicBezTo>
                  <a:lnTo>
                    <a:pt x="15518" y="15360"/>
                  </a:lnTo>
                  <a:lnTo>
                    <a:pt x="15012" y="15360"/>
                  </a:lnTo>
                  <a:cubicBezTo>
                    <a:pt x="14885" y="15360"/>
                    <a:pt x="14885" y="15202"/>
                    <a:pt x="15012" y="15202"/>
                  </a:cubicBezTo>
                  <a:lnTo>
                    <a:pt x="15518" y="15202"/>
                  </a:lnTo>
                  <a:lnTo>
                    <a:pt x="15518" y="13840"/>
                  </a:lnTo>
                  <a:cubicBezTo>
                    <a:pt x="15392" y="13904"/>
                    <a:pt x="15328" y="13904"/>
                    <a:pt x="15202" y="13935"/>
                  </a:cubicBezTo>
                  <a:cubicBezTo>
                    <a:pt x="15170" y="13967"/>
                    <a:pt x="15138" y="13967"/>
                    <a:pt x="15075" y="13967"/>
                  </a:cubicBezTo>
                  <a:cubicBezTo>
                    <a:pt x="15012" y="13967"/>
                    <a:pt x="14980" y="13999"/>
                    <a:pt x="14885" y="13999"/>
                  </a:cubicBezTo>
                  <a:lnTo>
                    <a:pt x="14853" y="13999"/>
                  </a:lnTo>
                  <a:cubicBezTo>
                    <a:pt x="14727" y="13999"/>
                    <a:pt x="14727" y="13840"/>
                    <a:pt x="14822" y="13809"/>
                  </a:cubicBezTo>
                  <a:cubicBezTo>
                    <a:pt x="14917" y="13777"/>
                    <a:pt x="15043" y="13777"/>
                    <a:pt x="15170" y="13745"/>
                  </a:cubicBezTo>
                  <a:cubicBezTo>
                    <a:pt x="15297" y="13745"/>
                    <a:pt x="15392" y="13682"/>
                    <a:pt x="15518" y="13682"/>
                  </a:cubicBezTo>
                  <a:lnTo>
                    <a:pt x="15518" y="12542"/>
                  </a:lnTo>
                  <a:cubicBezTo>
                    <a:pt x="15307" y="12542"/>
                    <a:pt x="15096" y="12556"/>
                    <a:pt x="14885" y="12556"/>
                  </a:cubicBezTo>
                  <a:cubicBezTo>
                    <a:pt x="14779" y="12556"/>
                    <a:pt x="14674" y="12552"/>
                    <a:pt x="14568" y="12542"/>
                  </a:cubicBezTo>
                  <a:cubicBezTo>
                    <a:pt x="14442" y="12510"/>
                    <a:pt x="14442" y="12352"/>
                    <a:pt x="14568" y="12352"/>
                  </a:cubicBezTo>
                  <a:cubicBezTo>
                    <a:pt x="14727" y="12336"/>
                    <a:pt x="14885" y="12328"/>
                    <a:pt x="15043" y="12328"/>
                  </a:cubicBezTo>
                  <a:cubicBezTo>
                    <a:pt x="15202" y="12328"/>
                    <a:pt x="15360" y="12336"/>
                    <a:pt x="15518" y="12352"/>
                  </a:cubicBezTo>
                  <a:lnTo>
                    <a:pt x="15518" y="10990"/>
                  </a:lnTo>
                  <a:lnTo>
                    <a:pt x="14695" y="10990"/>
                  </a:lnTo>
                  <a:cubicBezTo>
                    <a:pt x="14568" y="10990"/>
                    <a:pt x="14568" y="10832"/>
                    <a:pt x="14695" y="10832"/>
                  </a:cubicBezTo>
                  <a:lnTo>
                    <a:pt x="15518" y="10832"/>
                  </a:lnTo>
                  <a:lnTo>
                    <a:pt x="15518" y="9438"/>
                  </a:lnTo>
                  <a:lnTo>
                    <a:pt x="15487" y="9438"/>
                  </a:lnTo>
                  <a:cubicBezTo>
                    <a:pt x="15328" y="9438"/>
                    <a:pt x="15138" y="9438"/>
                    <a:pt x="14980" y="9502"/>
                  </a:cubicBezTo>
                  <a:lnTo>
                    <a:pt x="14505" y="9628"/>
                  </a:lnTo>
                  <a:cubicBezTo>
                    <a:pt x="14378" y="9628"/>
                    <a:pt x="14347" y="9502"/>
                    <a:pt x="14410" y="9438"/>
                  </a:cubicBezTo>
                  <a:cubicBezTo>
                    <a:pt x="14604" y="9341"/>
                    <a:pt x="14846" y="9304"/>
                    <a:pt x="15076" y="9304"/>
                  </a:cubicBezTo>
                  <a:cubicBezTo>
                    <a:pt x="15222" y="9304"/>
                    <a:pt x="15364" y="9319"/>
                    <a:pt x="15487" y="9343"/>
                  </a:cubicBezTo>
                  <a:lnTo>
                    <a:pt x="15518" y="9375"/>
                  </a:lnTo>
                  <a:lnTo>
                    <a:pt x="15518" y="7982"/>
                  </a:lnTo>
                  <a:lnTo>
                    <a:pt x="15075" y="7982"/>
                  </a:lnTo>
                  <a:cubicBezTo>
                    <a:pt x="14980" y="7950"/>
                    <a:pt x="14980" y="7792"/>
                    <a:pt x="15075" y="7792"/>
                  </a:cubicBezTo>
                  <a:lnTo>
                    <a:pt x="15518" y="7792"/>
                  </a:lnTo>
                  <a:lnTo>
                    <a:pt x="15518" y="6430"/>
                  </a:lnTo>
                  <a:lnTo>
                    <a:pt x="15487" y="6430"/>
                  </a:lnTo>
                  <a:cubicBezTo>
                    <a:pt x="15408" y="6414"/>
                    <a:pt x="15328" y="6406"/>
                    <a:pt x="15253" y="6406"/>
                  </a:cubicBezTo>
                  <a:cubicBezTo>
                    <a:pt x="15178" y="6406"/>
                    <a:pt x="15107" y="6414"/>
                    <a:pt x="15043" y="6430"/>
                  </a:cubicBezTo>
                  <a:cubicBezTo>
                    <a:pt x="15075" y="6493"/>
                    <a:pt x="15043" y="6556"/>
                    <a:pt x="14980" y="6556"/>
                  </a:cubicBezTo>
                  <a:lnTo>
                    <a:pt x="14663" y="6525"/>
                  </a:lnTo>
                  <a:cubicBezTo>
                    <a:pt x="14537" y="6493"/>
                    <a:pt x="14505" y="6366"/>
                    <a:pt x="14600" y="6335"/>
                  </a:cubicBezTo>
                  <a:cubicBezTo>
                    <a:pt x="14790" y="6250"/>
                    <a:pt x="14994" y="6222"/>
                    <a:pt x="15194" y="6222"/>
                  </a:cubicBezTo>
                  <a:cubicBezTo>
                    <a:pt x="15293" y="6222"/>
                    <a:pt x="15392" y="6229"/>
                    <a:pt x="15487" y="6240"/>
                  </a:cubicBezTo>
                  <a:lnTo>
                    <a:pt x="15487" y="4878"/>
                  </a:lnTo>
                  <a:lnTo>
                    <a:pt x="15043" y="4878"/>
                  </a:lnTo>
                  <a:cubicBezTo>
                    <a:pt x="15043" y="4941"/>
                    <a:pt x="15043" y="4973"/>
                    <a:pt x="14980" y="4973"/>
                  </a:cubicBezTo>
                  <a:lnTo>
                    <a:pt x="14537" y="4973"/>
                  </a:lnTo>
                  <a:cubicBezTo>
                    <a:pt x="14410" y="4973"/>
                    <a:pt x="14410" y="4815"/>
                    <a:pt x="14473" y="4783"/>
                  </a:cubicBezTo>
                  <a:cubicBezTo>
                    <a:pt x="14682" y="4690"/>
                    <a:pt x="14959" y="4631"/>
                    <a:pt x="15216" y="4631"/>
                  </a:cubicBezTo>
                  <a:cubicBezTo>
                    <a:pt x="15310" y="4631"/>
                    <a:pt x="15402" y="4639"/>
                    <a:pt x="15487" y="4656"/>
                  </a:cubicBezTo>
                  <a:lnTo>
                    <a:pt x="15487" y="3326"/>
                  </a:lnTo>
                  <a:cubicBezTo>
                    <a:pt x="15436" y="3321"/>
                    <a:pt x="15388" y="3318"/>
                    <a:pt x="15341" y="3318"/>
                  </a:cubicBezTo>
                  <a:cubicBezTo>
                    <a:pt x="15121" y="3318"/>
                    <a:pt x="14930" y="3375"/>
                    <a:pt x="14695" y="3453"/>
                  </a:cubicBezTo>
                  <a:cubicBezTo>
                    <a:pt x="14685" y="3455"/>
                    <a:pt x="14676" y="3456"/>
                    <a:pt x="14667" y="3456"/>
                  </a:cubicBezTo>
                  <a:cubicBezTo>
                    <a:pt x="14555" y="3456"/>
                    <a:pt x="14483" y="3290"/>
                    <a:pt x="14600" y="3231"/>
                  </a:cubicBezTo>
                  <a:cubicBezTo>
                    <a:pt x="14818" y="3134"/>
                    <a:pt x="15054" y="3093"/>
                    <a:pt x="15280" y="3093"/>
                  </a:cubicBezTo>
                  <a:cubicBezTo>
                    <a:pt x="15350" y="3093"/>
                    <a:pt x="15419" y="3097"/>
                    <a:pt x="15487" y="3105"/>
                  </a:cubicBezTo>
                  <a:cubicBezTo>
                    <a:pt x="15487" y="2566"/>
                    <a:pt x="15518" y="2059"/>
                    <a:pt x="15518" y="1489"/>
                  </a:cubicBezTo>
                  <a:cubicBezTo>
                    <a:pt x="15468" y="1484"/>
                    <a:pt x="15418" y="1482"/>
                    <a:pt x="15368" y="1482"/>
                  </a:cubicBezTo>
                  <a:cubicBezTo>
                    <a:pt x="15101" y="1482"/>
                    <a:pt x="14835" y="1556"/>
                    <a:pt x="14568" y="1743"/>
                  </a:cubicBezTo>
                  <a:cubicBezTo>
                    <a:pt x="14544" y="1767"/>
                    <a:pt x="14521" y="1778"/>
                    <a:pt x="14500" y="1778"/>
                  </a:cubicBezTo>
                  <a:cubicBezTo>
                    <a:pt x="14412" y="1778"/>
                    <a:pt x="14365" y="1598"/>
                    <a:pt x="14442" y="1521"/>
                  </a:cubicBezTo>
                  <a:cubicBezTo>
                    <a:pt x="14666" y="1364"/>
                    <a:pt x="14954" y="1302"/>
                    <a:pt x="15227" y="1302"/>
                  </a:cubicBezTo>
                  <a:cubicBezTo>
                    <a:pt x="15339" y="1302"/>
                    <a:pt x="15449" y="1313"/>
                    <a:pt x="15550" y="1331"/>
                  </a:cubicBezTo>
                  <a:cubicBezTo>
                    <a:pt x="15550" y="919"/>
                    <a:pt x="15613" y="508"/>
                    <a:pt x="15613" y="64"/>
                  </a:cubicBezTo>
                  <a:cubicBezTo>
                    <a:pt x="15613" y="33"/>
                    <a:pt x="15645" y="33"/>
                    <a:pt x="15645" y="1"/>
                  </a:cubicBezTo>
                  <a:close/>
                </a:path>
              </a:pathLst>
            </a:custGeom>
            <a:solidFill>
              <a:schemeClr val="accent6"/>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16" name="Google Shape;1516;p51"/>
            <p:cNvSpPr/>
            <p:nvPr/>
          </p:nvSpPr>
          <p:spPr>
            <a:xfrm>
              <a:off x="1210277" y="2290967"/>
              <a:ext cx="531206" cy="692559"/>
            </a:xfrm>
            <a:custGeom>
              <a:avLst/>
              <a:gdLst/>
              <a:ahLst/>
              <a:cxnLst/>
              <a:rect l="l" t="t" r="r" b="b"/>
              <a:pathLst>
                <a:path w="16912" h="22049" extrusionOk="0">
                  <a:moveTo>
                    <a:pt x="16380" y="73"/>
                  </a:moveTo>
                  <a:cubicBezTo>
                    <a:pt x="16341" y="81"/>
                    <a:pt x="16341" y="112"/>
                    <a:pt x="16341" y="166"/>
                  </a:cubicBezTo>
                  <a:cubicBezTo>
                    <a:pt x="16341" y="577"/>
                    <a:pt x="16310" y="989"/>
                    <a:pt x="16310" y="1432"/>
                  </a:cubicBezTo>
                  <a:cubicBezTo>
                    <a:pt x="16173" y="1401"/>
                    <a:pt x="16039" y="1383"/>
                    <a:pt x="15910" y="1383"/>
                  </a:cubicBezTo>
                  <a:cubicBezTo>
                    <a:pt x="15652" y="1383"/>
                    <a:pt x="15412" y="1454"/>
                    <a:pt x="15201" y="1622"/>
                  </a:cubicBezTo>
                  <a:cubicBezTo>
                    <a:pt x="15097" y="1675"/>
                    <a:pt x="15165" y="1836"/>
                    <a:pt x="15264" y="1836"/>
                  </a:cubicBezTo>
                  <a:cubicBezTo>
                    <a:pt x="15284" y="1836"/>
                    <a:pt x="15306" y="1829"/>
                    <a:pt x="15328" y="1812"/>
                  </a:cubicBezTo>
                  <a:cubicBezTo>
                    <a:pt x="15529" y="1662"/>
                    <a:pt x="15769" y="1571"/>
                    <a:pt x="16048" y="1571"/>
                  </a:cubicBezTo>
                  <a:cubicBezTo>
                    <a:pt x="16122" y="1571"/>
                    <a:pt x="16199" y="1578"/>
                    <a:pt x="16278" y="1591"/>
                  </a:cubicBezTo>
                  <a:cubicBezTo>
                    <a:pt x="16278" y="2129"/>
                    <a:pt x="16215" y="2636"/>
                    <a:pt x="16215" y="3206"/>
                  </a:cubicBezTo>
                  <a:cubicBezTo>
                    <a:pt x="16155" y="3198"/>
                    <a:pt x="16092" y="3194"/>
                    <a:pt x="16026" y="3194"/>
                  </a:cubicBezTo>
                  <a:cubicBezTo>
                    <a:pt x="15814" y="3194"/>
                    <a:pt x="15577" y="3236"/>
                    <a:pt x="15360" y="3333"/>
                  </a:cubicBezTo>
                  <a:cubicBezTo>
                    <a:pt x="15243" y="3362"/>
                    <a:pt x="15315" y="3526"/>
                    <a:pt x="15401" y="3526"/>
                  </a:cubicBezTo>
                  <a:cubicBezTo>
                    <a:pt x="15409" y="3526"/>
                    <a:pt x="15416" y="3525"/>
                    <a:pt x="15423" y="3523"/>
                  </a:cubicBezTo>
                  <a:cubicBezTo>
                    <a:pt x="15708" y="3428"/>
                    <a:pt x="15961" y="3396"/>
                    <a:pt x="16215" y="3396"/>
                  </a:cubicBezTo>
                  <a:lnTo>
                    <a:pt x="16215" y="4758"/>
                  </a:lnTo>
                  <a:cubicBezTo>
                    <a:pt x="16122" y="4730"/>
                    <a:pt x="16024" y="4718"/>
                    <a:pt x="15924" y="4718"/>
                  </a:cubicBezTo>
                  <a:cubicBezTo>
                    <a:pt x="15684" y="4718"/>
                    <a:pt x="15435" y="4785"/>
                    <a:pt x="15233" y="4853"/>
                  </a:cubicBezTo>
                  <a:cubicBezTo>
                    <a:pt x="15170" y="4916"/>
                    <a:pt x="15170" y="5074"/>
                    <a:pt x="15265" y="5074"/>
                  </a:cubicBezTo>
                  <a:lnTo>
                    <a:pt x="15708" y="5074"/>
                  </a:lnTo>
                  <a:cubicBezTo>
                    <a:pt x="15803" y="5074"/>
                    <a:pt x="15803" y="4979"/>
                    <a:pt x="15803" y="4948"/>
                  </a:cubicBezTo>
                  <a:lnTo>
                    <a:pt x="16246" y="4948"/>
                  </a:lnTo>
                  <a:lnTo>
                    <a:pt x="16246" y="6341"/>
                  </a:lnTo>
                  <a:cubicBezTo>
                    <a:pt x="16128" y="6315"/>
                    <a:pt x="16005" y="6299"/>
                    <a:pt x="15880" y="6299"/>
                  </a:cubicBezTo>
                  <a:cubicBezTo>
                    <a:pt x="15705" y="6299"/>
                    <a:pt x="15527" y="6330"/>
                    <a:pt x="15360" y="6404"/>
                  </a:cubicBezTo>
                  <a:cubicBezTo>
                    <a:pt x="15296" y="6436"/>
                    <a:pt x="15296" y="6594"/>
                    <a:pt x="15391" y="6594"/>
                  </a:cubicBezTo>
                  <a:lnTo>
                    <a:pt x="15708" y="6658"/>
                  </a:lnTo>
                  <a:cubicBezTo>
                    <a:pt x="15803" y="6658"/>
                    <a:pt x="15803" y="6563"/>
                    <a:pt x="15803" y="6531"/>
                  </a:cubicBezTo>
                  <a:lnTo>
                    <a:pt x="16278" y="6531"/>
                  </a:lnTo>
                  <a:lnTo>
                    <a:pt x="16278" y="7861"/>
                  </a:lnTo>
                  <a:lnTo>
                    <a:pt x="15835" y="7861"/>
                  </a:lnTo>
                  <a:cubicBezTo>
                    <a:pt x="15708" y="7925"/>
                    <a:pt x="15708" y="8083"/>
                    <a:pt x="15835" y="8083"/>
                  </a:cubicBezTo>
                  <a:lnTo>
                    <a:pt x="16278" y="8083"/>
                  </a:lnTo>
                  <a:lnTo>
                    <a:pt x="16278" y="9445"/>
                  </a:lnTo>
                  <a:cubicBezTo>
                    <a:pt x="16278" y="9413"/>
                    <a:pt x="16278" y="9413"/>
                    <a:pt x="16246" y="9413"/>
                  </a:cubicBezTo>
                  <a:cubicBezTo>
                    <a:pt x="16129" y="9403"/>
                    <a:pt x="16012" y="9396"/>
                    <a:pt x="15896" y="9396"/>
                  </a:cubicBezTo>
                  <a:cubicBezTo>
                    <a:pt x="15638" y="9396"/>
                    <a:pt x="15389" y="9430"/>
                    <a:pt x="15170" y="9540"/>
                  </a:cubicBezTo>
                  <a:cubicBezTo>
                    <a:pt x="15075" y="9571"/>
                    <a:pt x="15170" y="9698"/>
                    <a:pt x="15233" y="9698"/>
                  </a:cubicBezTo>
                  <a:lnTo>
                    <a:pt x="15708" y="9571"/>
                  </a:lnTo>
                  <a:cubicBezTo>
                    <a:pt x="15866" y="9540"/>
                    <a:pt x="16088" y="9540"/>
                    <a:pt x="16246" y="9540"/>
                  </a:cubicBezTo>
                  <a:lnTo>
                    <a:pt x="16278" y="9540"/>
                  </a:lnTo>
                  <a:lnTo>
                    <a:pt x="16278" y="10933"/>
                  </a:lnTo>
                  <a:lnTo>
                    <a:pt x="15455" y="10933"/>
                  </a:lnTo>
                  <a:cubicBezTo>
                    <a:pt x="15328" y="10933"/>
                    <a:pt x="15328" y="11091"/>
                    <a:pt x="15455" y="11091"/>
                  </a:cubicBezTo>
                  <a:lnTo>
                    <a:pt x="16278" y="11091"/>
                  </a:lnTo>
                  <a:lnTo>
                    <a:pt x="16278" y="12422"/>
                  </a:lnTo>
                  <a:cubicBezTo>
                    <a:pt x="16067" y="12422"/>
                    <a:pt x="15856" y="12407"/>
                    <a:pt x="15645" y="12407"/>
                  </a:cubicBezTo>
                  <a:cubicBezTo>
                    <a:pt x="15539" y="12407"/>
                    <a:pt x="15434" y="12411"/>
                    <a:pt x="15328" y="12422"/>
                  </a:cubicBezTo>
                  <a:cubicBezTo>
                    <a:pt x="15201" y="12453"/>
                    <a:pt x="15201" y="12612"/>
                    <a:pt x="15328" y="12612"/>
                  </a:cubicBezTo>
                  <a:cubicBezTo>
                    <a:pt x="15471" y="12643"/>
                    <a:pt x="15629" y="12659"/>
                    <a:pt x="15791" y="12659"/>
                  </a:cubicBezTo>
                  <a:cubicBezTo>
                    <a:pt x="15954" y="12659"/>
                    <a:pt x="16120" y="12643"/>
                    <a:pt x="16278" y="12612"/>
                  </a:cubicBezTo>
                  <a:lnTo>
                    <a:pt x="16278" y="13783"/>
                  </a:lnTo>
                  <a:cubicBezTo>
                    <a:pt x="16151" y="13783"/>
                    <a:pt x="16025" y="13815"/>
                    <a:pt x="15930" y="13815"/>
                  </a:cubicBezTo>
                  <a:cubicBezTo>
                    <a:pt x="15803" y="13847"/>
                    <a:pt x="15676" y="13847"/>
                    <a:pt x="15550" y="13878"/>
                  </a:cubicBezTo>
                  <a:cubicBezTo>
                    <a:pt x="15486" y="13942"/>
                    <a:pt x="15486" y="14100"/>
                    <a:pt x="15613" y="14100"/>
                  </a:cubicBezTo>
                  <a:lnTo>
                    <a:pt x="15645" y="14100"/>
                  </a:lnTo>
                  <a:cubicBezTo>
                    <a:pt x="15708" y="14100"/>
                    <a:pt x="15771" y="14037"/>
                    <a:pt x="15835" y="14037"/>
                  </a:cubicBezTo>
                  <a:cubicBezTo>
                    <a:pt x="15866" y="14005"/>
                    <a:pt x="15930" y="14005"/>
                    <a:pt x="15961" y="14005"/>
                  </a:cubicBezTo>
                  <a:cubicBezTo>
                    <a:pt x="16088" y="13973"/>
                    <a:pt x="16151" y="13973"/>
                    <a:pt x="16278" y="13942"/>
                  </a:cubicBezTo>
                  <a:lnTo>
                    <a:pt x="16278" y="15272"/>
                  </a:lnTo>
                  <a:lnTo>
                    <a:pt x="15771" y="15272"/>
                  </a:lnTo>
                  <a:cubicBezTo>
                    <a:pt x="15645" y="15272"/>
                    <a:pt x="15645" y="15430"/>
                    <a:pt x="15771" y="15430"/>
                  </a:cubicBezTo>
                  <a:lnTo>
                    <a:pt x="16278" y="15430"/>
                  </a:lnTo>
                  <a:lnTo>
                    <a:pt x="16278" y="16697"/>
                  </a:lnTo>
                  <a:lnTo>
                    <a:pt x="15866" y="16697"/>
                  </a:lnTo>
                  <a:cubicBezTo>
                    <a:pt x="15771" y="16697"/>
                    <a:pt x="15771" y="16855"/>
                    <a:pt x="15866" y="16855"/>
                  </a:cubicBezTo>
                  <a:cubicBezTo>
                    <a:pt x="15919" y="16866"/>
                    <a:pt x="15968" y="16869"/>
                    <a:pt x="16015" y="16869"/>
                  </a:cubicBezTo>
                  <a:cubicBezTo>
                    <a:pt x="16109" y="16869"/>
                    <a:pt x="16194" y="16855"/>
                    <a:pt x="16278" y="16855"/>
                  </a:cubicBezTo>
                  <a:cubicBezTo>
                    <a:pt x="16278" y="18407"/>
                    <a:pt x="16310" y="19990"/>
                    <a:pt x="16310" y="21542"/>
                  </a:cubicBezTo>
                  <a:cubicBezTo>
                    <a:pt x="13776" y="17932"/>
                    <a:pt x="10958" y="14480"/>
                    <a:pt x="8361" y="10965"/>
                  </a:cubicBezTo>
                  <a:cubicBezTo>
                    <a:pt x="5796" y="7513"/>
                    <a:pt x="3325" y="3871"/>
                    <a:pt x="634" y="514"/>
                  </a:cubicBezTo>
                  <a:cubicBezTo>
                    <a:pt x="5851" y="482"/>
                    <a:pt x="11068" y="545"/>
                    <a:pt x="16380" y="73"/>
                  </a:cubicBezTo>
                  <a:close/>
                  <a:moveTo>
                    <a:pt x="12871" y="0"/>
                  </a:moveTo>
                  <a:cubicBezTo>
                    <a:pt x="8665" y="0"/>
                    <a:pt x="4459" y="141"/>
                    <a:pt x="254" y="166"/>
                  </a:cubicBezTo>
                  <a:cubicBezTo>
                    <a:pt x="0" y="166"/>
                    <a:pt x="0" y="482"/>
                    <a:pt x="190" y="514"/>
                  </a:cubicBezTo>
                  <a:cubicBezTo>
                    <a:pt x="190" y="514"/>
                    <a:pt x="190" y="546"/>
                    <a:pt x="285" y="577"/>
                  </a:cubicBezTo>
                  <a:cubicBezTo>
                    <a:pt x="2692" y="4409"/>
                    <a:pt x="5637" y="7988"/>
                    <a:pt x="8361" y="11598"/>
                  </a:cubicBezTo>
                  <a:cubicBezTo>
                    <a:pt x="11021" y="15082"/>
                    <a:pt x="13555" y="18692"/>
                    <a:pt x="16405" y="22017"/>
                  </a:cubicBezTo>
                  <a:cubicBezTo>
                    <a:pt x="16436" y="22049"/>
                    <a:pt x="16468" y="22049"/>
                    <a:pt x="16500" y="22049"/>
                  </a:cubicBezTo>
                  <a:cubicBezTo>
                    <a:pt x="16626" y="22049"/>
                    <a:pt x="16753" y="22017"/>
                    <a:pt x="16753" y="21859"/>
                  </a:cubicBezTo>
                  <a:cubicBezTo>
                    <a:pt x="16658" y="14733"/>
                    <a:pt x="16911" y="7513"/>
                    <a:pt x="16563" y="387"/>
                  </a:cubicBezTo>
                  <a:cubicBezTo>
                    <a:pt x="16563" y="324"/>
                    <a:pt x="16500" y="261"/>
                    <a:pt x="16468" y="261"/>
                  </a:cubicBezTo>
                  <a:cubicBezTo>
                    <a:pt x="16563" y="229"/>
                    <a:pt x="16563" y="39"/>
                    <a:pt x="16405" y="39"/>
                  </a:cubicBezTo>
                  <a:cubicBezTo>
                    <a:pt x="15227" y="11"/>
                    <a:pt x="14049" y="0"/>
                    <a:pt x="12871"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17" name="Google Shape;1517;p51"/>
            <p:cNvSpPr/>
            <p:nvPr/>
          </p:nvSpPr>
          <p:spPr>
            <a:xfrm>
              <a:off x="1274856" y="2334627"/>
              <a:ext cx="92848" cy="103873"/>
            </a:xfrm>
            <a:custGeom>
              <a:avLst/>
              <a:gdLst/>
              <a:ahLst/>
              <a:cxnLst/>
              <a:rect l="l" t="t" r="r" b="b"/>
              <a:pathLst>
                <a:path w="2956" h="3307" extrusionOk="0">
                  <a:moveTo>
                    <a:pt x="194" y="1"/>
                  </a:moveTo>
                  <a:cubicBezTo>
                    <a:pt x="90" y="1"/>
                    <a:pt x="0" y="135"/>
                    <a:pt x="98" y="232"/>
                  </a:cubicBezTo>
                  <a:cubicBezTo>
                    <a:pt x="953" y="1277"/>
                    <a:pt x="1840" y="2291"/>
                    <a:pt x="2726" y="3273"/>
                  </a:cubicBezTo>
                  <a:cubicBezTo>
                    <a:pt x="2751" y="3297"/>
                    <a:pt x="2779" y="3307"/>
                    <a:pt x="2807" y="3307"/>
                  </a:cubicBezTo>
                  <a:cubicBezTo>
                    <a:pt x="2886" y="3307"/>
                    <a:pt x="2955" y="3225"/>
                    <a:pt x="2885" y="3178"/>
                  </a:cubicBezTo>
                  <a:cubicBezTo>
                    <a:pt x="2061" y="2069"/>
                    <a:pt x="1174" y="1024"/>
                    <a:pt x="288" y="42"/>
                  </a:cubicBezTo>
                  <a:cubicBezTo>
                    <a:pt x="258" y="13"/>
                    <a:pt x="225" y="1"/>
                    <a:pt x="194"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18" name="Google Shape;1518;p51"/>
            <p:cNvSpPr/>
            <p:nvPr/>
          </p:nvSpPr>
          <p:spPr>
            <a:xfrm>
              <a:off x="1400088" y="2387553"/>
              <a:ext cx="246883" cy="304865"/>
            </a:xfrm>
            <a:custGeom>
              <a:avLst/>
              <a:gdLst/>
              <a:ahLst/>
              <a:cxnLst/>
              <a:rect l="l" t="t" r="r" b="b"/>
              <a:pathLst>
                <a:path w="7860" h="9706" extrusionOk="0">
                  <a:moveTo>
                    <a:pt x="1138" y="415"/>
                  </a:moveTo>
                  <a:cubicBezTo>
                    <a:pt x="2514" y="415"/>
                    <a:pt x="6323" y="612"/>
                    <a:pt x="7258" y="638"/>
                  </a:cubicBezTo>
                  <a:cubicBezTo>
                    <a:pt x="7227" y="638"/>
                    <a:pt x="7227" y="701"/>
                    <a:pt x="7227" y="733"/>
                  </a:cubicBezTo>
                  <a:cubicBezTo>
                    <a:pt x="7322" y="3646"/>
                    <a:pt x="7417" y="6496"/>
                    <a:pt x="7227" y="9442"/>
                  </a:cubicBezTo>
                  <a:cubicBezTo>
                    <a:pt x="4978" y="6496"/>
                    <a:pt x="2730" y="3583"/>
                    <a:pt x="576" y="606"/>
                  </a:cubicBezTo>
                  <a:cubicBezTo>
                    <a:pt x="608" y="574"/>
                    <a:pt x="639" y="543"/>
                    <a:pt x="639" y="448"/>
                  </a:cubicBezTo>
                  <a:cubicBezTo>
                    <a:pt x="651" y="425"/>
                    <a:pt x="836" y="415"/>
                    <a:pt x="1138" y="415"/>
                  </a:cubicBezTo>
                  <a:close/>
                  <a:moveTo>
                    <a:pt x="2158" y="1"/>
                  </a:moveTo>
                  <a:cubicBezTo>
                    <a:pt x="1228" y="1"/>
                    <a:pt x="498" y="83"/>
                    <a:pt x="323" y="321"/>
                  </a:cubicBezTo>
                  <a:cubicBezTo>
                    <a:pt x="303" y="301"/>
                    <a:pt x="276" y="292"/>
                    <a:pt x="247" y="292"/>
                  </a:cubicBezTo>
                  <a:cubicBezTo>
                    <a:pt x="138" y="292"/>
                    <a:pt x="1" y="417"/>
                    <a:pt x="101" y="543"/>
                  </a:cubicBezTo>
                  <a:cubicBezTo>
                    <a:pt x="2033" y="3773"/>
                    <a:pt x="4535" y="7035"/>
                    <a:pt x="7195" y="9600"/>
                  </a:cubicBezTo>
                  <a:cubicBezTo>
                    <a:pt x="7195" y="9632"/>
                    <a:pt x="7227" y="9632"/>
                    <a:pt x="7227" y="9632"/>
                  </a:cubicBezTo>
                  <a:cubicBezTo>
                    <a:pt x="7251" y="9680"/>
                    <a:pt x="7304" y="9706"/>
                    <a:pt x="7359" y="9706"/>
                  </a:cubicBezTo>
                  <a:cubicBezTo>
                    <a:pt x="7447" y="9706"/>
                    <a:pt x="7543" y="9641"/>
                    <a:pt x="7543" y="9505"/>
                  </a:cubicBezTo>
                  <a:cubicBezTo>
                    <a:pt x="7828" y="6591"/>
                    <a:pt x="7860" y="3583"/>
                    <a:pt x="7448" y="638"/>
                  </a:cubicBezTo>
                  <a:lnTo>
                    <a:pt x="7417" y="606"/>
                  </a:lnTo>
                  <a:cubicBezTo>
                    <a:pt x="7480" y="574"/>
                    <a:pt x="7480" y="416"/>
                    <a:pt x="7385" y="416"/>
                  </a:cubicBezTo>
                  <a:cubicBezTo>
                    <a:pt x="6852" y="352"/>
                    <a:pt x="4077" y="1"/>
                    <a:pt x="2158"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grpSp>
      <p:grpSp>
        <p:nvGrpSpPr>
          <p:cNvPr id="1519" name="Google Shape;1519;p51"/>
          <p:cNvGrpSpPr/>
          <p:nvPr/>
        </p:nvGrpSpPr>
        <p:grpSpPr>
          <a:xfrm>
            <a:off x="728851" y="4584994"/>
            <a:ext cx="1734837" cy="1645549"/>
            <a:chOff x="733788" y="3316095"/>
            <a:chExt cx="1301128" cy="1234162"/>
          </a:xfrm>
        </p:grpSpPr>
        <p:sp>
          <p:nvSpPr>
            <p:cNvPr id="1520" name="Google Shape;1520;p51"/>
            <p:cNvSpPr/>
            <p:nvPr/>
          </p:nvSpPr>
          <p:spPr>
            <a:xfrm>
              <a:off x="856161" y="3702690"/>
              <a:ext cx="616735" cy="241731"/>
            </a:xfrm>
            <a:custGeom>
              <a:avLst/>
              <a:gdLst/>
              <a:ahLst/>
              <a:cxnLst/>
              <a:rect l="l" t="t" r="r" b="b"/>
              <a:pathLst>
                <a:path w="19635" h="7696" extrusionOk="0">
                  <a:moveTo>
                    <a:pt x="285" y="0"/>
                  </a:moveTo>
                  <a:cubicBezTo>
                    <a:pt x="127" y="95"/>
                    <a:pt x="0" y="254"/>
                    <a:pt x="0" y="444"/>
                  </a:cubicBezTo>
                  <a:cubicBezTo>
                    <a:pt x="6334" y="3484"/>
                    <a:pt x="12858" y="5796"/>
                    <a:pt x="19603" y="7696"/>
                  </a:cubicBezTo>
                  <a:lnTo>
                    <a:pt x="19603" y="6778"/>
                  </a:lnTo>
                  <a:cubicBezTo>
                    <a:pt x="19603" y="6746"/>
                    <a:pt x="19603" y="6714"/>
                    <a:pt x="19635" y="6714"/>
                  </a:cubicBezTo>
                  <a:cubicBezTo>
                    <a:pt x="12858" y="5986"/>
                    <a:pt x="6366" y="2756"/>
                    <a:pt x="285"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21" name="Google Shape;1521;p51"/>
            <p:cNvSpPr/>
            <p:nvPr/>
          </p:nvSpPr>
          <p:spPr>
            <a:xfrm>
              <a:off x="1566372" y="3828015"/>
              <a:ext cx="397933" cy="414832"/>
            </a:xfrm>
            <a:custGeom>
              <a:avLst/>
              <a:gdLst/>
              <a:ahLst/>
              <a:cxnLst/>
              <a:rect l="l" t="t" r="r" b="b"/>
              <a:pathLst>
                <a:path w="12669" h="13207" extrusionOk="0">
                  <a:moveTo>
                    <a:pt x="11813" y="1"/>
                  </a:moveTo>
                  <a:cubicBezTo>
                    <a:pt x="9280" y="1774"/>
                    <a:pt x="6651" y="3358"/>
                    <a:pt x="4023" y="5004"/>
                  </a:cubicBezTo>
                  <a:cubicBezTo>
                    <a:pt x="2693" y="6651"/>
                    <a:pt x="1331" y="8298"/>
                    <a:pt x="1" y="9976"/>
                  </a:cubicBezTo>
                  <a:lnTo>
                    <a:pt x="32" y="10008"/>
                  </a:lnTo>
                  <a:cubicBezTo>
                    <a:pt x="55" y="9986"/>
                    <a:pt x="109" y="9963"/>
                    <a:pt x="150" y="9963"/>
                  </a:cubicBezTo>
                  <a:cubicBezTo>
                    <a:pt x="167" y="9963"/>
                    <a:pt x="181" y="9967"/>
                    <a:pt x="191" y="9976"/>
                  </a:cubicBezTo>
                  <a:cubicBezTo>
                    <a:pt x="1489" y="10578"/>
                    <a:pt x="2629" y="11782"/>
                    <a:pt x="3009" y="13207"/>
                  </a:cubicBezTo>
                  <a:cubicBezTo>
                    <a:pt x="6208" y="9375"/>
                    <a:pt x="9375" y="5511"/>
                    <a:pt x="12447" y="1553"/>
                  </a:cubicBezTo>
                  <a:cubicBezTo>
                    <a:pt x="12447" y="1489"/>
                    <a:pt x="12510" y="1489"/>
                    <a:pt x="12510" y="1489"/>
                  </a:cubicBezTo>
                  <a:cubicBezTo>
                    <a:pt x="12668" y="856"/>
                    <a:pt x="12383" y="317"/>
                    <a:pt x="11813" y="1"/>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22" name="Google Shape;1522;p51"/>
            <p:cNvSpPr/>
            <p:nvPr/>
          </p:nvSpPr>
          <p:spPr>
            <a:xfrm>
              <a:off x="1549474" y="4141362"/>
              <a:ext cx="107454" cy="136319"/>
            </a:xfrm>
            <a:custGeom>
              <a:avLst/>
              <a:gdLst/>
              <a:ahLst/>
              <a:cxnLst/>
              <a:rect l="l" t="t" r="r" b="b"/>
              <a:pathLst>
                <a:path w="3421" h="4340" extrusionOk="0">
                  <a:moveTo>
                    <a:pt x="539" y="0"/>
                  </a:moveTo>
                  <a:cubicBezTo>
                    <a:pt x="380" y="190"/>
                    <a:pt x="159" y="444"/>
                    <a:pt x="0" y="634"/>
                  </a:cubicBezTo>
                  <a:cubicBezTo>
                    <a:pt x="32" y="618"/>
                    <a:pt x="56" y="610"/>
                    <a:pt x="80" y="610"/>
                  </a:cubicBezTo>
                  <a:cubicBezTo>
                    <a:pt x="103" y="610"/>
                    <a:pt x="127" y="618"/>
                    <a:pt x="159" y="634"/>
                  </a:cubicBezTo>
                  <a:cubicBezTo>
                    <a:pt x="1520" y="1331"/>
                    <a:pt x="2534" y="2819"/>
                    <a:pt x="2661" y="4339"/>
                  </a:cubicBezTo>
                  <a:cubicBezTo>
                    <a:pt x="2914" y="4022"/>
                    <a:pt x="3167" y="3706"/>
                    <a:pt x="3421" y="3452"/>
                  </a:cubicBezTo>
                  <a:cubicBezTo>
                    <a:pt x="2819" y="2059"/>
                    <a:pt x="1996" y="982"/>
                    <a:pt x="602" y="285"/>
                  </a:cubicBezTo>
                  <a:cubicBezTo>
                    <a:pt x="475" y="222"/>
                    <a:pt x="507" y="127"/>
                    <a:pt x="570" y="64"/>
                  </a:cubicBezTo>
                  <a:lnTo>
                    <a:pt x="539" y="0"/>
                  </a:ln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23" name="Google Shape;1523;p51"/>
            <p:cNvSpPr/>
            <p:nvPr/>
          </p:nvSpPr>
          <p:spPr>
            <a:xfrm>
              <a:off x="1448993" y="4163254"/>
              <a:ext cx="180074" cy="245720"/>
            </a:xfrm>
            <a:custGeom>
              <a:avLst/>
              <a:gdLst/>
              <a:ahLst/>
              <a:cxnLst/>
              <a:rect l="l" t="t" r="r" b="b"/>
              <a:pathLst>
                <a:path w="5733" h="7823" extrusionOk="0">
                  <a:moveTo>
                    <a:pt x="3168" y="0"/>
                  </a:moveTo>
                  <a:lnTo>
                    <a:pt x="3168" y="0"/>
                  </a:lnTo>
                  <a:cubicBezTo>
                    <a:pt x="2091" y="1330"/>
                    <a:pt x="1046" y="2629"/>
                    <a:pt x="1" y="3927"/>
                  </a:cubicBezTo>
                  <a:lnTo>
                    <a:pt x="96" y="3927"/>
                  </a:lnTo>
                  <a:cubicBezTo>
                    <a:pt x="1394" y="4814"/>
                    <a:pt x="2218" y="6239"/>
                    <a:pt x="2376" y="7822"/>
                  </a:cubicBezTo>
                  <a:cubicBezTo>
                    <a:pt x="3484" y="6461"/>
                    <a:pt x="4624" y="5131"/>
                    <a:pt x="5733" y="3769"/>
                  </a:cubicBezTo>
                  <a:cubicBezTo>
                    <a:pt x="5353" y="2217"/>
                    <a:pt x="4561" y="1077"/>
                    <a:pt x="3199" y="158"/>
                  </a:cubicBezTo>
                  <a:cubicBezTo>
                    <a:pt x="3136" y="127"/>
                    <a:pt x="3136" y="63"/>
                    <a:pt x="3168"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24" name="Google Shape;1524;p51"/>
            <p:cNvSpPr/>
            <p:nvPr/>
          </p:nvSpPr>
          <p:spPr>
            <a:xfrm>
              <a:off x="1429111" y="4291564"/>
              <a:ext cx="90555" cy="147250"/>
            </a:xfrm>
            <a:custGeom>
              <a:avLst/>
              <a:gdLst/>
              <a:ahLst/>
              <a:cxnLst/>
              <a:rect l="l" t="t" r="r" b="b"/>
              <a:pathLst>
                <a:path w="2883" h="4688" extrusionOk="0">
                  <a:moveTo>
                    <a:pt x="507" y="0"/>
                  </a:moveTo>
                  <a:cubicBezTo>
                    <a:pt x="349" y="254"/>
                    <a:pt x="159" y="444"/>
                    <a:pt x="0" y="665"/>
                  </a:cubicBezTo>
                  <a:cubicBezTo>
                    <a:pt x="1362" y="1552"/>
                    <a:pt x="2217" y="3104"/>
                    <a:pt x="2249" y="4687"/>
                  </a:cubicBezTo>
                  <a:cubicBezTo>
                    <a:pt x="2471" y="4434"/>
                    <a:pt x="2661" y="4149"/>
                    <a:pt x="2882" y="3927"/>
                  </a:cubicBezTo>
                  <a:cubicBezTo>
                    <a:pt x="2661" y="2344"/>
                    <a:pt x="1869" y="1077"/>
                    <a:pt x="602" y="95"/>
                  </a:cubicBezTo>
                  <a:cubicBezTo>
                    <a:pt x="507" y="32"/>
                    <a:pt x="507" y="0"/>
                    <a:pt x="507"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25" name="Google Shape;1525;p51"/>
            <p:cNvSpPr/>
            <p:nvPr/>
          </p:nvSpPr>
          <p:spPr>
            <a:xfrm>
              <a:off x="1384351" y="4318420"/>
              <a:ext cx="109432" cy="219870"/>
            </a:xfrm>
            <a:custGeom>
              <a:avLst/>
              <a:gdLst/>
              <a:ahLst/>
              <a:cxnLst/>
              <a:rect l="l" t="t" r="r" b="b"/>
              <a:pathLst>
                <a:path w="3484" h="7000" extrusionOk="0">
                  <a:moveTo>
                    <a:pt x="1235" y="0"/>
                  </a:moveTo>
                  <a:cubicBezTo>
                    <a:pt x="919" y="444"/>
                    <a:pt x="507" y="919"/>
                    <a:pt x="159" y="1457"/>
                  </a:cubicBezTo>
                  <a:cubicBezTo>
                    <a:pt x="159" y="1521"/>
                    <a:pt x="64" y="1552"/>
                    <a:pt x="0" y="1552"/>
                  </a:cubicBezTo>
                  <a:cubicBezTo>
                    <a:pt x="982" y="3041"/>
                    <a:pt x="1900" y="5289"/>
                    <a:pt x="1045" y="6999"/>
                  </a:cubicBezTo>
                  <a:cubicBezTo>
                    <a:pt x="1869" y="5986"/>
                    <a:pt x="2661" y="5004"/>
                    <a:pt x="3484" y="4022"/>
                  </a:cubicBezTo>
                  <a:cubicBezTo>
                    <a:pt x="3262" y="2344"/>
                    <a:pt x="2534" y="1046"/>
                    <a:pt x="1235"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26" name="Google Shape;1526;p51"/>
            <p:cNvSpPr/>
            <p:nvPr/>
          </p:nvSpPr>
          <p:spPr>
            <a:xfrm>
              <a:off x="741766" y="4205030"/>
              <a:ext cx="695323" cy="339228"/>
            </a:xfrm>
            <a:custGeom>
              <a:avLst/>
              <a:gdLst/>
              <a:ahLst/>
              <a:cxnLst/>
              <a:rect l="l" t="t" r="r" b="b"/>
              <a:pathLst>
                <a:path w="22137" h="10800" extrusionOk="0">
                  <a:moveTo>
                    <a:pt x="127" y="0"/>
                  </a:moveTo>
                  <a:cubicBezTo>
                    <a:pt x="32" y="190"/>
                    <a:pt x="0" y="475"/>
                    <a:pt x="63" y="665"/>
                  </a:cubicBezTo>
                  <a:lnTo>
                    <a:pt x="63" y="792"/>
                  </a:lnTo>
                  <a:lnTo>
                    <a:pt x="127" y="792"/>
                  </a:lnTo>
                  <a:cubicBezTo>
                    <a:pt x="6239" y="2565"/>
                    <a:pt x="12478" y="3991"/>
                    <a:pt x="18590" y="5701"/>
                  </a:cubicBezTo>
                  <a:cubicBezTo>
                    <a:pt x="18590" y="5701"/>
                    <a:pt x="18590" y="5637"/>
                    <a:pt x="18653" y="5637"/>
                  </a:cubicBezTo>
                  <a:cubicBezTo>
                    <a:pt x="18685" y="5621"/>
                    <a:pt x="18709" y="5614"/>
                    <a:pt x="18736" y="5614"/>
                  </a:cubicBezTo>
                  <a:cubicBezTo>
                    <a:pt x="18764" y="5614"/>
                    <a:pt x="18796" y="5621"/>
                    <a:pt x="18843" y="5637"/>
                  </a:cubicBezTo>
                  <a:lnTo>
                    <a:pt x="19002" y="5637"/>
                  </a:lnTo>
                  <a:cubicBezTo>
                    <a:pt x="19033" y="5637"/>
                    <a:pt x="19065" y="5701"/>
                    <a:pt x="19033" y="5732"/>
                  </a:cubicBezTo>
                  <a:cubicBezTo>
                    <a:pt x="19192" y="5764"/>
                    <a:pt x="19350" y="5764"/>
                    <a:pt x="19508" y="5796"/>
                  </a:cubicBezTo>
                  <a:cubicBezTo>
                    <a:pt x="19508" y="5716"/>
                    <a:pt x="19583" y="5649"/>
                    <a:pt x="19662" y="5649"/>
                  </a:cubicBezTo>
                  <a:cubicBezTo>
                    <a:pt x="19709" y="5649"/>
                    <a:pt x="19758" y="5673"/>
                    <a:pt x="19793" y="5732"/>
                  </a:cubicBezTo>
                  <a:cubicBezTo>
                    <a:pt x="20490" y="6904"/>
                    <a:pt x="20490" y="8488"/>
                    <a:pt x="19857" y="9723"/>
                  </a:cubicBezTo>
                  <a:cubicBezTo>
                    <a:pt x="19845" y="9758"/>
                    <a:pt x="19816" y="9771"/>
                    <a:pt x="19784" y="9771"/>
                  </a:cubicBezTo>
                  <a:cubicBezTo>
                    <a:pt x="19730" y="9771"/>
                    <a:pt x="19667" y="9731"/>
                    <a:pt x="19667" y="9691"/>
                  </a:cubicBezTo>
                  <a:cubicBezTo>
                    <a:pt x="19635" y="9723"/>
                    <a:pt x="19603" y="9723"/>
                    <a:pt x="19540" y="9723"/>
                  </a:cubicBezTo>
                  <a:cubicBezTo>
                    <a:pt x="13111" y="8076"/>
                    <a:pt x="6651" y="6334"/>
                    <a:pt x="158" y="4814"/>
                  </a:cubicBezTo>
                  <a:lnTo>
                    <a:pt x="158" y="4846"/>
                  </a:lnTo>
                  <a:lnTo>
                    <a:pt x="285" y="5226"/>
                  </a:lnTo>
                  <a:cubicBezTo>
                    <a:pt x="3705" y="6176"/>
                    <a:pt x="7126" y="7189"/>
                    <a:pt x="10514" y="8107"/>
                  </a:cubicBezTo>
                  <a:cubicBezTo>
                    <a:pt x="13966" y="9026"/>
                    <a:pt x="17450" y="9754"/>
                    <a:pt x="20870" y="10768"/>
                  </a:cubicBezTo>
                  <a:cubicBezTo>
                    <a:pt x="20902" y="10768"/>
                    <a:pt x="20902" y="10799"/>
                    <a:pt x="20933" y="10799"/>
                  </a:cubicBezTo>
                  <a:lnTo>
                    <a:pt x="20933" y="10768"/>
                  </a:lnTo>
                  <a:cubicBezTo>
                    <a:pt x="22137" y="8773"/>
                    <a:pt x="20648" y="7126"/>
                    <a:pt x="20237" y="5162"/>
                  </a:cubicBezTo>
                  <a:cubicBezTo>
                    <a:pt x="16816" y="4592"/>
                    <a:pt x="13428" y="3801"/>
                    <a:pt x="10103" y="2914"/>
                  </a:cubicBezTo>
                  <a:cubicBezTo>
                    <a:pt x="6809" y="1995"/>
                    <a:pt x="3357" y="1172"/>
                    <a:pt x="127"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27" name="Google Shape;1527;p51"/>
            <p:cNvSpPr/>
            <p:nvPr/>
          </p:nvSpPr>
          <p:spPr>
            <a:xfrm>
              <a:off x="743745" y="3997127"/>
              <a:ext cx="925119" cy="358137"/>
            </a:xfrm>
            <a:custGeom>
              <a:avLst/>
              <a:gdLst/>
              <a:ahLst/>
              <a:cxnLst/>
              <a:rect l="l" t="t" r="r" b="b"/>
              <a:pathLst>
                <a:path w="29453" h="11402" extrusionOk="0">
                  <a:moveTo>
                    <a:pt x="21269" y="7964"/>
                  </a:moveTo>
                  <a:cubicBezTo>
                    <a:pt x="21334" y="7964"/>
                    <a:pt x="21371" y="8056"/>
                    <a:pt x="21345" y="8108"/>
                  </a:cubicBezTo>
                  <a:cubicBezTo>
                    <a:pt x="20902" y="8709"/>
                    <a:pt x="20395" y="9343"/>
                    <a:pt x="19857" y="9849"/>
                  </a:cubicBezTo>
                  <a:cubicBezTo>
                    <a:pt x="19828" y="9861"/>
                    <a:pt x="19799" y="9866"/>
                    <a:pt x="19771" y="9866"/>
                  </a:cubicBezTo>
                  <a:cubicBezTo>
                    <a:pt x="19649" y="9866"/>
                    <a:pt x="19558" y="9763"/>
                    <a:pt x="19635" y="9659"/>
                  </a:cubicBezTo>
                  <a:cubicBezTo>
                    <a:pt x="20174" y="9089"/>
                    <a:pt x="20712" y="8551"/>
                    <a:pt x="21219" y="7981"/>
                  </a:cubicBezTo>
                  <a:cubicBezTo>
                    <a:pt x="21237" y="7969"/>
                    <a:pt x="21254" y="7964"/>
                    <a:pt x="21269" y="7964"/>
                  </a:cubicBezTo>
                  <a:close/>
                  <a:moveTo>
                    <a:pt x="29453" y="0"/>
                  </a:moveTo>
                  <a:lnTo>
                    <a:pt x="29453" y="0"/>
                  </a:lnTo>
                  <a:cubicBezTo>
                    <a:pt x="29421" y="32"/>
                    <a:pt x="29389" y="32"/>
                    <a:pt x="29358" y="64"/>
                  </a:cubicBezTo>
                  <a:cubicBezTo>
                    <a:pt x="25652" y="2407"/>
                    <a:pt x="21915" y="4656"/>
                    <a:pt x="18147" y="6873"/>
                  </a:cubicBezTo>
                  <a:cubicBezTo>
                    <a:pt x="18110" y="6900"/>
                    <a:pt x="18073" y="6912"/>
                    <a:pt x="18038" y="6912"/>
                  </a:cubicBezTo>
                  <a:cubicBezTo>
                    <a:pt x="17954" y="6912"/>
                    <a:pt x="17884" y="6845"/>
                    <a:pt x="17862" y="6778"/>
                  </a:cubicBezTo>
                  <a:cubicBezTo>
                    <a:pt x="17590" y="6934"/>
                    <a:pt x="17304" y="6995"/>
                    <a:pt x="17012" y="6995"/>
                  </a:cubicBezTo>
                  <a:cubicBezTo>
                    <a:pt x="16418" y="6995"/>
                    <a:pt x="15796" y="6747"/>
                    <a:pt x="15202" y="6556"/>
                  </a:cubicBezTo>
                  <a:cubicBezTo>
                    <a:pt x="13681" y="6081"/>
                    <a:pt x="12098" y="5511"/>
                    <a:pt x="10578" y="4877"/>
                  </a:cubicBezTo>
                  <a:cubicBezTo>
                    <a:pt x="8393" y="3959"/>
                    <a:pt x="6334" y="2977"/>
                    <a:pt x="4244" y="1932"/>
                  </a:cubicBezTo>
                  <a:cubicBezTo>
                    <a:pt x="2851" y="3357"/>
                    <a:pt x="1394" y="4719"/>
                    <a:pt x="0" y="6144"/>
                  </a:cubicBezTo>
                  <a:cubicBezTo>
                    <a:pt x="3421" y="6999"/>
                    <a:pt x="6746" y="8139"/>
                    <a:pt x="10135" y="9026"/>
                  </a:cubicBezTo>
                  <a:cubicBezTo>
                    <a:pt x="13460" y="9881"/>
                    <a:pt x="16848" y="10610"/>
                    <a:pt x="20174" y="11401"/>
                  </a:cubicBezTo>
                  <a:cubicBezTo>
                    <a:pt x="23119" y="7474"/>
                    <a:pt x="26127" y="3547"/>
                    <a:pt x="29453"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28" name="Google Shape;1528;p51"/>
            <p:cNvSpPr/>
            <p:nvPr/>
          </p:nvSpPr>
          <p:spPr>
            <a:xfrm>
              <a:off x="733788" y="3316095"/>
              <a:ext cx="1301128" cy="1234162"/>
            </a:xfrm>
            <a:custGeom>
              <a:avLst/>
              <a:gdLst/>
              <a:ahLst/>
              <a:cxnLst/>
              <a:rect l="l" t="t" r="r" b="b"/>
              <a:pathLst>
                <a:path w="41424" h="39292" extrusionOk="0">
                  <a:moveTo>
                    <a:pt x="37117" y="7463"/>
                  </a:moveTo>
                  <a:lnTo>
                    <a:pt x="37117" y="7463"/>
                  </a:lnTo>
                  <a:cubicBezTo>
                    <a:pt x="37339" y="7495"/>
                    <a:pt x="37624" y="7526"/>
                    <a:pt x="37845" y="7621"/>
                  </a:cubicBezTo>
                  <a:cubicBezTo>
                    <a:pt x="38225" y="7685"/>
                    <a:pt x="38542" y="7906"/>
                    <a:pt x="38890" y="7938"/>
                  </a:cubicBezTo>
                  <a:lnTo>
                    <a:pt x="38890" y="7970"/>
                  </a:lnTo>
                  <a:lnTo>
                    <a:pt x="38890" y="8001"/>
                  </a:lnTo>
                  <a:cubicBezTo>
                    <a:pt x="38384" y="8382"/>
                    <a:pt x="37909" y="8730"/>
                    <a:pt x="37434" y="9142"/>
                  </a:cubicBezTo>
                  <a:cubicBezTo>
                    <a:pt x="37434" y="8572"/>
                    <a:pt x="37307" y="8065"/>
                    <a:pt x="37149" y="7590"/>
                  </a:cubicBezTo>
                  <a:cubicBezTo>
                    <a:pt x="37149" y="7526"/>
                    <a:pt x="37117" y="7495"/>
                    <a:pt x="37117" y="7463"/>
                  </a:cubicBezTo>
                  <a:close/>
                  <a:moveTo>
                    <a:pt x="18622" y="433"/>
                  </a:moveTo>
                  <a:cubicBezTo>
                    <a:pt x="22422" y="1636"/>
                    <a:pt x="26318" y="2523"/>
                    <a:pt x="30086" y="3948"/>
                  </a:cubicBezTo>
                  <a:cubicBezTo>
                    <a:pt x="31733" y="4550"/>
                    <a:pt x="33823" y="5056"/>
                    <a:pt x="35280" y="6133"/>
                  </a:cubicBezTo>
                  <a:cubicBezTo>
                    <a:pt x="31321" y="8096"/>
                    <a:pt x="27489" y="10503"/>
                    <a:pt x="23848" y="13037"/>
                  </a:cubicBezTo>
                  <a:cubicBezTo>
                    <a:pt x="17704" y="11580"/>
                    <a:pt x="11845" y="8920"/>
                    <a:pt x="5986" y="6766"/>
                  </a:cubicBezTo>
                  <a:cubicBezTo>
                    <a:pt x="7823" y="5975"/>
                    <a:pt x="9565" y="4930"/>
                    <a:pt x="11338" y="4075"/>
                  </a:cubicBezTo>
                  <a:cubicBezTo>
                    <a:pt x="13745" y="2871"/>
                    <a:pt x="16184" y="1636"/>
                    <a:pt x="18622" y="433"/>
                  </a:cubicBezTo>
                  <a:close/>
                  <a:moveTo>
                    <a:pt x="5543" y="6893"/>
                  </a:moveTo>
                  <a:cubicBezTo>
                    <a:pt x="5606" y="6956"/>
                    <a:pt x="5606" y="6988"/>
                    <a:pt x="5638" y="6988"/>
                  </a:cubicBezTo>
                  <a:cubicBezTo>
                    <a:pt x="8646" y="8128"/>
                    <a:pt x="11687" y="9237"/>
                    <a:pt x="14727" y="10377"/>
                  </a:cubicBezTo>
                  <a:cubicBezTo>
                    <a:pt x="17672" y="11453"/>
                    <a:pt x="20649" y="12752"/>
                    <a:pt x="23753" y="13227"/>
                  </a:cubicBezTo>
                  <a:lnTo>
                    <a:pt x="23816" y="13227"/>
                  </a:lnTo>
                  <a:cubicBezTo>
                    <a:pt x="23839" y="13273"/>
                    <a:pt x="23862" y="13303"/>
                    <a:pt x="23910" y="13303"/>
                  </a:cubicBezTo>
                  <a:cubicBezTo>
                    <a:pt x="23928" y="13303"/>
                    <a:pt x="23949" y="13299"/>
                    <a:pt x="23974" y="13290"/>
                  </a:cubicBezTo>
                  <a:lnTo>
                    <a:pt x="23974" y="13290"/>
                  </a:lnTo>
                  <a:cubicBezTo>
                    <a:pt x="23911" y="13512"/>
                    <a:pt x="23911" y="13765"/>
                    <a:pt x="23879" y="13987"/>
                  </a:cubicBezTo>
                  <a:cubicBezTo>
                    <a:pt x="23879" y="14050"/>
                    <a:pt x="23848" y="14050"/>
                    <a:pt x="23848" y="14050"/>
                  </a:cubicBezTo>
                  <a:cubicBezTo>
                    <a:pt x="23816" y="14082"/>
                    <a:pt x="23753" y="14082"/>
                    <a:pt x="23753" y="14114"/>
                  </a:cubicBezTo>
                  <a:cubicBezTo>
                    <a:pt x="20839" y="12847"/>
                    <a:pt x="17735" y="11833"/>
                    <a:pt x="14695" y="10757"/>
                  </a:cubicBezTo>
                  <a:cubicBezTo>
                    <a:pt x="11370" y="9585"/>
                    <a:pt x="8076" y="8255"/>
                    <a:pt x="4719" y="7210"/>
                  </a:cubicBezTo>
                  <a:cubicBezTo>
                    <a:pt x="5004" y="7146"/>
                    <a:pt x="5289" y="7020"/>
                    <a:pt x="5543" y="6893"/>
                  </a:cubicBezTo>
                  <a:close/>
                  <a:moveTo>
                    <a:pt x="39017" y="8160"/>
                  </a:moveTo>
                  <a:cubicBezTo>
                    <a:pt x="40379" y="10060"/>
                    <a:pt x="40917" y="12023"/>
                    <a:pt x="40442" y="14335"/>
                  </a:cubicBezTo>
                  <a:lnTo>
                    <a:pt x="40442" y="14430"/>
                  </a:lnTo>
                  <a:cubicBezTo>
                    <a:pt x="39809" y="14779"/>
                    <a:pt x="39175" y="15127"/>
                    <a:pt x="38574" y="15539"/>
                  </a:cubicBezTo>
                  <a:cubicBezTo>
                    <a:pt x="39334" y="13544"/>
                    <a:pt x="39714" y="10630"/>
                    <a:pt x="37497" y="9395"/>
                  </a:cubicBezTo>
                  <a:cubicBezTo>
                    <a:pt x="38004" y="9015"/>
                    <a:pt x="38542" y="8603"/>
                    <a:pt x="39017" y="8160"/>
                  </a:cubicBezTo>
                  <a:close/>
                  <a:moveTo>
                    <a:pt x="37402" y="9712"/>
                  </a:moveTo>
                  <a:cubicBezTo>
                    <a:pt x="39492" y="11042"/>
                    <a:pt x="38859" y="13512"/>
                    <a:pt x="38447" y="15539"/>
                  </a:cubicBezTo>
                  <a:cubicBezTo>
                    <a:pt x="38447" y="15570"/>
                    <a:pt x="38447" y="15634"/>
                    <a:pt x="38479" y="15634"/>
                  </a:cubicBezTo>
                  <a:cubicBezTo>
                    <a:pt x="38289" y="15729"/>
                    <a:pt x="38130" y="15855"/>
                    <a:pt x="37940" y="15982"/>
                  </a:cubicBezTo>
                  <a:cubicBezTo>
                    <a:pt x="38542" y="14399"/>
                    <a:pt x="38289" y="12530"/>
                    <a:pt x="37244" y="11137"/>
                  </a:cubicBezTo>
                  <a:cubicBezTo>
                    <a:pt x="37212" y="11137"/>
                    <a:pt x="37180" y="11105"/>
                    <a:pt x="37149" y="11105"/>
                  </a:cubicBezTo>
                  <a:cubicBezTo>
                    <a:pt x="37307" y="10662"/>
                    <a:pt x="37370" y="10187"/>
                    <a:pt x="37402" y="9712"/>
                  </a:cubicBezTo>
                  <a:close/>
                  <a:moveTo>
                    <a:pt x="35470" y="7431"/>
                  </a:moveTo>
                  <a:cubicBezTo>
                    <a:pt x="35565" y="7970"/>
                    <a:pt x="35628" y="8508"/>
                    <a:pt x="35660" y="9015"/>
                  </a:cubicBezTo>
                  <a:cubicBezTo>
                    <a:pt x="35755" y="9933"/>
                    <a:pt x="35755" y="10820"/>
                    <a:pt x="35755" y="11770"/>
                  </a:cubicBezTo>
                  <a:cubicBezTo>
                    <a:pt x="35755" y="11833"/>
                    <a:pt x="35787" y="11865"/>
                    <a:pt x="35818" y="11897"/>
                  </a:cubicBezTo>
                  <a:cubicBezTo>
                    <a:pt x="31923" y="14145"/>
                    <a:pt x="28123" y="16584"/>
                    <a:pt x="24228" y="18801"/>
                  </a:cubicBezTo>
                  <a:cubicBezTo>
                    <a:pt x="24354" y="18262"/>
                    <a:pt x="24449" y="17756"/>
                    <a:pt x="24481" y="17249"/>
                  </a:cubicBezTo>
                  <a:lnTo>
                    <a:pt x="24544" y="17249"/>
                  </a:lnTo>
                  <a:cubicBezTo>
                    <a:pt x="24544" y="17249"/>
                    <a:pt x="24608" y="17217"/>
                    <a:pt x="24544" y="17217"/>
                  </a:cubicBezTo>
                  <a:cubicBezTo>
                    <a:pt x="24513" y="17154"/>
                    <a:pt x="24513" y="17154"/>
                    <a:pt x="24481" y="17154"/>
                  </a:cubicBezTo>
                  <a:cubicBezTo>
                    <a:pt x="24513" y="16742"/>
                    <a:pt x="24513" y="16330"/>
                    <a:pt x="24481" y="15887"/>
                  </a:cubicBezTo>
                  <a:cubicBezTo>
                    <a:pt x="24449" y="15412"/>
                    <a:pt x="24386" y="14937"/>
                    <a:pt x="24323" y="14462"/>
                  </a:cubicBezTo>
                  <a:cubicBezTo>
                    <a:pt x="24323" y="14385"/>
                    <a:pt x="24288" y="14343"/>
                    <a:pt x="24253" y="14343"/>
                  </a:cubicBezTo>
                  <a:cubicBezTo>
                    <a:pt x="24231" y="14343"/>
                    <a:pt x="24208" y="14361"/>
                    <a:pt x="24196" y="14399"/>
                  </a:cubicBezTo>
                  <a:lnTo>
                    <a:pt x="24196" y="14367"/>
                  </a:lnTo>
                  <a:cubicBezTo>
                    <a:pt x="24671" y="14114"/>
                    <a:pt x="25178" y="13892"/>
                    <a:pt x="25684" y="13607"/>
                  </a:cubicBezTo>
                  <a:cubicBezTo>
                    <a:pt x="29105" y="11865"/>
                    <a:pt x="32493" y="9775"/>
                    <a:pt x="35470" y="7431"/>
                  </a:cubicBezTo>
                  <a:close/>
                  <a:moveTo>
                    <a:pt x="4814" y="7716"/>
                  </a:moveTo>
                  <a:cubicBezTo>
                    <a:pt x="7886" y="8920"/>
                    <a:pt x="11085" y="9965"/>
                    <a:pt x="14220" y="11073"/>
                  </a:cubicBezTo>
                  <a:cubicBezTo>
                    <a:pt x="17419" y="12213"/>
                    <a:pt x="20649" y="13480"/>
                    <a:pt x="23911" y="14399"/>
                  </a:cubicBezTo>
                  <a:cubicBezTo>
                    <a:pt x="23879" y="14430"/>
                    <a:pt x="23879" y="14494"/>
                    <a:pt x="23879" y="14557"/>
                  </a:cubicBezTo>
                  <a:cubicBezTo>
                    <a:pt x="24006" y="15380"/>
                    <a:pt x="24038" y="16204"/>
                    <a:pt x="24006" y="17059"/>
                  </a:cubicBezTo>
                  <a:cubicBezTo>
                    <a:pt x="19477" y="15665"/>
                    <a:pt x="15012" y="14304"/>
                    <a:pt x="10673" y="12372"/>
                  </a:cubicBezTo>
                  <a:cubicBezTo>
                    <a:pt x="10665" y="12369"/>
                    <a:pt x="10656" y="12368"/>
                    <a:pt x="10647" y="12368"/>
                  </a:cubicBezTo>
                  <a:cubicBezTo>
                    <a:pt x="10557" y="12368"/>
                    <a:pt x="10463" y="12501"/>
                    <a:pt x="10578" y="12530"/>
                  </a:cubicBezTo>
                  <a:cubicBezTo>
                    <a:pt x="13555" y="13829"/>
                    <a:pt x="16595" y="15064"/>
                    <a:pt x="19731" y="16014"/>
                  </a:cubicBezTo>
                  <a:cubicBezTo>
                    <a:pt x="21156" y="16457"/>
                    <a:pt x="22581" y="16805"/>
                    <a:pt x="24038" y="17122"/>
                  </a:cubicBezTo>
                  <a:cubicBezTo>
                    <a:pt x="24038" y="17692"/>
                    <a:pt x="23974" y="18262"/>
                    <a:pt x="23879" y="18832"/>
                  </a:cubicBezTo>
                  <a:cubicBezTo>
                    <a:pt x="23879" y="18769"/>
                    <a:pt x="23848" y="18769"/>
                    <a:pt x="23848" y="18769"/>
                  </a:cubicBezTo>
                  <a:cubicBezTo>
                    <a:pt x="20522" y="18072"/>
                    <a:pt x="17324" y="17280"/>
                    <a:pt x="14093" y="16077"/>
                  </a:cubicBezTo>
                  <a:cubicBezTo>
                    <a:pt x="11465" y="15095"/>
                    <a:pt x="8836" y="13955"/>
                    <a:pt x="6271" y="12752"/>
                  </a:cubicBezTo>
                  <a:cubicBezTo>
                    <a:pt x="5669" y="12498"/>
                    <a:pt x="5131" y="12245"/>
                    <a:pt x="4498" y="11928"/>
                  </a:cubicBezTo>
                  <a:cubicBezTo>
                    <a:pt x="5448" y="10757"/>
                    <a:pt x="5479" y="9047"/>
                    <a:pt x="4814" y="7716"/>
                  </a:cubicBezTo>
                  <a:close/>
                  <a:moveTo>
                    <a:pt x="37054" y="11422"/>
                  </a:moveTo>
                  <a:cubicBezTo>
                    <a:pt x="37972" y="12878"/>
                    <a:pt x="38225" y="14462"/>
                    <a:pt x="37687" y="16140"/>
                  </a:cubicBezTo>
                  <a:cubicBezTo>
                    <a:pt x="36483" y="16900"/>
                    <a:pt x="35280" y="17724"/>
                    <a:pt x="34045" y="18516"/>
                  </a:cubicBezTo>
                  <a:lnTo>
                    <a:pt x="33348" y="18991"/>
                  </a:lnTo>
                  <a:cubicBezTo>
                    <a:pt x="33570" y="17724"/>
                    <a:pt x="33190" y="16457"/>
                    <a:pt x="32272" y="15507"/>
                  </a:cubicBezTo>
                  <a:cubicBezTo>
                    <a:pt x="32588" y="15254"/>
                    <a:pt x="32905" y="15064"/>
                    <a:pt x="33190" y="14905"/>
                  </a:cubicBezTo>
                  <a:cubicBezTo>
                    <a:pt x="33728" y="16014"/>
                    <a:pt x="33982" y="17090"/>
                    <a:pt x="33823" y="18357"/>
                  </a:cubicBezTo>
                  <a:cubicBezTo>
                    <a:pt x="33823" y="18402"/>
                    <a:pt x="33855" y="18447"/>
                    <a:pt x="33896" y="18447"/>
                  </a:cubicBezTo>
                  <a:cubicBezTo>
                    <a:pt x="33913" y="18447"/>
                    <a:pt x="33931" y="18439"/>
                    <a:pt x="33950" y="18421"/>
                  </a:cubicBezTo>
                  <a:cubicBezTo>
                    <a:pt x="33982" y="18421"/>
                    <a:pt x="33982" y="18421"/>
                    <a:pt x="33982" y="18389"/>
                  </a:cubicBezTo>
                  <a:cubicBezTo>
                    <a:pt x="34330" y="17154"/>
                    <a:pt x="34172" y="15792"/>
                    <a:pt x="33412" y="14747"/>
                  </a:cubicBezTo>
                  <a:cubicBezTo>
                    <a:pt x="34362" y="14114"/>
                    <a:pt x="35375" y="13480"/>
                    <a:pt x="36325" y="12847"/>
                  </a:cubicBezTo>
                  <a:cubicBezTo>
                    <a:pt x="36388" y="12847"/>
                    <a:pt x="36483" y="12847"/>
                    <a:pt x="36515" y="12783"/>
                  </a:cubicBezTo>
                  <a:cubicBezTo>
                    <a:pt x="36705" y="12372"/>
                    <a:pt x="36895" y="11897"/>
                    <a:pt x="37054" y="11422"/>
                  </a:cubicBezTo>
                  <a:close/>
                  <a:moveTo>
                    <a:pt x="35438" y="6196"/>
                  </a:moveTo>
                  <a:cubicBezTo>
                    <a:pt x="35628" y="6355"/>
                    <a:pt x="35850" y="6545"/>
                    <a:pt x="36008" y="6703"/>
                  </a:cubicBezTo>
                  <a:cubicBezTo>
                    <a:pt x="37624" y="8318"/>
                    <a:pt x="36864" y="10693"/>
                    <a:pt x="36198" y="12593"/>
                  </a:cubicBezTo>
                  <a:lnTo>
                    <a:pt x="36198" y="12657"/>
                  </a:lnTo>
                  <a:cubicBezTo>
                    <a:pt x="33950" y="13924"/>
                    <a:pt x="31733" y="15317"/>
                    <a:pt x="29516" y="16647"/>
                  </a:cubicBezTo>
                  <a:cubicBezTo>
                    <a:pt x="28471" y="17280"/>
                    <a:pt x="27489" y="17882"/>
                    <a:pt x="26444" y="18484"/>
                  </a:cubicBezTo>
                  <a:cubicBezTo>
                    <a:pt x="25969" y="18737"/>
                    <a:pt x="25494" y="18991"/>
                    <a:pt x="25019" y="19276"/>
                  </a:cubicBezTo>
                  <a:cubicBezTo>
                    <a:pt x="24614" y="19488"/>
                    <a:pt x="24291" y="19759"/>
                    <a:pt x="24079" y="19759"/>
                  </a:cubicBezTo>
                  <a:cubicBezTo>
                    <a:pt x="23943" y="19759"/>
                    <a:pt x="23853" y="19648"/>
                    <a:pt x="23816" y="19339"/>
                  </a:cubicBezTo>
                  <a:lnTo>
                    <a:pt x="23816" y="19339"/>
                  </a:lnTo>
                  <a:cubicBezTo>
                    <a:pt x="23832" y="19355"/>
                    <a:pt x="23855" y="19363"/>
                    <a:pt x="23887" y="19363"/>
                  </a:cubicBezTo>
                  <a:cubicBezTo>
                    <a:pt x="23919" y="19363"/>
                    <a:pt x="23958" y="19355"/>
                    <a:pt x="24006" y="19339"/>
                  </a:cubicBezTo>
                  <a:cubicBezTo>
                    <a:pt x="27996" y="17059"/>
                    <a:pt x="32050" y="14715"/>
                    <a:pt x="35882" y="12150"/>
                  </a:cubicBezTo>
                  <a:cubicBezTo>
                    <a:pt x="35945" y="12055"/>
                    <a:pt x="35913" y="11992"/>
                    <a:pt x="35882" y="11928"/>
                  </a:cubicBezTo>
                  <a:cubicBezTo>
                    <a:pt x="35913" y="11897"/>
                    <a:pt x="35945" y="11865"/>
                    <a:pt x="35945" y="11833"/>
                  </a:cubicBezTo>
                  <a:cubicBezTo>
                    <a:pt x="36167" y="10282"/>
                    <a:pt x="36040" y="8698"/>
                    <a:pt x="35723" y="7146"/>
                  </a:cubicBezTo>
                  <a:cubicBezTo>
                    <a:pt x="35723" y="7042"/>
                    <a:pt x="35647" y="6995"/>
                    <a:pt x="35567" y="6995"/>
                  </a:cubicBezTo>
                  <a:cubicBezTo>
                    <a:pt x="35502" y="6995"/>
                    <a:pt x="35435" y="7026"/>
                    <a:pt x="35407" y="7083"/>
                  </a:cubicBezTo>
                  <a:lnTo>
                    <a:pt x="35375" y="7083"/>
                  </a:lnTo>
                  <a:cubicBezTo>
                    <a:pt x="31606" y="9395"/>
                    <a:pt x="27870" y="11643"/>
                    <a:pt x="24069" y="13892"/>
                  </a:cubicBezTo>
                  <a:cubicBezTo>
                    <a:pt x="24164" y="13670"/>
                    <a:pt x="24196" y="13449"/>
                    <a:pt x="24228" y="13227"/>
                  </a:cubicBezTo>
                  <a:cubicBezTo>
                    <a:pt x="24291" y="13195"/>
                    <a:pt x="24228" y="13164"/>
                    <a:pt x="24228" y="13132"/>
                  </a:cubicBezTo>
                  <a:cubicBezTo>
                    <a:pt x="27933" y="10693"/>
                    <a:pt x="31670" y="8445"/>
                    <a:pt x="35438" y="6196"/>
                  </a:cubicBezTo>
                  <a:close/>
                  <a:moveTo>
                    <a:pt x="4213" y="12308"/>
                  </a:moveTo>
                  <a:cubicBezTo>
                    <a:pt x="10293" y="15095"/>
                    <a:pt x="16785" y="18294"/>
                    <a:pt x="23531" y="19022"/>
                  </a:cubicBezTo>
                  <a:cubicBezTo>
                    <a:pt x="23499" y="19022"/>
                    <a:pt x="23499" y="19054"/>
                    <a:pt x="23499" y="19086"/>
                  </a:cubicBezTo>
                  <a:lnTo>
                    <a:pt x="23499" y="20004"/>
                  </a:lnTo>
                  <a:cubicBezTo>
                    <a:pt x="16754" y="18072"/>
                    <a:pt x="10230" y="15792"/>
                    <a:pt x="3928" y="12752"/>
                  </a:cubicBezTo>
                  <a:cubicBezTo>
                    <a:pt x="3928" y="12562"/>
                    <a:pt x="4054" y="12403"/>
                    <a:pt x="4213" y="12308"/>
                  </a:cubicBezTo>
                  <a:close/>
                  <a:moveTo>
                    <a:pt x="4434" y="13449"/>
                  </a:moveTo>
                  <a:cubicBezTo>
                    <a:pt x="9660" y="16014"/>
                    <a:pt x="15202" y="18167"/>
                    <a:pt x="20839" y="19624"/>
                  </a:cubicBezTo>
                  <a:cubicBezTo>
                    <a:pt x="19952" y="20067"/>
                    <a:pt x="19129" y="20542"/>
                    <a:pt x="18274" y="21017"/>
                  </a:cubicBezTo>
                  <a:cubicBezTo>
                    <a:pt x="18210" y="21049"/>
                    <a:pt x="18179" y="21081"/>
                    <a:pt x="18179" y="21112"/>
                  </a:cubicBezTo>
                  <a:cubicBezTo>
                    <a:pt x="13048" y="18516"/>
                    <a:pt x="7380" y="16679"/>
                    <a:pt x="1838" y="15032"/>
                  </a:cubicBezTo>
                  <a:cubicBezTo>
                    <a:pt x="2756" y="14557"/>
                    <a:pt x="3611" y="13987"/>
                    <a:pt x="4434" y="13449"/>
                  </a:cubicBezTo>
                  <a:close/>
                  <a:moveTo>
                    <a:pt x="32081" y="15570"/>
                  </a:moveTo>
                  <a:cubicBezTo>
                    <a:pt x="32081" y="15602"/>
                    <a:pt x="32081" y="15602"/>
                    <a:pt x="32113" y="15665"/>
                  </a:cubicBezTo>
                  <a:cubicBezTo>
                    <a:pt x="32937" y="16520"/>
                    <a:pt x="33317" y="17660"/>
                    <a:pt x="33158" y="18896"/>
                  </a:cubicBezTo>
                  <a:cubicBezTo>
                    <a:pt x="33158" y="18991"/>
                    <a:pt x="33190" y="19022"/>
                    <a:pt x="33222" y="19022"/>
                  </a:cubicBezTo>
                  <a:cubicBezTo>
                    <a:pt x="31986" y="19846"/>
                    <a:pt x="30783" y="20637"/>
                    <a:pt x="29516" y="21429"/>
                  </a:cubicBezTo>
                  <a:cubicBezTo>
                    <a:pt x="25906" y="23709"/>
                    <a:pt x="22296" y="25926"/>
                    <a:pt x="18622" y="28016"/>
                  </a:cubicBezTo>
                  <a:cubicBezTo>
                    <a:pt x="19857" y="25958"/>
                    <a:pt x="19857" y="23266"/>
                    <a:pt x="18559" y="21207"/>
                  </a:cubicBezTo>
                  <a:cubicBezTo>
                    <a:pt x="19477" y="20701"/>
                    <a:pt x="20364" y="20162"/>
                    <a:pt x="21219" y="19656"/>
                  </a:cubicBezTo>
                  <a:cubicBezTo>
                    <a:pt x="22011" y="19846"/>
                    <a:pt x="22771" y="20067"/>
                    <a:pt x="23531" y="20226"/>
                  </a:cubicBezTo>
                  <a:cubicBezTo>
                    <a:pt x="23554" y="20294"/>
                    <a:pt x="23626" y="20346"/>
                    <a:pt x="23712" y="20346"/>
                  </a:cubicBezTo>
                  <a:cubicBezTo>
                    <a:pt x="23745" y="20346"/>
                    <a:pt x="23780" y="20338"/>
                    <a:pt x="23816" y="20321"/>
                  </a:cubicBezTo>
                  <a:cubicBezTo>
                    <a:pt x="26603" y="18864"/>
                    <a:pt x="29390" y="17280"/>
                    <a:pt x="32081" y="15570"/>
                  </a:cubicBezTo>
                  <a:close/>
                  <a:moveTo>
                    <a:pt x="1711" y="15380"/>
                  </a:moveTo>
                  <a:lnTo>
                    <a:pt x="1711" y="15380"/>
                  </a:lnTo>
                  <a:cubicBezTo>
                    <a:pt x="1711" y="15380"/>
                    <a:pt x="1743" y="15412"/>
                    <a:pt x="1806" y="15412"/>
                  </a:cubicBezTo>
                  <a:cubicBezTo>
                    <a:pt x="7411" y="17154"/>
                    <a:pt x="12763" y="19371"/>
                    <a:pt x="18274" y="21366"/>
                  </a:cubicBezTo>
                  <a:lnTo>
                    <a:pt x="18274" y="21397"/>
                  </a:lnTo>
                  <a:cubicBezTo>
                    <a:pt x="19382" y="23709"/>
                    <a:pt x="19382" y="25958"/>
                    <a:pt x="18210" y="28238"/>
                  </a:cubicBezTo>
                  <a:lnTo>
                    <a:pt x="18210" y="28365"/>
                  </a:lnTo>
                  <a:cubicBezTo>
                    <a:pt x="17984" y="28430"/>
                    <a:pt x="17745" y="28459"/>
                    <a:pt x="17497" y="28459"/>
                  </a:cubicBezTo>
                  <a:cubicBezTo>
                    <a:pt x="16188" y="28459"/>
                    <a:pt x="14647" y="27656"/>
                    <a:pt x="13555" y="27256"/>
                  </a:cubicBezTo>
                  <a:cubicBezTo>
                    <a:pt x="12193" y="26749"/>
                    <a:pt x="10863" y="26179"/>
                    <a:pt x="9565" y="25609"/>
                  </a:cubicBezTo>
                  <a:cubicBezTo>
                    <a:pt x="7063" y="24501"/>
                    <a:pt x="4593" y="23234"/>
                    <a:pt x="2154" y="21999"/>
                  </a:cubicBezTo>
                  <a:cubicBezTo>
                    <a:pt x="2107" y="21983"/>
                    <a:pt x="2067" y="21975"/>
                    <a:pt x="2035" y="21975"/>
                  </a:cubicBezTo>
                  <a:cubicBezTo>
                    <a:pt x="2004" y="21975"/>
                    <a:pt x="1980" y="21983"/>
                    <a:pt x="1964" y="21999"/>
                  </a:cubicBezTo>
                  <a:lnTo>
                    <a:pt x="1996" y="21967"/>
                  </a:lnTo>
                  <a:cubicBezTo>
                    <a:pt x="2123" y="21746"/>
                    <a:pt x="2154" y="21492"/>
                    <a:pt x="2154" y="21239"/>
                  </a:cubicBezTo>
                  <a:cubicBezTo>
                    <a:pt x="6936" y="23963"/>
                    <a:pt x="12320" y="26306"/>
                    <a:pt x="17577" y="27890"/>
                  </a:cubicBezTo>
                  <a:cubicBezTo>
                    <a:pt x="17586" y="27899"/>
                    <a:pt x="17598" y="27903"/>
                    <a:pt x="17611" y="27903"/>
                  </a:cubicBezTo>
                  <a:cubicBezTo>
                    <a:pt x="17643" y="27903"/>
                    <a:pt x="17681" y="27880"/>
                    <a:pt x="17704" y="27858"/>
                  </a:cubicBezTo>
                  <a:cubicBezTo>
                    <a:pt x="17735" y="27858"/>
                    <a:pt x="17830" y="27858"/>
                    <a:pt x="17862" y="27763"/>
                  </a:cubicBezTo>
                  <a:cubicBezTo>
                    <a:pt x="18749" y="26084"/>
                    <a:pt x="18907" y="23963"/>
                    <a:pt x="17957" y="22221"/>
                  </a:cubicBezTo>
                  <a:cubicBezTo>
                    <a:pt x="18020" y="22189"/>
                    <a:pt x="18020" y="22126"/>
                    <a:pt x="17957" y="22062"/>
                  </a:cubicBezTo>
                  <a:cubicBezTo>
                    <a:pt x="12795" y="19466"/>
                    <a:pt x="7348" y="17534"/>
                    <a:pt x="1806" y="16014"/>
                  </a:cubicBezTo>
                  <a:cubicBezTo>
                    <a:pt x="1806" y="15982"/>
                    <a:pt x="1806" y="15982"/>
                    <a:pt x="1838" y="15982"/>
                  </a:cubicBezTo>
                  <a:cubicBezTo>
                    <a:pt x="1743" y="15792"/>
                    <a:pt x="1711" y="15570"/>
                    <a:pt x="1711" y="15380"/>
                  </a:cubicBezTo>
                  <a:close/>
                  <a:moveTo>
                    <a:pt x="38289" y="16330"/>
                  </a:moveTo>
                  <a:cubicBezTo>
                    <a:pt x="38859" y="16647"/>
                    <a:pt x="39112" y="17185"/>
                    <a:pt x="38954" y="17819"/>
                  </a:cubicBezTo>
                  <a:cubicBezTo>
                    <a:pt x="38954" y="17819"/>
                    <a:pt x="38922" y="17819"/>
                    <a:pt x="38922" y="17882"/>
                  </a:cubicBezTo>
                  <a:cubicBezTo>
                    <a:pt x="35818" y="21841"/>
                    <a:pt x="32652" y="25704"/>
                    <a:pt x="29453" y="29536"/>
                  </a:cubicBezTo>
                  <a:cubicBezTo>
                    <a:pt x="29105" y="28143"/>
                    <a:pt x="27965" y="26908"/>
                    <a:pt x="26634" y="26306"/>
                  </a:cubicBezTo>
                  <a:cubicBezTo>
                    <a:pt x="26625" y="26297"/>
                    <a:pt x="26613" y="26293"/>
                    <a:pt x="26599" y="26293"/>
                  </a:cubicBezTo>
                  <a:cubicBezTo>
                    <a:pt x="26566" y="26293"/>
                    <a:pt x="26521" y="26315"/>
                    <a:pt x="26476" y="26338"/>
                  </a:cubicBezTo>
                  <a:cubicBezTo>
                    <a:pt x="26444" y="26401"/>
                    <a:pt x="26413" y="26496"/>
                    <a:pt x="26539" y="26559"/>
                  </a:cubicBezTo>
                  <a:cubicBezTo>
                    <a:pt x="27901" y="27256"/>
                    <a:pt x="28756" y="28333"/>
                    <a:pt x="29358" y="29726"/>
                  </a:cubicBezTo>
                  <a:cubicBezTo>
                    <a:pt x="29105" y="29980"/>
                    <a:pt x="28820" y="30296"/>
                    <a:pt x="28598" y="30613"/>
                  </a:cubicBezTo>
                  <a:cubicBezTo>
                    <a:pt x="28471" y="29093"/>
                    <a:pt x="27458" y="27605"/>
                    <a:pt x="26096" y="26908"/>
                  </a:cubicBezTo>
                  <a:cubicBezTo>
                    <a:pt x="26088" y="26899"/>
                    <a:pt x="26079" y="26895"/>
                    <a:pt x="26069" y="26895"/>
                  </a:cubicBezTo>
                  <a:cubicBezTo>
                    <a:pt x="26043" y="26895"/>
                    <a:pt x="26007" y="26925"/>
                    <a:pt x="25938" y="26971"/>
                  </a:cubicBezTo>
                  <a:cubicBezTo>
                    <a:pt x="26096" y="26781"/>
                    <a:pt x="26286" y="26528"/>
                    <a:pt x="26444" y="26338"/>
                  </a:cubicBezTo>
                  <a:lnTo>
                    <a:pt x="30498" y="21366"/>
                  </a:lnTo>
                  <a:cubicBezTo>
                    <a:pt x="33095" y="19687"/>
                    <a:pt x="35755" y="18104"/>
                    <a:pt x="38289" y="16330"/>
                  </a:cubicBezTo>
                  <a:close/>
                  <a:moveTo>
                    <a:pt x="29833" y="21746"/>
                  </a:moveTo>
                  <a:lnTo>
                    <a:pt x="29833" y="21746"/>
                  </a:lnTo>
                  <a:cubicBezTo>
                    <a:pt x="26444" y="25356"/>
                    <a:pt x="23436" y="29283"/>
                    <a:pt x="20522" y="33147"/>
                  </a:cubicBezTo>
                  <a:cubicBezTo>
                    <a:pt x="17165" y="32355"/>
                    <a:pt x="13840" y="31658"/>
                    <a:pt x="10515" y="30771"/>
                  </a:cubicBezTo>
                  <a:cubicBezTo>
                    <a:pt x="7095" y="29885"/>
                    <a:pt x="3769" y="28713"/>
                    <a:pt x="412" y="27953"/>
                  </a:cubicBezTo>
                  <a:cubicBezTo>
                    <a:pt x="1743" y="26464"/>
                    <a:pt x="3231" y="25103"/>
                    <a:pt x="4593" y="23678"/>
                  </a:cubicBezTo>
                  <a:cubicBezTo>
                    <a:pt x="6683" y="24723"/>
                    <a:pt x="8805" y="25704"/>
                    <a:pt x="10927" y="26623"/>
                  </a:cubicBezTo>
                  <a:cubicBezTo>
                    <a:pt x="12447" y="27256"/>
                    <a:pt x="13998" y="27858"/>
                    <a:pt x="15582" y="28333"/>
                  </a:cubicBezTo>
                  <a:cubicBezTo>
                    <a:pt x="16152" y="28502"/>
                    <a:pt x="16764" y="28741"/>
                    <a:pt x="17353" y="28741"/>
                  </a:cubicBezTo>
                  <a:cubicBezTo>
                    <a:pt x="17647" y="28741"/>
                    <a:pt x="17936" y="28681"/>
                    <a:pt x="18210" y="28523"/>
                  </a:cubicBezTo>
                  <a:cubicBezTo>
                    <a:pt x="18210" y="28616"/>
                    <a:pt x="18278" y="28674"/>
                    <a:pt x="18377" y="28674"/>
                  </a:cubicBezTo>
                  <a:cubicBezTo>
                    <a:pt x="18413" y="28674"/>
                    <a:pt x="18453" y="28667"/>
                    <a:pt x="18495" y="28650"/>
                  </a:cubicBezTo>
                  <a:cubicBezTo>
                    <a:pt x="22264" y="26433"/>
                    <a:pt x="25969" y="24153"/>
                    <a:pt x="29706" y="21841"/>
                  </a:cubicBezTo>
                  <a:cubicBezTo>
                    <a:pt x="29738" y="21809"/>
                    <a:pt x="29770" y="21809"/>
                    <a:pt x="29833" y="21746"/>
                  </a:cubicBezTo>
                  <a:close/>
                  <a:moveTo>
                    <a:pt x="25938" y="26971"/>
                  </a:moveTo>
                  <a:cubicBezTo>
                    <a:pt x="25906" y="27034"/>
                    <a:pt x="25906" y="27098"/>
                    <a:pt x="25969" y="27129"/>
                  </a:cubicBezTo>
                  <a:cubicBezTo>
                    <a:pt x="27331" y="28048"/>
                    <a:pt x="28123" y="29188"/>
                    <a:pt x="28503" y="30740"/>
                  </a:cubicBezTo>
                  <a:cubicBezTo>
                    <a:pt x="27394" y="32102"/>
                    <a:pt x="26254" y="33432"/>
                    <a:pt x="25146" y="34793"/>
                  </a:cubicBezTo>
                  <a:cubicBezTo>
                    <a:pt x="24988" y="33242"/>
                    <a:pt x="24164" y="31816"/>
                    <a:pt x="22866" y="30930"/>
                  </a:cubicBezTo>
                  <a:lnTo>
                    <a:pt x="22771" y="30930"/>
                  </a:lnTo>
                  <a:cubicBezTo>
                    <a:pt x="23816" y="29600"/>
                    <a:pt x="24861" y="28301"/>
                    <a:pt x="25938" y="26971"/>
                  </a:cubicBezTo>
                  <a:close/>
                  <a:moveTo>
                    <a:pt x="22644" y="31056"/>
                  </a:moveTo>
                  <a:cubicBezTo>
                    <a:pt x="22644" y="31088"/>
                    <a:pt x="22644" y="31088"/>
                    <a:pt x="22707" y="31151"/>
                  </a:cubicBezTo>
                  <a:cubicBezTo>
                    <a:pt x="23974" y="32133"/>
                    <a:pt x="24766" y="33400"/>
                    <a:pt x="24988" y="34983"/>
                  </a:cubicBezTo>
                  <a:cubicBezTo>
                    <a:pt x="24766" y="35205"/>
                    <a:pt x="24544" y="35490"/>
                    <a:pt x="24354" y="35743"/>
                  </a:cubicBezTo>
                  <a:cubicBezTo>
                    <a:pt x="24323" y="34160"/>
                    <a:pt x="23436" y="32577"/>
                    <a:pt x="22137" y="31721"/>
                  </a:cubicBezTo>
                  <a:cubicBezTo>
                    <a:pt x="22296" y="31500"/>
                    <a:pt x="22486" y="31310"/>
                    <a:pt x="22644" y="31056"/>
                  </a:cubicBezTo>
                  <a:close/>
                  <a:moveTo>
                    <a:pt x="1838" y="29821"/>
                  </a:moveTo>
                  <a:lnTo>
                    <a:pt x="1838" y="29821"/>
                  </a:lnTo>
                  <a:cubicBezTo>
                    <a:pt x="7696" y="31531"/>
                    <a:pt x="13618" y="33273"/>
                    <a:pt x="19636" y="34350"/>
                  </a:cubicBezTo>
                  <a:cubicBezTo>
                    <a:pt x="19731" y="34350"/>
                    <a:pt x="19762" y="34223"/>
                    <a:pt x="19699" y="34192"/>
                  </a:cubicBezTo>
                  <a:lnTo>
                    <a:pt x="19794" y="34192"/>
                  </a:lnTo>
                  <a:cubicBezTo>
                    <a:pt x="20364" y="35458"/>
                    <a:pt x="20427" y="36598"/>
                    <a:pt x="19952" y="37865"/>
                  </a:cubicBezTo>
                  <a:cubicBezTo>
                    <a:pt x="19952" y="37834"/>
                    <a:pt x="19921" y="37802"/>
                    <a:pt x="19889" y="37802"/>
                  </a:cubicBezTo>
                  <a:cubicBezTo>
                    <a:pt x="13555" y="35807"/>
                    <a:pt x="7095" y="34192"/>
                    <a:pt x="634" y="32767"/>
                  </a:cubicBezTo>
                  <a:cubicBezTo>
                    <a:pt x="1679" y="32323"/>
                    <a:pt x="2376" y="30898"/>
                    <a:pt x="1838" y="29821"/>
                  </a:cubicBezTo>
                  <a:close/>
                  <a:moveTo>
                    <a:pt x="21979" y="31911"/>
                  </a:moveTo>
                  <a:cubicBezTo>
                    <a:pt x="23277" y="32957"/>
                    <a:pt x="24006" y="34255"/>
                    <a:pt x="24228" y="35933"/>
                  </a:cubicBezTo>
                  <a:cubicBezTo>
                    <a:pt x="23404" y="36915"/>
                    <a:pt x="22612" y="37897"/>
                    <a:pt x="21789" y="38910"/>
                  </a:cubicBezTo>
                  <a:cubicBezTo>
                    <a:pt x="22612" y="37200"/>
                    <a:pt x="21694" y="34952"/>
                    <a:pt x="20712" y="33463"/>
                  </a:cubicBezTo>
                  <a:cubicBezTo>
                    <a:pt x="20807" y="33463"/>
                    <a:pt x="20871" y="33432"/>
                    <a:pt x="20871" y="33368"/>
                  </a:cubicBezTo>
                  <a:cubicBezTo>
                    <a:pt x="21219" y="32862"/>
                    <a:pt x="21631" y="32387"/>
                    <a:pt x="21979" y="31911"/>
                  </a:cubicBezTo>
                  <a:close/>
                  <a:moveTo>
                    <a:pt x="381" y="28238"/>
                  </a:moveTo>
                  <a:cubicBezTo>
                    <a:pt x="3611" y="29473"/>
                    <a:pt x="7063" y="30296"/>
                    <a:pt x="10388" y="31183"/>
                  </a:cubicBezTo>
                  <a:cubicBezTo>
                    <a:pt x="13713" y="32038"/>
                    <a:pt x="17102" y="32830"/>
                    <a:pt x="20522" y="33432"/>
                  </a:cubicBezTo>
                  <a:cubicBezTo>
                    <a:pt x="20966" y="35363"/>
                    <a:pt x="22422" y="37042"/>
                    <a:pt x="21219" y="39005"/>
                  </a:cubicBezTo>
                  <a:lnTo>
                    <a:pt x="21219" y="39069"/>
                  </a:lnTo>
                  <a:cubicBezTo>
                    <a:pt x="21187" y="39069"/>
                    <a:pt x="21187" y="39005"/>
                    <a:pt x="21156" y="39005"/>
                  </a:cubicBezTo>
                  <a:cubicBezTo>
                    <a:pt x="17735" y="38024"/>
                    <a:pt x="14252" y="37264"/>
                    <a:pt x="10832" y="36377"/>
                  </a:cubicBezTo>
                  <a:cubicBezTo>
                    <a:pt x="7411" y="35458"/>
                    <a:pt x="4023" y="34413"/>
                    <a:pt x="571" y="33463"/>
                  </a:cubicBezTo>
                  <a:lnTo>
                    <a:pt x="444" y="33115"/>
                  </a:lnTo>
                  <a:lnTo>
                    <a:pt x="444" y="33083"/>
                  </a:lnTo>
                  <a:cubicBezTo>
                    <a:pt x="6936" y="34572"/>
                    <a:pt x="13397" y="36313"/>
                    <a:pt x="19857" y="37992"/>
                  </a:cubicBezTo>
                  <a:cubicBezTo>
                    <a:pt x="19889" y="37992"/>
                    <a:pt x="19921" y="37992"/>
                    <a:pt x="19952" y="37929"/>
                  </a:cubicBezTo>
                  <a:cubicBezTo>
                    <a:pt x="19952" y="37990"/>
                    <a:pt x="20018" y="38025"/>
                    <a:pt x="20082" y="38025"/>
                  </a:cubicBezTo>
                  <a:cubicBezTo>
                    <a:pt x="20117" y="38025"/>
                    <a:pt x="20151" y="38014"/>
                    <a:pt x="20174" y="37992"/>
                  </a:cubicBezTo>
                  <a:cubicBezTo>
                    <a:pt x="20807" y="36757"/>
                    <a:pt x="20807" y="35173"/>
                    <a:pt x="20079" y="33970"/>
                  </a:cubicBezTo>
                  <a:cubicBezTo>
                    <a:pt x="20058" y="33917"/>
                    <a:pt x="20019" y="33896"/>
                    <a:pt x="19977" y="33896"/>
                  </a:cubicBezTo>
                  <a:cubicBezTo>
                    <a:pt x="19892" y="33896"/>
                    <a:pt x="19794" y="33981"/>
                    <a:pt x="19794" y="34065"/>
                  </a:cubicBezTo>
                  <a:cubicBezTo>
                    <a:pt x="19636" y="34033"/>
                    <a:pt x="19477" y="34033"/>
                    <a:pt x="19319" y="33970"/>
                  </a:cubicBezTo>
                  <a:cubicBezTo>
                    <a:pt x="19382" y="33938"/>
                    <a:pt x="19319" y="33907"/>
                    <a:pt x="19287" y="33907"/>
                  </a:cubicBezTo>
                  <a:lnTo>
                    <a:pt x="19129" y="33907"/>
                  </a:lnTo>
                  <a:cubicBezTo>
                    <a:pt x="19097" y="33891"/>
                    <a:pt x="19066" y="33883"/>
                    <a:pt x="19034" y="33883"/>
                  </a:cubicBezTo>
                  <a:cubicBezTo>
                    <a:pt x="19002" y="33883"/>
                    <a:pt x="18971" y="33891"/>
                    <a:pt x="18939" y="33907"/>
                  </a:cubicBezTo>
                  <a:cubicBezTo>
                    <a:pt x="18907" y="33907"/>
                    <a:pt x="18907" y="33938"/>
                    <a:pt x="18907" y="33938"/>
                  </a:cubicBezTo>
                  <a:cubicBezTo>
                    <a:pt x="12732" y="32260"/>
                    <a:pt x="6493" y="30866"/>
                    <a:pt x="381" y="29030"/>
                  </a:cubicBezTo>
                  <a:cubicBezTo>
                    <a:pt x="381" y="29030"/>
                    <a:pt x="381" y="28998"/>
                    <a:pt x="317" y="28935"/>
                  </a:cubicBezTo>
                  <a:cubicBezTo>
                    <a:pt x="254" y="28713"/>
                    <a:pt x="286" y="28460"/>
                    <a:pt x="381" y="28238"/>
                  </a:cubicBezTo>
                  <a:close/>
                  <a:moveTo>
                    <a:pt x="18472" y="1"/>
                  </a:moveTo>
                  <a:cubicBezTo>
                    <a:pt x="18438" y="1"/>
                    <a:pt x="18404" y="7"/>
                    <a:pt x="18369" y="21"/>
                  </a:cubicBezTo>
                  <a:cubicBezTo>
                    <a:pt x="16025" y="1161"/>
                    <a:pt x="13650" y="2364"/>
                    <a:pt x="11338" y="3536"/>
                  </a:cubicBezTo>
                  <a:cubicBezTo>
                    <a:pt x="9058" y="4740"/>
                    <a:pt x="6588" y="5721"/>
                    <a:pt x="4434" y="7146"/>
                  </a:cubicBezTo>
                  <a:cubicBezTo>
                    <a:pt x="4413" y="7138"/>
                    <a:pt x="4391" y="7134"/>
                    <a:pt x="4369" y="7134"/>
                  </a:cubicBezTo>
                  <a:cubicBezTo>
                    <a:pt x="4230" y="7134"/>
                    <a:pt x="4103" y="7295"/>
                    <a:pt x="4213" y="7431"/>
                  </a:cubicBezTo>
                  <a:cubicBezTo>
                    <a:pt x="5194" y="8857"/>
                    <a:pt x="5068" y="10472"/>
                    <a:pt x="4244" y="11897"/>
                  </a:cubicBezTo>
                  <a:cubicBezTo>
                    <a:pt x="4086" y="11897"/>
                    <a:pt x="3959" y="12087"/>
                    <a:pt x="4054" y="12213"/>
                  </a:cubicBezTo>
                  <a:cubicBezTo>
                    <a:pt x="3801" y="12340"/>
                    <a:pt x="3674" y="12562"/>
                    <a:pt x="3643" y="12815"/>
                  </a:cubicBezTo>
                  <a:cubicBezTo>
                    <a:pt x="3579" y="12878"/>
                    <a:pt x="3579" y="13037"/>
                    <a:pt x="3674" y="13100"/>
                  </a:cubicBezTo>
                  <a:cubicBezTo>
                    <a:pt x="3896" y="13164"/>
                    <a:pt x="4054" y="13259"/>
                    <a:pt x="4213" y="13322"/>
                  </a:cubicBezTo>
                  <a:cubicBezTo>
                    <a:pt x="3326" y="13797"/>
                    <a:pt x="2471" y="14272"/>
                    <a:pt x="1616" y="14842"/>
                  </a:cubicBezTo>
                  <a:cubicBezTo>
                    <a:pt x="1553" y="14905"/>
                    <a:pt x="1521" y="14937"/>
                    <a:pt x="1553" y="15032"/>
                  </a:cubicBezTo>
                  <a:cubicBezTo>
                    <a:pt x="1458" y="15064"/>
                    <a:pt x="1426" y="15064"/>
                    <a:pt x="1426" y="15159"/>
                  </a:cubicBezTo>
                  <a:cubicBezTo>
                    <a:pt x="1363" y="15507"/>
                    <a:pt x="1426" y="15824"/>
                    <a:pt x="1584" y="16109"/>
                  </a:cubicBezTo>
                  <a:cubicBezTo>
                    <a:pt x="1458" y="16172"/>
                    <a:pt x="1458" y="16362"/>
                    <a:pt x="1616" y="16425"/>
                  </a:cubicBezTo>
                  <a:cubicBezTo>
                    <a:pt x="1901" y="16489"/>
                    <a:pt x="2186" y="16584"/>
                    <a:pt x="2408" y="16647"/>
                  </a:cubicBezTo>
                  <a:cubicBezTo>
                    <a:pt x="7696" y="18167"/>
                    <a:pt x="12700" y="20099"/>
                    <a:pt x="17735" y="22284"/>
                  </a:cubicBezTo>
                  <a:cubicBezTo>
                    <a:pt x="18369" y="24121"/>
                    <a:pt x="18464" y="25926"/>
                    <a:pt x="17577" y="27700"/>
                  </a:cubicBezTo>
                  <a:lnTo>
                    <a:pt x="17577" y="27731"/>
                  </a:lnTo>
                  <a:cubicBezTo>
                    <a:pt x="14885" y="26654"/>
                    <a:pt x="12162" y="25641"/>
                    <a:pt x="9501" y="24501"/>
                  </a:cubicBezTo>
                  <a:cubicBezTo>
                    <a:pt x="7095" y="23424"/>
                    <a:pt x="4751" y="22221"/>
                    <a:pt x="2376" y="21081"/>
                  </a:cubicBezTo>
                  <a:cubicBezTo>
                    <a:pt x="3294" y="19846"/>
                    <a:pt x="3326" y="18104"/>
                    <a:pt x="2503" y="16837"/>
                  </a:cubicBezTo>
                  <a:cubicBezTo>
                    <a:pt x="2471" y="16805"/>
                    <a:pt x="2439" y="16774"/>
                    <a:pt x="2376" y="16774"/>
                  </a:cubicBezTo>
                  <a:cubicBezTo>
                    <a:pt x="2362" y="16771"/>
                    <a:pt x="2348" y="16770"/>
                    <a:pt x="2335" y="16770"/>
                  </a:cubicBezTo>
                  <a:cubicBezTo>
                    <a:pt x="2192" y="16770"/>
                    <a:pt x="2067" y="16914"/>
                    <a:pt x="2154" y="17059"/>
                  </a:cubicBezTo>
                  <a:cubicBezTo>
                    <a:pt x="2851" y="18326"/>
                    <a:pt x="2819" y="19687"/>
                    <a:pt x="2154" y="20954"/>
                  </a:cubicBezTo>
                  <a:cubicBezTo>
                    <a:pt x="2091" y="20954"/>
                    <a:pt x="2091" y="20922"/>
                    <a:pt x="2059" y="20922"/>
                  </a:cubicBezTo>
                  <a:cubicBezTo>
                    <a:pt x="2038" y="20914"/>
                    <a:pt x="2016" y="20910"/>
                    <a:pt x="1995" y="20910"/>
                  </a:cubicBezTo>
                  <a:cubicBezTo>
                    <a:pt x="1863" y="20910"/>
                    <a:pt x="1760" y="21066"/>
                    <a:pt x="1869" y="21176"/>
                  </a:cubicBezTo>
                  <a:cubicBezTo>
                    <a:pt x="1869" y="21429"/>
                    <a:pt x="1838" y="21682"/>
                    <a:pt x="1711" y="21904"/>
                  </a:cubicBezTo>
                  <a:cubicBezTo>
                    <a:pt x="1687" y="22000"/>
                    <a:pt x="1772" y="22096"/>
                    <a:pt x="1842" y="22096"/>
                  </a:cubicBezTo>
                  <a:cubicBezTo>
                    <a:pt x="1850" y="22096"/>
                    <a:pt x="1859" y="22094"/>
                    <a:pt x="1866" y="22091"/>
                  </a:cubicBezTo>
                  <a:lnTo>
                    <a:pt x="1866" y="22091"/>
                  </a:lnTo>
                  <a:cubicBezTo>
                    <a:pt x="1775" y="22177"/>
                    <a:pt x="1787" y="22262"/>
                    <a:pt x="1901" y="22347"/>
                  </a:cubicBezTo>
                  <a:cubicBezTo>
                    <a:pt x="2661" y="22728"/>
                    <a:pt x="3421" y="23108"/>
                    <a:pt x="4149" y="23488"/>
                  </a:cubicBezTo>
                  <a:cubicBezTo>
                    <a:pt x="2661" y="24691"/>
                    <a:pt x="1267" y="26211"/>
                    <a:pt x="96" y="27731"/>
                  </a:cubicBezTo>
                  <a:cubicBezTo>
                    <a:pt x="1" y="27858"/>
                    <a:pt x="96" y="27953"/>
                    <a:pt x="159" y="28016"/>
                  </a:cubicBezTo>
                  <a:cubicBezTo>
                    <a:pt x="127" y="28080"/>
                    <a:pt x="127" y="28175"/>
                    <a:pt x="222" y="28238"/>
                  </a:cubicBezTo>
                  <a:cubicBezTo>
                    <a:pt x="96" y="28523"/>
                    <a:pt x="64" y="28745"/>
                    <a:pt x="64" y="29030"/>
                  </a:cubicBezTo>
                  <a:cubicBezTo>
                    <a:pt x="64" y="29125"/>
                    <a:pt x="127" y="29156"/>
                    <a:pt x="222" y="29156"/>
                  </a:cubicBezTo>
                  <a:cubicBezTo>
                    <a:pt x="127" y="29251"/>
                    <a:pt x="159" y="29346"/>
                    <a:pt x="286" y="29410"/>
                  </a:cubicBezTo>
                  <a:cubicBezTo>
                    <a:pt x="697" y="29473"/>
                    <a:pt x="1046" y="29600"/>
                    <a:pt x="1426" y="29726"/>
                  </a:cubicBezTo>
                  <a:lnTo>
                    <a:pt x="1426" y="29758"/>
                  </a:lnTo>
                  <a:cubicBezTo>
                    <a:pt x="1869" y="30898"/>
                    <a:pt x="1584" y="32165"/>
                    <a:pt x="381" y="32640"/>
                  </a:cubicBezTo>
                  <a:cubicBezTo>
                    <a:pt x="317" y="32640"/>
                    <a:pt x="286" y="32672"/>
                    <a:pt x="286" y="32735"/>
                  </a:cubicBezTo>
                  <a:cubicBezTo>
                    <a:pt x="249" y="32707"/>
                    <a:pt x="214" y="32696"/>
                    <a:pt x="183" y="32696"/>
                  </a:cubicBezTo>
                  <a:cubicBezTo>
                    <a:pt x="109" y="32696"/>
                    <a:pt x="55" y="32763"/>
                    <a:pt x="32" y="32830"/>
                  </a:cubicBezTo>
                  <a:cubicBezTo>
                    <a:pt x="32" y="32957"/>
                    <a:pt x="159" y="33083"/>
                    <a:pt x="191" y="33210"/>
                  </a:cubicBezTo>
                  <a:cubicBezTo>
                    <a:pt x="254" y="33273"/>
                    <a:pt x="317" y="33400"/>
                    <a:pt x="349" y="33463"/>
                  </a:cubicBezTo>
                  <a:cubicBezTo>
                    <a:pt x="286" y="33558"/>
                    <a:pt x="286" y="33748"/>
                    <a:pt x="444" y="33780"/>
                  </a:cubicBezTo>
                  <a:cubicBezTo>
                    <a:pt x="3833" y="34888"/>
                    <a:pt x="7285" y="35807"/>
                    <a:pt x="10737" y="36725"/>
                  </a:cubicBezTo>
                  <a:cubicBezTo>
                    <a:pt x="14188" y="37644"/>
                    <a:pt x="17672" y="38594"/>
                    <a:pt x="21156" y="39164"/>
                  </a:cubicBezTo>
                  <a:cubicBezTo>
                    <a:pt x="21219" y="39164"/>
                    <a:pt x="21219" y="39164"/>
                    <a:pt x="21251" y="39132"/>
                  </a:cubicBezTo>
                  <a:cubicBezTo>
                    <a:pt x="21290" y="39210"/>
                    <a:pt x="21365" y="39264"/>
                    <a:pt x="21440" y="39264"/>
                  </a:cubicBezTo>
                  <a:cubicBezTo>
                    <a:pt x="21486" y="39264"/>
                    <a:pt x="21531" y="39244"/>
                    <a:pt x="21567" y="39195"/>
                  </a:cubicBezTo>
                  <a:cubicBezTo>
                    <a:pt x="21608" y="39257"/>
                    <a:pt x="21649" y="39292"/>
                    <a:pt x="21699" y="39292"/>
                  </a:cubicBezTo>
                  <a:cubicBezTo>
                    <a:pt x="21726" y="39292"/>
                    <a:pt x="21755" y="39281"/>
                    <a:pt x="21789" y="39259"/>
                  </a:cubicBezTo>
                  <a:cubicBezTo>
                    <a:pt x="28123" y="32703"/>
                    <a:pt x="33887" y="25388"/>
                    <a:pt x="39365" y="18104"/>
                  </a:cubicBezTo>
                  <a:cubicBezTo>
                    <a:pt x="39429" y="17977"/>
                    <a:pt x="39365" y="17882"/>
                    <a:pt x="39270" y="17787"/>
                  </a:cubicBezTo>
                  <a:cubicBezTo>
                    <a:pt x="39524" y="17154"/>
                    <a:pt x="39239" y="16362"/>
                    <a:pt x="38637" y="16045"/>
                  </a:cubicBezTo>
                  <a:cubicBezTo>
                    <a:pt x="39302" y="15539"/>
                    <a:pt x="39999" y="15064"/>
                    <a:pt x="40664" y="14557"/>
                  </a:cubicBezTo>
                  <a:cubicBezTo>
                    <a:pt x="40695" y="14494"/>
                    <a:pt x="40727" y="14462"/>
                    <a:pt x="40727" y="14430"/>
                  </a:cubicBezTo>
                  <a:cubicBezTo>
                    <a:pt x="41424" y="12182"/>
                    <a:pt x="40790" y="9490"/>
                    <a:pt x="38985" y="7843"/>
                  </a:cubicBezTo>
                  <a:lnTo>
                    <a:pt x="38890" y="7843"/>
                  </a:lnTo>
                  <a:cubicBezTo>
                    <a:pt x="38352" y="7431"/>
                    <a:pt x="37529" y="7273"/>
                    <a:pt x="36864" y="7178"/>
                  </a:cubicBezTo>
                  <a:cubicBezTo>
                    <a:pt x="36103" y="5880"/>
                    <a:pt x="34647" y="5278"/>
                    <a:pt x="33285" y="4740"/>
                  </a:cubicBezTo>
                  <a:cubicBezTo>
                    <a:pt x="28693" y="2808"/>
                    <a:pt x="23689" y="876"/>
                    <a:pt x="18717" y="179"/>
                  </a:cubicBezTo>
                  <a:cubicBezTo>
                    <a:pt x="18692" y="80"/>
                    <a:pt x="18590" y="1"/>
                    <a:pt x="18472"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29" name="Google Shape;1529;p51"/>
            <p:cNvSpPr/>
            <p:nvPr/>
          </p:nvSpPr>
          <p:spPr>
            <a:xfrm>
              <a:off x="786525" y="3798176"/>
              <a:ext cx="555078" cy="411817"/>
            </a:xfrm>
            <a:custGeom>
              <a:avLst/>
              <a:gdLst/>
              <a:ahLst/>
              <a:cxnLst/>
              <a:rect l="l" t="t" r="r" b="b"/>
              <a:pathLst>
                <a:path w="17672" h="13111" extrusionOk="0">
                  <a:moveTo>
                    <a:pt x="0" y="1"/>
                  </a:moveTo>
                  <a:lnTo>
                    <a:pt x="0" y="1"/>
                  </a:lnTo>
                  <a:cubicBezTo>
                    <a:pt x="0" y="191"/>
                    <a:pt x="32" y="381"/>
                    <a:pt x="95" y="571"/>
                  </a:cubicBezTo>
                  <a:lnTo>
                    <a:pt x="95" y="666"/>
                  </a:lnTo>
                  <a:cubicBezTo>
                    <a:pt x="5637" y="2154"/>
                    <a:pt x="11116" y="4118"/>
                    <a:pt x="16246" y="6714"/>
                  </a:cubicBezTo>
                  <a:cubicBezTo>
                    <a:pt x="16341" y="6778"/>
                    <a:pt x="16341" y="6841"/>
                    <a:pt x="16246" y="6873"/>
                  </a:cubicBezTo>
                  <a:cubicBezTo>
                    <a:pt x="17196" y="8615"/>
                    <a:pt x="17038" y="10705"/>
                    <a:pt x="16183" y="12415"/>
                  </a:cubicBezTo>
                  <a:cubicBezTo>
                    <a:pt x="16151" y="12510"/>
                    <a:pt x="16056" y="12510"/>
                    <a:pt x="16025" y="12510"/>
                  </a:cubicBezTo>
                  <a:cubicBezTo>
                    <a:pt x="16002" y="12532"/>
                    <a:pt x="15964" y="12555"/>
                    <a:pt x="15932" y="12555"/>
                  </a:cubicBezTo>
                  <a:cubicBezTo>
                    <a:pt x="15919" y="12555"/>
                    <a:pt x="15907" y="12551"/>
                    <a:pt x="15898" y="12542"/>
                  </a:cubicBezTo>
                  <a:cubicBezTo>
                    <a:pt x="10641" y="10958"/>
                    <a:pt x="5257" y="8615"/>
                    <a:pt x="475" y="5891"/>
                  </a:cubicBezTo>
                  <a:cubicBezTo>
                    <a:pt x="475" y="6113"/>
                    <a:pt x="412" y="6398"/>
                    <a:pt x="317" y="6588"/>
                  </a:cubicBezTo>
                  <a:lnTo>
                    <a:pt x="254" y="6651"/>
                  </a:lnTo>
                  <a:cubicBezTo>
                    <a:pt x="285" y="6619"/>
                    <a:pt x="317" y="6604"/>
                    <a:pt x="353" y="6604"/>
                  </a:cubicBezTo>
                  <a:cubicBezTo>
                    <a:pt x="388" y="6604"/>
                    <a:pt x="428" y="6619"/>
                    <a:pt x="475" y="6651"/>
                  </a:cubicBezTo>
                  <a:cubicBezTo>
                    <a:pt x="2914" y="7886"/>
                    <a:pt x="5384" y="9153"/>
                    <a:pt x="7886" y="10261"/>
                  </a:cubicBezTo>
                  <a:cubicBezTo>
                    <a:pt x="9184" y="10831"/>
                    <a:pt x="10514" y="11401"/>
                    <a:pt x="11876" y="11908"/>
                  </a:cubicBezTo>
                  <a:cubicBezTo>
                    <a:pt x="12968" y="12308"/>
                    <a:pt x="14509" y="13111"/>
                    <a:pt x="15818" y="13111"/>
                  </a:cubicBezTo>
                  <a:cubicBezTo>
                    <a:pt x="16066" y="13111"/>
                    <a:pt x="16305" y="13082"/>
                    <a:pt x="16531" y="13017"/>
                  </a:cubicBezTo>
                  <a:lnTo>
                    <a:pt x="16531" y="12890"/>
                  </a:lnTo>
                  <a:cubicBezTo>
                    <a:pt x="17672" y="10610"/>
                    <a:pt x="17672" y="8361"/>
                    <a:pt x="16595" y="6049"/>
                  </a:cubicBezTo>
                  <a:lnTo>
                    <a:pt x="16595" y="6018"/>
                  </a:lnTo>
                  <a:cubicBezTo>
                    <a:pt x="11084" y="4023"/>
                    <a:pt x="5732" y="1806"/>
                    <a:pt x="95" y="64"/>
                  </a:cubicBezTo>
                  <a:cubicBezTo>
                    <a:pt x="32" y="32"/>
                    <a:pt x="0" y="32"/>
                    <a:pt x="0"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30" name="Google Shape;1530;p51"/>
            <p:cNvSpPr/>
            <p:nvPr/>
          </p:nvSpPr>
          <p:spPr>
            <a:xfrm>
              <a:off x="753702" y="4252773"/>
              <a:ext cx="620724" cy="252693"/>
            </a:xfrm>
            <a:custGeom>
              <a:avLst/>
              <a:gdLst/>
              <a:ahLst/>
              <a:cxnLst/>
              <a:rect l="l" t="t" r="r" b="b"/>
              <a:pathLst>
                <a:path w="19762" h="8045" extrusionOk="0">
                  <a:moveTo>
                    <a:pt x="3108" y="1074"/>
                  </a:moveTo>
                  <a:cubicBezTo>
                    <a:pt x="3116" y="1074"/>
                    <a:pt x="3126" y="1075"/>
                    <a:pt x="3135" y="1077"/>
                  </a:cubicBezTo>
                  <a:cubicBezTo>
                    <a:pt x="4180" y="1330"/>
                    <a:pt x="5194" y="1584"/>
                    <a:pt x="6239" y="1900"/>
                  </a:cubicBezTo>
                  <a:cubicBezTo>
                    <a:pt x="6271" y="1964"/>
                    <a:pt x="6271" y="2027"/>
                    <a:pt x="6176" y="2027"/>
                  </a:cubicBezTo>
                  <a:cubicBezTo>
                    <a:pt x="5162" y="1837"/>
                    <a:pt x="4117" y="1552"/>
                    <a:pt x="3104" y="1235"/>
                  </a:cubicBezTo>
                  <a:cubicBezTo>
                    <a:pt x="2987" y="1235"/>
                    <a:pt x="3005" y="1074"/>
                    <a:pt x="3108" y="1074"/>
                  </a:cubicBezTo>
                  <a:close/>
                  <a:moveTo>
                    <a:pt x="2821" y="1707"/>
                  </a:moveTo>
                  <a:cubicBezTo>
                    <a:pt x="2830" y="1707"/>
                    <a:pt x="2840" y="1708"/>
                    <a:pt x="2850" y="1710"/>
                  </a:cubicBezTo>
                  <a:cubicBezTo>
                    <a:pt x="7379" y="2946"/>
                    <a:pt x="11939" y="3959"/>
                    <a:pt x="16436" y="5131"/>
                  </a:cubicBezTo>
                  <a:cubicBezTo>
                    <a:pt x="16468" y="5162"/>
                    <a:pt x="16468" y="5226"/>
                    <a:pt x="16405" y="5226"/>
                  </a:cubicBezTo>
                  <a:cubicBezTo>
                    <a:pt x="11813" y="4339"/>
                    <a:pt x="7284" y="3167"/>
                    <a:pt x="2787" y="1964"/>
                  </a:cubicBezTo>
                  <a:cubicBezTo>
                    <a:pt x="2669" y="1905"/>
                    <a:pt x="2688" y="1707"/>
                    <a:pt x="2821" y="1707"/>
                  </a:cubicBezTo>
                  <a:close/>
                  <a:moveTo>
                    <a:pt x="2259" y="2586"/>
                  </a:moveTo>
                  <a:cubicBezTo>
                    <a:pt x="2275" y="2586"/>
                    <a:pt x="2293" y="2589"/>
                    <a:pt x="2312" y="2597"/>
                  </a:cubicBezTo>
                  <a:cubicBezTo>
                    <a:pt x="6461" y="3801"/>
                    <a:pt x="10609" y="4909"/>
                    <a:pt x="14821" y="6081"/>
                  </a:cubicBezTo>
                  <a:cubicBezTo>
                    <a:pt x="14853" y="6081"/>
                    <a:pt x="14853" y="6144"/>
                    <a:pt x="14790" y="6144"/>
                  </a:cubicBezTo>
                  <a:cubicBezTo>
                    <a:pt x="10546" y="5194"/>
                    <a:pt x="6397" y="4022"/>
                    <a:pt x="2280" y="2819"/>
                  </a:cubicBezTo>
                  <a:cubicBezTo>
                    <a:pt x="2141" y="2763"/>
                    <a:pt x="2149" y="2586"/>
                    <a:pt x="2259" y="2586"/>
                  </a:cubicBezTo>
                  <a:close/>
                  <a:moveTo>
                    <a:pt x="1204" y="0"/>
                  </a:moveTo>
                  <a:cubicBezTo>
                    <a:pt x="1742" y="1077"/>
                    <a:pt x="1077" y="2502"/>
                    <a:pt x="0" y="2946"/>
                  </a:cubicBezTo>
                  <a:cubicBezTo>
                    <a:pt x="6461" y="4371"/>
                    <a:pt x="12921" y="5986"/>
                    <a:pt x="19255" y="7981"/>
                  </a:cubicBezTo>
                  <a:cubicBezTo>
                    <a:pt x="19287" y="7981"/>
                    <a:pt x="19318" y="8013"/>
                    <a:pt x="19318" y="8044"/>
                  </a:cubicBezTo>
                  <a:cubicBezTo>
                    <a:pt x="19762" y="6746"/>
                    <a:pt x="19698" y="5606"/>
                    <a:pt x="19160" y="4371"/>
                  </a:cubicBezTo>
                  <a:lnTo>
                    <a:pt x="19065" y="4371"/>
                  </a:lnTo>
                  <a:cubicBezTo>
                    <a:pt x="19128" y="4402"/>
                    <a:pt x="19097" y="4529"/>
                    <a:pt x="19002" y="4529"/>
                  </a:cubicBezTo>
                  <a:cubicBezTo>
                    <a:pt x="13079" y="3009"/>
                    <a:pt x="7062" y="1710"/>
                    <a:pt x="1204" y="0"/>
                  </a:cubicBezTo>
                  <a:close/>
                </a:path>
              </a:pathLst>
            </a:custGeom>
            <a:solidFill>
              <a:schemeClr val="lt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31" name="Google Shape;1531;p51"/>
            <p:cNvSpPr/>
            <p:nvPr/>
          </p:nvSpPr>
          <p:spPr>
            <a:xfrm>
              <a:off x="808386" y="3837972"/>
              <a:ext cx="505355" cy="347175"/>
            </a:xfrm>
            <a:custGeom>
              <a:avLst/>
              <a:gdLst/>
              <a:ahLst/>
              <a:cxnLst/>
              <a:rect l="l" t="t" r="r" b="b"/>
              <a:pathLst>
                <a:path w="16089" h="11053" extrusionOk="0">
                  <a:moveTo>
                    <a:pt x="2134" y="1731"/>
                  </a:moveTo>
                  <a:cubicBezTo>
                    <a:pt x="2149" y="1731"/>
                    <a:pt x="2167" y="1734"/>
                    <a:pt x="2186" y="1742"/>
                  </a:cubicBezTo>
                  <a:cubicBezTo>
                    <a:pt x="6018" y="3231"/>
                    <a:pt x="9882" y="4656"/>
                    <a:pt x="13682" y="6239"/>
                  </a:cubicBezTo>
                  <a:cubicBezTo>
                    <a:pt x="13709" y="6294"/>
                    <a:pt x="13713" y="6372"/>
                    <a:pt x="13652" y="6372"/>
                  </a:cubicBezTo>
                  <a:cubicBezTo>
                    <a:pt x="13643" y="6372"/>
                    <a:pt x="13632" y="6370"/>
                    <a:pt x="13619" y="6366"/>
                  </a:cubicBezTo>
                  <a:cubicBezTo>
                    <a:pt x="9755" y="4972"/>
                    <a:pt x="5923" y="3484"/>
                    <a:pt x="2123" y="1964"/>
                  </a:cubicBezTo>
                  <a:cubicBezTo>
                    <a:pt x="2012" y="1908"/>
                    <a:pt x="2022" y="1731"/>
                    <a:pt x="2134" y="1731"/>
                  </a:cubicBezTo>
                  <a:close/>
                  <a:moveTo>
                    <a:pt x="1509" y="2649"/>
                  </a:moveTo>
                  <a:cubicBezTo>
                    <a:pt x="1522" y="2649"/>
                    <a:pt x="1537" y="2653"/>
                    <a:pt x="1553" y="2661"/>
                  </a:cubicBezTo>
                  <a:cubicBezTo>
                    <a:pt x="5670" y="4307"/>
                    <a:pt x="9882" y="5828"/>
                    <a:pt x="14094" y="7189"/>
                  </a:cubicBezTo>
                  <a:cubicBezTo>
                    <a:pt x="14157" y="7253"/>
                    <a:pt x="14157" y="7316"/>
                    <a:pt x="14062" y="7316"/>
                  </a:cubicBezTo>
                  <a:cubicBezTo>
                    <a:pt x="9818" y="6018"/>
                    <a:pt x="5638" y="4561"/>
                    <a:pt x="1521" y="2851"/>
                  </a:cubicBezTo>
                  <a:cubicBezTo>
                    <a:pt x="1382" y="2823"/>
                    <a:pt x="1414" y="2649"/>
                    <a:pt x="1509" y="2649"/>
                  </a:cubicBezTo>
                  <a:close/>
                  <a:moveTo>
                    <a:pt x="758" y="3758"/>
                  </a:moveTo>
                  <a:cubicBezTo>
                    <a:pt x="769" y="3758"/>
                    <a:pt x="781" y="3761"/>
                    <a:pt x="793" y="3769"/>
                  </a:cubicBezTo>
                  <a:cubicBezTo>
                    <a:pt x="4435" y="5194"/>
                    <a:pt x="8077" y="6556"/>
                    <a:pt x="11687" y="8076"/>
                  </a:cubicBezTo>
                  <a:cubicBezTo>
                    <a:pt x="11718" y="8076"/>
                    <a:pt x="11718" y="8108"/>
                    <a:pt x="11687" y="8108"/>
                  </a:cubicBezTo>
                  <a:cubicBezTo>
                    <a:pt x="8013" y="6809"/>
                    <a:pt x="4403" y="5384"/>
                    <a:pt x="761" y="3959"/>
                  </a:cubicBezTo>
                  <a:cubicBezTo>
                    <a:pt x="622" y="3931"/>
                    <a:pt x="678" y="3758"/>
                    <a:pt x="758" y="3758"/>
                  </a:cubicBezTo>
                  <a:close/>
                  <a:moveTo>
                    <a:pt x="64" y="0"/>
                  </a:moveTo>
                  <a:lnTo>
                    <a:pt x="1" y="64"/>
                  </a:lnTo>
                  <a:cubicBezTo>
                    <a:pt x="64" y="64"/>
                    <a:pt x="96" y="95"/>
                    <a:pt x="128" y="159"/>
                  </a:cubicBezTo>
                  <a:cubicBezTo>
                    <a:pt x="919" y="1426"/>
                    <a:pt x="919" y="3167"/>
                    <a:pt x="1" y="4402"/>
                  </a:cubicBezTo>
                  <a:cubicBezTo>
                    <a:pt x="2376" y="5542"/>
                    <a:pt x="4720" y="6714"/>
                    <a:pt x="7126" y="7791"/>
                  </a:cubicBezTo>
                  <a:cubicBezTo>
                    <a:pt x="9787" y="8994"/>
                    <a:pt x="12510" y="9976"/>
                    <a:pt x="15202" y="11053"/>
                  </a:cubicBezTo>
                  <a:lnTo>
                    <a:pt x="15202" y="10990"/>
                  </a:lnTo>
                  <a:cubicBezTo>
                    <a:pt x="16089" y="9216"/>
                    <a:pt x="15994" y="7411"/>
                    <a:pt x="15360" y="5574"/>
                  </a:cubicBezTo>
                  <a:cubicBezTo>
                    <a:pt x="10357" y="3389"/>
                    <a:pt x="5290" y="1457"/>
                    <a:pt x="64" y="0"/>
                  </a:cubicBezTo>
                  <a:close/>
                </a:path>
              </a:pathLst>
            </a:custGeom>
            <a:solidFill>
              <a:schemeClr val="lt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32" name="Google Shape;1532;p51"/>
            <p:cNvSpPr/>
            <p:nvPr/>
          </p:nvSpPr>
          <p:spPr>
            <a:xfrm>
              <a:off x="818720" y="4332240"/>
              <a:ext cx="401514" cy="113547"/>
            </a:xfrm>
            <a:custGeom>
              <a:avLst/>
              <a:gdLst/>
              <a:ahLst/>
              <a:cxnLst/>
              <a:rect l="l" t="t" r="r" b="b"/>
              <a:pathLst>
                <a:path w="12783" h="3615" extrusionOk="0">
                  <a:moveTo>
                    <a:pt x="176" y="0"/>
                  </a:moveTo>
                  <a:cubicBezTo>
                    <a:pt x="44" y="0"/>
                    <a:pt x="1" y="169"/>
                    <a:pt x="147" y="257"/>
                  </a:cubicBezTo>
                  <a:cubicBezTo>
                    <a:pt x="4327" y="1492"/>
                    <a:pt x="8476" y="2664"/>
                    <a:pt x="12720" y="3614"/>
                  </a:cubicBezTo>
                  <a:cubicBezTo>
                    <a:pt x="12783" y="3614"/>
                    <a:pt x="12783" y="3551"/>
                    <a:pt x="12751" y="3551"/>
                  </a:cubicBezTo>
                  <a:cubicBezTo>
                    <a:pt x="8539" y="2379"/>
                    <a:pt x="4359" y="1271"/>
                    <a:pt x="210" y="4"/>
                  </a:cubicBezTo>
                  <a:cubicBezTo>
                    <a:pt x="198" y="1"/>
                    <a:pt x="187" y="0"/>
                    <a:pt x="176"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33" name="Google Shape;1533;p51"/>
            <p:cNvSpPr/>
            <p:nvPr/>
          </p:nvSpPr>
          <p:spPr>
            <a:xfrm>
              <a:off x="827923" y="3955980"/>
              <a:ext cx="350536" cy="136665"/>
            </a:xfrm>
            <a:custGeom>
              <a:avLst/>
              <a:gdLst/>
              <a:ahLst/>
              <a:cxnLst/>
              <a:rect l="l" t="t" r="r" b="b"/>
              <a:pathLst>
                <a:path w="11160" h="4351" extrusionOk="0">
                  <a:moveTo>
                    <a:pt x="136" y="1"/>
                  </a:moveTo>
                  <a:cubicBezTo>
                    <a:pt x="56" y="1"/>
                    <a:pt x="0" y="174"/>
                    <a:pt x="139" y="202"/>
                  </a:cubicBezTo>
                  <a:cubicBezTo>
                    <a:pt x="3781" y="1627"/>
                    <a:pt x="7423" y="3052"/>
                    <a:pt x="11096" y="4351"/>
                  </a:cubicBezTo>
                  <a:cubicBezTo>
                    <a:pt x="11160" y="4351"/>
                    <a:pt x="11160" y="4319"/>
                    <a:pt x="11096" y="4319"/>
                  </a:cubicBezTo>
                  <a:cubicBezTo>
                    <a:pt x="7455" y="2799"/>
                    <a:pt x="3813" y="1437"/>
                    <a:pt x="171" y="12"/>
                  </a:cubicBezTo>
                  <a:cubicBezTo>
                    <a:pt x="159" y="4"/>
                    <a:pt x="147" y="1"/>
                    <a:pt x="136"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34" name="Google Shape;1534;p51"/>
            <p:cNvSpPr/>
            <p:nvPr/>
          </p:nvSpPr>
          <p:spPr>
            <a:xfrm>
              <a:off x="837503" y="4306390"/>
              <a:ext cx="433458" cy="110532"/>
            </a:xfrm>
            <a:custGeom>
              <a:avLst/>
              <a:gdLst/>
              <a:ahLst/>
              <a:cxnLst/>
              <a:rect l="l" t="t" r="r" b="b"/>
              <a:pathLst>
                <a:path w="13800" h="3519" extrusionOk="0">
                  <a:moveTo>
                    <a:pt x="153" y="0"/>
                  </a:moveTo>
                  <a:cubicBezTo>
                    <a:pt x="20" y="0"/>
                    <a:pt x="1" y="198"/>
                    <a:pt x="119" y="257"/>
                  </a:cubicBezTo>
                  <a:cubicBezTo>
                    <a:pt x="4616" y="1429"/>
                    <a:pt x="9145" y="2632"/>
                    <a:pt x="13737" y="3519"/>
                  </a:cubicBezTo>
                  <a:cubicBezTo>
                    <a:pt x="13800" y="3519"/>
                    <a:pt x="13800" y="3455"/>
                    <a:pt x="13768" y="3424"/>
                  </a:cubicBezTo>
                  <a:cubicBezTo>
                    <a:pt x="9208" y="2252"/>
                    <a:pt x="4711" y="1239"/>
                    <a:pt x="182" y="3"/>
                  </a:cubicBezTo>
                  <a:cubicBezTo>
                    <a:pt x="172" y="1"/>
                    <a:pt x="162" y="0"/>
                    <a:pt x="153"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35" name="Google Shape;1535;p51"/>
            <p:cNvSpPr/>
            <p:nvPr/>
          </p:nvSpPr>
          <p:spPr>
            <a:xfrm>
              <a:off x="847492" y="4287481"/>
              <a:ext cx="103182" cy="28991"/>
            </a:xfrm>
            <a:custGeom>
              <a:avLst/>
              <a:gdLst/>
              <a:ahLst/>
              <a:cxnLst/>
              <a:rect l="l" t="t" r="r" b="b"/>
              <a:pathLst>
                <a:path w="3285" h="923" extrusionOk="0">
                  <a:moveTo>
                    <a:pt x="122" y="0"/>
                  </a:moveTo>
                  <a:cubicBezTo>
                    <a:pt x="19" y="0"/>
                    <a:pt x="1" y="162"/>
                    <a:pt x="118" y="162"/>
                  </a:cubicBezTo>
                  <a:cubicBezTo>
                    <a:pt x="1131" y="447"/>
                    <a:pt x="2176" y="732"/>
                    <a:pt x="3190" y="922"/>
                  </a:cubicBezTo>
                  <a:cubicBezTo>
                    <a:pt x="3285" y="922"/>
                    <a:pt x="3285" y="859"/>
                    <a:pt x="3253" y="795"/>
                  </a:cubicBezTo>
                  <a:cubicBezTo>
                    <a:pt x="2208" y="542"/>
                    <a:pt x="1194" y="225"/>
                    <a:pt x="149" y="4"/>
                  </a:cubicBezTo>
                  <a:cubicBezTo>
                    <a:pt x="140" y="1"/>
                    <a:pt x="130" y="0"/>
                    <a:pt x="122"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36" name="Google Shape;1536;p51"/>
            <p:cNvSpPr/>
            <p:nvPr/>
          </p:nvSpPr>
          <p:spPr>
            <a:xfrm>
              <a:off x="851795" y="3922151"/>
              <a:ext cx="402268" cy="145617"/>
            </a:xfrm>
            <a:custGeom>
              <a:avLst/>
              <a:gdLst/>
              <a:ahLst/>
              <a:cxnLst/>
              <a:rect l="l" t="t" r="r" b="b"/>
              <a:pathLst>
                <a:path w="12807" h="4636" extrusionOk="0">
                  <a:moveTo>
                    <a:pt x="127" y="1"/>
                  </a:moveTo>
                  <a:cubicBezTo>
                    <a:pt x="32" y="1"/>
                    <a:pt x="0" y="175"/>
                    <a:pt x="139" y="202"/>
                  </a:cubicBezTo>
                  <a:cubicBezTo>
                    <a:pt x="4256" y="1817"/>
                    <a:pt x="8436" y="3338"/>
                    <a:pt x="12712" y="4636"/>
                  </a:cubicBezTo>
                  <a:cubicBezTo>
                    <a:pt x="12807" y="4636"/>
                    <a:pt x="12807" y="4541"/>
                    <a:pt x="12775" y="4509"/>
                  </a:cubicBezTo>
                  <a:cubicBezTo>
                    <a:pt x="8500" y="3148"/>
                    <a:pt x="4288" y="1659"/>
                    <a:pt x="171" y="12"/>
                  </a:cubicBezTo>
                  <a:cubicBezTo>
                    <a:pt x="155" y="4"/>
                    <a:pt x="140" y="1"/>
                    <a:pt x="127"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37" name="Google Shape;1537;p51"/>
            <p:cNvSpPr/>
            <p:nvPr/>
          </p:nvSpPr>
          <p:spPr>
            <a:xfrm>
              <a:off x="792493" y="3737492"/>
              <a:ext cx="595848" cy="240758"/>
            </a:xfrm>
            <a:custGeom>
              <a:avLst/>
              <a:gdLst/>
              <a:ahLst/>
              <a:cxnLst/>
              <a:rect l="l" t="t" r="r" b="b"/>
              <a:pathLst>
                <a:path w="18970" h="7665" extrusionOk="0">
                  <a:moveTo>
                    <a:pt x="2941" y="1083"/>
                  </a:moveTo>
                  <a:cubicBezTo>
                    <a:pt x="2962" y="1083"/>
                    <a:pt x="2985" y="1091"/>
                    <a:pt x="3009" y="1109"/>
                  </a:cubicBezTo>
                  <a:cubicBezTo>
                    <a:pt x="3420" y="1331"/>
                    <a:pt x="3769" y="1616"/>
                    <a:pt x="4149" y="1901"/>
                  </a:cubicBezTo>
                  <a:cubicBezTo>
                    <a:pt x="4255" y="1954"/>
                    <a:pt x="4183" y="2074"/>
                    <a:pt x="4120" y="2074"/>
                  </a:cubicBezTo>
                  <a:cubicBezTo>
                    <a:pt x="4108" y="2074"/>
                    <a:pt x="4096" y="2070"/>
                    <a:pt x="4086" y="2059"/>
                  </a:cubicBezTo>
                  <a:cubicBezTo>
                    <a:pt x="3674" y="1806"/>
                    <a:pt x="3262" y="1584"/>
                    <a:pt x="2882" y="1299"/>
                  </a:cubicBezTo>
                  <a:cubicBezTo>
                    <a:pt x="2805" y="1222"/>
                    <a:pt x="2853" y="1083"/>
                    <a:pt x="2941" y="1083"/>
                  </a:cubicBezTo>
                  <a:close/>
                  <a:moveTo>
                    <a:pt x="2629" y="1"/>
                  </a:moveTo>
                  <a:cubicBezTo>
                    <a:pt x="1774" y="539"/>
                    <a:pt x="919" y="1109"/>
                    <a:pt x="0" y="1584"/>
                  </a:cubicBezTo>
                  <a:cubicBezTo>
                    <a:pt x="5511" y="3231"/>
                    <a:pt x="11179" y="5100"/>
                    <a:pt x="16310" y="7665"/>
                  </a:cubicBezTo>
                  <a:cubicBezTo>
                    <a:pt x="16310" y="7633"/>
                    <a:pt x="16341" y="7601"/>
                    <a:pt x="16405" y="7538"/>
                  </a:cubicBezTo>
                  <a:cubicBezTo>
                    <a:pt x="17228" y="7063"/>
                    <a:pt x="18083" y="6588"/>
                    <a:pt x="18970" y="6176"/>
                  </a:cubicBezTo>
                  <a:cubicBezTo>
                    <a:pt x="13333" y="4688"/>
                    <a:pt x="7854" y="2566"/>
                    <a:pt x="2629"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38" name="Google Shape;1538;p51"/>
            <p:cNvSpPr/>
            <p:nvPr/>
          </p:nvSpPr>
          <p:spPr>
            <a:xfrm>
              <a:off x="870295" y="3893568"/>
              <a:ext cx="367811" cy="144580"/>
            </a:xfrm>
            <a:custGeom>
              <a:avLst/>
              <a:gdLst/>
              <a:ahLst/>
              <a:cxnLst/>
              <a:rect l="l" t="t" r="r" b="b"/>
              <a:pathLst>
                <a:path w="11710" h="4603" extrusionOk="0">
                  <a:moveTo>
                    <a:pt x="150" y="0"/>
                  </a:moveTo>
                  <a:cubicBezTo>
                    <a:pt x="21" y="0"/>
                    <a:pt x="1" y="169"/>
                    <a:pt x="88" y="257"/>
                  </a:cubicBezTo>
                  <a:cubicBezTo>
                    <a:pt x="3952" y="1714"/>
                    <a:pt x="7721" y="3266"/>
                    <a:pt x="11616" y="4596"/>
                  </a:cubicBezTo>
                  <a:cubicBezTo>
                    <a:pt x="11629" y="4600"/>
                    <a:pt x="11640" y="4602"/>
                    <a:pt x="11650" y="4602"/>
                  </a:cubicBezTo>
                  <a:cubicBezTo>
                    <a:pt x="11710" y="4602"/>
                    <a:pt x="11702" y="4524"/>
                    <a:pt x="11648" y="4469"/>
                  </a:cubicBezTo>
                  <a:cubicBezTo>
                    <a:pt x="7911" y="2886"/>
                    <a:pt x="4015" y="1461"/>
                    <a:pt x="183" y="4"/>
                  </a:cubicBezTo>
                  <a:cubicBezTo>
                    <a:pt x="171" y="1"/>
                    <a:pt x="160" y="0"/>
                    <a:pt x="150"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39" name="Google Shape;1539;p51"/>
            <p:cNvSpPr/>
            <p:nvPr/>
          </p:nvSpPr>
          <p:spPr>
            <a:xfrm>
              <a:off x="880598" y="3771509"/>
              <a:ext cx="45576" cy="31159"/>
            </a:xfrm>
            <a:custGeom>
              <a:avLst/>
              <a:gdLst/>
              <a:ahLst/>
              <a:cxnLst/>
              <a:rect l="l" t="t" r="r" b="b"/>
              <a:pathLst>
                <a:path w="1451" h="992" extrusionOk="0">
                  <a:moveTo>
                    <a:pt x="136" y="0"/>
                  </a:moveTo>
                  <a:cubicBezTo>
                    <a:pt x="48" y="0"/>
                    <a:pt x="0" y="139"/>
                    <a:pt x="77" y="216"/>
                  </a:cubicBezTo>
                  <a:cubicBezTo>
                    <a:pt x="489" y="438"/>
                    <a:pt x="869" y="691"/>
                    <a:pt x="1281" y="976"/>
                  </a:cubicBezTo>
                  <a:cubicBezTo>
                    <a:pt x="1291" y="987"/>
                    <a:pt x="1303" y="991"/>
                    <a:pt x="1315" y="991"/>
                  </a:cubicBezTo>
                  <a:cubicBezTo>
                    <a:pt x="1378" y="991"/>
                    <a:pt x="1450" y="871"/>
                    <a:pt x="1344" y="818"/>
                  </a:cubicBezTo>
                  <a:cubicBezTo>
                    <a:pt x="964" y="565"/>
                    <a:pt x="615" y="280"/>
                    <a:pt x="204" y="26"/>
                  </a:cubicBezTo>
                  <a:cubicBezTo>
                    <a:pt x="180" y="8"/>
                    <a:pt x="157" y="0"/>
                    <a:pt x="136"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40" name="Google Shape;1540;p51"/>
            <p:cNvSpPr/>
            <p:nvPr/>
          </p:nvSpPr>
          <p:spPr>
            <a:xfrm>
              <a:off x="882011" y="3533578"/>
              <a:ext cx="604831" cy="225838"/>
            </a:xfrm>
            <a:custGeom>
              <a:avLst/>
              <a:gdLst/>
              <a:ahLst/>
              <a:cxnLst/>
              <a:rect l="l" t="t" r="r" b="b"/>
              <a:pathLst>
                <a:path w="19256" h="7190" extrusionOk="0">
                  <a:moveTo>
                    <a:pt x="824" y="1"/>
                  </a:moveTo>
                  <a:cubicBezTo>
                    <a:pt x="570" y="96"/>
                    <a:pt x="285" y="222"/>
                    <a:pt x="0" y="317"/>
                  </a:cubicBezTo>
                  <a:cubicBezTo>
                    <a:pt x="3357" y="1331"/>
                    <a:pt x="6651" y="2629"/>
                    <a:pt x="9976" y="3833"/>
                  </a:cubicBezTo>
                  <a:cubicBezTo>
                    <a:pt x="13016" y="4909"/>
                    <a:pt x="16120" y="5923"/>
                    <a:pt x="19034" y="7190"/>
                  </a:cubicBezTo>
                  <a:cubicBezTo>
                    <a:pt x="19034" y="7158"/>
                    <a:pt x="19097" y="7158"/>
                    <a:pt x="19129" y="7126"/>
                  </a:cubicBezTo>
                  <a:cubicBezTo>
                    <a:pt x="19129" y="7126"/>
                    <a:pt x="19160" y="7126"/>
                    <a:pt x="19160" y="7063"/>
                  </a:cubicBezTo>
                  <a:cubicBezTo>
                    <a:pt x="19192" y="6841"/>
                    <a:pt x="19192" y="6588"/>
                    <a:pt x="19255" y="6366"/>
                  </a:cubicBezTo>
                  <a:lnTo>
                    <a:pt x="19255" y="6366"/>
                  </a:lnTo>
                  <a:cubicBezTo>
                    <a:pt x="19230" y="6375"/>
                    <a:pt x="19209" y="6379"/>
                    <a:pt x="19191" y="6379"/>
                  </a:cubicBezTo>
                  <a:cubicBezTo>
                    <a:pt x="19143" y="6379"/>
                    <a:pt x="19120" y="6349"/>
                    <a:pt x="19097" y="6303"/>
                  </a:cubicBezTo>
                  <a:lnTo>
                    <a:pt x="19034" y="6303"/>
                  </a:lnTo>
                  <a:cubicBezTo>
                    <a:pt x="15930" y="5828"/>
                    <a:pt x="12953" y="4529"/>
                    <a:pt x="10008" y="3453"/>
                  </a:cubicBezTo>
                  <a:cubicBezTo>
                    <a:pt x="6968" y="2313"/>
                    <a:pt x="3927" y="1204"/>
                    <a:pt x="919" y="64"/>
                  </a:cubicBezTo>
                  <a:lnTo>
                    <a:pt x="824" y="1"/>
                  </a:ln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41" name="Google Shape;1541;p51"/>
            <p:cNvSpPr/>
            <p:nvPr/>
          </p:nvSpPr>
          <p:spPr>
            <a:xfrm>
              <a:off x="926142" y="3619987"/>
              <a:ext cx="428401" cy="163301"/>
            </a:xfrm>
            <a:custGeom>
              <a:avLst/>
              <a:gdLst/>
              <a:ahLst/>
              <a:cxnLst/>
              <a:rect l="l" t="t" r="r" b="b"/>
              <a:pathLst>
                <a:path w="13639" h="5199" extrusionOk="0">
                  <a:moveTo>
                    <a:pt x="115" y="1"/>
                  </a:moveTo>
                  <a:cubicBezTo>
                    <a:pt x="16" y="1"/>
                    <a:pt x="0" y="134"/>
                    <a:pt x="116" y="163"/>
                  </a:cubicBezTo>
                  <a:cubicBezTo>
                    <a:pt x="4581" y="1873"/>
                    <a:pt x="9046" y="3584"/>
                    <a:pt x="13575" y="5199"/>
                  </a:cubicBezTo>
                  <a:cubicBezTo>
                    <a:pt x="13607" y="5199"/>
                    <a:pt x="13638" y="5135"/>
                    <a:pt x="13607" y="5104"/>
                  </a:cubicBezTo>
                  <a:cubicBezTo>
                    <a:pt x="9078" y="3362"/>
                    <a:pt x="4613" y="1683"/>
                    <a:pt x="147" y="5"/>
                  </a:cubicBezTo>
                  <a:cubicBezTo>
                    <a:pt x="136" y="2"/>
                    <a:pt x="125" y="1"/>
                    <a:pt x="115"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42" name="Google Shape;1542;p51"/>
            <p:cNvSpPr/>
            <p:nvPr/>
          </p:nvSpPr>
          <p:spPr>
            <a:xfrm>
              <a:off x="877049" y="3558455"/>
              <a:ext cx="614757" cy="348180"/>
            </a:xfrm>
            <a:custGeom>
              <a:avLst/>
              <a:gdLst/>
              <a:ahLst/>
              <a:cxnLst/>
              <a:rect l="l" t="t" r="r" b="b"/>
              <a:pathLst>
                <a:path w="19572" h="11085" extrusionOk="0">
                  <a:moveTo>
                    <a:pt x="1846" y="3153"/>
                  </a:moveTo>
                  <a:cubicBezTo>
                    <a:pt x="1862" y="3153"/>
                    <a:pt x="1880" y="3157"/>
                    <a:pt x="1900" y="3167"/>
                  </a:cubicBezTo>
                  <a:cubicBezTo>
                    <a:pt x="2692" y="3421"/>
                    <a:pt x="3452" y="3674"/>
                    <a:pt x="4244" y="3991"/>
                  </a:cubicBezTo>
                  <a:cubicBezTo>
                    <a:pt x="4268" y="4015"/>
                    <a:pt x="4274" y="4075"/>
                    <a:pt x="4247" y="4075"/>
                  </a:cubicBezTo>
                  <a:cubicBezTo>
                    <a:pt x="4239" y="4075"/>
                    <a:pt x="4227" y="4069"/>
                    <a:pt x="4212" y="4054"/>
                  </a:cubicBezTo>
                  <a:cubicBezTo>
                    <a:pt x="3420" y="3832"/>
                    <a:pt x="2629" y="3579"/>
                    <a:pt x="1837" y="3326"/>
                  </a:cubicBezTo>
                  <a:cubicBezTo>
                    <a:pt x="1757" y="3273"/>
                    <a:pt x="1767" y="3153"/>
                    <a:pt x="1846" y="3153"/>
                  </a:cubicBezTo>
                  <a:close/>
                  <a:moveTo>
                    <a:pt x="1686" y="1960"/>
                  </a:moveTo>
                  <a:cubicBezTo>
                    <a:pt x="1694" y="1960"/>
                    <a:pt x="1702" y="1961"/>
                    <a:pt x="1710" y="1964"/>
                  </a:cubicBezTo>
                  <a:cubicBezTo>
                    <a:pt x="6176" y="3674"/>
                    <a:pt x="10704" y="5321"/>
                    <a:pt x="15170" y="7126"/>
                  </a:cubicBezTo>
                  <a:cubicBezTo>
                    <a:pt x="15201" y="7126"/>
                    <a:pt x="15201" y="7189"/>
                    <a:pt x="15138" y="7189"/>
                  </a:cubicBezTo>
                  <a:cubicBezTo>
                    <a:pt x="10609" y="5479"/>
                    <a:pt x="6144" y="3801"/>
                    <a:pt x="1679" y="2122"/>
                  </a:cubicBezTo>
                  <a:cubicBezTo>
                    <a:pt x="1592" y="2093"/>
                    <a:pt x="1611" y="1960"/>
                    <a:pt x="1686" y="1960"/>
                  </a:cubicBezTo>
                  <a:close/>
                  <a:moveTo>
                    <a:pt x="2001" y="4335"/>
                  </a:moveTo>
                  <a:cubicBezTo>
                    <a:pt x="2010" y="4335"/>
                    <a:pt x="2018" y="4336"/>
                    <a:pt x="2027" y="4339"/>
                  </a:cubicBezTo>
                  <a:cubicBezTo>
                    <a:pt x="6271" y="6239"/>
                    <a:pt x="10578" y="7696"/>
                    <a:pt x="14980" y="8994"/>
                  </a:cubicBezTo>
                  <a:cubicBezTo>
                    <a:pt x="15233" y="9089"/>
                    <a:pt x="15550" y="9153"/>
                    <a:pt x="15835" y="9279"/>
                  </a:cubicBezTo>
                  <a:cubicBezTo>
                    <a:pt x="15862" y="9279"/>
                    <a:pt x="15866" y="9349"/>
                    <a:pt x="15846" y="9349"/>
                  </a:cubicBezTo>
                  <a:cubicBezTo>
                    <a:pt x="15843" y="9349"/>
                    <a:pt x="15839" y="9347"/>
                    <a:pt x="15835" y="9343"/>
                  </a:cubicBezTo>
                  <a:cubicBezTo>
                    <a:pt x="11053" y="8203"/>
                    <a:pt x="6429" y="6524"/>
                    <a:pt x="1932" y="4497"/>
                  </a:cubicBezTo>
                  <a:cubicBezTo>
                    <a:pt x="1845" y="4469"/>
                    <a:pt x="1916" y="4335"/>
                    <a:pt x="2001" y="4335"/>
                  </a:cubicBezTo>
                  <a:close/>
                  <a:moveTo>
                    <a:pt x="317" y="0"/>
                  </a:moveTo>
                  <a:lnTo>
                    <a:pt x="317" y="0"/>
                  </a:lnTo>
                  <a:cubicBezTo>
                    <a:pt x="982" y="1331"/>
                    <a:pt x="950" y="3041"/>
                    <a:pt x="0" y="4212"/>
                  </a:cubicBezTo>
                  <a:cubicBezTo>
                    <a:pt x="602" y="4497"/>
                    <a:pt x="1140" y="4751"/>
                    <a:pt x="1742" y="5004"/>
                  </a:cubicBezTo>
                  <a:cubicBezTo>
                    <a:pt x="4307" y="6208"/>
                    <a:pt x="6936" y="7348"/>
                    <a:pt x="9596" y="8329"/>
                  </a:cubicBezTo>
                  <a:cubicBezTo>
                    <a:pt x="12794" y="9533"/>
                    <a:pt x="15993" y="10325"/>
                    <a:pt x="19318" y="11021"/>
                  </a:cubicBezTo>
                  <a:cubicBezTo>
                    <a:pt x="19318" y="11021"/>
                    <a:pt x="19350" y="11021"/>
                    <a:pt x="19350" y="11085"/>
                  </a:cubicBezTo>
                  <a:cubicBezTo>
                    <a:pt x="19445" y="10515"/>
                    <a:pt x="19508" y="9913"/>
                    <a:pt x="19508" y="9374"/>
                  </a:cubicBezTo>
                  <a:cubicBezTo>
                    <a:pt x="18051" y="9058"/>
                    <a:pt x="16626" y="8709"/>
                    <a:pt x="15201" y="8266"/>
                  </a:cubicBezTo>
                  <a:cubicBezTo>
                    <a:pt x="12066" y="7316"/>
                    <a:pt x="9026" y="6081"/>
                    <a:pt x="6049" y="4782"/>
                  </a:cubicBezTo>
                  <a:cubicBezTo>
                    <a:pt x="5991" y="4782"/>
                    <a:pt x="6038" y="4652"/>
                    <a:pt x="6143" y="4652"/>
                  </a:cubicBezTo>
                  <a:cubicBezTo>
                    <a:pt x="6153" y="4652"/>
                    <a:pt x="6164" y="4653"/>
                    <a:pt x="6176" y="4656"/>
                  </a:cubicBezTo>
                  <a:cubicBezTo>
                    <a:pt x="10546" y="6588"/>
                    <a:pt x="15011" y="7949"/>
                    <a:pt x="19508" y="9343"/>
                  </a:cubicBezTo>
                  <a:cubicBezTo>
                    <a:pt x="19572" y="8488"/>
                    <a:pt x="19508" y="7664"/>
                    <a:pt x="19413" y="6841"/>
                  </a:cubicBezTo>
                  <a:cubicBezTo>
                    <a:pt x="19413" y="6778"/>
                    <a:pt x="19413" y="6714"/>
                    <a:pt x="19445" y="6683"/>
                  </a:cubicBezTo>
                  <a:cubicBezTo>
                    <a:pt x="16151" y="5764"/>
                    <a:pt x="12953" y="4497"/>
                    <a:pt x="9754" y="3357"/>
                  </a:cubicBezTo>
                  <a:cubicBezTo>
                    <a:pt x="6619" y="2249"/>
                    <a:pt x="3420" y="1204"/>
                    <a:pt x="317" y="0"/>
                  </a:cubicBezTo>
                  <a:close/>
                </a:path>
              </a:pathLst>
            </a:custGeom>
            <a:solidFill>
              <a:schemeClr val="lt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43" name="Google Shape;1543;p51"/>
            <p:cNvSpPr/>
            <p:nvPr/>
          </p:nvSpPr>
          <p:spPr>
            <a:xfrm>
              <a:off x="932393" y="3657459"/>
              <a:ext cx="79970" cy="28363"/>
            </a:xfrm>
            <a:custGeom>
              <a:avLst/>
              <a:gdLst/>
              <a:ahLst/>
              <a:cxnLst/>
              <a:rect l="l" t="t" r="r" b="b"/>
              <a:pathLst>
                <a:path w="2546" h="903" extrusionOk="0">
                  <a:moveTo>
                    <a:pt x="85" y="1"/>
                  </a:moveTo>
                  <a:cubicBezTo>
                    <a:pt x="5" y="1"/>
                    <a:pt x="0" y="121"/>
                    <a:pt x="107" y="174"/>
                  </a:cubicBezTo>
                  <a:cubicBezTo>
                    <a:pt x="898" y="427"/>
                    <a:pt x="1690" y="680"/>
                    <a:pt x="2482" y="902"/>
                  </a:cubicBezTo>
                  <a:cubicBezTo>
                    <a:pt x="2513" y="902"/>
                    <a:pt x="2545" y="839"/>
                    <a:pt x="2513" y="839"/>
                  </a:cubicBezTo>
                  <a:cubicBezTo>
                    <a:pt x="1690" y="522"/>
                    <a:pt x="898" y="237"/>
                    <a:pt x="138" y="15"/>
                  </a:cubicBezTo>
                  <a:cubicBezTo>
                    <a:pt x="118" y="5"/>
                    <a:pt x="100" y="1"/>
                    <a:pt x="85"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44" name="Google Shape;1544;p51"/>
            <p:cNvSpPr/>
            <p:nvPr/>
          </p:nvSpPr>
          <p:spPr>
            <a:xfrm>
              <a:off x="936005" y="3694586"/>
              <a:ext cx="441405" cy="157333"/>
            </a:xfrm>
            <a:custGeom>
              <a:avLst/>
              <a:gdLst/>
              <a:ahLst/>
              <a:cxnLst/>
              <a:rect l="l" t="t" r="r" b="b"/>
              <a:pathLst>
                <a:path w="14053" h="5009" extrusionOk="0">
                  <a:moveTo>
                    <a:pt x="149" y="1"/>
                  </a:moveTo>
                  <a:cubicBezTo>
                    <a:pt x="45" y="1"/>
                    <a:pt x="0" y="135"/>
                    <a:pt x="87" y="163"/>
                  </a:cubicBezTo>
                  <a:cubicBezTo>
                    <a:pt x="4584" y="2190"/>
                    <a:pt x="9207" y="3869"/>
                    <a:pt x="13989" y="5009"/>
                  </a:cubicBezTo>
                  <a:cubicBezTo>
                    <a:pt x="14053" y="5009"/>
                    <a:pt x="14053" y="4945"/>
                    <a:pt x="13989" y="4945"/>
                  </a:cubicBezTo>
                  <a:cubicBezTo>
                    <a:pt x="13704" y="4882"/>
                    <a:pt x="13419" y="4787"/>
                    <a:pt x="13134" y="4660"/>
                  </a:cubicBezTo>
                  <a:cubicBezTo>
                    <a:pt x="8701" y="3362"/>
                    <a:pt x="4394" y="1905"/>
                    <a:pt x="182" y="5"/>
                  </a:cubicBezTo>
                  <a:cubicBezTo>
                    <a:pt x="170" y="2"/>
                    <a:pt x="159" y="1"/>
                    <a:pt x="149"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45" name="Google Shape;1545;p51"/>
            <p:cNvSpPr/>
            <p:nvPr/>
          </p:nvSpPr>
          <p:spPr>
            <a:xfrm>
              <a:off x="921808" y="3329664"/>
              <a:ext cx="920156" cy="395923"/>
            </a:xfrm>
            <a:custGeom>
              <a:avLst/>
              <a:gdLst/>
              <a:ahLst/>
              <a:cxnLst/>
              <a:rect l="l" t="t" r="r" b="b"/>
              <a:pathLst>
                <a:path w="29295" h="12605" extrusionOk="0">
                  <a:moveTo>
                    <a:pt x="22395" y="7975"/>
                  </a:moveTo>
                  <a:cubicBezTo>
                    <a:pt x="22469" y="7975"/>
                    <a:pt x="22508" y="8053"/>
                    <a:pt x="22454" y="8108"/>
                  </a:cubicBezTo>
                  <a:cubicBezTo>
                    <a:pt x="21979" y="8361"/>
                    <a:pt x="21535" y="8741"/>
                    <a:pt x="21123" y="9121"/>
                  </a:cubicBezTo>
                  <a:cubicBezTo>
                    <a:pt x="21107" y="9154"/>
                    <a:pt x="21082" y="9168"/>
                    <a:pt x="21056" y="9168"/>
                  </a:cubicBezTo>
                  <a:cubicBezTo>
                    <a:pt x="20983" y="9168"/>
                    <a:pt x="20903" y="9057"/>
                    <a:pt x="20997" y="8963"/>
                  </a:cubicBezTo>
                  <a:cubicBezTo>
                    <a:pt x="21377" y="8583"/>
                    <a:pt x="21852" y="8266"/>
                    <a:pt x="22359" y="7981"/>
                  </a:cubicBezTo>
                  <a:cubicBezTo>
                    <a:pt x="22372" y="7977"/>
                    <a:pt x="22384" y="7975"/>
                    <a:pt x="22395" y="7975"/>
                  </a:cubicBezTo>
                  <a:close/>
                  <a:moveTo>
                    <a:pt x="23499" y="8235"/>
                  </a:moveTo>
                  <a:cubicBezTo>
                    <a:pt x="23625" y="8235"/>
                    <a:pt x="23689" y="8330"/>
                    <a:pt x="23594" y="8361"/>
                  </a:cubicBezTo>
                  <a:cubicBezTo>
                    <a:pt x="22960" y="8710"/>
                    <a:pt x="22327" y="9058"/>
                    <a:pt x="21693" y="9438"/>
                  </a:cubicBezTo>
                  <a:cubicBezTo>
                    <a:pt x="21669" y="9456"/>
                    <a:pt x="21646" y="9464"/>
                    <a:pt x="21625" y="9464"/>
                  </a:cubicBezTo>
                  <a:cubicBezTo>
                    <a:pt x="21537" y="9464"/>
                    <a:pt x="21490" y="9325"/>
                    <a:pt x="21567" y="9248"/>
                  </a:cubicBezTo>
                  <a:cubicBezTo>
                    <a:pt x="22169" y="8805"/>
                    <a:pt x="22834" y="8488"/>
                    <a:pt x="23499" y="8235"/>
                  </a:cubicBezTo>
                  <a:close/>
                  <a:moveTo>
                    <a:pt x="12636" y="1"/>
                  </a:moveTo>
                  <a:cubicBezTo>
                    <a:pt x="10166" y="1204"/>
                    <a:pt x="7759" y="2407"/>
                    <a:pt x="5352" y="3611"/>
                  </a:cubicBezTo>
                  <a:cubicBezTo>
                    <a:pt x="3610" y="4498"/>
                    <a:pt x="1837" y="5543"/>
                    <a:pt x="0" y="6334"/>
                  </a:cubicBezTo>
                  <a:cubicBezTo>
                    <a:pt x="5891" y="8488"/>
                    <a:pt x="11749" y="11148"/>
                    <a:pt x="17893" y="12605"/>
                  </a:cubicBezTo>
                  <a:cubicBezTo>
                    <a:pt x="21503" y="10071"/>
                    <a:pt x="25335" y="7696"/>
                    <a:pt x="29294" y="5669"/>
                  </a:cubicBezTo>
                  <a:cubicBezTo>
                    <a:pt x="27806" y="4656"/>
                    <a:pt x="25747" y="4086"/>
                    <a:pt x="24100" y="3516"/>
                  </a:cubicBezTo>
                  <a:cubicBezTo>
                    <a:pt x="20363" y="2091"/>
                    <a:pt x="16468" y="1204"/>
                    <a:pt x="12636"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46" name="Google Shape;1546;p51"/>
            <p:cNvSpPr/>
            <p:nvPr/>
          </p:nvSpPr>
          <p:spPr>
            <a:xfrm>
              <a:off x="1317699" y="3806154"/>
              <a:ext cx="462575" cy="390929"/>
            </a:xfrm>
            <a:custGeom>
              <a:avLst/>
              <a:gdLst/>
              <a:ahLst/>
              <a:cxnLst/>
              <a:rect l="l" t="t" r="r" b="b"/>
              <a:pathLst>
                <a:path w="14727" h="12446" extrusionOk="0">
                  <a:moveTo>
                    <a:pt x="13491" y="0"/>
                  </a:moveTo>
                  <a:cubicBezTo>
                    <a:pt x="10800" y="1710"/>
                    <a:pt x="8013" y="3294"/>
                    <a:pt x="5226" y="4750"/>
                  </a:cubicBezTo>
                  <a:cubicBezTo>
                    <a:pt x="5190" y="4768"/>
                    <a:pt x="5155" y="4776"/>
                    <a:pt x="5122" y="4776"/>
                  </a:cubicBezTo>
                  <a:cubicBezTo>
                    <a:pt x="5036" y="4776"/>
                    <a:pt x="4964" y="4724"/>
                    <a:pt x="4941" y="4655"/>
                  </a:cubicBezTo>
                  <a:cubicBezTo>
                    <a:pt x="4181" y="4497"/>
                    <a:pt x="3421" y="4275"/>
                    <a:pt x="2629" y="4085"/>
                  </a:cubicBezTo>
                  <a:cubicBezTo>
                    <a:pt x="1774" y="4624"/>
                    <a:pt x="887" y="5130"/>
                    <a:pt x="0" y="5637"/>
                  </a:cubicBezTo>
                  <a:cubicBezTo>
                    <a:pt x="1267" y="7696"/>
                    <a:pt x="1267" y="10387"/>
                    <a:pt x="32" y="12446"/>
                  </a:cubicBezTo>
                  <a:cubicBezTo>
                    <a:pt x="3674" y="10324"/>
                    <a:pt x="7316" y="8139"/>
                    <a:pt x="10926" y="5859"/>
                  </a:cubicBezTo>
                  <a:cubicBezTo>
                    <a:pt x="12193" y="5067"/>
                    <a:pt x="13396" y="4275"/>
                    <a:pt x="14632" y="3452"/>
                  </a:cubicBezTo>
                  <a:cubicBezTo>
                    <a:pt x="14600" y="3452"/>
                    <a:pt x="14568" y="3420"/>
                    <a:pt x="14568" y="3325"/>
                  </a:cubicBezTo>
                  <a:cubicBezTo>
                    <a:pt x="14727" y="2122"/>
                    <a:pt x="14347" y="950"/>
                    <a:pt x="13523" y="95"/>
                  </a:cubicBezTo>
                  <a:cubicBezTo>
                    <a:pt x="13491" y="63"/>
                    <a:pt x="13491" y="63"/>
                    <a:pt x="13491"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47" name="Google Shape;1547;p51"/>
            <p:cNvSpPr/>
            <p:nvPr/>
          </p:nvSpPr>
          <p:spPr>
            <a:xfrm>
              <a:off x="1359318" y="4247245"/>
              <a:ext cx="57512" cy="60182"/>
            </a:xfrm>
            <a:custGeom>
              <a:avLst/>
              <a:gdLst/>
              <a:ahLst/>
              <a:cxnLst/>
              <a:rect l="l" t="t" r="r" b="b"/>
              <a:pathLst>
                <a:path w="1831" h="1916" extrusionOk="0">
                  <a:moveTo>
                    <a:pt x="1722" y="1"/>
                  </a:moveTo>
                  <a:cubicBezTo>
                    <a:pt x="1709" y="1"/>
                    <a:pt x="1696" y="6"/>
                    <a:pt x="1684" y="18"/>
                  </a:cubicBezTo>
                  <a:cubicBezTo>
                    <a:pt x="1146" y="588"/>
                    <a:pt x="576" y="1126"/>
                    <a:pt x="101" y="1696"/>
                  </a:cubicBezTo>
                  <a:cubicBezTo>
                    <a:pt x="1" y="1796"/>
                    <a:pt x="78" y="1915"/>
                    <a:pt x="192" y="1915"/>
                  </a:cubicBezTo>
                  <a:cubicBezTo>
                    <a:pt x="223" y="1915"/>
                    <a:pt x="257" y="1907"/>
                    <a:pt x="291" y="1886"/>
                  </a:cubicBezTo>
                  <a:cubicBezTo>
                    <a:pt x="829" y="1380"/>
                    <a:pt x="1304" y="746"/>
                    <a:pt x="1779" y="145"/>
                  </a:cubicBezTo>
                  <a:cubicBezTo>
                    <a:pt x="1830" y="93"/>
                    <a:pt x="1778" y="1"/>
                    <a:pt x="1722"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48" name="Google Shape;1548;p51"/>
            <p:cNvSpPr/>
            <p:nvPr/>
          </p:nvSpPr>
          <p:spPr>
            <a:xfrm>
              <a:off x="1482822" y="3511717"/>
              <a:ext cx="431730" cy="424977"/>
            </a:xfrm>
            <a:custGeom>
              <a:avLst/>
              <a:gdLst/>
              <a:ahLst/>
              <a:cxnLst/>
              <a:rect l="l" t="t" r="r" b="b"/>
              <a:pathLst>
                <a:path w="13745" h="13530" extrusionOk="0">
                  <a:moveTo>
                    <a:pt x="11560" y="0"/>
                  </a:moveTo>
                  <a:cubicBezTo>
                    <a:pt x="7791" y="2249"/>
                    <a:pt x="4023" y="4529"/>
                    <a:pt x="349" y="6936"/>
                  </a:cubicBezTo>
                  <a:cubicBezTo>
                    <a:pt x="349" y="6967"/>
                    <a:pt x="381" y="6999"/>
                    <a:pt x="349" y="7062"/>
                  </a:cubicBezTo>
                  <a:cubicBezTo>
                    <a:pt x="317" y="7252"/>
                    <a:pt x="286" y="7506"/>
                    <a:pt x="191" y="7696"/>
                  </a:cubicBezTo>
                  <a:cubicBezTo>
                    <a:pt x="3991" y="5479"/>
                    <a:pt x="7728" y="3230"/>
                    <a:pt x="11465" y="887"/>
                  </a:cubicBezTo>
                  <a:lnTo>
                    <a:pt x="11528" y="887"/>
                  </a:lnTo>
                  <a:cubicBezTo>
                    <a:pt x="11557" y="830"/>
                    <a:pt x="11623" y="798"/>
                    <a:pt x="11688" y="798"/>
                  </a:cubicBezTo>
                  <a:cubicBezTo>
                    <a:pt x="11768" y="798"/>
                    <a:pt x="11845" y="845"/>
                    <a:pt x="11845" y="950"/>
                  </a:cubicBezTo>
                  <a:cubicBezTo>
                    <a:pt x="12161" y="2502"/>
                    <a:pt x="12256" y="4085"/>
                    <a:pt x="12066" y="5637"/>
                  </a:cubicBezTo>
                  <a:cubicBezTo>
                    <a:pt x="12066" y="5669"/>
                    <a:pt x="12035" y="5700"/>
                    <a:pt x="12003" y="5764"/>
                  </a:cubicBezTo>
                  <a:cubicBezTo>
                    <a:pt x="12035" y="5795"/>
                    <a:pt x="12066" y="5859"/>
                    <a:pt x="12003" y="5954"/>
                  </a:cubicBezTo>
                  <a:cubicBezTo>
                    <a:pt x="8266" y="8392"/>
                    <a:pt x="4181" y="10704"/>
                    <a:pt x="191" y="13048"/>
                  </a:cubicBezTo>
                  <a:cubicBezTo>
                    <a:pt x="143" y="13063"/>
                    <a:pt x="103" y="13071"/>
                    <a:pt x="72" y="13071"/>
                  </a:cubicBezTo>
                  <a:cubicBezTo>
                    <a:pt x="40" y="13071"/>
                    <a:pt x="16" y="13063"/>
                    <a:pt x="1" y="13048"/>
                  </a:cubicBezTo>
                  <a:lnTo>
                    <a:pt x="1" y="13048"/>
                  </a:lnTo>
                  <a:cubicBezTo>
                    <a:pt x="14" y="13404"/>
                    <a:pt x="104" y="13529"/>
                    <a:pt x="250" y="13529"/>
                  </a:cubicBezTo>
                  <a:cubicBezTo>
                    <a:pt x="455" y="13529"/>
                    <a:pt x="771" y="13283"/>
                    <a:pt x="1141" y="13079"/>
                  </a:cubicBezTo>
                  <a:cubicBezTo>
                    <a:pt x="1616" y="12794"/>
                    <a:pt x="2091" y="12573"/>
                    <a:pt x="2566" y="12288"/>
                  </a:cubicBezTo>
                  <a:cubicBezTo>
                    <a:pt x="3611" y="11686"/>
                    <a:pt x="4593" y="11084"/>
                    <a:pt x="5606" y="10451"/>
                  </a:cubicBezTo>
                  <a:cubicBezTo>
                    <a:pt x="7823" y="9121"/>
                    <a:pt x="10040" y="7727"/>
                    <a:pt x="12320" y="6460"/>
                  </a:cubicBezTo>
                  <a:lnTo>
                    <a:pt x="12320" y="6429"/>
                  </a:lnTo>
                  <a:cubicBezTo>
                    <a:pt x="12985" y="4529"/>
                    <a:pt x="13745" y="2154"/>
                    <a:pt x="12098" y="538"/>
                  </a:cubicBezTo>
                  <a:cubicBezTo>
                    <a:pt x="11940" y="380"/>
                    <a:pt x="11750" y="158"/>
                    <a:pt x="11560"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49" name="Google Shape;1549;p51"/>
            <p:cNvSpPr/>
            <p:nvPr/>
          </p:nvSpPr>
          <p:spPr>
            <a:xfrm>
              <a:off x="1521613" y="3657271"/>
              <a:ext cx="299212" cy="159845"/>
            </a:xfrm>
            <a:custGeom>
              <a:avLst/>
              <a:gdLst/>
              <a:ahLst/>
              <a:cxnLst/>
              <a:rect l="l" t="t" r="r" b="b"/>
              <a:pathLst>
                <a:path w="9526" h="5089" extrusionOk="0">
                  <a:moveTo>
                    <a:pt x="9464" y="0"/>
                  </a:moveTo>
                  <a:cubicBezTo>
                    <a:pt x="9448" y="0"/>
                    <a:pt x="9429" y="6"/>
                    <a:pt x="9406" y="21"/>
                  </a:cubicBezTo>
                  <a:cubicBezTo>
                    <a:pt x="7063" y="1668"/>
                    <a:pt x="4308" y="2808"/>
                    <a:pt x="1679" y="4138"/>
                  </a:cubicBezTo>
                  <a:cubicBezTo>
                    <a:pt x="1141" y="4360"/>
                    <a:pt x="571" y="4645"/>
                    <a:pt x="32" y="4962"/>
                  </a:cubicBezTo>
                  <a:cubicBezTo>
                    <a:pt x="1" y="4962"/>
                    <a:pt x="1" y="4993"/>
                    <a:pt x="1" y="4993"/>
                  </a:cubicBezTo>
                  <a:cubicBezTo>
                    <a:pt x="1" y="5025"/>
                    <a:pt x="32" y="5088"/>
                    <a:pt x="96" y="5088"/>
                  </a:cubicBezTo>
                  <a:cubicBezTo>
                    <a:pt x="1837" y="4233"/>
                    <a:pt x="3548" y="3347"/>
                    <a:pt x="5289" y="2460"/>
                  </a:cubicBezTo>
                  <a:cubicBezTo>
                    <a:pt x="6714" y="1763"/>
                    <a:pt x="8235" y="1066"/>
                    <a:pt x="9501" y="85"/>
                  </a:cubicBezTo>
                  <a:cubicBezTo>
                    <a:pt x="9525" y="61"/>
                    <a:pt x="9513" y="0"/>
                    <a:pt x="9464"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50" name="Google Shape;1550;p51"/>
            <p:cNvSpPr/>
            <p:nvPr/>
          </p:nvSpPr>
          <p:spPr>
            <a:xfrm>
              <a:off x="1531759" y="3675646"/>
              <a:ext cx="315011" cy="172567"/>
            </a:xfrm>
            <a:custGeom>
              <a:avLst/>
              <a:gdLst/>
              <a:ahLst/>
              <a:cxnLst/>
              <a:rect l="l" t="t" r="r" b="b"/>
              <a:pathLst>
                <a:path w="10029" h="5494" extrusionOk="0">
                  <a:moveTo>
                    <a:pt x="9983" y="0"/>
                  </a:moveTo>
                  <a:cubicBezTo>
                    <a:pt x="9979" y="0"/>
                    <a:pt x="9975" y="2"/>
                    <a:pt x="9970" y="6"/>
                  </a:cubicBezTo>
                  <a:cubicBezTo>
                    <a:pt x="6708" y="1970"/>
                    <a:pt x="3415" y="3775"/>
                    <a:pt x="26" y="5453"/>
                  </a:cubicBezTo>
                  <a:cubicBezTo>
                    <a:pt x="1" y="5453"/>
                    <a:pt x="16" y="5494"/>
                    <a:pt x="39" y="5494"/>
                  </a:cubicBezTo>
                  <a:cubicBezTo>
                    <a:pt x="45" y="5494"/>
                    <a:pt x="51" y="5491"/>
                    <a:pt x="58" y="5485"/>
                  </a:cubicBezTo>
                  <a:cubicBezTo>
                    <a:pt x="3510" y="3933"/>
                    <a:pt x="6835" y="2160"/>
                    <a:pt x="10002" y="101"/>
                  </a:cubicBezTo>
                  <a:cubicBezTo>
                    <a:pt x="10029" y="74"/>
                    <a:pt x="10009" y="0"/>
                    <a:pt x="9983"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51" name="Google Shape;1551;p51"/>
            <p:cNvSpPr/>
            <p:nvPr/>
          </p:nvSpPr>
          <p:spPr>
            <a:xfrm>
              <a:off x="1493753" y="3546519"/>
              <a:ext cx="367089" cy="360116"/>
            </a:xfrm>
            <a:custGeom>
              <a:avLst/>
              <a:gdLst/>
              <a:ahLst/>
              <a:cxnLst/>
              <a:rect l="l" t="t" r="r" b="b"/>
              <a:pathLst>
                <a:path w="11687" h="11465" extrusionOk="0">
                  <a:moveTo>
                    <a:pt x="11275" y="1584"/>
                  </a:moveTo>
                  <a:cubicBezTo>
                    <a:pt x="11338" y="1584"/>
                    <a:pt x="11338" y="1584"/>
                    <a:pt x="11338" y="1647"/>
                  </a:cubicBezTo>
                  <a:cubicBezTo>
                    <a:pt x="11370" y="1647"/>
                    <a:pt x="11370" y="1679"/>
                    <a:pt x="11338" y="1679"/>
                  </a:cubicBezTo>
                  <a:cubicBezTo>
                    <a:pt x="8362" y="3516"/>
                    <a:pt x="5353" y="5352"/>
                    <a:pt x="2344" y="7126"/>
                  </a:cubicBezTo>
                  <a:cubicBezTo>
                    <a:pt x="2327" y="7138"/>
                    <a:pt x="2310" y="7143"/>
                    <a:pt x="2295" y="7143"/>
                  </a:cubicBezTo>
                  <a:cubicBezTo>
                    <a:pt x="2230" y="7143"/>
                    <a:pt x="2198" y="7045"/>
                    <a:pt x="2249" y="6968"/>
                  </a:cubicBezTo>
                  <a:cubicBezTo>
                    <a:pt x="2693" y="6714"/>
                    <a:pt x="3073" y="6461"/>
                    <a:pt x="3516" y="6176"/>
                  </a:cubicBezTo>
                  <a:cubicBezTo>
                    <a:pt x="6081" y="4592"/>
                    <a:pt x="8678" y="3104"/>
                    <a:pt x="11275" y="1584"/>
                  </a:cubicBezTo>
                  <a:close/>
                  <a:moveTo>
                    <a:pt x="10310" y="3509"/>
                  </a:moveTo>
                  <a:cubicBezTo>
                    <a:pt x="10349" y="3509"/>
                    <a:pt x="10416" y="3583"/>
                    <a:pt x="10388" y="3611"/>
                  </a:cubicBezTo>
                  <a:cubicBezTo>
                    <a:pt x="9122" y="4592"/>
                    <a:pt x="7601" y="5226"/>
                    <a:pt x="6176" y="5986"/>
                  </a:cubicBezTo>
                  <a:cubicBezTo>
                    <a:pt x="4466" y="6841"/>
                    <a:pt x="2724" y="7759"/>
                    <a:pt x="983" y="8583"/>
                  </a:cubicBezTo>
                  <a:cubicBezTo>
                    <a:pt x="975" y="8598"/>
                    <a:pt x="966" y="8604"/>
                    <a:pt x="956" y="8604"/>
                  </a:cubicBezTo>
                  <a:cubicBezTo>
                    <a:pt x="924" y="8604"/>
                    <a:pt x="888" y="8543"/>
                    <a:pt x="888" y="8519"/>
                  </a:cubicBezTo>
                  <a:cubicBezTo>
                    <a:pt x="888" y="8488"/>
                    <a:pt x="888" y="8488"/>
                    <a:pt x="919" y="8488"/>
                  </a:cubicBezTo>
                  <a:cubicBezTo>
                    <a:pt x="1458" y="8203"/>
                    <a:pt x="2028" y="7886"/>
                    <a:pt x="2566" y="7633"/>
                  </a:cubicBezTo>
                  <a:cubicBezTo>
                    <a:pt x="5195" y="6366"/>
                    <a:pt x="7950" y="5226"/>
                    <a:pt x="10293" y="3516"/>
                  </a:cubicBezTo>
                  <a:cubicBezTo>
                    <a:pt x="10298" y="3511"/>
                    <a:pt x="10303" y="3509"/>
                    <a:pt x="10310" y="3509"/>
                  </a:cubicBezTo>
                  <a:close/>
                  <a:moveTo>
                    <a:pt x="11193" y="4111"/>
                  </a:moveTo>
                  <a:cubicBezTo>
                    <a:pt x="11219" y="4111"/>
                    <a:pt x="11239" y="4185"/>
                    <a:pt x="11212" y="4212"/>
                  </a:cubicBezTo>
                  <a:cubicBezTo>
                    <a:pt x="8045" y="6239"/>
                    <a:pt x="4720" y="8044"/>
                    <a:pt x="1268" y="9596"/>
                  </a:cubicBezTo>
                  <a:cubicBezTo>
                    <a:pt x="1236" y="9596"/>
                    <a:pt x="1204" y="9564"/>
                    <a:pt x="1236" y="9564"/>
                  </a:cubicBezTo>
                  <a:cubicBezTo>
                    <a:pt x="4625" y="7886"/>
                    <a:pt x="7918" y="6113"/>
                    <a:pt x="11180" y="4117"/>
                  </a:cubicBezTo>
                  <a:cubicBezTo>
                    <a:pt x="11185" y="4113"/>
                    <a:pt x="11189" y="4111"/>
                    <a:pt x="11193" y="4111"/>
                  </a:cubicBezTo>
                  <a:close/>
                  <a:moveTo>
                    <a:pt x="11275" y="0"/>
                  </a:moveTo>
                  <a:cubicBezTo>
                    <a:pt x="8330" y="2344"/>
                    <a:pt x="4910" y="4434"/>
                    <a:pt x="1489" y="6176"/>
                  </a:cubicBezTo>
                  <a:cubicBezTo>
                    <a:pt x="983" y="6461"/>
                    <a:pt x="476" y="6714"/>
                    <a:pt x="1" y="6936"/>
                  </a:cubicBezTo>
                  <a:lnTo>
                    <a:pt x="1" y="6968"/>
                  </a:lnTo>
                  <a:cubicBezTo>
                    <a:pt x="96" y="6968"/>
                    <a:pt x="159" y="7031"/>
                    <a:pt x="159" y="7126"/>
                  </a:cubicBezTo>
                  <a:cubicBezTo>
                    <a:pt x="254" y="7601"/>
                    <a:pt x="286" y="8076"/>
                    <a:pt x="318" y="8551"/>
                  </a:cubicBezTo>
                  <a:cubicBezTo>
                    <a:pt x="349" y="8994"/>
                    <a:pt x="349" y="9406"/>
                    <a:pt x="318" y="9818"/>
                  </a:cubicBezTo>
                  <a:cubicBezTo>
                    <a:pt x="349" y="9818"/>
                    <a:pt x="349" y="9818"/>
                    <a:pt x="413" y="9881"/>
                  </a:cubicBezTo>
                  <a:cubicBezTo>
                    <a:pt x="444" y="9881"/>
                    <a:pt x="413" y="9913"/>
                    <a:pt x="413" y="9913"/>
                  </a:cubicBezTo>
                  <a:lnTo>
                    <a:pt x="318" y="9913"/>
                  </a:lnTo>
                  <a:cubicBezTo>
                    <a:pt x="286" y="10420"/>
                    <a:pt x="191" y="10926"/>
                    <a:pt x="64" y="11465"/>
                  </a:cubicBezTo>
                  <a:cubicBezTo>
                    <a:pt x="3960" y="9248"/>
                    <a:pt x="7760" y="6809"/>
                    <a:pt x="11687" y="4561"/>
                  </a:cubicBezTo>
                  <a:cubicBezTo>
                    <a:pt x="11592" y="4497"/>
                    <a:pt x="11560" y="4434"/>
                    <a:pt x="11560" y="4371"/>
                  </a:cubicBezTo>
                  <a:cubicBezTo>
                    <a:pt x="11560" y="3421"/>
                    <a:pt x="11560" y="2502"/>
                    <a:pt x="11497" y="1584"/>
                  </a:cubicBezTo>
                  <a:cubicBezTo>
                    <a:pt x="11433" y="1077"/>
                    <a:pt x="11370" y="570"/>
                    <a:pt x="11275" y="0"/>
                  </a:cubicBezTo>
                  <a:close/>
                </a:path>
              </a:pathLst>
            </a:custGeom>
            <a:solidFill>
              <a:schemeClr val="lt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52" name="Google Shape;1552;p51"/>
            <p:cNvSpPr/>
            <p:nvPr/>
          </p:nvSpPr>
          <p:spPr>
            <a:xfrm>
              <a:off x="1560907" y="3596241"/>
              <a:ext cx="289003" cy="174577"/>
            </a:xfrm>
            <a:custGeom>
              <a:avLst/>
              <a:gdLst/>
              <a:ahLst/>
              <a:cxnLst/>
              <a:rect l="l" t="t" r="r" b="b"/>
              <a:pathLst>
                <a:path w="9201" h="5558" extrusionOk="0">
                  <a:moveTo>
                    <a:pt x="9105" y="1"/>
                  </a:moveTo>
                  <a:cubicBezTo>
                    <a:pt x="6509" y="1521"/>
                    <a:pt x="3912" y="3041"/>
                    <a:pt x="1346" y="4593"/>
                  </a:cubicBezTo>
                  <a:cubicBezTo>
                    <a:pt x="966" y="4878"/>
                    <a:pt x="523" y="5131"/>
                    <a:pt x="80" y="5385"/>
                  </a:cubicBezTo>
                  <a:cubicBezTo>
                    <a:pt x="0" y="5438"/>
                    <a:pt x="54" y="5558"/>
                    <a:pt x="130" y="5558"/>
                  </a:cubicBezTo>
                  <a:cubicBezTo>
                    <a:pt x="144" y="5558"/>
                    <a:pt x="159" y="5553"/>
                    <a:pt x="175" y="5543"/>
                  </a:cubicBezTo>
                  <a:cubicBezTo>
                    <a:pt x="3183" y="3769"/>
                    <a:pt x="6192" y="1933"/>
                    <a:pt x="9137" y="96"/>
                  </a:cubicBezTo>
                  <a:cubicBezTo>
                    <a:pt x="9200" y="96"/>
                    <a:pt x="9200" y="33"/>
                    <a:pt x="9137" y="33"/>
                  </a:cubicBezTo>
                  <a:cubicBezTo>
                    <a:pt x="9137" y="1"/>
                    <a:pt x="9105" y="1"/>
                    <a:pt x="9105"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53" name="Google Shape;1553;p51"/>
            <p:cNvSpPr/>
            <p:nvPr/>
          </p:nvSpPr>
          <p:spPr>
            <a:xfrm>
              <a:off x="1578340" y="3580128"/>
              <a:ext cx="50476" cy="37504"/>
            </a:xfrm>
            <a:custGeom>
              <a:avLst/>
              <a:gdLst/>
              <a:ahLst/>
              <a:cxnLst/>
              <a:rect l="l" t="t" r="r" b="b"/>
              <a:pathLst>
                <a:path w="1607" h="1194" extrusionOk="0">
                  <a:moveTo>
                    <a:pt x="1493" y="1"/>
                  </a:moveTo>
                  <a:cubicBezTo>
                    <a:pt x="1482" y="1"/>
                    <a:pt x="1470" y="3"/>
                    <a:pt x="1457" y="7"/>
                  </a:cubicBezTo>
                  <a:cubicBezTo>
                    <a:pt x="950" y="292"/>
                    <a:pt x="475" y="609"/>
                    <a:pt x="95" y="989"/>
                  </a:cubicBezTo>
                  <a:cubicBezTo>
                    <a:pt x="1" y="1083"/>
                    <a:pt x="81" y="1194"/>
                    <a:pt x="167" y="1194"/>
                  </a:cubicBezTo>
                  <a:cubicBezTo>
                    <a:pt x="197" y="1194"/>
                    <a:pt x="228" y="1180"/>
                    <a:pt x="253" y="1147"/>
                  </a:cubicBezTo>
                  <a:cubicBezTo>
                    <a:pt x="601" y="767"/>
                    <a:pt x="1045" y="387"/>
                    <a:pt x="1552" y="134"/>
                  </a:cubicBezTo>
                  <a:cubicBezTo>
                    <a:pt x="1606" y="79"/>
                    <a:pt x="1567" y="1"/>
                    <a:pt x="1493"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54" name="Google Shape;1554;p51"/>
            <p:cNvSpPr/>
            <p:nvPr/>
          </p:nvSpPr>
          <p:spPr>
            <a:xfrm>
              <a:off x="1597751" y="3589299"/>
              <a:ext cx="69133" cy="39200"/>
            </a:xfrm>
            <a:custGeom>
              <a:avLst/>
              <a:gdLst/>
              <a:ahLst/>
              <a:cxnLst/>
              <a:rect l="l" t="t" r="r" b="b"/>
              <a:pathLst>
                <a:path w="2201" h="1248" extrusionOk="0">
                  <a:moveTo>
                    <a:pt x="2042" y="0"/>
                  </a:moveTo>
                  <a:cubicBezTo>
                    <a:pt x="1377" y="222"/>
                    <a:pt x="680" y="602"/>
                    <a:pt x="110" y="1014"/>
                  </a:cubicBezTo>
                  <a:cubicBezTo>
                    <a:pt x="1" y="1095"/>
                    <a:pt x="80" y="1248"/>
                    <a:pt x="165" y="1248"/>
                  </a:cubicBezTo>
                  <a:cubicBezTo>
                    <a:pt x="178" y="1248"/>
                    <a:pt x="192" y="1244"/>
                    <a:pt x="205" y="1235"/>
                  </a:cubicBezTo>
                  <a:cubicBezTo>
                    <a:pt x="807" y="792"/>
                    <a:pt x="1440" y="444"/>
                    <a:pt x="2105" y="159"/>
                  </a:cubicBezTo>
                  <a:cubicBezTo>
                    <a:pt x="2200" y="95"/>
                    <a:pt x="2137" y="0"/>
                    <a:pt x="2042"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55" name="Google Shape;1555;p51"/>
            <p:cNvSpPr/>
            <p:nvPr/>
          </p:nvSpPr>
          <p:spPr>
            <a:xfrm>
              <a:off x="1747420" y="3783256"/>
              <a:ext cx="55721" cy="128341"/>
            </a:xfrm>
            <a:custGeom>
              <a:avLst/>
              <a:gdLst/>
              <a:ahLst/>
              <a:cxnLst/>
              <a:rect l="l" t="t" r="r" b="b"/>
              <a:pathLst>
                <a:path w="1774" h="4086" extrusionOk="0">
                  <a:moveTo>
                    <a:pt x="951" y="1"/>
                  </a:moveTo>
                  <a:lnTo>
                    <a:pt x="1" y="602"/>
                  </a:lnTo>
                  <a:cubicBezTo>
                    <a:pt x="919" y="1521"/>
                    <a:pt x="1299" y="2819"/>
                    <a:pt x="1077" y="4086"/>
                  </a:cubicBezTo>
                  <a:lnTo>
                    <a:pt x="1774" y="3611"/>
                  </a:lnTo>
                  <a:lnTo>
                    <a:pt x="1711" y="3516"/>
                  </a:lnTo>
                  <a:cubicBezTo>
                    <a:pt x="1702" y="3524"/>
                    <a:pt x="1689" y="3528"/>
                    <a:pt x="1675" y="3528"/>
                  </a:cubicBezTo>
                  <a:cubicBezTo>
                    <a:pt x="1635" y="3528"/>
                    <a:pt x="1584" y="3499"/>
                    <a:pt x="1584" y="3453"/>
                  </a:cubicBezTo>
                  <a:cubicBezTo>
                    <a:pt x="1774" y="2186"/>
                    <a:pt x="1521" y="1109"/>
                    <a:pt x="951"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56" name="Google Shape;1556;p51"/>
            <p:cNvSpPr/>
            <p:nvPr/>
          </p:nvSpPr>
          <p:spPr>
            <a:xfrm>
              <a:off x="1783227" y="3673855"/>
              <a:ext cx="151239" cy="222823"/>
            </a:xfrm>
            <a:custGeom>
              <a:avLst/>
              <a:gdLst/>
              <a:ahLst/>
              <a:cxnLst/>
              <a:rect l="l" t="t" r="r" b="b"/>
              <a:pathLst>
                <a:path w="4815" h="7094" extrusionOk="0">
                  <a:moveTo>
                    <a:pt x="3643" y="0"/>
                  </a:moveTo>
                  <a:cubicBezTo>
                    <a:pt x="3484" y="475"/>
                    <a:pt x="3294" y="950"/>
                    <a:pt x="3104" y="1330"/>
                  </a:cubicBezTo>
                  <a:cubicBezTo>
                    <a:pt x="3072" y="1425"/>
                    <a:pt x="2977" y="1425"/>
                    <a:pt x="2914" y="1425"/>
                  </a:cubicBezTo>
                  <a:cubicBezTo>
                    <a:pt x="1964" y="2059"/>
                    <a:pt x="951" y="2692"/>
                    <a:pt x="1" y="3325"/>
                  </a:cubicBezTo>
                  <a:cubicBezTo>
                    <a:pt x="761" y="4339"/>
                    <a:pt x="919" y="5732"/>
                    <a:pt x="571" y="6967"/>
                  </a:cubicBezTo>
                  <a:cubicBezTo>
                    <a:pt x="602" y="6999"/>
                    <a:pt x="602" y="6999"/>
                    <a:pt x="571" y="6999"/>
                  </a:cubicBezTo>
                  <a:lnTo>
                    <a:pt x="634" y="7094"/>
                  </a:lnTo>
                  <a:cubicBezTo>
                    <a:pt x="1869" y="6302"/>
                    <a:pt x="3072" y="5447"/>
                    <a:pt x="4276" y="4719"/>
                  </a:cubicBezTo>
                  <a:cubicBezTo>
                    <a:pt x="4814" y="3040"/>
                    <a:pt x="4561" y="1457"/>
                    <a:pt x="3643"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57" name="Google Shape;1557;p51"/>
            <p:cNvSpPr/>
            <p:nvPr/>
          </p:nvSpPr>
          <p:spPr>
            <a:xfrm>
              <a:off x="1897622" y="3550508"/>
              <a:ext cx="57732" cy="52737"/>
            </a:xfrm>
            <a:custGeom>
              <a:avLst/>
              <a:gdLst/>
              <a:ahLst/>
              <a:cxnLst/>
              <a:rect l="l" t="t" r="r" b="b"/>
              <a:pathLst>
                <a:path w="1838" h="1679" extrusionOk="0">
                  <a:moveTo>
                    <a:pt x="1" y="0"/>
                  </a:moveTo>
                  <a:cubicBezTo>
                    <a:pt x="1" y="32"/>
                    <a:pt x="64" y="95"/>
                    <a:pt x="64" y="127"/>
                  </a:cubicBezTo>
                  <a:cubicBezTo>
                    <a:pt x="254" y="602"/>
                    <a:pt x="381" y="1140"/>
                    <a:pt x="381" y="1679"/>
                  </a:cubicBezTo>
                  <a:cubicBezTo>
                    <a:pt x="856" y="1267"/>
                    <a:pt x="1331" y="919"/>
                    <a:pt x="1837" y="538"/>
                  </a:cubicBezTo>
                  <a:lnTo>
                    <a:pt x="1837" y="507"/>
                  </a:lnTo>
                  <a:lnTo>
                    <a:pt x="1837" y="475"/>
                  </a:lnTo>
                  <a:cubicBezTo>
                    <a:pt x="1489" y="443"/>
                    <a:pt x="1172" y="222"/>
                    <a:pt x="792" y="158"/>
                  </a:cubicBezTo>
                  <a:cubicBezTo>
                    <a:pt x="539" y="127"/>
                    <a:pt x="254" y="32"/>
                    <a:pt x="1"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58" name="Google Shape;1558;p51"/>
            <p:cNvSpPr/>
            <p:nvPr/>
          </p:nvSpPr>
          <p:spPr>
            <a:xfrm>
              <a:off x="1900606" y="3620113"/>
              <a:ext cx="73656" cy="197004"/>
            </a:xfrm>
            <a:custGeom>
              <a:avLst/>
              <a:gdLst/>
              <a:ahLst/>
              <a:cxnLst/>
              <a:rect l="l" t="t" r="r" b="b"/>
              <a:pathLst>
                <a:path w="2345" h="6272" extrusionOk="0">
                  <a:moveTo>
                    <a:pt x="254" y="1"/>
                  </a:moveTo>
                  <a:cubicBezTo>
                    <a:pt x="222" y="508"/>
                    <a:pt x="127" y="983"/>
                    <a:pt x="1" y="1426"/>
                  </a:cubicBezTo>
                  <a:cubicBezTo>
                    <a:pt x="32" y="1426"/>
                    <a:pt x="64" y="1458"/>
                    <a:pt x="127" y="1458"/>
                  </a:cubicBezTo>
                  <a:cubicBezTo>
                    <a:pt x="1141" y="2851"/>
                    <a:pt x="1394" y="4688"/>
                    <a:pt x="792" y="6271"/>
                  </a:cubicBezTo>
                  <a:cubicBezTo>
                    <a:pt x="982" y="6145"/>
                    <a:pt x="1141" y="6018"/>
                    <a:pt x="1331" y="5891"/>
                  </a:cubicBezTo>
                  <a:cubicBezTo>
                    <a:pt x="1299" y="5891"/>
                    <a:pt x="1299" y="5860"/>
                    <a:pt x="1299" y="5828"/>
                  </a:cubicBezTo>
                  <a:cubicBezTo>
                    <a:pt x="1711" y="3801"/>
                    <a:pt x="2344" y="1299"/>
                    <a:pt x="254"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59" name="Google Shape;1559;p51"/>
            <p:cNvSpPr/>
            <p:nvPr/>
          </p:nvSpPr>
          <p:spPr>
            <a:xfrm>
              <a:off x="1911537" y="3573375"/>
              <a:ext cx="107485" cy="230801"/>
            </a:xfrm>
            <a:custGeom>
              <a:avLst/>
              <a:gdLst/>
              <a:ahLst/>
              <a:cxnLst/>
              <a:rect l="l" t="t" r="r" b="b"/>
              <a:pathLst>
                <a:path w="3422" h="7348" extrusionOk="0">
                  <a:moveTo>
                    <a:pt x="1521" y="1"/>
                  </a:moveTo>
                  <a:cubicBezTo>
                    <a:pt x="1046" y="412"/>
                    <a:pt x="508" y="824"/>
                    <a:pt x="1" y="1204"/>
                  </a:cubicBezTo>
                  <a:cubicBezTo>
                    <a:pt x="2218" y="2407"/>
                    <a:pt x="1774" y="5321"/>
                    <a:pt x="1078" y="7348"/>
                  </a:cubicBezTo>
                  <a:cubicBezTo>
                    <a:pt x="1679" y="6968"/>
                    <a:pt x="2313" y="6588"/>
                    <a:pt x="2946" y="6239"/>
                  </a:cubicBezTo>
                  <a:lnTo>
                    <a:pt x="2946" y="6176"/>
                  </a:lnTo>
                  <a:cubicBezTo>
                    <a:pt x="3421" y="3832"/>
                    <a:pt x="2883" y="1901"/>
                    <a:pt x="1521"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grpSp>
      <p:grpSp>
        <p:nvGrpSpPr>
          <p:cNvPr id="1560" name="Google Shape;1560;p51"/>
          <p:cNvGrpSpPr/>
          <p:nvPr/>
        </p:nvGrpSpPr>
        <p:grpSpPr>
          <a:xfrm>
            <a:off x="906769" y="3307784"/>
            <a:ext cx="763975" cy="1114008"/>
            <a:chOff x="680076" y="2295113"/>
            <a:chExt cx="572981" cy="835506"/>
          </a:xfrm>
        </p:grpSpPr>
        <p:sp>
          <p:nvSpPr>
            <p:cNvPr id="1561" name="Google Shape;1561;p51"/>
            <p:cNvSpPr/>
            <p:nvPr/>
          </p:nvSpPr>
          <p:spPr>
            <a:xfrm>
              <a:off x="1007337" y="2842244"/>
              <a:ext cx="149920" cy="129849"/>
            </a:xfrm>
            <a:custGeom>
              <a:avLst/>
              <a:gdLst/>
              <a:ahLst/>
              <a:cxnLst/>
              <a:rect l="l" t="t" r="r" b="b"/>
              <a:pathLst>
                <a:path w="4773" h="4134" extrusionOk="0">
                  <a:moveTo>
                    <a:pt x="96" y="1"/>
                  </a:moveTo>
                  <a:lnTo>
                    <a:pt x="1" y="33"/>
                  </a:lnTo>
                  <a:cubicBezTo>
                    <a:pt x="286" y="698"/>
                    <a:pt x="571" y="1363"/>
                    <a:pt x="919" y="1996"/>
                  </a:cubicBezTo>
                  <a:cubicBezTo>
                    <a:pt x="1267" y="2629"/>
                    <a:pt x="1743" y="3706"/>
                    <a:pt x="2471" y="3991"/>
                  </a:cubicBezTo>
                  <a:cubicBezTo>
                    <a:pt x="2708" y="4089"/>
                    <a:pt x="2929" y="4133"/>
                    <a:pt x="3133" y="4133"/>
                  </a:cubicBezTo>
                  <a:cubicBezTo>
                    <a:pt x="4182" y="4133"/>
                    <a:pt x="4772" y="2962"/>
                    <a:pt x="4719" y="1901"/>
                  </a:cubicBezTo>
                  <a:cubicBezTo>
                    <a:pt x="4688" y="1268"/>
                    <a:pt x="4403" y="666"/>
                    <a:pt x="4276" y="64"/>
                  </a:cubicBezTo>
                  <a:cubicBezTo>
                    <a:pt x="2946" y="128"/>
                    <a:pt x="1584" y="128"/>
                    <a:pt x="286" y="128"/>
                  </a:cubicBezTo>
                  <a:cubicBezTo>
                    <a:pt x="268" y="132"/>
                    <a:pt x="253" y="134"/>
                    <a:pt x="239" y="134"/>
                  </a:cubicBezTo>
                  <a:cubicBezTo>
                    <a:pt x="150" y="134"/>
                    <a:pt x="123" y="56"/>
                    <a:pt x="96"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62" name="Google Shape;1562;p51"/>
            <p:cNvSpPr/>
            <p:nvPr/>
          </p:nvSpPr>
          <p:spPr>
            <a:xfrm>
              <a:off x="681082" y="2295113"/>
              <a:ext cx="571976" cy="835506"/>
            </a:xfrm>
            <a:custGeom>
              <a:avLst/>
              <a:gdLst/>
              <a:ahLst/>
              <a:cxnLst/>
              <a:rect l="l" t="t" r="r" b="b"/>
              <a:pathLst>
                <a:path w="18210" h="26600" extrusionOk="0">
                  <a:moveTo>
                    <a:pt x="4390" y="565"/>
                  </a:moveTo>
                  <a:cubicBezTo>
                    <a:pt x="6532" y="565"/>
                    <a:pt x="7777" y="3074"/>
                    <a:pt x="8709" y="4911"/>
                  </a:cubicBezTo>
                  <a:cubicBezTo>
                    <a:pt x="8741" y="4974"/>
                    <a:pt x="8773" y="4974"/>
                    <a:pt x="8868" y="4974"/>
                  </a:cubicBezTo>
                  <a:cubicBezTo>
                    <a:pt x="7126" y="5734"/>
                    <a:pt x="5384" y="6589"/>
                    <a:pt x="3642" y="7444"/>
                  </a:cubicBezTo>
                  <a:lnTo>
                    <a:pt x="3642" y="7381"/>
                  </a:lnTo>
                  <a:cubicBezTo>
                    <a:pt x="2407" y="5607"/>
                    <a:pt x="0" y="2155"/>
                    <a:pt x="3072" y="857"/>
                  </a:cubicBezTo>
                  <a:cubicBezTo>
                    <a:pt x="3546" y="655"/>
                    <a:pt x="3985" y="565"/>
                    <a:pt x="4390" y="565"/>
                  </a:cubicBezTo>
                  <a:close/>
                  <a:moveTo>
                    <a:pt x="11084" y="4277"/>
                  </a:moveTo>
                  <a:cubicBezTo>
                    <a:pt x="11179" y="4372"/>
                    <a:pt x="11338" y="4499"/>
                    <a:pt x="11433" y="4657"/>
                  </a:cubicBezTo>
                  <a:cubicBezTo>
                    <a:pt x="11559" y="4847"/>
                    <a:pt x="11623" y="5069"/>
                    <a:pt x="11654" y="5259"/>
                  </a:cubicBezTo>
                  <a:cubicBezTo>
                    <a:pt x="11654" y="5322"/>
                    <a:pt x="11718" y="5386"/>
                    <a:pt x="11749" y="5386"/>
                  </a:cubicBezTo>
                  <a:lnTo>
                    <a:pt x="11718" y="5386"/>
                  </a:lnTo>
                  <a:cubicBezTo>
                    <a:pt x="8551" y="6367"/>
                    <a:pt x="5416" y="8299"/>
                    <a:pt x="2470" y="9883"/>
                  </a:cubicBezTo>
                  <a:cubicBezTo>
                    <a:pt x="2470" y="9883"/>
                    <a:pt x="2456" y="9897"/>
                    <a:pt x="2428" y="9897"/>
                  </a:cubicBezTo>
                  <a:cubicBezTo>
                    <a:pt x="2414" y="9897"/>
                    <a:pt x="2397" y="9893"/>
                    <a:pt x="2375" y="9883"/>
                  </a:cubicBezTo>
                  <a:cubicBezTo>
                    <a:pt x="2059" y="9629"/>
                    <a:pt x="1869" y="9218"/>
                    <a:pt x="1964" y="8743"/>
                  </a:cubicBezTo>
                  <a:cubicBezTo>
                    <a:pt x="1995" y="8743"/>
                    <a:pt x="2027" y="8679"/>
                    <a:pt x="2090" y="8679"/>
                  </a:cubicBezTo>
                  <a:cubicBezTo>
                    <a:pt x="5099" y="7254"/>
                    <a:pt x="8171" y="5892"/>
                    <a:pt x="11084" y="4277"/>
                  </a:cubicBezTo>
                  <a:close/>
                  <a:moveTo>
                    <a:pt x="10229" y="6557"/>
                  </a:moveTo>
                  <a:lnTo>
                    <a:pt x="10229" y="6589"/>
                  </a:lnTo>
                  <a:cubicBezTo>
                    <a:pt x="11401" y="8964"/>
                    <a:pt x="12668" y="11308"/>
                    <a:pt x="13808" y="13715"/>
                  </a:cubicBezTo>
                  <a:cubicBezTo>
                    <a:pt x="14948" y="16153"/>
                    <a:pt x="17323" y="19637"/>
                    <a:pt x="16025" y="22329"/>
                  </a:cubicBezTo>
                  <a:lnTo>
                    <a:pt x="16025" y="22392"/>
                  </a:lnTo>
                  <a:lnTo>
                    <a:pt x="15993" y="22392"/>
                  </a:lnTo>
                  <a:cubicBezTo>
                    <a:pt x="15975" y="22383"/>
                    <a:pt x="15959" y="22379"/>
                    <a:pt x="15946" y="22379"/>
                  </a:cubicBezTo>
                  <a:cubicBezTo>
                    <a:pt x="15914" y="22379"/>
                    <a:pt x="15898" y="22401"/>
                    <a:pt x="15898" y="22424"/>
                  </a:cubicBezTo>
                  <a:cubicBezTo>
                    <a:pt x="16056" y="22994"/>
                    <a:pt x="16500" y="23469"/>
                    <a:pt x="16848" y="23944"/>
                  </a:cubicBezTo>
                  <a:cubicBezTo>
                    <a:pt x="17197" y="24450"/>
                    <a:pt x="17798" y="25020"/>
                    <a:pt x="17165" y="25527"/>
                  </a:cubicBezTo>
                  <a:cubicBezTo>
                    <a:pt x="17007" y="25654"/>
                    <a:pt x="16722" y="25749"/>
                    <a:pt x="16532" y="25812"/>
                  </a:cubicBezTo>
                  <a:cubicBezTo>
                    <a:pt x="16402" y="25904"/>
                    <a:pt x="16252" y="25954"/>
                    <a:pt x="16092" y="25954"/>
                  </a:cubicBezTo>
                  <a:cubicBezTo>
                    <a:pt x="15978" y="25954"/>
                    <a:pt x="15859" y="25928"/>
                    <a:pt x="15740" y="25875"/>
                  </a:cubicBezTo>
                  <a:cubicBezTo>
                    <a:pt x="15676" y="25749"/>
                    <a:pt x="15613" y="25590"/>
                    <a:pt x="15550" y="25495"/>
                  </a:cubicBezTo>
                  <a:lnTo>
                    <a:pt x="14726" y="23690"/>
                  </a:lnTo>
                  <a:cubicBezTo>
                    <a:pt x="14679" y="23607"/>
                    <a:pt x="14609" y="23573"/>
                    <a:pt x="14538" y="23573"/>
                  </a:cubicBezTo>
                  <a:cubicBezTo>
                    <a:pt x="14421" y="23573"/>
                    <a:pt x="14303" y="23667"/>
                    <a:pt x="14283" y="23785"/>
                  </a:cubicBezTo>
                  <a:cubicBezTo>
                    <a:pt x="11116" y="23690"/>
                    <a:pt x="9501" y="19637"/>
                    <a:pt x="8234" y="17262"/>
                  </a:cubicBezTo>
                  <a:cubicBezTo>
                    <a:pt x="6841" y="14760"/>
                    <a:pt x="5542" y="12226"/>
                    <a:pt x="4181" y="9724"/>
                  </a:cubicBezTo>
                  <a:cubicBezTo>
                    <a:pt x="4181" y="9693"/>
                    <a:pt x="4149" y="9661"/>
                    <a:pt x="4149" y="9661"/>
                  </a:cubicBezTo>
                  <a:cubicBezTo>
                    <a:pt x="6176" y="8616"/>
                    <a:pt x="8266" y="7666"/>
                    <a:pt x="10229" y="6557"/>
                  </a:cubicBezTo>
                  <a:close/>
                  <a:moveTo>
                    <a:pt x="4371" y="1"/>
                  </a:moveTo>
                  <a:cubicBezTo>
                    <a:pt x="3895" y="1"/>
                    <a:pt x="3388" y="109"/>
                    <a:pt x="2850" y="350"/>
                  </a:cubicBezTo>
                  <a:cubicBezTo>
                    <a:pt x="1584" y="952"/>
                    <a:pt x="792" y="1649"/>
                    <a:pt x="982" y="3106"/>
                  </a:cubicBezTo>
                  <a:cubicBezTo>
                    <a:pt x="1172" y="4816"/>
                    <a:pt x="2217" y="6272"/>
                    <a:pt x="3167" y="7698"/>
                  </a:cubicBezTo>
                  <a:cubicBezTo>
                    <a:pt x="2724" y="7888"/>
                    <a:pt x="2312" y="8141"/>
                    <a:pt x="1869" y="8331"/>
                  </a:cubicBezTo>
                  <a:cubicBezTo>
                    <a:pt x="1774" y="8363"/>
                    <a:pt x="1774" y="8489"/>
                    <a:pt x="1774" y="8584"/>
                  </a:cubicBezTo>
                  <a:cubicBezTo>
                    <a:pt x="1742" y="8584"/>
                    <a:pt x="1679" y="8616"/>
                    <a:pt x="1679" y="8648"/>
                  </a:cubicBezTo>
                  <a:cubicBezTo>
                    <a:pt x="1425" y="9313"/>
                    <a:pt x="1837" y="10199"/>
                    <a:pt x="2565" y="10389"/>
                  </a:cubicBezTo>
                  <a:lnTo>
                    <a:pt x="2597" y="10389"/>
                  </a:lnTo>
                  <a:cubicBezTo>
                    <a:pt x="2629" y="10421"/>
                    <a:pt x="2724" y="10421"/>
                    <a:pt x="2787" y="10421"/>
                  </a:cubicBezTo>
                  <a:cubicBezTo>
                    <a:pt x="2882" y="10421"/>
                    <a:pt x="2914" y="10389"/>
                    <a:pt x="2914" y="10326"/>
                  </a:cubicBezTo>
                  <a:cubicBezTo>
                    <a:pt x="3199" y="10199"/>
                    <a:pt x="3421" y="10041"/>
                    <a:pt x="3706" y="9914"/>
                  </a:cubicBezTo>
                  <a:cubicBezTo>
                    <a:pt x="3706" y="9946"/>
                    <a:pt x="3706" y="10009"/>
                    <a:pt x="3737" y="10041"/>
                  </a:cubicBezTo>
                  <a:cubicBezTo>
                    <a:pt x="5447" y="13366"/>
                    <a:pt x="7221" y="16691"/>
                    <a:pt x="9089" y="19890"/>
                  </a:cubicBezTo>
                  <a:cubicBezTo>
                    <a:pt x="10134" y="21727"/>
                    <a:pt x="11623" y="24102"/>
                    <a:pt x="13935" y="24102"/>
                  </a:cubicBezTo>
                  <a:cubicBezTo>
                    <a:pt x="14093" y="24102"/>
                    <a:pt x="14188" y="24039"/>
                    <a:pt x="14346" y="24039"/>
                  </a:cubicBezTo>
                  <a:cubicBezTo>
                    <a:pt x="14631" y="24609"/>
                    <a:pt x="14885" y="25210"/>
                    <a:pt x="15138" y="25749"/>
                  </a:cubicBezTo>
                  <a:cubicBezTo>
                    <a:pt x="15265" y="26002"/>
                    <a:pt x="15391" y="26382"/>
                    <a:pt x="15676" y="26541"/>
                  </a:cubicBezTo>
                  <a:cubicBezTo>
                    <a:pt x="15758" y="26581"/>
                    <a:pt x="15853" y="26599"/>
                    <a:pt x="15956" y="26599"/>
                  </a:cubicBezTo>
                  <a:cubicBezTo>
                    <a:pt x="16494" y="26599"/>
                    <a:pt x="17263" y="26115"/>
                    <a:pt x="17608" y="25875"/>
                  </a:cubicBezTo>
                  <a:cubicBezTo>
                    <a:pt x="18083" y="25527"/>
                    <a:pt x="18210" y="25115"/>
                    <a:pt x="17925" y="24609"/>
                  </a:cubicBezTo>
                  <a:cubicBezTo>
                    <a:pt x="17672" y="24165"/>
                    <a:pt x="17292" y="23817"/>
                    <a:pt x="17007" y="23469"/>
                  </a:cubicBezTo>
                  <a:cubicBezTo>
                    <a:pt x="16785" y="23184"/>
                    <a:pt x="16532" y="22867"/>
                    <a:pt x="16247" y="22645"/>
                  </a:cubicBezTo>
                  <a:cubicBezTo>
                    <a:pt x="16278" y="22645"/>
                    <a:pt x="16342" y="22582"/>
                    <a:pt x="16373" y="22550"/>
                  </a:cubicBezTo>
                  <a:cubicBezTo>
                    <a:pt x="17672" y="20492"/>
                    <a:pt x="16373" y="18117"/>
                    <a:pt x="15486" y="16153"/>
                  </a:cubicBezTo>
                  <a:cubicBezTo>
                    <a:pt x="14030" y="12860"/>
                    <a:pt x="12478" y="9534"/>
                    <a:pt x="10578" y="6431"/>
                  </a:cubicBezTo>
                  <a:lnTo>
                    <a:pt x="10546" y="6399"/>
                  </a:lnTo>
                  <a:cubicBezTo>
                    <a:pt x="10989" y="6177"/>
                    <a:pt x="11433" y="5892"/>
                    <a:pt x="11813" y="5607"/>
                  </a:cubicBezTo>
                  <a:cubicBezTo>
                    <a:pt x="11908" y="5576"/>
                    <a:pt x="11908" y="5449"/>
                    <a:pt x="11813" y="5417"/>
                  </a:cubicBezTo>
                  <a:cubicBezTo>
                    <a:pt x="11940" y="5417"/>
                    <a:pt x="12035" y="5386"/>
                    <a:pt x="12035" y="5259"/>
                  </a:cubicBezTo>
                  <a:cubicBezTo>
                    <a:pt x="12035" y="4816"/>
                    <a:pt x="11781" y="4214"/>
                    <a:pt x="11338" y="4024"/>
                  </a:cubicBezTo>
                  <a:cubicBezTo>
                    <a:pt x="11338" y="4002"/>
                    <a:pt x="11306" y="3979"/>
                    <a:pt x="11276" y="3979"/>
                  </a:cubicBezTo>
                  <a:cubicBezTo>
                    <a:pt x="11264" y="3979"/>
                    <a:pt x="11252" y="3983"/>
                    <a:pt x="11243" y="3992"/>
                  </a:cubicBezTo>
                  <a:cubicBezTo>
                    <a:pt x="11179" y="3992"/>
                    <a:pt x="11148" y="3992"/>
                    <a:pt x="11116" y="4024"/>
                  </a:cubicBezTo>
                  <a:cubicBezTo>
                    <a:pt x="10388" y="4309"/>
                    <a:pt x="9691" y="4594"/>
                    <a:pt x="9026" y="4911"/>
                  </a:cubicBezTo>
                  <a:cubicBezTo>
                    <a:pt x="9058" y="4816"/>
                    <a:pt x="9089" y="4784"/>
                    <a:pt x="9058" y="4689"/>
                  </a:cubicBezTo>
                  <a:cubicBezTo>
                    <a:pt x="8295" y="2585"/>
                    <a:pt x="6702" y="1"/>
                    <a:pt x="4371"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63" name="Google Shape;1563;p51"/>
            <p:cNvSpPr/>
            <p:nvPr/>
          </p:nvSpPr>
          <p:spPr>
            <a:xfrm>
              <a:off x="742739" y="2429454"/>
              <a:ext cx="307410" cy="177090"/>
            </a:xfrm>
            <a:custGeom>
              <a:avLst/>
              <a:gdLst/>
              <a:ahLst/>
              <a:cxnLst/>
              <a:rect l="l" t="t" r="r" b="b"/>
              <a:pathLst>
                <a:path w="9787" h="5638" extrusionOk="0">
                  <a:moveTo>
                    <a:pt x="9121" y="0"/>
                  </a:moveTo>
                  <a:cubicBezTo>
                    <a:pt x="6208" y="1615"/>
                    <a:pt x="3136" y="2977"/>
                    <a:pt x="127" y="4402"/>
                  </a:cubicBezTo>
                  <a:cubicBezTo>
                    <a:pt x="159" y="4497"/>
                    <a:pt x="127" y="4497"/>
                    <a:pt x="96" y="4497"/>
                  </a:cubicBezTo>
                  <a:cubicBezTo>
                    <a:pt x="1" y="4972"/>
                    <a:pt x="159" y="5416"/>
                    <a:pt x="476" y="5637"/>
                  </a:cubicBezTo>
                  <a:lnTo>
                    <a:pt x="507" y="5606"/>
                  </a:lnTo>
                  <a:cubicBezTo>
                    <a:pt x="3453" y="4022"/>
                    <a:pt x="6588" y="2090"/>
                    <a:pt x="9755" y="1109"/>
                  </a:cubicBezTo>
                  <a:lnTo>
                    <a:pt x="9786" y="1109"/>
                  </a:lnTo>
                  <a:cubicBezTo>
                    <a:pt x="9755" y="1109"/>
                    <a:pt x="9691" y="1045"/>
                    <a:pt x="9691" y="982"/>
                  </a:cubicBezTo>
                  <a:cubicBezTo>
                    <a:pt x="9660" y="792"/>
                    <a:pt x="9596" y="570"/>
                    <a:pt x="9470" y="380"/>
                  </a:cubicBezTo>
                  <a:cubicBezTo>
                    <a:pt x="9375" y="222"/>
                    <a:pt x="9216" y="95"/>
                    <a:pt x="9121"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64" name="Google Shape;1564;p51"/>
            <p:cNvSpPr/>
            <p:nvPr/>
          </p:nvSpPr>
          <p:spPr>
            <a:xfrm>
              <a:off x="744624" y="2328816"/>
              <a:ext cx="70767" cy="39074"/>
            </a:xfrm>
            <a:custGeom>
              <a:avLst/>
              <a:gdLst/>
              <a:ahLst/>
              <a:cxnLst/>
              <a:rect l="l" t="t" r="r" b="b"/>
              <a:pathLst>
                <a:path w="2253" h="1244" extrusionOk="0">
                  <a:moveTo>
                    <a:pt x="1695" y="0"/>
                  </a:moveTo>
                  <a:cubicBezTo>
                    <a:pt x="1014" y="0"/>
                    <a:pt x="351" y="426"/>
                    <a:pt x="67" y="1019"/>
                  </a:cubicBezTo>
                  <a:cubicBezTo>
                    <a:pt x="0" y="1131"/>
                    <a:pt x="107" y="1243"/>
                    <a:pt x="220" y="1243"/>
                  </a:cubicBezTo>
                  <a:cubicBezTo>
                    <a:pt x="267" y="1243"/>
                    <a:pt x="315" y="1224"/>
                    <a:pt x="352" y="1177"/>
                  </a:cubicBezTo>
                  <a:cubicBezTo>
                    <a:pt x="685" y="543"/>
                    <a:pt x="1277" y="225"/>
                    <a:pt x="2019" y="225"/>
                  </a:cubicBezTo>
                  <a:cubicBezTo>
                    <a:pt x="2054" y="225"/>
                    <a:pt x="2090" y="226"/>
                    <a:pt x="2126" y="227"/>
                  </a:cubicBezTo>
                  <a:cubicBezTo>
                    <a:pt x="2189" y="227"/>
                    <a:pt x="2253" y="101"/>
                    <a:pt x="2158" y="69"/>
                  </a:cubicBezTo>
                  <a:cubicBezTo>
                    <a:pt x="2005" y="22"/>
                    <a:pt x="1850" y="0"/>
                    <a:pt x="1695"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65" name="Google Shape;1565;p51"/>
            <p:cNvSpPr/>
            <p:nvPr/>
          </p:nvSpPr>
          <p:spPr>
            <a:xfrm>
              <a:off x="747734" y="2354478"/>
              <a:ext cx="55093" cy="73531"/>
            </a:xfrm>
            <a:custGeom>
              <a:avLst/>
              <a:gdLst/>
              <a:ahLst/>
              <a:cxnLst/>
              <a:rect l="l" t="t" r="r" b="b"/>
              <a:pathLst>
                <a:path w="1754" h="2341" extrusionOk="0">
                  <a:moveTo>
                    <a:pt x="1628" y="1"/>
                  </a:moveTo>
                  <a:cubicBezTo>
                    <a:pt x="1614" y="1"/>
                    <a:pt x="1599" y="4"/>
                    <a:pt x="1584" y="12"/>
                  </a:cubicBezTo>
                  <a:cubicBezTo>
                    <a:pt x="760" y="329"/>
                    <a:pt x="0" y="1311"/>
                    <a:pt x="285" y="2229"/>
                  </a:cubicBezTo>
                  <a:cubicBezTo>
                    <a:pt x="300" y="2301"/>
                    <a:pt x="374" y="2341"/>
                    <a:pt x="447" y="2341"/>
                  </a:cubicBezTo>
                  <a:cubicBezTo>
                    <a:pt x="534" y="2341"/>
                    <a:pt x="619" y="2286"/>
                    <a:pt x="602" y="2166"/>
                  </a:cubicBezTo>
                  <a:cubicBezTo>
                    <a:pt x="570" y="1754"/>
                    <a:pt x="570" y="1374"/>
                    <a:pt x="760" y="994"/>
                  </a:cubicBezTo>
                  <a:cubicBezTo>
                    <a:pt x="950" y="645"/>
                    <a:pt x="1235" y="329"/>
                    <a:pt x="1615" y="170"/>
                  </a:cubicBezTo>
                  <a:cubicBezTo>
                    <a:pt x="1754" y="170"/>
                    <a:pt x="1723" y="1"/>
                    <a:pt x="1628"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66" name="Google Shape;1566;p51"/>
            <p:cNvSpPr/>
            <p:nvPr/>
          </p:nvSpPr>
          <p:spPr>
            <a:xfrm>
              <a:off x="680076" y="2312200"/>
              <a:ext cx="279549" cy="214750"/>
            </a:xfrm>
            <a:custGeom>
              <a:avLst/>
              <a:gdLst/>
              <a:ahLst/>
              <a:cxnLst/>
              <a:rect l="l" t="t" r="r" b="b"/>
              <a:pathLst>
                <a:path w="8900" h="6837" extrusionOk="0">
                  <a:moveTo>
                    <a:pt x="3765" y="1291"/>
                  </a:moveTo>
                  <a:cubicBezTo>
                    <a:pt x="3873" y="1291"/>
                    <a:pt x="3920" y="1458"/>
                    <a:pt x="3833" y="1516"/>
                  </a:cubicBezTo>
                  <a:cubicBezTo>
                    <a:pt x="3421" y="1675"/>
                    <a:pt x="3136" y="1991"/>
                    <a:pt x="2946" y="2340"/>
                  </a:cubicBezTo>
                  <a:cubicBezTo>
                    <a:pt x="2756" y="2720"/>
                    <a:pt x="2756" y="3100"/>
                    <a:pt x="2787" y="3512"/>
                  </a:cubicBezTo>
                  <a:cubicBezTo>
                    <a:pt x="2787" y="3626"/>
                    <a:pt x="2711" y="3690"/>
                    <a:pt x="2629" y="3690"/>
                  </a:cubicBezTo>
                  <a:cubicBezTo>
                    <a:pt x="2552" y="3690"/>
                    <a:pt x="2470" y="3634"/>
                    <a:pt x="2439" y="3512"/>
                  </a:cubicBezTo>
                  <a:cubicBezTo>
                    <a:pt x="2154" y="2625"/>
                    <a:pt x="2914" y="1611"/>
                    <a:pt x="3738" y="1295"/>
                  </a:cubicBezTo>
                  <a:cubicBezTo>
                    <a:pt x="3747" y="1292"/>
                    <a:pt x="3756" y="1291"/>
                    <a:pt x="3765" y="1291"/>
                  </a:cubicBezTo>
                  <a:close/>
                  <a:moveTo>
                    <a:pt x="4419" y="0"/>
                  </a:moveTo>
                  <a:cubicBezTo>
                    <a:pt x="4015" y="0"/>
                    <a:pt x="3578" y="87"/>
                    <a:pt x="3104" y="281"/>
                  </a:cubicBezTo>
                  <a:cubicBezTo>
                    <a:pt x="1" y="1580"/>
                    <a:pt x="2439" y="5000"/>
                    <a:pt x="3643" y="6805"/>
                  </a:cubicBezTo>
                  <a:lnTo>
                    <a:pt x="3643" y="6837"/>
                  </a:lnTo>
                  <a:cubicBezTo>
                    <a:pt x="5416" y="6013"/>
                    <a:pt x="7094" y="5190"/>
                    <a:pt x="8900" y="4398"/>
                  </a:cubicBezTo>
                  <a:cubicBezTo>
                    <a:pt x="8836" y="4398"/>
                    <a:pt x="8773" y="4398"/>
                    <a:pt x="8741" y="4303"/>
                  </a:cubicBezTo>
                  <a:cubicBezTo>
                    <a:pt x="7807" y="2489"/>
                    <a:pt x="6581" y="0"/>
                    <a:pt x="4419"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67" name="Google Shape;1567;p51"/>
            <p:cNvSpPr/>
            <p:nvPr/>
          </p:nvSpPr>
          <p:spPr>
            <a:xfrm>
              <a:off x="808386" y="2502074"/>
              <a:ext cx="431762" cy="609260"/>
            </a:xfrm>
            <a:custGeom>
              <a:avLst/>
              <a:gdLst/>
              <a:ahLst/>
              <a:cxnLst/>
              <a:rect l="l" t="t" r="r" b="b"/>
              <a:pathLst>
                <a:path w="13746" h="19397" extrusionOk="0">
                  <a:moveTo>
                    <a:pt x="3342" y="6324"/>
                  </a:moveTo>
                  <a:cubicBezTo>
                    <a:pt x="3379" y="6324"/>
                    <a:pt x="3418" y="6345"/>
                    <a:pt x="3453" y="6397"/>
                  </a:cubicBezTo>
                  <a:cubicBezTo>
                    <a:pt x="3960" y="7062"/>
                    <a:pt x="4371" y="7854"/>
                    <a:pt x="4815" y="8551"/>
                  </a:cubicBezTo>
                  <a:cubicBezTo>
                    <a:pt x="4859" y="8640"/>
                    <a:pt x="4793" y="8730"/>
                    <a:pt x="4728" y="8730"/>
                  </a:cubicBezTo>
                  <a:cubicBezTo>
                    <a:pt x="4702" y="8730"/>
                    <a:pt x="4675" y="8714"/>
                    <a:pt x="4656" y="8677"/>
                  </a:cubicBezTo>
                  <a:cubicBezTo>
                    <a:pt x="4181" y="8012"/>
                    <a:pt x="3611" y="7284"/>
                    <a:pt x="3231" y="6587"/>
                  </a:cubicBezTo>
                  <a:cubicBezTo>
                    <a:pt x="3162" y="6472"/>
                    <a:pt x="3243" y="6324"/>
                    <a:pt x="3342" y="6324"/>
                  </a:cubicBezTo>
                  <a:close/>
                  <a:moveTo>
                    <a:pt x="6024" y="10462"/>
                  </a:moveTo>
                  <a:cubicBezTo>
                    <a:pt x="6119" y="10462"/>
                    <a:pt x="6221" y="10508"/>
                    <a:pt x="6271" y="10609"/>
                  </a:cubicBezTo>
                  <a:cubicBezTo>
                    <a:pt x="6303" y="10704"/>
                    <a:pt x="6303" y="10768"/>
                    <a:pt x="6335" y="10831"/>
                  </a:cubicBezTo>
                  <a:lnTo>
                    <a:pt x="6430" y="10768"/>
                  </a:lnTo>
                  <a:cubicBezTo>
                    <a:pt x="6398" y="10673"/>
                    <a:pt x="6461" y="10514"/>
                    <a:pt x="6620" y="10514"/>
                  </a:cubicBezTo>
                  <a:cubicBezTo>
                    <a:pt x="7918" y="10514"/>
                    <a:pt x="9280" y="10514"/>
                    <a:pt x="10578" y="10578"/>
                  </a:cubicBezTo>
                  <a:lnTo>
                    <a:pt x="10610" y="10578"/>
                  </a:lnTo>
                  <a:cubicBezTo>
                    <a:pt x="10673" y="10578"/>
                    <a:pt x="10673" y="10609"/>
                    <a:pt x="10673" y="10609"/>
                  </a:cubicBezTo>
                  <a:cubicBezTo>
                    <a:pt x="10768" y="10673"/>
                    <a:pt x="10768" y="10704"/>
                    <a:pt x="10768" y="10768"/>
                  </a:cubicBezTo>
                  <a:cubicBezTo>
                    <a:pt x="11718" y="12161"/>
                    <a:pt x="11813" y="14979"/>
                    <a:pt x="9755" y="15360"/>
                  </a:cubicBezTo>
                  <a:cubicBezTo>
                    <a:pt x="9629" y="15385"/>
                    <a:pt x="9506" y="15398"/>
                    <a:pt x="9386" y="15398"/>
                  </a:cubicBezTo>
                  <a:cubicBezTo>
                    <a:pt x="7456" y="15398"/>
                    <a:pt x="6305" y="12197"/>
                    <a:pt x="5828" y="10736"/>
                  </a:cubicBezTo>
                  <a:cubicBezTo>
                    <a:pt x="5752" y="10565"/>
                    <a:pt x="5881" y="10462"/>
                    <a:pt x="6024" y="10462"/>
                  </a:cubicBezTo>
                  <a:close/>
                  <a:moveTo>
                    <a:pt x="6145" y="0"/>
                  </a:moveTo>
                  <a:cubicBezTo>
                    <a:pt x="4181" y="1109"/>
                    <a:pt x="2028" y="2059"/>
                    <a:pt x="1" y="3104"/>
                  </a:cubicBezTo>
                  <a:cubicBezTo>
                    <a:pt x="1" y="3135"/>
                    <a:pt x="64" y="3135"/>
                    <a:pt x="64" y="3167"/>
                  </a:cubicBezTo>
                  <a:cubicBezTo>
                    <a:pt x="1458" y="5669"/>
                    <a:pt x="2788" y="8202"/>
                    <a:pt x="4118" y="10704"/>
                  </a:cubicBezTo>
                  <a:cubicBezTo>
                    <a:pt x="5385" y="13079"/>
                    <a:pt x="7000" y="17133"/>
                    <a:pt x="10167" y="17228"/>
                  </a:cubicBezTo>
                  <a:cubicBezTo>
                    <a:pt x="10206" y="17109"/>
                    <a:pt x="10320" y="17016"/>
                    <a:pt x="10430" y="17016"/>
                  </a:cubicBezTo>
                  <a:cubicBezTo>
                    <a:pt x="10497" y="17016"/>
                    <a:pt x="10562" y="17050"/>
                    <a:pt x="10610" y="17133"/>
                  </a:cubicBezTo>
                  <a:lnTo>
                    <a:pt x="11433" y="18938"/>
                  </a:lnTo>
                  <a:cubicBezTo>
                    <a:pt x="11528" y="19033"/>
                    <a:pt x="11560" y="19191"/>
                    <a:pt x="11655" y="19318"/>
                  </a:cubicBezTo>
                  <a:cubicBezTo>
                    <a:pt x="11774" y="19371"/>
                    <a:pt x="11888" y="19396"/>
                    <a:pt x="11998" y="19396"/>
                  </a:cubicBezTo>
                  <a:cubicBezTo>
                    <a:pt x="12152" y="19396"/>
                    <a:pt x="12299" y="19347"/>
                    <a:pt x="12447" y="19255"/>
                  </a:cubicBezTo>
                  <a:cubicBezTo>
                    <a:pt x="12637" y="19191"/>
                    <a:pt x="12922" y="19096"/>
                    <a:pt x="13080" y="18970"/>
                  </a:cubicBezTo>
                  <a:cubicBezTo>
                    <a:pt x="13745" y="18400"/>
                    <a:pt x="13112" y="17893"/>
                    <a:pt x="12764" y="17386"/>
                  </a:cubicBezTo>
                  <a:cubicBezTo>
                    <a:pt x="12415" y="16911"/>
                    <a:pt x="12003" y="16436"/>
                    <a:pt x="11813" y="15866"/>
                  </a:cubicBezTo>
                  <a:cubicBezTo>
                    <a:pt x="11813" y="15844"/>
                    <a:pt x="11829" y="15821"/>
                    <a:pt x="11850" y="15821"/>
                  </a:cubicBezTo>
                  <a:cubicBezTo>
                    <a:pt x="11858" y="15821"/>
                    <a:pt x="11868" y="15825"/>
                    <a:pt x="11877" y="15835"/>
                  </a:cubicBezTo>
                  <a:lnTo>
                    <a:pt x="11940" y="15835"/>
                  </a:lnTo>
                  <a:lnTo>
                    <a:pt x="11940" y="15771"/>
                  </a:lnTo>
                  <a:cubicBezTo>
                    <a:pt x="13239" y="13048"/>
                    <a:pt x="10863" y="9596"/>
                    <a:pt x="9723" y="7189"/>
                  </a:cubicBezTo>
                  <a:cubicBezTo>
                    <a:pt x="8552" y="4814"/>
                    <a:pt x="7285" y="2470"/>
                    <a:pt x="6145" y="63"/>
                  </a:cubicBezTo>
                  <a:lnTo>
                    <a:pt x="6145" y="0"/>
                  </a:lnTo>
                  <a:close/>
                </a:path>
              </a:pathLst>
            </a:custGeom>
            <a:solidFill>
              <a:schemeClr val="accent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68" name="Google Shape;1568;p51"/>
            <p:cNvSpPr/>
            <p:nvPr/>
          </p:nvSpPr>
          <p:spPr>
            <a:xfrm>
              <a:off x="908678" y="2702124"/>
              <a:ext cx="52329" cy="75196"/>
            </a:xfrm>
            <a:custGeom>
              <a:avLst/>
              <a:gdLst/>
              <a:ahLst/>
              <a:cxnLst/>
              <a:rect l="l" t="t" r="r" b="b"/>
              <a:pathLst>
                <a:path w="1666" h="2394" extrusionOk="0">
                  <a:moveTo>
                    <a:pt x="197" y="0"/>
                  </a:moveTo>
                  <a:cubicBezTo>
                    <a:pt x="101" y="0"/>
                    <a:pt x="0" y="134"/>
                    <a:pt x="70" y="250"/>
                  </a:cubicBezTo>
                  <a:cubicBezTo>
                    <a:pt x="418" y="978"/>
                    <a:pt x="1020" y="1675"/>
                    <a:pt x="1463" y="2340"/>
                  </a:cubicBezTo>
                  <a:cubicBezTo>
                    <a:pt x="1482" y="2378"/>
                    <a:pt x="1510" y="2393"/>
                    <a:pt x="1538" y="2393"/>
                  </a:cubicBezTo>
                  <a:cubicBezTo>
                    <a:pt x="1602" y="2393"/>
                    <a:pt x="1666" y="2311"/>
                    <a:pt x="1622" y="2245"/>
                  </a:cubicBezTo>
                  <a:cubicBezTo>
                    <a:pt x="1210" y="1485"/>
                    <a:pt x="830" y="693"/>
                    <a:pt x="292" y="60"/>
                  </a:cubicBezTo>
                  <a:cubicBezTo>
                    <a:pt x="266" y="18"/>
                    <a:pt x="232" y="0"/>
                    <a:pt x="197"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69" name="Google Shape;1569;p51"/>
            <p:cNvSpPr/>
            <p:nvPr/>
          </p:nvSpPr>
          <p:spPr>
            <a:xfrm>
              <a:off x="989025" y="2833229"/>
              <a:ext cx="190439" cy="154192"/>
            </a:xfrm>
            <a:custGeom>
              <a:avLst/>
              <a:gdLst/>
              <a:ahLst/>
              <a:cxnLst/>
              <a:rect l="l" t="t" r="r" b="b"/>
              <a:pathLst>
                <a:path w="6063" h="4909" extrusionOk="0">
                  <a:moveTo>
                    <a:pt x="277" y="1"/>
                  </a:moveTo>
                  <a:cubicBezTo>
                    <a:pt x="133" y="1"/>
                    <a:pt x="0" y="115"/>
                    <a:pt x="77" y="288"/>
                  </a:cubicBezTo>
                  <a:cubicBezTo>
                    <a:pt x="618" y="1671"/>
                    <a:pt x="1787" y="4908"/>
                    <a:pt x="3692" y="4908"/>
                  </a:cubicBezTo>
                  <a:cubicBezTo>
                    <a:pt x="3794" y="4908"/>
                    <a:pt x="3898" y="4899"/>
                    <a:pt x="4004" y="4880"/>
                  </a:cubicBezTo>
                  <a:cubicBezTo>
                    <a:pt x="6062" y="4468"/>
                    <a:pt x="5967" y="1650"/>
                    <a:pt x="5017" y="288"/>
                  </a:cubicBezTo>
                  <a:cubicBezTo>
                    <a:pt x="5017" y="193"/>
                    <a:pt x="5017" y="161"/>
                    <a:pt x="4922" y="130"/>
                  </a:cubicBezTo>
                  <a:cubicBezTo>
                    <a:pt x="4922" y="130"/>
                    <a:pt x="4922" y="66"/>
                    <a:pt x="4859" y="66"/>
                  </a:cubicBezTo>
                  <a:lnTo>
                    <a:pt x="4827" y="66"/>
                  </a:lnTo>
                  <a:cubicBezTo>
                    <a:pt x="3529" y="3"/>
                    <a:pt x="2167" y="3"/>
                    <a:pt x="869" y="3"/>
                  </a:cubicBezTo>
                  <a:cubicBezTo>
                    <a:pt x="710" y="3"/>
                    <a:pt x="647" y="161"/>
                    <a:pt x="679" y="288"/>
                  </a:cubicBezTo>
                  <a:cubicBezTo>
                    <a:pt x="710" y="351"/>
                    <a:pt x="742" y="383"/>
                    <a:pt x="869" y="383"/>
                  </a:cubicBezTo>
                  <a:cubicBezTo>
                    <a:pt x="2231" y="383"/>
                    <a:pt x="3561" y="383"/>
                    <a:pt x="4859" y="320"/>
                  </a:cubicBezTo>
                  <a:cubicBezTo>
                    <a:pt x="4986" y="953"/>
                    <a:pt x="5271" y="1491"/>
                    <a:pt x="5302" y="2125"/>
                  </a:cubicBezTo>
                  <a:cubicBezTo>
                    <a:pt x="5382" y="3184"/>
                    <a:pt x="4775" y="4397"/>
                    <a:pt x="3723" y="4397"/>
                  </a:cubicBezTo>
                  <a:cubicBezTo>
                    <a:pt x="3517" y="4397"/>
                    <a:pt x="3293" y="4350"/>
                    <a:pt x="3054" y="4246"/>
                  </a:cubicBezTo>
                  <a:cubicBezTo>
                    <a:pt x="2326" y="3961"/>
                    <a:pt x="1850" y="2885"/>
                    <a:pt x="1502" y="2251"/>
                  </a:cubicBezTo>
                  <a:cubicBezTo>
                    <a:pt x="1154" y="1618"/>
                    <a:pt x="837" y="953"/>
                    <a:pt x="584" y="288"/>
                  </a:cubicBezTo>
                  <a:cubicBezTo>
                    <a:pt x="552" y="288"/>
                    <a:pt x="552" y="193"/>
                    <a:pt x="520" y="161"/>
                  </a:cubicBezTo>
                  <a:cubicBezTo>
                    <a:pt x="470" y="49"/>
                    <a:pt x="371" y="1"/>
                    <a:pt x="277"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grpSp>
      <p:grpSp>
        <p:nvGrpSpPr>
          <p:cNvPr id="1570" name="Google Shape;1570;p51"/>
          <p:cNvGrpSpPr/>
          <p:nvPr/>
        </p:nvGrpSpPr>
        <p:grpSpPr>
          <a:xfrm rot="-953088">
            <a:off x="10549665" y="2906955"/>
            <a:ext cx="977507" cy="955563"/>
            <a:chOff x="7743620" y="2330669"/>
            <a:chExt cx="733141" cy="716682"/>
          </a:xfrm>
        </p:grpSpPr>
        <p:sp>
          <p:nvSpPr>
            <p:cNvPr id="1571" name="Google Shape;1571;p51"/>
            <p:cNvSpPr/>
            <p:nvPr/>
          </p:nvSpPr>
          <p:spPr>
            <a:xfrm>
              <a:off x="8122613" y="2636351"/>
              <a:ext cx="193014" cy="245720"/>
            </a:xfrm>
            <a:custGeom>
              <a:avLst/>
              <a:gdLst/>
              <a:ahLst/>
              <a:cxnLst/>
              <a:rect l="l" t="t" r="r" b="b"/>
              <a:pathLst>
                <a:path w="6145" h="7823" extrusionOk="0">
                  <a:moveTo>
                    <a:pt x="4656" y="0"/>
                  </a:moveTo>
                  <a:cubicBezTo>
                    <a:pt x="3167" y="2439"/>
                    <a:pt x="1584" y="4814"/>
                    <a:pt x="32" y="7189"/>
                  </a:cubicBezTo>
                  <a:lnTo>
                    <a:pt x="1" y="7221"/>
                  </a:lnTo>
                  <a:cubicBezTo>
                    <a:pt x="444" y="7348"/>
                    <a:pt x="792" y="7538"/>
                    <a:pt x="1141" y="7823"/>
                  </a:cubicBezTo>
                  <a:lnTo>
                    <a:pt x="1426" y="7823"/>
                  </a:lnTo>
                  <a:cubicBezTo>
                    <a:pt x="1457" y="7759"/>
                    <a:pt x="1457" y="7728"/>
                    <a:pt x="1457" y="7728"/>
                  </a:cubicBezTo>
                  <a:cubicBezTo>
                    <a:pt x="3072" y="5447"/>
                    <a:pt x="4624" y="3104"/>
                    <a:pt x="6144" y="697"/>
                  </a:cubicBezTo>
                  <a:cubicBezTo>
                    <a:pt x="5574" y="570"/>
                    <a:pt x="5099" y="317"/>
                    <a:pt x="4656"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72" name="Google Shape;1572;p51"/>
            <p:cNvSpPr/>
            <p:nvPr/>
          </p:nvSpPr>
          <p:spPr>
            <a:xfrm>
              <a:off x="7937608" y="2437401"/>
              <a:ext cx="295442" cy="83582"/>
            </a:xfrm>
            <a:custGeom>
              <a:avLst/>
              <a:gdLst/>
              <a:ahLst/>
              <a:cxnLst/>
              <a:rect l="l" t="t" r="r" b="b"/>
              <a:pathLst>
                <a:path w="9406" h="2661" extrusionOk="0">
                  <a:moveTo>
                    <a:pt x="665" y="1"/>
                  </a:moveTo>
                  <a:cubicBezTo>
                    <a:pt x="634" y="222"/>
                    <a:pt x="539" y="381"/>
                    <a:pt x="412" y="539"/>
                  </a:cubicBezTo>
                  <a:cubicBezTo>
                    <a:pt x="412" y="539"/>
                    <a:pt x="475" y="602"/>
                    <a:pt x="412" y="729"/>
                  </a:cubicBezTo>
                  <a:cubicBezTo>
                    <a:pt x="317" y="1046"/>
                    <a:pt x="158" y="1331"/>
                    <a:pt x="0" y="1584"/>
                  </a:cubicBezTo>
                  <a:cubicBezTo>
                    <a:pt x="2945" y="1679"/>
                    <a:pt x="5922" y="2027"/>
                    <a:pt x="8804" y="2661"/>
                  </a:cubicBezTo>
                  <a:lnTo>
                    <a:pt x="8867" y="2661"/>
                  </a:lnTo>
                  <a:cubicBezTo>
                    <a:pt x="8899" y="2059"/>
                    <a:pt x="9057" y="1426"/>
                    <a:pt x="9406" y="887"/>
                  </a:cubicBezTo>
                  <a:lnTo>
                    <a:pt x="9406" y="887"/>
                  </a:lnTo>
                  <a:cubicBezTo>
                    <a:pt x="9142" y="1067"/>
                    <a:pt x="8804" y="1130"/>
                    <a:pt x="8438" y="1130"/>
                  </a:cubicBezTo>
                  <a:cubicBezTo>
                    <a:pt x="7706" y="1130"/>
                    <a:pt x="6862" y="877"/>
                    <a:pt x="6271" y="792"/>
                  </a:cubicBezTo>
                  <a:cubicBezTo>
                    <a:pt x="4434" y="571"/>
                    <a:pt x="2534" y="317"/>
                    <a:pt x="665" y="1"/>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73" name="Google Shape;1573;p51"/>
            <p:cNvSpPr/>
            <p:nvPr/>
          </p:nvSpPr>
          <p:spPr>
            <a:xfrm>
              <a:off x="8000271" y="2868220"/>
              <a:ext cx="187047" cy="169551"/>
            </a:xfrm>
            <a:custGeom>
              <a:avLst/>
              <a:gdLst/>
              <a:ahLst/>
              <a:cxnLst/>
              <a:rect l="l" t="t" r="r" b="b"/>
              <a:pathLst>
                <a:path w="5955" h="5398" extrusionOk="0">
                  <a:moveTo>
                    <a:pt x="4084" y="3161"/>
                  </a:moveTo>
                  <a:cubicBezTo>
                    <a:pt x="4123" y="3161"/>
                    <a:pt x="4156" y="3188"/>
                    <a:pt x="4117" y="3227"/>
                  </a:cubicBezTo>
                  <a:cubicBezTo>
                    <a:pt x="4022" y="3766"/>
                    <a:pt x="3642" y="4114"/>
                    <a:pt x="3136" y="4336"/>
                  </a:cubicBezTo>
                  <a:cubicBezTo>
                    <a:pt x="3124" y="4348"/>
                    <a:pt x="3111" y="4353"/>
                    <a:pt x="3098" y="4353"/>
                  </a:cubicBezTo>
                  <a:cubicBezTo>
                    <a:pt x="3041" y="4353"/>
                    <a:pt x="2983" y="4255"/>
                    <a:pt x="3009" y="4178"/>
                  </a:cubicBezTo>
                  <a:lnTo>
                    <a:pt x="3262" y="3703"/>
                  </a:lnTo>
                  <a:cubicBezTo>
                    <a:pt x="3283" y="3671"/>
                    <a:pt x="3322" y="3657"/>
                    <a:pt x="3361" y="3657"/>
                  </a:cubicBezTo>
                  <a:cubicBezTo>
                    <a:pt x="3438" y="3657"/>
                    <a:pt x="3516" y="3713"/>
                    <a:pt x="3452" y="3798"/>
                  </a:cubicBezTo>
                  <a:cubicBezTo>
                    <a:pt x="3452" y="3861"/>
                    <a:pt x="3421" y="3924"/>
                    <a:pt x="3389" y="3988"/>
                  </a:cubicBezTo>
                  <a:cubicBezTo>
                    <a:pt x="3642" y="3798"/>
                    <a:pt x="3896" y="3544"/>
                    <a:pt x="4022" y="3196"/>
                  </a:cubicBezTo>
                  <a:cubicBezTo>
                    <a:pt x="4034" y="3172"/>
                    <a:pt x="4060" y="3161"/>
                    <a:pt x="4084" y="3161"/>
                  </a:cubicBezTo>
                  <a:close/>
                  <a:moveTo>
                    <a:pt x="3059" y="0"/>
                  </a:moveTo>
                  <a:cubicBezTo>
                    <a:pt x="2570" y="0"/>
                    <a:pt x="2087" y="122"/>
                    <a:pt x="1647" y="377"/>
                  </a:cubicBezTo>
                  <a:cubicBezTo>
                    <a:pt x="285" y="1232"/>
                    <a:pt x="0" y="3069"/>
                    <a:pt x="919" y="4336"/>
                  </a:cubicBezTo>
                  <a:cubicBezTo>
                    <a:pt x="1416" y="5054"/>
                    <a:pt x="2244" y="5397"/>
                    <a:pt x="3075" y="5397"/>
                  </a:cubicBezTo>
                  <a:cubicBezTo>
                    <a:pt x="3674" y="5397"/>
                    <a:pt x="4273" y="5219"/>
                    <a:pt x="4751" y="4874"/>
                  </a:cubicBezTo>
                  <a:cubicBezTo>
                    <a:pt x="5384" y="4431"/>
                    <a:pt x="5796" y="3671"/>
                    <a:pt x="5922" y="2911"/>
                  </a:cubicBezTo>
                  <a:cubicBezTo>
                    <a:pt x="5954" y="2499"/>
                    <a:pt x="5922" y="979"/>
                    <a:pt x="5289" y="789"/>
                  </a:cubicBezTo>
                  <a:cubicBezTo>
                    <a:pt x="5289" y="811"/>
                    <a:pt x="5242" y="834"/>
                    <a:pt x="5202" y="834"/>
                  </a:cubicBezTo>
                  <a:cubicBezTo>
                    <a:pt x="5186" y="834"/>
                    <a:pt x="5172" y="830"/>
                    <a:pt x="5162" y="821"/>
                  </a:cubicBezTo>
                  <a:cubicBezTo>
                    <a:pt x="5131" y="821"/>
                    <a:pt x="5131" y="789"/>
                    <a:pt x="5067" y="789"/>
                  </a:cubicBezTo>
                  <a:lnTo>
                    <a:pt x="4972" y="789"/>
                  </a:lnTo>
                  <a:cubicBezTo>
                    <a:pt x="4963" y="791"/>
                    <a:pt x="4953" y="792"/>
                    <a:pt x="4944" y="792"/>
                  </a:cubicBezTo>
                  <a:cubicBezTo>
                    <a:pt x="4828" y="792"/>
                    <a:pt x="4726" y="623"/>
                    <a:pt x="4814" y="536"/>
                  </a:cubicBezTo>
                  <a:cubicBezTo>
                    <a:pt x="4272" y="186"/>
                    <a:pt x="3662" y="0"/>
                    <a:pt x="3059"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74" name="Google Shape;1574;p51"/>
            <p:cNvSpPr/>
            <p:nvPr/>
          </p:nvSpPr>
          <p:spPr>
            <a:xfrm>
              <a:off x="7761524" y="2345652"/>
              <a:ext cx="205955" cy="168044"/>
            </a:xfrm>
            <a:custGeom>
              <a:avLst/>
              <a:gdLst/>
              <a:ahLst/>
              <a:cxnLst/>
              <a:rect l="l" t="t" r="r" b="b"/>
              <a:pathLst>
                <a:path w="6557" h="5350" extrusionOk="0">
                  <a:moveTo>
                    <a:pt x="4562" y="2778"/>
                  </a:moveTo>
                  <a:cubicBezTo>
                    <a:pt x="4606" y="2778"/>
                    <a:pt x="4656" y="2819"/>
                    <a:pt x="4656" y="2890"/>
                  </a:cubicBezTo>
                  <a:cubicBezTo>
                    <a:pt x="4498" y="3523"/>
                    <a:pt x="4213" y="4125"/>
                    <a:pt x="3801" y="4600"/>
                  </a:cubicBezTo>
                  <a:cubicBezTo>
                    <a:pt x="3777" y="4632"/>
                    <a:pt x="3742" y="4646"/>
                    <a:pt x="3707" y="4646"/>
                  </a:cubicBezTo>
                  <a:cubicBezTo>
                    <a:pt x="3602" y="4646"/>
                    <a:pt x="3485" y="4528"/>
                    <a:pt x="3579" y="4410"/>
                  </a:cubicBezTo>
                  <a:cubicBezTo>
                    <a:pt x="4023" y="3935"/>
                    <a:pt x="4276" y="3460"/>
                    <a:pt x="4498" y="2858"/>
                  </a:cubicBezTo>
                  <a:cubicBezTo>
                    <a:pt x="4498" y="2803"/>
                    <a:pt x="4528" y="2778"/>
                    <a:pt x="4562" y="2778"/>
                  </a:cubicBezTo>
                  <a:close/>
                  <a:moveTo>
                    <a:pt x="3018" y="1"/>
                  </a:moveTo>
                  <a:cubicBezTo>
                    <a:pt x="1947" y="1"/>
                    <a:pt x="999" y="648"/>
                    <a:pt x="571" y="1655"/>
                  </a:cubicBezTo>
                  <a:cubicBezTo>
                    <a:pt x="1" y="3017"/>
                    <a:pt x="761" y="4600"/>
                    <a:pt x="2059" y="5138"/>
                  </a:cubicBezTo>
                  <a:cubicBezTo>
                    <a:pt x="2394" y="5283"/>
                    <a:pt x="2731" y="5349"/>
                    <a:pt x="3059" y="5349"/>
                  </a:cubicBezTo>
                  <a:cubicBezTo>
                    <a:pt x="4094" y="5349"/>
                    <a:pt x="5038" y="4691"/>
                    <a:pt x="5543" y="3777"/>
                  </a:cubicBezTo>
                  <a:cubicBezTo>
                    <a:pt x="5479" y="3777"/>
                    <a:pt x="5448" y="3682"/>
                    <a:pt x="5479" y="3618"/>
                  </a:cubicBezTo>
                  <a:cubicBezTo>
                    <a:pt x="6556" y="2257"/>
                    <a:pt x="5163" y="546"/>
                    <a:pt x="3864" y="135"/>
                  </a:cubicBezTo>
                  <a:cubicBezTo>
                    <a:pt x="3579" y="44"/>
                    <a:pt x="3295" y="1"/>
                    <a:pt x="3018"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75" name="Google Shape;1575;p51"/>
            <p:cNvSpPr/>
            <p:nvPr/>
          </p:nvSpPr>
          <p:spPr>
            <a:xfrm>
              <a:off x="8208174" y="2420816"/>
              <a:ext cx="254672" cy="227628"/>
            </a:xfrm>
            <a:custGeom>
              <a:avLst/>
              <a:gdLst/>
              <a:ahLst/>
              <a:cxnLst/>
              <a:rect l="l" t="t" r="r" b="b"/>
              <a:pathLst>
                <a:path w="8108" h="7247" extrusionOk="0">
                  <a:moveTo>
                    <a:pt x="2107" y="1692"/>
                  </a:moveTo>
                  <a:cubicBezTo>
                    <a:pt x="2153" y="1692"/>
                    <a:pt x="2207" y="1751"/>
                    <a:pt x="2185" y="1795"/>
                  </a:cubicBezTo>
                  <a:cubicBezTo>
                    <a:pt x="2059" y="2049"/>
                    <a:pt x="1995" y="2365"/>
                    <a:pt x="1995" y="2650"/>
                  </a:cubicBezTo>
                  <a:cubicBezTo>
                    <a:pt x="1995" y="2904"/>
                    <a:pt x="2090" y="3189"/>
                    <a:pt x="2154" y="3474"/>
                  </a:cubicBezTo>
                  <a:cubicBezTo>
                    <a:pt x="2176" y="3563"/>
                    <a:pt x="2089" y="3667"/>
                    <a:pt x="2003" y="3667"/>
                  </a:cubicBezTo>
                  <a:cubicBezTo>
                    <a:pt x="1966" y="3667"/>
                    <a:pt x="1929" y="3648"/>
                    <a:pt x="1900" y="3601"/>
                  </a:cubicBezTo>
                  <a:cubicBezTo>
                    <a:pt x="1584" y="3030"/>
                    <a:pt x="1742" y="2239"/>
                    <a:pt x="2059" y="1732"/>
                  </a:cubicBezTo>
                  <a:cubicBezTo>
                    <a:pt x="2068" y="1703"/>
                    <a:pt x="2087" y="1692"/>
                    <a:pt x="2107" y="1692"/>
                  </a:cubicBezTo>
                  <a:close/>
                  <a:moveTo>
                    <a:pt x="4275" y="0"/>
                  </a:moveTo>
                  <a:cubicBezTo>
                    <a:pt x="3366" y="0"/>
                    <a:pt x="2438" y="314"/>
                    <a:pt x="1679" y="845"/>
                  </a:cubicBezTo>
                  <a:lnTo>
                    <a:pt x="1615" y="909"/>
                  </a:lnTo>
                  <a:cubicBezTo>
                    <a:pt x="0" y="2809"/>
                    <a:pt x="570" y="5121"/>
                    <a:pt x="2027" y="6387"/>
                  </a:cubicBezTo>
                  <a:cubicBezTo>
                    <a:pt x="2036" y="6383"/>
                    <a:pt x="2045" y="6381"/>
                    <a:pt x="2056" y="6381"/>
                  </a:cubicBezTo>
                  <a:cubicBezTo>
                    <a:pt x="2122" y="6381"/>
                    <a:pt x="2213" y="6459"/>
                    <a:pt x="2185" y="6514"/>
                  </a:cubicBezTo>
                  <a:cubicBezTo>
                    <a:pt x="2767" y="6970"/>
                    <a:pt x="3481" y="7246"/>
                    <a:pt x="4243" y="7246"/>
                  </a:cubicBezTo>
                  <a:cubicBezTo>
                    <a:pt x="5016" y="7246"/>
                    <a:pt x="5838" y="6962"/>
                    <a:pt x="6619" y="6292"/>
                  </a:cubicBezTo>
                  <a:cubicBezTo>
                    <a:pt x="8076" y="5026"/>
                    <a:pt x="8107" y="2714"/>
                    <a:pt x="6936" y="1225"/>
                  </a:cubicBezTo>
                  <a:cubicBezTo>
                    <a:pt x="6227" y="369"/>
                    <a:pt x="5262" y="0"/>
                    <a:pt x="4275"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76" name="Google Shape;1576;p51"/>
            <p:cNvSpPr/>
            <p:nvPr/>
          </p:nvSpPr>
          <p:spPr>
            <a:xfrm>
              <a:off x="7743620" y="2330669"/>
              <a:ext cx="733141" cy="716682"/>
            </a:xfrm>
            <a:custGeom>
              <a:avLst/>
              <a:gdLst/>
              <a:ahLst/>
              <a:cxnLst/>
              <a:rect l="l" t="t" r="r" b="b"/>
              <a:pathLst>
                <a:path w="23341" h="22817" extrusionOk="0">
                  <a:moveTo>
                    <a:pt x="3558" y="510"/>
                  </a:moveTo>
                  <a:cubicBezTo>
                    <a:pt x="3827" y="510"/>
                    <a:pt x="4100" y="553"/>
                    <a:pt x="4371" y="643"/>
                  </a:cubicBezTo>
                  <a:cubicBezTo>
                    <a:pt x="5701" y="1087"/>
                    <a:pt x="7063" y="2765"/>
                    <a:pt x="6018" y="4127"/>
                  </a:cubicBezTo>
                  <a:cubicBezTo>
                    <a:pt x="5954" y="4159"/>
                    <a:pt x="6018" y="4285"/>
                    <a:pt x="6081" y="4285"/>
                  </a:cubicBezTo>
                  <a:cubicBezTo>
                    <a:pt x="5592" y="5239"/>
                    <a:pt x="4613" y="5890"/>
                    <a:pt x="3550" y="5890"/>
                  </a:cubicBezTo>
                  <a:cubicBezTo>
                    <a:pt x="3237" y="5890"/>
                    <a:pt x="2915" y="5833"/>
                    <a:pt x="2598" y="5710"/>
                  </a:cubicBezTo>
                  <a:cubicBezTo>
                    <a:pt x="1267" y="5109"/>
                    <a:pt x="539" y="3557"/>
                    <a:pt x="1109" y="2227"/>
                  </a:cubicBezTo>
                  <a:cubicBezTo>
                    <a:pt x="1538" y="1168"/>
                    <a:pt x="2509" y="510"/>
                    <a:pt x="3558" y="510"/>
                  </a:cubicBezTo>
                  <a:close/>
                  <a:moveTo>
                    <a:pt x="6778" y="3399"/>
                  </a:moveTo>
                  <a:cubicBezTo>
                    <a:pt x="8646" y="3715"/>
                    <a:pt x="10546" y="3969"/>
                    <a:pt x="12415" y="4190"/>
                  </a:cubicBezTo>
                  <a:cubicBezTo>
                    <a:pt x="13006" y="4275"/>
                    <a:pt x="13851" y="4528"/>
                    <a:pt x="14583" y="4528"/>
                  </a:cubicBezTo>
                  <a:cubicBezTo>
                    <a:pt x="14948" y="4528"/>
                    <a:pt x="15286" y="4465"/>
                    <a:pt x="15550" y="4285"/>
                  </a:cubicBezTo>
                  <a:lnTo>
                    <a:pt x="15550" y="4285"/>
                  </a:lnTo>
                  <a:cubicBezTo>
                    <a:pt x="15170" y="4887"/>
                    <a:pt x="15043" y="5457"/>
                    <a:pt x="14948" y="6059"/>
                  </a:cubicBezTo>
                  <a:cubicBezTo>
                    <a:pt x="12067" y="5394"/>
                    <a:pt x="9090" y="5077"/>
                    <a:pt x="6208" y="4982"/>
                  </a:cubicBezTo>
                  <a:cubicBezTo>
                    <a:pt x="6366" y="4729"/>
                    <a:pt x="6524" y="4444"/>
                    <a:pt x="6651" y="4127"/>
                  </a:cubicBezTo>
                  <a:cubicBezTo>
                    <a:pt x="6683" y="4032"/>
                    <a:pt x="6651" y="3969"/>
                    <a:pt x="6556" y="3937"/>
                  </a:cubicBezTo>
                  <a:cubicBezTo>
                    <a:pt x="6683" y="3779"/>
                    <a:pt x="6746" y="3620"/>
                    <a:pt x="6778" y="3399"/>
                  </a:cubicBezTo>
                  <a:close/>
                  <a:moveTo>
                    <a:pt x="19028" y="2870"/>
                  </a:moveTo>
                  <a:cubicBezTo>
                    <a:pt x="20027" y="2870"/>
                    <a:pt x="21002" y="3239"/>
                    <a:pt x="21694" y="4095"/>
                  </a:cubicBezTo>
                  <a:cubicBezTo>
                    <a:pt x="22897" y="5584"/>
                    <a:pt x="22834" y="7896"/>
                    <a:pt x="21377" y="9162"/>
                  </a:cubicBezTo>
                  <a:cubicBezTo>
                    <a:pt x="20590" y="9821"/>
                    <a:pt x="19763" y="10105"/>
                    <a:pt x="18985" y="10105"/>
                  </a:cubicBezTo>
                  <a:cubicBezTo>
                    <a:pt x="18229" y="10105"/>
                    <a:pt x="17521" y="9837"/>
                    <a:pt x="16944" y="9384"/>
                  </a:cubicBezTo>
                  <a:cubicBezTo>
                    <a:pt x="16944" y="9306"/>
                    <a:pt x="16879" y="9249"/>
                    <a:pt x="16821" y="9249"/>
                  </a:cubicBezTo>
                  <a:cubicBezTo>
                    <a:pt x="16809" y="9249"/>
                    <a:pt x="16796" y="9252"/>
                    <a:pt x="16785" y="9257"/>
                  </a:cubicBezTo>
                  <a:cubicBezTo>
                    <a:pt x="15297" y="8054"/>
                    <a:pt x="14758" y="5679"/>
                    <a:pt x="16374" y="3747"/>
                  </a:cubicBezTo>
                  <a:cubicBezTo>
                    <a:pt x="16405" y="3747"/>
                    <a:pt x="16405" y="3715"/>
                    <a:pt x="16405" y="3715"/>
                  </a:cubicBezTo>
                  <a:cubicBezTo>
                    <a:pt x="17165" y="3184"/>
                    <a:pt x="18107" y="2870"/>
                    <a:pt x="19028" y="2870"/>
                  </a:cubicBezTo>
                  <a:close/>
                  <a:moveTo>
                    <a:pt x="16722" y="9732"/>
                  </a:moveTo>
                  <a:cubicBezTo>
                    <a:pt x="17165" y="10049"/>
                    <a:pt x="17672" y="10302"/>
                    <a:pt x="18210" y="10429"/>
                  </a:cubicBezTo>
                  <a:cubicBezTo>
                    <a:pt x="16690" y="12804"/>
                    <a:pt x="15138" y="15179"/>
                    <a:pt x="13523" y="17460"/>
                  </a:cubicBezTo>
                  <a:cubicBezTo>
                    <a:pt x="13492" y="17491"/>
                    <a:pt x="13492" y="17491"/>
                    <a:pt x="13492" y="17555"/>
                  </a:cubicBezTo>
                  <a:cubicBezTo>
                    <a:pt x="13444" y="17523"/>
                    <a:pt x="13405" y="17507"/>
                    <a:pt x="13361" y="17507"/>
                  </a:cubicBezTo>
                  <a:cubicBezTo>
                    <a:pt x="13318" y="17507"/>
                    <a:pt x="13270" y="17523"/>
                    <a:pt x="13207" y="17555"/>
                  </a:cubicBezTo>
                  <a:cubicBezTo>
                    <a:pt x="12858" y="17270"/>
                    <a:pt x="12447" y="17080"/>
                    <a:pt x="12035" y="16985"/>
                  </a:cubicBezTo>
                  <a:lnTo>
                    <a:pt x="12067" y="16953"/>
                  </a:lnTo>
                  <a:cubicBezTo>
                    <a:pt x="13650" y="14578"/>
                    <a:pt x="15265" y="12203"/>
                    <a:pt x="16722" y="9732"/>
                  </a:cubicBezTo>
                  <a:close/>
                  <a:moveTo>
                    <a:pt x="11190" y="17114"/>
                  </a:moveTo>
                  <a:cubicBezTo>
                    <a:pt x="11795" y="17114"/>
                    <a:pt x="12397" y="17300"/>
                    <a:pt x="12922" y="17650"/>
                  </a:cubicBezTo>
                  <a:cubicBezTo>
                    <a:pt x="12864" y="17765"/>
                    <a:pt x="12911" y="17907"/>
                    <a:pt x="13040" y="17907"/>
                  </a:cubicBezTo>
                  <a:cubicBezTo>
                    <a:pt x="13053" y="17907"/>
                    <a:pt x="13066" y="17906"/>
                    <a:pt x="13080" y="17903"/>
                  </a:cubicBezTo>
                  <a:lnTo>
                    <a:pt x="13207" y="17903"/>
                  </a:lnTo>
                  <a:cubicBezTo>
                    <a:pt x="13238" y="17903"/>
                    <a:pt x="13238" y="17935"/>
                    <a:pt x="13302" y="17935"/>
                  </a:cubicBezTo>
                  <a:cubicBezTo>
                    <a:pt x="13311" y="17944"/>
                    <a:pt x="13320" y="17948"/>
                    <a:pt x="13330" y="17948"/>
                  </a:cubicBezTo>
                  <a:cubicBezTo>
                    <a:pt x="13352" y="17948"/>
                    <a:pt x="13374" y="17925"/>
                    <a:pt x="13397" y="17903"/>
                  </a:cubicBezTo>
                  <a:cubicBezTo>
                    <a:pt x="14093" y="18093"/>
                    <a:pt x="14125" y="19613"/>
                    <a:pt x="14030" y="20025"/>
                  </a:cubicBezTo>
                  <a:cubicBezTo>
                    <a:pt x="13967" y="20785"/>
                    <a:pt x="13555" y="21513"/>
                    <a:pt x="12890" y="21988"/>
                  </a:cubicBezTo>
                  <a:cubicBezTo>
                    <a:pt x="12418" y="22329"/>
                    <a:pt x="11827" y="22502"/>
                    <a:pt x="11236" y="22502"/>
                  </a:cubicBezTo>
                  <a:cubicBezTo>
                    <a:pt x="10398" y="22502"/>
                    <a:pt x="9559" y="22155"/>
                    <a:pt x="9058" y="21450"/>
                  </a:cubicBezTo>
                  <a:cubicBezTo>
                    <a:pt x="8140" y="20183"/>
                    <a:pt x="8425" y="18346"/>
                    <a:pt x="9755" y="17491"/>
                  </a:cubicBezTo>
                  <a:cubicBezTo>
                    <a:pt x="10208" y="17236"/>
                    <a:pt x="10700" y="17114"/>
                    <a:pt x="11190" y="17114"/>
                  </a:cubicBezTo>
                  <a:close/>
                  <a:moveTo>
                    <a:pt x="3536" y="1"/>
                  </a:moveTo>
                  <a:cubicBezTo>
                    <a:pt x="2482" y="1"/>
                    <a:pt x="1480" y="557"/>
                    <a:pt x="887" y="1594"/>
                  </a:cubicBezTo>
                  <a:cubicBezTo>
                    <a:pt x="1" y="3240"/>
                    <a:pt x="729" y="5267"/>
                    <a:pt x="2439" y="6027"/>
                  </a:cubicBezTo>
                  <a:cubicBezTo>
                    <a:pt x="2811" y="6176"/>
                    <a:pt x="3192" y="6246"/>
                    <a:pt x="3565" y="6246"/>
                  </a:cubicBezTo>
                  <a:cubicBezTo>
                    <a:pt x="4462" y="6246"/>
                    <a:pt x="5319" y="5843"/>
                    <a:pt x="5923" y="5172"/>
                  </a:cubicBezTo>
                  <a:cubicBezTo>
                    <a:pt x="5954" y="5267"/>
                    <a:pt x="6018" y="5299"/>
                    <a:pt x="6081" y="5299"/>
                  </a:cubicBezTo>
                  <a:cubicBezTo>
                    <a:pt x="9058" y="5457"/>
                    <a:pt x="11972" y="5774"/>
                    <a:pt x="14917" y="6249"/>
                  </a:cubicBezTo>
                  <a:lnTo>
                    <a:pt x="14948" y="6249"/>
                  </a:lnTo>
                  <a:cubicBezTo>
                    <a:pt x="14948" y="7579"/>
                    <a:pt x="15582" y="8782"/>
                    <a:pt x="16532" y="9574"/>
                  </a:cubicBezTo>
                  <a:cubicBezTo>
                    <a:pt x="14885" y="11886"/>
                    <a:pt x="13302" y="14293"/>
                    <a:pt x="11750" y="16668"/>
                  </a:cubicBezTo>
                  <a:cubicBezTo>
                    <a:pt x="11718" y="16763"/>
                    <a:pt x="11718" y="16795"/>
                    <a:pt x="11750" y="16858"/>
                  </a:cubicBezTo>
                  <a:cubicBezTo>
                    <a:pt x="11553" y="16822"/>
                    <a:pt x="11353" y="16804"/>
                    <a:pt x="11154" y="16804"/>
                  </a:cubicBezTo>
                  <a:cubicBezTo>
                    <a:pt x="10298" y="16804"/>
                    <a:pt x="9447" y="17134"/>
                    <a:pt x="8805" y="17776"/>
                  </a:cubicBezTo>
                  <a:cubicBezTo>
                    <a:pt x="7696" y="19138"/>
                    <a:pt x="8045" y="21418"/>
                    <a:pt x="9533" y="22368"/>
                  </a:cubicBezTo>
                  <a:cubicBezTo>
                    <a:pt x="10021" y="22675"/>
                    <a:pt x="10568" y="22816"/>
                    <a:pt x="11113" y="22816"/>
                  </a:cubicBezTo>
                  <a:cubicBezTo>
                    <a:pt x="12372" y="22816"/>
                    <a:pt x="13626" y="22063"/>
                    <a:pt x="14157" y="20848"/>
                  </a:cubicBezTo>
                  <a:cubicBezTo>
                    <a:pt x="14442" y="20215"/>
                    <a:pt x="14537" y="18251"/>
                    <a:pt x="13840" y="17650"/>
                  </a:cubicBezTo>
                  <a:cubicBezTo>
                    <a:pt x="15550" y="15401"/>
                    <a:pt x="17039" y="13026"/>
                    <a:pt x="18400" y="10524"/>
                  </a:cubicBezTo>
                  <a:lnTo>
                    <a:pt x="18400" y="10397"/>
                  </a:lnTo>
                  <a:cubicBezTo>
                    <a:pt x="18615" y="10444"/>
                    <a:pt x="18835" y="10469"/>
                    <a:pt x="19059" y="10469"/>
                  </a:cubicBezTo>
                  <a:cubicBezTo>
                    <a:pt x="19894" y="10469"/>
                    <a:pt x="20782" y="10133"/>
                    <a:pt x="21631" y="9384"/>
                  </a:cubicBezTo>
                  <a:cubicBezTo>
                    <a:pt x="23341" y="7832"/>
                    <a:pt x="23309" y="5014"/>
                    <a:pt x="21662" y="3430"/>
                  </a:cubicBezTo>
                  <a:cubicBezTo>
                    <a:pt x="20927" y="2726"/>
                    <a:pt x="19967" y="2393"/>
                    <a:pt x="19001" y="2393"/>
                  </a:cubicBezTo>
                  <a:cubicBezTo>
                    <a:pt x="18012" y="2393"/>
                    <a:pt x="17016" y="2742"/>
                    <a:pt x="16247" y="3399"/>
                  </a:cubicBezTo>
                  <a:cubicBezTo>
                    <a:pt x="16234" y="3386"/>
                    <a:pt x="16210" y="3378"/>
                    <a:pt x="16182" y="3378"/>
                  </a:cubicBezTo>
                  <a:cubicBezTo>
                    <a:pt x="16142" y="3378"/>
                    <a:pt x="16094" y="3393"/>
                    <a:pt x="16057" y="3430"/>
                  </a:cubicBezTo>
                  <a:cubicBezTo>
                    <a:pt x="15867" y="3652"/>
                    <a:pt x="15709" y="3842"/>
                    <a:pt x="15582" y="4032"/>
                  </a:cubicBezTo>
                  <a:cubicBezTo>
                    <a:pt x="15582" y="4010"/>
                    <a:pt x="15566" y="3987"/>
                    <a:pt x="15523" y="3987"/>
                  </a:cubicBezTo>
                  <a:cubicBezTo>
                    <a:pt x="15505" y="3987"/>
                    <a:pt x="15483" y="3991"/>
                    <a:pt x="15455" y="4000"/>
                  </a:cubicBezTo>
                  <a:cubicBezTo>
                    <a:pt x="15280" y="4097"/>
                    <a:pt x="15064" y="4132"/>
                    <a:pt x="14827" y="4132"/>
                  </a:cubicBezTo>
                  <a:cubicBezTo>
                    <a:pt x="14210" y="4132"/>
                    <a:pt x="13457" y="3888"/>
                    <a:pt x="12953" y="3842"/>
                  </a:cubicBezTo>
                  <a:cubicBezTo>
                    <a:pt x="12288" y="3747"/>
                    <a:pt x="11623" y="3652"/>
                    <a:pt x="10958" y="3557"/>
                  </a:cubicBezTo>
                  <a:cubicBezTo>
                    <a:pt x="9565" y="3367"/>
                    <a:pt x="8171" y="3145"/>
                    <a:pt x="6746" y="3019"/>
                  </a:cubicBezTo>
                  <a:cubicBezTo>
                    <a:pt x="6746" y="2005"/>
                    <a:pt x="5923" y="897"/>
                    <a:pt x="5099" y="422"/>
                  </a:cubicBezTo>
                  <a:cubicBezTo>
                    <a:pt x="4595" y="138"/>
                    <a:pt x="4059" y="1"/>
                    <a:pt x="3536"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77" name="Google Shape;1577;p51"/>
            <p:cNvSpPr/>
            <p:nvPr/>
          </p:nvSpPr>
          <p:spPr>
            <a:xfrm>
              <a:off x="8095035" y="2967507"/>
              <a:ext cx="35807" cy="36122"/>
            </a:xfrm>
            <a:custGeom>
              <a:avLst/>
              <a:gdLst/>
              <a:ahLst/>
              <a:cxnLst/>
              <a:rect l="l" t="t" r="r" b="b"/>
              <a:pathLst>
                <a:path w="1140" h="1150" extrusionOk="0">
                  <a:moveTo>
                    <a:pt x="1067" y="0"/>
                  </a:moveTo>
                  <a:cubicBezTo>
                    <a:pt x="1043" y="0"/>
                    <a:pt x="1017" y="11"/>
                    <a:pt x="1005" y="35"/>
                  </a:cubicBezTo>
                  <a:cubicBezTo>
                    <a:pt x="879" y="383"/>
                    <a:pt x="625" y="637"/>
                    <a:pt x="372" y="827"/>
                  </a:cubicBezTo>
                  <a:cubicBezTo>
                    <a:pt x="404" y="763"/>
                    <a:pt x="435" y="700"/>
                    <a:pt x="435" y="637"/>
                  </a:cubicBezTo>
                  <a:cubicBezTo>
                    <a:pt x="499" y="552"/>
                    <a:pt x="421" y="496"/>
                    <a:pt x="344" y="496"/>
                  </a:cubicBezTo>
                  <a:cubicBezTo>
                    <a:pt x="305" y="496"/>
                    <a:pt x="266" y="510"/>
                    <a:pt x="245" y="542"/>
                  </a:cubicBezTo>
                  <a:cubicBezTo>
                    <a:pt x="150" y="668"/>
                    <a:pt x="87" y="827"/>
                    <a:pt x="55" y="985"/>
                  </a:cubicBezTo>
                  <a:cubicBezTo>
                    <a:pt x="0" y="1067"/>
                    <a:pt x="64" y="1149"/>
                    <a:pt x="123" y="1149"/>
                  </a:cubicBezTo>
                  <a:cubicBezTo>
                    <a:pt x="133" y="1149"/>
                    <a:pt x="142" y="1147"/>
                    <a:pt x="150" y="1143"/>
                  </a:cubicBezTo>
                  <a:cubicBezTo>
                    <a:pt x="625" y="953"/>
                    <a:pt x="1005" y="605"/>
                    <a:pt x="1100" y="66"/>
                  </a:cubicBezTo>
                  <a:cubicBezTo>
                    <a:pt x="1139" y="27"/>
                    <a:pt x="1106" y="0"/>
                    <a:pt x="1067"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78" name="Google Shape;1578;p51"/>
            <p:cNvSpPr/>
            <p:nvPr/>
          </p:nvSpPr>
          <p:spPr>
            <a:xfrm>
              <a:off x="7870956" y="2434197"/>
              <a:ext cx="35839" cy="57417"/>
            </a:xfrm>
            <a:custGeom>
              <a:avLst/>
              <a:gdLst/>
              <a:ahLst/>
              <a:cxnLst/>
              <a:rect l="l" t="t" r="r" b="b"/>
              <a:pathLst>
                <a:path w="1141" h="1828" extrusionOk="0">
                  <a:moveTo>
                    <a:pt x="1038" y="0"/>
                  </a:moveTo>
                  <a:cubicBezTo>
                    <a:pt x="1007" y="0"/>
                    <a:pt x="982" y="20"/>
                    <a:pt x="982" y="71"/>
                  </a:cubicBezTo>
                  <a:cubicBezTo>
                    <a:pt x="760" y="641"/>
                    <a:pt x="475" y="1116"/>
                    <a:pt x="95" y="1591"/>
                  </a:cubicBezTo>
                  <a:cubicBezTo>
                    <a:pt x="1" y="1709"/>
                    <a:pt x="118" y="1827"/>
                    <a:pt x="223" y="1827"/>
                  </a:cubicBezTo>
                  <a:cubicBezTo>
                    <a:pt x="258" y="1827"/>
                    <a:pt x="293" y="1813"/>
                    <a:pt x="317" y="1781"/>
                  </a:cubicBezTo>
                  <a:cubicBezTo>
                    <a:pt x="729" y="1306"/>
                    <a:pt x="1045" y="704"/>
                    <a:pt x="1140" y="103"/>
                  </a:cubicBezTo>
                  <a:cubicBezTo>
                    <a:pt x="1140" y="46"/>
                    <a:pt x="1083" y="0"/>
                    <a:pt x="1038"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79" name="Google Shape;1579;p51"/>
            <p:cNvSpPr/>
            <p:nvPr/>
          </p:nvSpPr>
          <p:spPr>
            <a:xfrm>
              <a:off x="8258901" y="2473930"/>
              <a:ext cx="18626" cy="62066"/>
            </a:xfrm>
            <a:custGeom>
              <a:avLst/>
              <a:gdLst/>
              <a:ahLst/>
              <a:cxnLst/>
              <a:rect l="l" t="t" r="r" b="b"/>
              <a:pathLst>
                <a:path w="593" h="1976" extrusionOk="0">
                  <a:moveTo>
                    <a:pt x="492" y="1"/>
                  </a:moveTo>
                  <a:cubicBezTo>
                    <a:pt x="472" y="1"/>
                    <a:pt x="453" y="12"/>
                    <a:pt x="444" y="41"/>
                  </a:cubicBezTo>
                  <a:cubicBezTo>
                    <a:pt x="127" y="548"/>
                    <a:pt x="0" y="1339"/>
                    <a:pt x="317" y="1910"/>
                  </a:cubicBezTo>
                  <a:cubicBezTo>
                    <a:pt x="345" y="1957"/>
                    <a:pt x="382" y="1976"/>
                    <a:pt x="419" y="1976"/>
                  </a:cubicBezTo>
                  <a:cubicBezTo>
                    <a:pt x="506" y="1976"/>
                    <a:pt x="592" y="1872"/>
                    <a:pt x="570" y="1783"/>
                  </a:cubicBezTo>
                  <a:cubicBezTo>
                    <a:pt x="475" y="1498"/>
                    <a:pt x="349" y="1213"/>
                    <a:pt x="349" y="959"/>
                  </a:cubicBezTo>
                  <a:cubicBezTo>
                    <a:pt x="349" y="674"/>
                    <a:pt x="444" y="358"/>
                    <a:pt x="570" y="104"/>
                  </a:cubicBezTo>
                  <a:cubicBezTo>
                    <a:pt x="592" y="60"/>
                    <a:pt x="538" y="1"/>
                    <a:pt x="492"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grpSp>
      <p:grpSp>
        <p:nvGrpSpPr>
          <p:cNvPr id="1580" name="Google Shape;1580;p51"/>
          <p:cNvGrpSpPr/>
          <p:nvPr/>
        </p:nvGrpSpPr>
        <p:grpSpPr>
          <a:xfrm>
            <a:off x="693644" y="768424"/>
            <a:ext cx="1287893" cy="1819393"/>
            <a:chOff x="616408" y="576892"/>
            <a:chExt cx="965920" cy="1364545"/>
          </a:xfrm>
        </p:grpSpPr>
        <p:sp>
          <p:nvSpPr>
            <p:cNvPr id="1581" name="Google Shape;1581;p51"/>
            <p:cNvSpPr/>
            <p:nvPr/>
          </p:nvSpPr>
          <p:spPr>
            <a:xfrm>
              <a:off x="1039187" y="1206945"/>
              <a:ext cx="114427" cy="34834"/>
            </a:xfrm>
            <a:custGeom>
              <a:avLst/>
              <a:gdLst/>
              <a:ahLst/>
              <a:cxnLst/>
              <a:rect l="l" t="t" r="r" b="b"/>
              <a:pathLst>
                <a:path w="3643" h="1109" extrusionOk="0">
                  <a:moveTo>
                    <a:pt x="222" y="0"/>
                  </a:moveTo>
                  <a:lnTo>
                    <a:pt x="0" y="602"/>
                  </a:lnTo>
                  <a:cubicBezTo>
                    <a:pt x="1204" y="697"/>
                    <a:pt x="2439" y="855"/>
                    <a:pt x="3642" y="1109"/>
                  </a:cubicBezTo>
                  <a:cubicBezTo>
                    <a:pt x="3420" y="919"/>
                    <a:pt x="3262" y="634"/>
                    <a:pt x="3199" y="349"/>
                  </a:cubicBezTo>
                  <a:cubicBezTo>
                    <a:pt x="2280" y="254"/>
                    <a:pt x="1362" y="159"/>
                    <a:pt x="507" y="0"/>
                  </a:cubicBezTo>
                  <a:cubicBezTo>
                    <a:pt x="444" y="32"/>
                    <a:pt x="396" y="48"/>
                    <a:pt x="352" y="48"/>
                  </a:cubicBezTo>
                  <a:cubicBezTo>
                    <a:pt x="309" y="48"/>
                    <a:pt x="269" y="32"/>
                    <a:pt x="222"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82" name="Google Shape;1582;p51"/>
            <p:cNvSpPr/>
            <p:nvPr/>
          </p:nvSpPr>
          <p:spPr>
            <a:xfrm>
              <a:off x="1267977" y="1031866"/>
              <a:ext cx="65678" cy="114427"/>
            </a:xfrm>
            <a:custGeom>
              <a:avLst/>
              <a:gdLst/>
              <a:ahLst/>
              <a:cxnLst/>
              <a:rect l="l" t="t" r="r" b="b"/>
              <a:pathLst>
                <a:path w="2091" h="3643" extrusionOk="0">
                  <a:moveTo>
                    <a:pt x="982" y="0"/>
                  </a:moveTo>
                  <a:lnTo>
                    <a:pt x="855" y="222"/>
                  </a:lnTo>
                  <a:cubicBezTo>
                    <a:pt x="887" y="254"/>
                    <a:pt x="887" y="254"/>
                    <a:pt x="887" y="317"/>
                  </a:cubicBezTo>
                  <a:cubicBezTo>
                    <a:pt x="887" y="349"/>
                    <a:pt x="855" y="381"/>
                    <a:pt x="855" y="381"/>
                  </a:cubicBezTo>
                  <a:cubicBezTo>
                    <a:pt x="950" y="476"/>
                    <a:pt x="887" y="571"/>
                    <a:pt x="823" y="571"/>
                  </a:cubicBezTo>
                  <a:cubicBezTo>
                    <a:pt x="633" y="1426"/>
                    <a:pt x="348" y="2122"/>
                    <a:pt x="63" y="2882"/>
                  </a:cubicBezTo>
                  <a:cubicBezTo>
                    <a:pt x="63" y="2914"/>
                    <a:pt x="32" y="2946"/>
                    <a:pt x="0" y="2946"/>
                  </a:cubicBezTo>
                  <a:cubicBezTo>
                    <a:pt x="190" y="3167"/>
                    <a:pt x="380" y="3389"/>
                    <a:pt x="507" y="3642"/>
                  </a:cubicBezTo>
                  <a:cubicBezTo>
                    <a:pt x="1013" y="2566"/>
                    <a:pt x="1488" y="1521"/>
                    <a:pt x="2090" y="507"/>
                  </a:cubicBezTo>
                  <a:cubicBezTo>
                    <a:pt x="1742" y="349"/>
                    <a:pt x="1330" y="159"/>
                    <a:pt x="982"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83" name="Google Shape;1583;p51"/>
            <p:cNvSpPr/>
            <p:nvPr/>
          </p:nvSpPr>
          <p:spPr>
            <a:xfrm>
              <a:off x="1143625" y="1127352"/>
              <a:ext cx="139303" cy="108019"/>
            </a:xfrm>
            <a:custGeom>
              <a:avLst/>
              <a:gdLst/>
              <a:ahLst/>
              <a:cxnLst/>
              <a:rect l="l" t="t" r="r" b="b"/>
              <a:pathLst>
                <a:path w="4435" h="3439" extrusionOk="0">
                  <a:moveTo>
                    <a:pt x="3706" y="1"/>
                  </a:moveTo>
                  <a:cubicBezTo>
                    <a:pt x="2566" y="824"/>
                    <a:pt x="1299" y="1552"/>
                    <a:pt x="0" y="2218"/>
                  </a:cubicBezTo>
                  <a:cubicBezTo>
                    <a:pt x="0" y="2218"/>
                    <a:pt x="32" y="2249"/>
                    <a:pt x="32" y="2281"/>
                  </a:cubicBezTo>
                  <a:cubicBezTo>
                    <a:pt x="163" y="2881"/>
                    <a:pt x="293" y="3439"/>
                    <a:pt x="956" y="3439"/>
                  </a:cubicBezTo>
                  <a:cubicBezTo>
                    <a:pt x="1097" y="3439"/>
                    <a:pt x="1262" y="3413"/>
                    <a:pt x="1457" y="3358"/>
                  </a:cubicBezTo>
                  <a:cubicBezTo>
                    <a:pt x="1774" y="3294"/>
                    <a:pt x="2122" y="2883"/>
                    <a:pt x="2376" y="2724"/>
                  </a:cubicBezTo>
                  <a:cubicBezTo>
                    <a:pt x="3041" y="2249"/>
                    <a:pt x="3706" y="1774"/>
                    <a:pt x="4434" y="1394"/>
                  </a:cubicBezTo>
                  <a:lnTo>
                    <a:pt x="4434" y="1331"/>
                  </a:lnTo>
                  <a:cubicBezTo>
                    <a:pt x="4212" y="856"/>
                    <a:pt x="3991" y="381"/>
                    <a:pt x="3706"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84" name="Google Shape;1584;p51"/>
            <p:cNvSpPr/>
            <p:nvPr/>
          </p:nvSpPr>
          <p:spPr>
            <a:xfrm>
              <a:off x="999391" y="964240"/>
              <a:ext cx="286522" cy="203945"/>
            </a:xfrm>
            <a:custGeom>
              <a:avLst/>
              <a:gdLst/>
              <a:ahLst/>
              <a:cxnLst/>
              <a:rect l="l" t="t" r="r" b="b"/>
              <a:pathLst>
                <a:path w="9122" h="6493" extrusionOk="0">
                  <a:moveTo>
                    <a:pt x="7791" y="0"/>
                  </a:moveTo>
                  <a:cubicBezTo>
                    <a:pt x="5099" y="1583"/>
                    <a:pt x="2471" y="3167"/>
                    <a:pt x="0" y="5035"/>
                  </a:cubicBezTo>
                  <a:cubicBezTo>
                    <a:pt x="349" y="5510"/>
                    <a:pt x="634" y="5985"/>
                    <a:pt x="887" y="6492"/>
                  </a:cubicBezTo>
                  <a:cubicBezTo>
                    <a:pt x="887" y="6460"/>
                    <a:pt x="950" y="6460"/>
                    <a:pt x="950" y="6429"/>
                  </a:cubicBezTo>
                  <a:cubicBezTo>
                    <a:pt x="2312" y="5415"/>
                    <a:pt x="3706" y="4465"/>
                    <a:pt x="5162" y="3579"/>
                  </a:cubicBezTo>
                  <a:cubicBezTo>
                    <a:pt x="6398" y="2819"/>
                    <a:pt x="7759" y="1900"/>
                    <a:pt x="9121" y="1457"/>
                  </a:cubicBezTo>
                  <a:lnTo>
                    <a:pt x="9089" y="1393"/>
                  </a:lnTo>
                  <a:cubicBezTo>
                    <a:pt x="9058" y="1393"/>
                    <a:pt x="8963" y="1393"/>
                    <a:pt x="8931" y="1362"/>
                  </a:cubicBezTo>
                  <a:cubicBezTo>
                    <a:pt x="8551" y="950"/>
                    <a:pt x="8171" y="507"/>
                    <a:pt x="7823" y="95"/>
                  </a:cubicBezTo>
                  <a:cubicBezTo>
                    <a:pt x="7791" y="32"/>
                    <a:pt x="7791" y="0"/>
                    <a:pt x="7791"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85" name="Google Shape;1585;p51"/>
            <p:cNvSpPr/>
            <p:nvPr/>
          </p:nvSpPr>
          <p:spPr>
            <a:xfrm>
              <a:off x="768621" y="584242"/>
              <a:ext cx="98502" cy="60716"/>
            </a:xfrm>
            <a:custGeom>
              <a:avLst/>
              <a:gdLst/>
              <a:ahLst/>
              <a:cxnLst/>
              <a:rect l="l" t="t" r="r" b="b"/>
              <a:pathLst>
                <a:path w="3136" h="1933" extrusionOk="0">
                  <a:moveTo>
                    <a:pt x="3135" y="0"/>
                  </a:moveTo>
                  <a:lnTo>
                    <a:pt x="3135" y="0"/>
                  </a:lnTo>
                  <a:cubicBezTo>
                    <a:pt x="2629" y="222"/>
                    <a:pt x="2059" y="349"/>
                    <a:pt x="1584" y="634"/>
                  </a:cubicBezTo>
                  <a:cubicBezTo>
                    <a:pt x="950" y="982"/>
                    <a:pt x="475" y="1426"/>
                    <a:pt x="0" y="1932"/>
                  </a:cubicBezTo>
                  <a:cubicBezTo>
                    <a:pt x="63" y="1932"/>
                    <a:pt x="95" y="1901"/>
                    <a:pt x="127" y="1901"/>
                  </a:cubicBezTo>
                  <a:cubicBezTo>
                    <a:pt x="1394" y="1742"/>
                    <a:pt x="2375" y="1014"/>
                    <a:pt x="3135"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86" name="Google Shape;1586;p51"/>
            <p:cNvSpPr/>
            <p:nvPr/>
          </p:nvSpPr>
          <p:spPr>
            <a:xfrm>
              <a:off x="876860" y="934369"/>
              <a:ext cx="48937" cy="45984"/>
            </a:xfrm>
            <a:custGeom>
              <a:avLst/>
              <a:gdLst/>
              <a:ahLst/>
              <a:cxnLst/>
              <a:rect l="l" t="t" r="r" b="b"/>
              <a:pathLst>
                <a:path w="1558" h="1464" extrusionOk="0">
                  <a:moveTo>
                    <a:pt x="734" y="1"/>
                  </a:moveTo>
                  <a:lnTo>
                    <a:pt x="734" y="1"/>
                  </a:lnTo>
                  <a:cubicBezTo>
                    <a:pt x="766" y="33"/>
                    <a:pt x="734" y="33"/>
                    <a:pt x="671" y="96"/>
                  </a:cubicBezTo>
                  <a:cubicBezTo>
                    <a:pt x="1" y="340"/>
                    <a:pt x="34" y="1463"/>
                    <a:pt x="799" y="1463"/>
                  </a:cubicBezTo>
                  <a:cubicBezTo>
                    <a:pt x="829" y="1463"/>
                    <a:pt x="860" y="1461"/>
                    <a:pt x="893" y="1458"/>
                  </a:cubicBezTo>
                  <a:cubicBezTo>
                    <a:pt x="1241" y="1426"/>
                    <a:pt x="1558" y="1173"/>
                    <a:pt x="1558" y="793"/>
                  </a:cubicBezTo>
                  <a:cubicBezTo>
                    <a:pt x="1558" y="349"/>
                    <a:pt x="1114" y="33"/>
                    <a:pt x="734"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87" name="Google Shape;1587;p51"/>
            <p:cNvSpPr/>
            <p:nvPr/>
          </p:nvSpPr>
          <p:spPr>
            <a:xfrm>
              <a:off x="1059289" y="1583897"/>
              <a:ext cx="71426" cy="58580"/>
            </a:xfrm>
            <a:custGeom>
              <a:avLst/>
              <a:gdLst/>
              <a:ahLst/>
              <a:cxnLst/>
              <a:rect l="l" t="t" r="r" b="b"/>
              <a:pathLst>
                <a:path w="2274" h="1865" extrusionOk="0">
                  <a:moveTo>
                    <a:pt x="1040" y="1"/>
                  </a:moveTo>
                  <a:cubicBezTo>
                    <a:pt x="954" y="1"/>
                    <a:pt x="869" y="11"/>
                    <a:pt x="785" y="33"/>
                  </a:cubicBezTo>
                  <a:cubicBezTo>
                    <a:pt x="757" y="24"/>
                    <a:pt x="738" y="20"/>
                    <a:pt x="724" y="20"/>
                  </a:cubicBezTo>
                  <a:cubicBezTo>
                    <a:pt x="690" y="20"/>
                    <a:pt x="690" y="43"/>
                    <a:pt x="690" y="65"/>
                  </a:cubicBezTo>
                  <a:cubicBezTo>
                    <a:pt x="1" y="617"/>
                    <a:pt x="272" y="1864"/>
                    <a:pt x="1106" y="1864"/>
                  </a:cubicBezTo>
                  <a:cubicBezTo>
                    <a:pt x="1230" y="1864"/>
                    <a:pt x="1366" y="1837"/>
                    <a:pt x="1514" y="1775"/>
                  </a:cubicBezTo>
                  <a:cubicBezTo>
                    <a:pt x="1989" y="1585"/>
                    <a:pt x="2274" y="1047"/>
                    <a:pt x="2052" y="572"/>
                  </a:cubicBezTo>
                  <a:cubicBezTo>
                    <a:pt x="1843" y="232"/>
                    <a:pt x="1441" y="1"/>
                    <a:pt x="1040"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88" name="Google Shape;1588;p51"/>
            <p:cNvSpPr/>
            <p:nvPr/>
          </p:nvSpPr>
          <p:spPr>
            <a:xfrm>
              <a:off x="711926" y="1798804"/>
              <a:ext cx="750039" cy="126425"/>
            </a:xfrm>
            <a:custGeom>
              <a:avLst/>
              <a:gdLst/>
              <a:ahLst/>
              <a:cxnLst/>
              <a:rect l="l" t="t" r="r" b="b"/>
              <a:pathLst>
                <a:path w="23879" h="4025" extrusionOk="0">
                  <a:moveTo>
                    <a:pt x="22169" y="1791"/>
                  </a:moveTo>
                  <a:cubicBezTo>
                    <a:pt x="22226" y="1791"/>
                    <a:pt x="22280" y="1911"/>
                    <a:pt x="22200" y="1964"/>
                  </a:cubicBezTo>
                  <a:cubicBezTo>
                    <a:pt x="21629" y="2354"/>
                    <a:pt x="20944" y="2631"/>
                    <a:pt x="20225" y="2631"/>
                  </a:cubicBezTo>
                  <a:cubicBezTo>
                    <a:pt x="20187" y="2631"/>
                    <a:pt x="20148" y="2630"/>
                    <a:pt x="20110" y="2629"/>
                  </a:cubicBezTo>
                  <a:cubicBezTo>
                    <a:pt x="19952" y="2629"/>
                    <a:pt x="19952" y="2407"/>
                    <a:pt x="20110" y="2407"/>
                  </a:cubicBezTo>
                  <a:cubicBezTo>
                    <a:pt x="20838" y="2375"/>
                    <a:pt x="21472" y="2185"/>
                    <a:pt x="22137" y="1805"/>
                  </a:cubicBezTo>
                  <a:cubicBezTo>
                    <a:pt x="22147" y="1795"/>
                    <a:pt x="22158" y="1791"/>
                    <a:pt x="22169" y="1791"/>
                  </a:cubicBezTo>
                  <a:close/>
                  <a:moveTo>
                    <a:pt x="23720" y="0"/>
                  </a:moveTo>
                  <a:lnTo>
                    <a:pt x="23720" y="0"/>
                  </a:lnTo>
                  <a:cubicBezTo>
                    <a:pt x="23657" y="32"/>
                    <a:pt x="23657" y="127"/>
                    <a:pt x="23625" y="159"/>
                  </a:cubicBezTo>
                  <a:cubicBezTo>
                    <a:pt x="22833" y="1489"/>
                    <a:pt x="20142" y="1489"/>
                    <a:pt x="18843" y="1710"/>
                  </a:cubicBezTo>
                  <a:cubicBezTo>
                    <a:pt x="16468" y="1995"/>
                    <a:pt x="14061" y="2185"/>
                    <a:pt x="11623" y="2185"/>
                  </a:cubicBezTo>
                  <a:cubicBezTo>
                    <a:pt x="9216" y="2185"/>
                    <a:pt x="6809" y="1964"/>
                    <a:pt x="4434" y="1615"/>
                  </a:cubicBezTo>
                  <a:cubicBezTo>
                    <a:pt x="3325" y="1457"/>
                    <a:pt x="982" y="1457"/>
                    <a:pt x="32" y="412"/>
                  </a:cubicBezTo>
                  <a:lnTo>
                    <a:pt x="32" y="412"/>
                  </a:lnTo>
                  <a:cubicBezTo>
                    <a:pt x="0" y="1330"/>
                    <a:pt x="158" y="2185"/>
                    <a:pt x="602" y="3040"/>
                  </a:cubicBezTo>
                  <a:cubicBezTo>
                    <a:pt x="4545" y="3733"/>
                    <a:pt x="8488" y="4025"/>
                    <a:pt x="12486" y="4025"/>
                  </a:cubicBezTo>
                  <a:cubicBezTo>
                    <a:pt x="12694" y="4025"/>
                    <a:pt x="12902" y="4024"/>
                    <a:pt x="13111" y="4022"/>
                  </a:cubicBezTo>
                  <a:cubicBezTo>
                    <a:pt x="15011" y="3990"/>
                    <a:pt x="16943" y="3895"/>
                    <a:pt x="18843" y="3705"/>
                  </a:cubicBezTo>
                  <a:cubicBezTo>
                    <a:pt x="19920" y="3579"/>
                    <a:pt x="21187" y="3642"/>
                    <a:pt x="22168" y="3230"/>
                  </a:cubicBezTo>
                  <a:cubicBezTo>
                    <a:pt x="23752" y="2629"/>
                    <a:pt x="23878" y="1394"/>
                    <a:pt x="23720"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89" name="Google Shape;1589;p51"/>
            <p:cNvSpPr/>
            <p:nvPr/>
          </p:nvSpPr>
          <p:spPr>
            <a:xfrm>
              <a:off x="727820" y="1723231"/>
              <a:ext cx="746082" cy="128624"/>
            </a:xfrm>
            <a:custGeom>
              <a:avLst/>
              <a:gdLst/>
              <a:ahLst/>
              <a:cxnLst/>
              <a:rect l="l" t="t" r="r" b="b"/>
              <a:pathLst>
                <a:path w="23753" h="4095" extrusionOk="0">
                  <a:moveTo>
                    <a:pt x="2489" y="1231"/>
                  </a:moveTo>
                  <a:cubicBezTo>
                    <a:pt x="2573" y="1231"/>
                    <a:pt x="2621" y="1427"/>
                    <a:pt x="2503" y="1456"/>
                  </a:cubicBezTo>
                  <a:cubicBezTo>
                    <a:pt x="2154" y="1583"/>
                    <a:pt x="1901" y="1773"/>
                    <a:pt x="1711" y="2026"/>
                  </a:cubicBezTo>
                  <a:cubicBezTo>
                    <a:pt x="1680" y="2049"/>
                    <a:pt x="1647" y="2059"/>
                    <a:pt x="1617" y="2059"/>
                  </a:cubicBezTo>
                  <a:cubicBezTo>
                    <a:pt x="1522" y="2059"/>
                    <a:pt x="1449" y="1964"/>
                    <a:pt x="1521" y="1868"/>
                  </a:cubicBezTo>
                  <a:cubicBezTo>
                    <a:pt x="1711" y="1583"/>
                    <a:pt x="2091" y="1329"/>
                    <a:pt x="2471" y="1234"/>
                  </a:cubicBezTo>
                  <a:cubicBezTo>
                    <a:pt x="2477" y="1232"/>
                    <a:pt x="2483" y="1231"/>
                    <a:pt x="2489" y="1231"/>
                  </a:cubicBezTo>
                  <a:close/>
                  <a:moveTo>
                    <a:pt x="5633" y="0"/>
                  </a:moveTo>
                  <a:cubicBezTo>
                    <a:pt x="4803" y="0"/>
                    <a:pt x="3964" y="39"/>
                    <a:pt x="3136" y="189"/>
                  </a:cubicBezTo>
                  <a:cubicBezTo>
                    <a:pt x="2471" y="316"/>
                    <a:pt x="1616" y="443"/>
                    <a:pt x="1077" y="791"/>
                  </a:cubicBezTo>
                  <a:cubicBezTo>
                    <a:pt x="412" y="1044"/>
                    <a:pt x="32" y="1614"/>
                    <a:pt x="1" y="2438"/>
                  </a:cubicBezTo>
                  <a:cubicBezTo>
                    <a:pt x="412" y="2755"/>
                    <a:pt x="792" y="2945"/>
                    <a:pt x="1267" y="3040"/>
                  </a:cubicBezTo>
                  <a:cubicBezTo>
                    <a:pt x="4244" y="3990"/>
                    <a:pt x="7791" y="4053"/>
                    <a:pt x="10895" y="4085"/>
                  </a:cubicBezTo>
                  <a:cubicBezTo>
                    <a:pt x="11215" y="4091"/>
                    <a:pt x="11535" y="4094"/>
                    <a:pt x="11855" y="4094"/>
                  </a:cubicBezTo>
                  <a:cubicBezTo>
                    <a:pt x="14770" y="4094"/>
                    <a:pt x="17701" y="3832"/>
                    <a:pt x="20554" y="3261"/>
                  </a:cubicBezTo>
                  <a:cubicBezTo>
                    <a:pt x="21187" y="3135"/>
                    <a:pt x="22201" y="3040"/>
                    <a:pt x="22644" y="2470"/>
                  </a:cubicBezTo>
                  <a:cubicBezTo>
                    <a:pt x="23753" y="1044"/>
                    <a:pt x="21409" y="633"/>
                    <a:pt x="20776" y="506"/>
                  </a:cubicBezTo>
                  <a:cubicBezTo>
                    <a:pt x="19129" y="189"/>
                    <a:pt x="17450" y="94"/>
                    <a:pt x="15804" y="31"/>
                  </a:cubicBezTo>
                  <a:lnTo>
                    <a:pt x="15804" y="31"/>
                  </a:lnTo>
                  <a:cubicBezTo>
                    <a:pt x="15835" y="443"/>
                    <a:pt x="15867" y="854"/>
                    <a:pt x="15867" y="1234"/>
                  </a:cubicBezTo>
                  <a:cubicBezTo>
                    <a:pt x="15962" y="1298"/>
                    <a:pt x="15962" y="1424"/>
                    <a:pt x="15867" y="1456"/>
                  </a:cubicBezTo>
                  <a:cubicBezTo>
                    <a:pt x="14526" y="2153"/>
                    <a:pt x="12908" y="2409"/>
                    <a:pt x="11286" y="2409"/>
                  </a:cubicBezTo>
                  <a:cubicBezTo>
                    <a:pt x="9958" y="2409"/>
                    <a:pt x="8626" y="2237"/>
                    <a:pt x="7443" y="1995"/>
                  </a:cubicBezTo>
                  <a:cubicBezTo>
                    <a:pt x="7253" y="1995"/>
                    <a:pt x="7221" y="1804"/>
                    <a:pt x="7285" y="1678"/>
                  </a:cubicBezTo>
                  <a:cubicBezTo>
                    <a:pt x="7158" y="1646"/>
                    <a:pt x="7095" y="1583"/>
                    <a:pt x="7126" y="1456"/>
                  </a:cubicBezTo>
                  <a:cubicBezTo>
                    <a:pt x="7221" y="1044"/>
                    <a:pt x="7285" y="538"/>
                    <a:pt x="7380" y="31"/>
                  </a:cubicBezTo>
                  <a:lnTo>
                    <a:pt x="7316" y="31"/>
                  </a:lnTo>
                  <a:cubicBezTo>
                    <a:pt x="6764" y="18"/>
                    <a:pt x="6201" y="0"/>
                    <a:pt x="5633"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90" name="Google Shape;1590;p51"/>
            <p:cNvSpPr/>
            <p:nvPr/>
          </p:nvSpPr>
          <p:spPr>
            <a:xfrm>
              <a:off x="1061048" y="1134325"/>
              <a:ext cx="75635" cy="77614"/>
            </a:xfrm>
            <a:custGeom>
              <a:avLst/>
              <a:gdLst/>
              <a:ahLst/>
              <a:cxnLst/>
              <a:rect l="l" t="t" r="r" b="b"/>
              <a:pathLst>
                <a:path w="2408" h="2471" extrusionOk="0">
                  <a:moveTo>
                    <a:pt x="1141" y="0"/>
                  </a:moveTo>
                  <a:cubicBezTo>
                    <a:pt x="951" y="127"/>
                    <a:pt x="761" y="285"/>
                    <a:pt x="508" y="412"/>
                  </a:cubicBezTo>
                  <a:cubicBezTo>
                    <a:pt x="444" y="950"/>
                    <a:pt x="286" y="1520"/>
                    <a:pt x="1" y="2027"/>
                  </a:cubicBezTo>
                  <a:cubicBezTo>
                    <a:pt x="793" y="2154"/>
                    <a:pt x="1616" y="2312"/>
                    <a:pt x="2376" y="2471"/>
                  </a:cubicBezTo>
                  <a:cubicBezTo>
                    <a:pt x="2344" y="2344"/>
                    <a:pt x="2344" y="2281"/>
                    <a:pt x="2313" y="2154"/>
                  </a:cubicBezTo>
                  <a:lnTo>
                    <a:pt x="2313" y="2122"/>
                  </a:lnTo>
                  <a:cubicBezTo>
                    <a:pt x="2154" y="2059"/>
                    <a:pt x="2059" y="1869"/>
                    <a:pt x="2218" y="1806"/>
                  </a:cubicBezTo>
                  <a:cubicBezTo>
                    <a:pt x="2313" y="1742"/>
                    <a:pt x="2344" y="1711"/>
                    <a:pt x="2408" y="1711"/>
                  </a:cubicBezTo>
                  <a:cubicBezTo>
                    <a:pt x="1996" y="1204"/>
                    <a:pt x="1521" y="602"/>
                    <a:pt x="1141"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91" name="Google Shape;1591;p51"/>
            <p:cNvSpPr/>
            <p:nvPr/>
          </p:nvSpPr>
          <p:spPr>
            <a:xfrm>
              <a:off x="1213261" y="1038839"/>
              <a:ext cx="74630" cy="87571"/>
            </a:xfrm>
            <a:custGeom>
              <a:avLst/>
              <a:gdLst/>
              <a:ahLst/>
              <a:cxnLst/>
              <a:rect l="l" t="t" r="r" b="b"/>
              <a:pathLst>
                <a:path w="2376" h="2788" extrusionOk="0">
                  <a:moveTo>
                    <a:pt x="1330" y="0"/>
                  </a:moveTo>
                  <a:cubicBezTo>
                    <a:pt x="887" y="285"/>
                    <a:pt x="475" y="507"/>
                    <a:pt x="0" y="760"/>
                  </a:cubicBezTo>
                  <a:cubicBezTo>
                    <a:pt x="507" y="1267"/>
                    <a:pt x="887" y="1900"/>
                    <a:pt x="1109" y="2629"/>
                  </a:cubicBezTo>
                  <a:cubicBezTo>
                    <a:pt x="1109" y="2660"/>
                    <a:pt x="1109" y="2692"/>
                    <a:pt x="1045" y="2724"/>
                  </a:cubicBezTo>
                  <a:lnTo>
                    <a:pt x="1109" y="2787"/>
                  </a:lnTo>
                  <a:lnTo>
                    <a:pt x="1457" y="2534"/>
                  </a:lnTo>
                  <a:cubicBezTo>
                    <a:pt x="1478" y="2534"/>
                    <a:pt x="1485" y="2520"/>
                    <a:pt x="1497" y="2520"/>
                  </a:cubicBezTo>
                  <a:cubicBezTo>
                    <a:pt x="1503" y="2520"/>
                    <a:pt x="1510" y="2523"/>
                    <a:pt x="1520" y="2534"/>
                  </a:cubicBezTo>
                  <a:cubicBezTo>
                    <a:pt x="1805" y="1837"/>
                    <a:pt x="2059" y="1077"/>
                    <a:pt x="2375" y="349"/>
                  </a:cubicBezTo>
                  <a:cubicBezTo>
                    <a:pt x="1995" y="190"/>
                    <a:pt x="1679" y="95"/>
                    <a:pt x="1330"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92" name="Google Shape;1592;p51"/>
            <p:cNvSpPr/>
            <p:nvPr/>
          </p:nvSpPr>
          <p:spPr>
            <a:xfrm>
              <a:off x="1106813" y="1067673"/>
              <a:ext cx="139303" cy="115432"/>
            </a:xfrm>
            <a:custGeom>
              <a:avLst/>
              <a:gdLst/>
              <a:ahLst/>
              <a:cxnLst/>
              <a:rect l="l" t="t" r="r" b="b"/>
              <a:pathLst>
                <a:path w="4435" h="3675" extrusionOk="0">
                  <a:moveTo>
                    <a:pt x="2978" y="1"/>
                  </a:moveTo>
                  <a:cubicBezTo>
                    <a:pt x="2629" y="191"/>
                    <a:pt x="2217" y="444"/>
                    <a:pt x="1869" y="634"/>
                  </a:cubicBezTo>
                  <a:cubicBezTo>
                    <a:pt x="1267" y="1077"/>
                    <a:pt x="634" y="1457"/>
                    <a:pt x="1" y="1901"/>
                  </a:cubicBezTo>
                  <a:cubicBezTo>
                    <a:pt x="476" y="2407"/>
                    <a:pt x="887" y="3041"/>
                    <a:pt x="1236" y="3674"/>
                  </a:cubicBezTo>
                  <a:cubicBezTo>
                    <a:pt x="2344" y="3104"/>
                    <a:pt x="3421" y="2534"/>
                    <a:pt x="4434" y="1869"/>
                  </a:cubicBezTo>
                  <a:lnTo>
                    <a:pt x="4403" y="1806"/>
                  </a:lnTo>
                  <a:cubicBezTo>
                    <a:pt x="4388" y="1834"/>
                    <a:pt x="4355" y="1850"/>
                    <a:pt x="4320" y="1850"/>
                  </a:cubicBezTo>
                  <a:cubicBezTo>
                    <a:pt x="4276" y="1850"/>
                    <a:pt x="4230" y="1826"/>
                    <a:pt x="4213" y="1774"/>
                  </a:cubicBezTo>
                  <a:cubicBezTo>
                    <a:pt x="3896" y="1109"/>
                    <a:pt x="3484" y="539"/>
                    <a:pt x="2978" y="1"/>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93" name="Google Shape;1593;p51"/>
            <p:cNvSpPr/>
            <p:nvPr/>
          </p:nvSpPr>
          <p:spPr>
            <a:xfrm>
              <a:off x="776568" y="591215"/>
              <a:ext cx="158181" cy="160160"/>
            </a:xfrm>
            <a:custGeom>
              <a:avLst/>
              <a:gdLst/>
              <a:ahLst/>
              <a:cxnLst/>
              <a:rect l="l" t="t" r="r" b="b"/>
              <a:pathLst>
                <a:path w="5036" h="5099" extrusionOk="0">
                  <a:moveTo>
                    <a:pt x="3009" y="0"/>
                  </a:moveTo>
                  <a:cubicBezTo>
                    <a:pt x="2407" y="1109"/>
                    <a:pt x="1267" y="1805"/>
                    <a:pt x="1" y="1964"/>
                  </a:cubicBezTo>
                  <a:cubicBezTo>
                    <a:pt x="824" y="2819"/>
                    <a:pt x="1552" y="3769"/>
                    <a:pt x="2091" y="4846"/>
                  </a:cubicBezTo>
                  <a:cubicBezTo>
                    <a:pt x="2122" y="4941"/>
                    <a:pt x="2059" y="5036"/>
                    <a:pt x="1964" y="5036"/>
                  </a:cubicBezTo>
                  <a:lnTo>
                    <a:pt x="1964" y="5099"/>
                  </a:lnTo>
                  <a:cubicBezTo>
                    <a:pt x="3294" y="5099"/>
                    <a:pt x="4403" y="4434"/>
                    <a:pt x="5036" y="3294"/>
                  </a:cubicBezTo>
                  <a:cubicBezTo>
                    <a:pt x="4181" y="2249"/>
                    <a:pt x="3484" y="1140"/>
                    <a:pt x="3009"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94" name="Google Shape;1594;p51"/>
            <p:cNvSpPr/>
            <p:nvPr/>
          </p:nvSpPr>
          <p:spPr>
            <a:xfrm>
              <a:off x="821327" y="702218"/>
              <a:ext cx="190031" cy="118039"/>
            </a:xfrm>
            <a:custGeom>
              <a:avLst/>
              <a:gdLst/>
              <a:ahLst/>
              <a:cxnLst/>
              <a:rect l="l" t="t" r="r" b="b"/>
              <a:pathLst>
                <a:path w="6050" h="3758" extrusionOk="0">
                  <a:moveTo>
                    <a:pt x="4680" y="1"/>
                  </a:moveTo>
                  <a:cubicBezTo>
                    <a:pt x="4357" y="1"/>
                    <a:pt x="4039" y="30"/>
                    <a:pt x="3738" y="76"/>
                  </a:cubicBezTo>
                  <a:lnTo>
                    <a:pt x="3674" y="76"/>
                  </a:lnTo>
                  <a:cubicBezTo>
                    <a:pt x="3116" y="1194"/>
                    <a:pt x="1949" y="1946"/>
                    <a:pt x="710" y="1946"/>
                  </a:cubicBezTo>
                  <a:cubicBezTo>
                    <a:pt x="685" y="1946"/>
                    <a:pt x="659" y="1946"/>
                    <a:pt x="634" y="1945"/>
                  </a:cubicBezTo>
                  <a:cubicBezTo>
                    <a:pt x="634" y="2578"/>
                    <a:pt x="381" y="3243"/>
                    <a:pt x="1" y="3750"/>
                  </a:cubicBezTo>
                  <a:cubicBezTo>
                    <a:pt x="73" y="3755"/>
                    <a:pt x="146" y="3758"/>
                    <a:pt x="219" y="3758"/>
                  </a:cubicBezTo>
                  <a:cubicBezTo>
                    <a:pt x="2420" y="3758"/>
                    <a:pt x="4517" y="1487"/>
                    <a:pt x="6049" y="76"/>
                  </a:cubicBezTo>
                  <a:lnTo>
                    <a:pt x="6049" y="76"/>
                  </a:lnTo>
                  <a:cubicBezTo>
                    <a:pt x="5986" y="89"/>
                    <a:pt x="5921" y="94"/>
                    <a:pt x="5856" y="94"/>
                  </a:cubicBezTo>
                  <a:cubicBezTo>
                    <a:pt x="5593" y="94"/>
                    <a:pt x="5315" y="13"/>
                    <a:pt x="5036" y="13"/>
                  </a:cubicBezTo>
                  <a:cubicBezTo>
                    <a:pt x="4917" y="5"/>
                    <a:pt x="4798" y="1"/>
                    <a:pt x="4680"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95" name="Google Shape;1595;p51"/>
            <p:cNvSpPr/>
            <p:nvPr/>
          </p:nvSpPr>
          <p:spPr>
            <a:xfrm>
              <a:off x="825316" y="887129"/>
              <a:ext cx="157176" cy="142162"/>
            </a:xfrm>
            <a:custGeom>
              <a:avLst/>
              <a:gdLst/>
              <a:ahLst/>
              <a:cxnLst/>
              <a:rect l="l" t="t" r="r" b="b"/>
              <a:pathLst>
                <a:path w="5004" h="4526" extrusionOk="0">
                  <a:moveTo>
                    <a:pt x="2249" y="1315"/>
                  </a:moveTo>
                  <a:cubicBezTo>
                    <a:pt x="2312" y="1315"/>
                    <a:pt x="2375" y="1315"/>
                    <a:pt x="2407" y="1347"/>
                  </a:cubicBezTo>
                  <a:cubicBezTo>
                    <a:pt x="2466" y="1332"/>
                    <a:pt x="2525" y="1325"/>
                    <a:pt x="2584" y="1325"/>
                  </a:cubicBezTo>
                  <a:cubicBezTo>
                    <a:pt x="3027" y="1325"/>
                    <a:pt x="3432" y="1726"/>
                    <a:pt x="3516" y="2202"/>
                  </a:cubicBezTo>
                  <a:cubicBezTo>
                    <a:pt x="3579" y="2740"/>
                    <a:pt x="3167" y="3183"/>
                    <a:pt x="2629" y="3247"/>
                  </a:cubicBezTo>
                  <a:cubicBezTo>
                    <a:pt x="2569" y="3258"/>
                    <a:pt x="2509" y="3263"/>
                    <a:pt x="2449" y="3263"/>
                  </a:cubicBezTo>
                  <a:cubicBezTo>
                    <a:pt x="2008" y="3263"/>
                    <a:pt x="1604" y="2961"/>
                    <a:pt x="1520" y="2487"/>
                  </a:cubicBezTo>
                  <a:cubicBezTo>
                    <a:pt x="1457" y="1980"/>
                    <a:pt x="1742" y="1410"/>
                    <a:pt x="2249" y="1315"/>
                  </a:cubicBezTo>
                  <a:close/>
                  <a:moveTo>
                    <a:pt x="2460" y="0"/>
                  </a:moveTo>
                  <a:cubicBezTo>
                    <a:pt x="2292" y="0"/>
                    <a:pt x="2125" y="16"/>
                    <a:pt x="1964" y="48"/>
                  </a:cubicBezTo>
                  <a:cubicBezTo>
                    <a:pt x="1489" y="112"/>
                    <a:pt x="1014" y="365"/>
                    <a:pt x="697" y="745"/>
                  </a:cubicBezTo>
                  <a:cubicBezTo>
                    <a:pt x="539" y="935"/>
                    <a:pt x="380" y="1188"/>
                    <a:pt x="317" y="1410"/>
                  </a:cubicBezTo>
                  <a:cubicBezTo>
                    <a:pt x="0" y="2423"/>
                    <a:pt x="349" y="3627"/>
                    <a:pt x="1204" y="4197"/>
                  </a:cubicBezTo>
                  <a:cubicBezTo>
                    <a:pt x="1565" y="4420"/>
                    <a:pt x="1983" y="4525"/>
                    <a:pt x="2402" y="4525"/>
                  </a:cubicBezTo>
                  <a:cubicBezTo>
                    <a:pt x="3235" y="4525"/>
                    <a:pt x="4076" y="4110"/>
                    <a:pt x="4497" y="3373"/>
                  </a:cubicBezTo>
                  <a:cubicBezTo>
                    <a:pt x="5004" y="2392"/>
                    <a:pt x="4656" y="1157"/>
                    <a:pt x="3864" y="397"/>
                  </a:cubicBezTo>
                  <a:cubicBezTo>
                    <a:pt x="3462" y="137"/>
                    <a:pt x="2955" y="0"/>
                    <a:pt x="2460"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96" name="Google Shape;1596;p51"/>
            <p:cNvSpPr/>
            <p:nvPr/>
          </p:nvSpPr>
          <p:spPr>
            <a:xfrm>
              <a:off x="827295" y="710573"/>
              <a:ext cx="383014" cy="383987"/>
            </a:xfrm>
            <a:custGeom>
              <a:avLst/>
              <a:gdLst/>
              <a:ahLst/>
              <a:cxnLst/>
              <a:rect l="l" t="t" r="r" b="b"/>
              <a:pathLst>
                <a:path w="12194" h="12225" extrusionOk="0">
                  <a:moveTo>
                    <a:pt x="6018" y="0"/>
                  </a:moveTo>
                  <a:cubicBezTo>
                    <a:pt x="4624" y="1711"/>
                    <a:pt x="2376" y="3927"/>
                    <a:pt x="1" y="3991"/>
                  </a:cubicBezTo>
                  <a:cubicBezTo>
                    <a:pt x="254" y="4276"/>
                    <a:pt x="444" y="4592"/>
                    <a:pt x="634" y="4877"/>
                  </a:cubicBezTo>
                  <a:cubicBezTo>
                    <a:pt x="666" y="4909"/>
                    <a:pt x="729" y="4941"/>
                    <a:pt x="729" y="5036"/>
                  </a:cubicBezTo>
                  <a:cubicBezTo>
                    <a:pt x="824" y="5226"/>
                    <a:pt x="951" y="5384"/>
                    <a:pt x="1077" y="5574"/>
                  </a:cubicBezTo>
                  <a:cubicBezTo>
                    <a:pt x="1447" y="5376"/>
                    <a:pt x="1871" y="5277"/>
                    <a:pt x="2300" y="5277"/>
                  </a:cubicBezTo>
                  <a:cubicBezTo>
                    <a:pt x="2901" y="5277"/>
                    <a:pt x="3511" y="5471"/>
                    <a:pt x="3991" y="5859"/>
                  </a:cubicBezTo>
                  <a:cubicBezTo>
                    <a:pt x="4054" y="5859"/>
                    <a:pt x="4054" y="5891"/>
                    <a:pt x="4054" y="5954"/>
                  </a:cubicBezTo>
                  <a:cubicBezTo>
                    <a:pt x="4941" y="6683"/>
                    <a:pt x="5258" y="8076"/>
                    <a:pt x="4688" y="9184"/>
                  </a:cubicBezTo>
                  <a:cubicBezTo>
                    <a:pt x="4561" y="9438"/>
                    <a:pt x="4403" y="9628"/>
                    <a:pt x="4213" y="9786"/>
                  </a:cubicBezTo>
                  <a:cubicBezTo>
                    <a:pt x="4244" y="9786"/>
                    <a:pt x="4244" y="9786"/>
                    <a:pt x="4276" y="9818"/>
                  </a:cubicBezTo>
                  <a:cubicBezTo>
                    <a:pt x="5068" y="10419"/>
                    <a:pt x="5638" y="11338"/>
                    <a:pt x="5954" y="12225"/>
                  </a:cubicBezTo>
                  <a:cubicBezTo>
                    <a:pt x="7918" y="10768"/>
                    <a:pt x="10008" y="9406"/>
                    <a:pt x="12193" y="8298"/>
                  </a:cubicBezTo>
                  <a:cubicBezTo>
                    <a:pt x="10071" y="5637"/>
                    <a:pt x="8013" y="2819"/>
                    <a:pt x="6018"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97" name="Google Shape;1597;p51"/>
            <p:cNvSpPr/>
            <p:nvPr/>
          </p:nvSpPr>
          <p:spPr>
            <a:xfrm>
              <a:off x="966567" y="1539671"/>
              <a:ext cx="248704" cy="244935"/>
            </a:xfrm>
            <a:custGeom>
              <a:avLst/>
              <a:gdLst/>
              <a:ahLst/>
              <a:cxnLst/>
              <a:rect l="l" t="t" r="r" b="b"/>
              <a:pathLst>
                <a:path w="7918" h="7798" extrusionOk="0">
                  <a:moveTo>
                    <a:pt x="4128" y="1080"/>
                  </a:moveTo>
                  <a:cubicBezTo>
                    <a:pt x="4592" y="1080"/>
                    <a:pt x="5038" y="1352"/>
                    <a:pt x="5257" y="1790"/>
                  </a:cubicBezTo>
                  <a:cubicBezTo>
                    <a:pt x="5637" y="2423"/>
                    <a:pt x="5257" y="3183"/>
                    <a:pt x="4624" y="3468"/>
                  </a:cubicBezTo>
                  <a:cubicBezTo>
                    <a:pt x="4453" y="3544"/>
                    <a:pt x="4264" y="3583"/>
                    <a:pt x="4075" y="3583"/>
                  </a:cubicBezTo>
                  <a:cubicBezTo>
                    <a:pt x="3637" y="3583"/>
                    <a:pt x="3199" y="3373"/>
                    <a:pt x="2977" y="2930"/>
                  </a:cubicBezTo>
                  <a:cubicBezTo>
                    <a:pt x="2692" y="2391"/>
                    <a:pt x="2819" y="1536"/>
                    <a:pt x="3421" y="1251"/>
                  </a:cubicBezTo>
                  <a:cubicBezTo>
                    <a:pt x="3431" y="1230"/>
                    <a:pt x="3442" y="1223"/>
                    <a:pt x="3452" y="1223"/>
                  </a:cubicBezTo>
                  <a:cubicBezTo>
                    <a:pt x="3473" y="1223"/>
                    <a:pt x="3494" y="1251"/>
                    <a:pt x="3516" y="1251"/>
                  </a:cubicBezTo>
                  <a:cubicBezTo>
                    <a:pt x="3711" y="1134"/>
                    <a:pt x="3921" y="1080"/>
                    <a:pt x="4128" y="1080"/>
                  </a:cubicBezTo>
                  <a:close/>
                  <a:moveTo>
                    <a:pt x="6124" y="3610"/>
                  </a:moveTo>
                  <a:cubicBezTo>
                    <a:pt x="6165" y="3610"/>
                    <a:pt x="6196" y="3650"/>
                    <a:pt x="6176" y="3690"/>
                  </a:cubicBezTo>
                  <a:cubicBezTo>
                    <a:pt x="6017" y="4165"/>
                    <a:pt x="5574" y="4608"/>
                    <a:pt x="5036" y="4672"/>
                  </a:cubicBezTo>
                  <a:cubicBezTo>
                    <a:pt x="4877" y="4672"/>
                    <a:pt x="4877" y="4482"/>
                    <a:pt x="5004" y="4450"/>
                  </a:cubicBezTo>
                  <a:cubicBezTo>
                    <a:pt x="5479" y="4323"/>
                    <a:pt x="5827" y="4102"/>
                    <a:pt x="6049" y="3658"/>
                  </a:cubicBezTo>
                  <a:cubicBezTo>
                    <a:pt x="6072" y="3623"/>
                    <a:pt x="6100" y="3610"/>
                    <a:pt x="6124" y="3610"/>
                  </a:cubicBezTo>
                  <a:close/>
                  <a:moveTo>
                    <a:pt x="3835" y="0"/>
                  </a:moveTo>
                  <a:cubicBezTo>
                    <a:pt x="650" y="0"/>
                    <a:pt x="399" y="5158"/>
                    <a:pt x="0" y="7490"/>
                  </a:cubicBezTo>
                  <a:cubicBezTo>
                    <a:pt x="1122" y="7710"/>
                    <a:pt x="2225" y="7798"/>
                    <a:pt x="3352" y="7798"/>
                  </a:cubicBezTo>
                  <a:cubicBezTo>
                    <a:pt x="3689" y="7798"/>
                    <a:pt x="4028" y="7790"/>
                    <a:pt x="4371" y="7775"/>
                  </a:cubicBezTo>
                  <a:cubicBezTo>
                    <a:pt x="5542" y="7680"/>
                    <a:pt x="6746" y="7332"/>
                    <a:pt x="7918" y="7173"/>
                  </a:cubicBezTo>
                  <a:cubicBezTo>
                    <a:pt x="7601" y="4703"/>
                    <a:pt x="7379" y="333"/>
                    <a:pt x="4149" y="16"/>
                  </a:cubicBezTo>
                  <a:cubicBezTo>
                    <a:pt x="4041" y="6"/>
                    <a:pt x="3936" y="0"/>
                    <a:pt x="3835"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98" name="Google Shape;1598;p51"/>
            <p:cNvSpPr/>
            <p:nvPr/>
          </p:nvSpPr>
          <p:spPr>
            <a:xfrm>
              <a:off x="626365" y="872711"/>
              <a:ext cx="373057" cy="802777"/>
            </a:xfrm>
            <a:custGeom>
              <a:avLst/>
              <a:gdLst/>
              <a:ahLst/>
              <a:cxnLst/>
              <a:rect l="l" t="t" r="r" b="b"/>
              <a:pathLst>
                <a:path w="11877" h="25558" extrusionOk="0">
                  <a:moveTo>
                    <a:pt x="6873" y="0"/>
                  </a:moveTo>
                  <a:cubicBezTo>
                    <a:pt x="2376" y="2914"/>
                    <a:pt x="0" y="8424"/>
                    <a:pt x="951" y="13713"/>
                  </a:cubicBezTo>
                  <a:cubicBezTo>
                    <a:pt x="1964" y="19192"/>
                    <a:pt x="6018" y="23214"/>
                    <a:pt x="10831" y="25557"/>
                  </a:cubicBezTo>
                  <a:cubicBezTo>
                    <a:pt x="11085" y="24481"/>
                    <a:pt x="11401" y="23372"/>
                    <a:pt x="11876" y="22517"/>
                  </a:cubicBezTo>
                  <a:cubicBezTo>
                    <a:pt x="8298" y="21694"/>
                    <a:pt x="5638" y="18147"/>
                    <a:pt x="5289" y="14600"/>
                  </a:cubicBezTo>
                  <a:cubicBezTo>
                    <a:pt x="4941" y="10800"/>
                    <a:pt x="7126" y="6683"/>
                    <a:pt x="10546" y="5004"/>
                  </a:cubicBezTo>
                  <a:lnTo>
                    <a:pt x="10451" y="4909"/>
                  </a:lnTo>
                  <a:cubicBezTo>
                    <a:pt x="10388" y="4909"/>
                    <a:pt x="10388" y="4846"/>
                    <a:pt x="10388" y="4814"/>
                  </a:cubicBezTo>
                  <a:cubicBezTo>
                    <a:pt x="9907" y="5175"/>
                    <a:pt x="9295" y="5368"/>
                    <a:pt x="8685" y="5368"/>
                  </a:cubicBezTo>
                  <a:cubicBezTo>
                    <a:pt x="8170" y="5368"/>
                    <a:pt x="7656" y="5231"/>
                    <a:pt x="7221" y="4941"/>
                  </a:cubicBezTo>
                  <a:cubicBezTo>
                    <a:pt x="6049" y="4149"/>
                    <a:pt x="5733" y="2312"/>
                    <a:pt x="6556" y="1172"/>
                  </a:cubicBezTo>
                  <a:cubicBezTo>
                    <a:pt x="6746" y="887"/>
                    <a:pt x="6999" y="666"/>
                    <a:pt x="7284" y="507"/>
                  </a:cubicBezTo>
                  <a:cubicBezTo>
                    <a:pt x="7189" y="349"/>
                    <a:pt x="7063" y="190"/>
                    <a:pt x="6873"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599" name="Google Shape;1599;p51"/>
            <p:cNvSpPr/>
            <p:nvPr/>
          </p:nvSpPr>
          <p:spPr>
            <a:xfrm>
              <a:off x="1155561" y="1346186"/>
              <a:ext cx="415837" cy="250715"/>
            </a:xfrm>
            <a:custGeom>
              <a:avLst/>
              <a:gdLst/>
              <a:ahLst/>
              <a:cxnLst/>
              <a:rect l="l" t="t" r="r" b="b"/>
              <a:pathLst>
                <a:path w="13239" h="7982" extrusionOk="0">
                  <a:moveTo>
                    <a:pt x="11038" y="1802"/>
                  </a:moveTo>
                  <a:cubicBezTo>
                    <a:pt x="11090" y="1802"/>
                    <a:pt x="11111" y="1936"/>
                    <a:pt x="11053" y="1964"/>
                  </a:cubicBezTo>
                  <a:cubicBezTo>
                    <a:pt x="10388" y="2186"/>
                    <a:pt x="9754" y="2534"/>
                    <a:pt x="9121" y="2819"/>
                  </a:cubicBezTo>
                  <a:cubicBezTo>
                    <a:pt x="9110" y="2822"/>
                    <a:pt x="9099" y="2824"/>
                    <a:pt x="9089" y="2824"/>
                  </a:cubicBezTo>
                  <a:cubicBezTo>
                    <a:pt x="8984" y="2824"/>
                    <a:pt x="8940" y="2684"/>
                    <a:pt x="9026" y="2598"/>
                  </a:cubicBezTo>
                  <a:cubicBezTo>
                    <a:pt x="9628" y="2249"/>
                    <a:pt x="10325" y="2028"/>
                    <a:pt x="11021" y="1806"/>
                  </a:cubicBezTo>
                  <a:cubicBezTo>
                    <a:pt x="11027" y="1803"/>
                    <a:pt x="11032" y="1802"/>
                    <a:pt x="11038" y="1802"/>
                  </a:cubicBezTo>
                  <a:close/>
                  <a:moveTo>
                    <a:pt x="12478" y="1"/>
                  </a:moveTo>
                  <a:lnTo>
                    <a:pt x="12478" y="1"/>
                  </a:lnTo>
                  <a:cubicBezTo>
                    <a:pt x="8044" y="1711"/>
                    <a:pt x="4244" y="4403"/>
                    <a:pt x="0" y="6525"/>
                  </a:cubicBezTo>
                  <a:cubicBezTo>
                    <a:pt x="475" y="6936"/>
                    <a:pt x="824" y="7443"/>
                    <a:pt x="1109" y="7981"/>
                  </a:cubicBezTo>
                  <a:lnTo>
                    <a:pt x="1141" y="7950"/>
                  </a:lnTo>
                  <a:cubicBezTo>
                    <a:pt x="4782" y="5575"/>
                    <a:pt x="8994" y="3199"/>
                    <a:pt x="13238" y="2091"/>
                  </a:cubicBezTo>
                  <a:cubicBezTo>
                    <a:pt x="13175" y="1743"/>
                    <a:pt x="13111" y="1458"/>
                    <a:pt x="12953" y="1141"/>
                  </a:cubicBezTo>
                  <a:cubicBezTo>
                    <a:pt x="12795" y="824"/>
                    <a:pt x="12605" y="539"/>
                    <a:pt x="12383" y="286"/>
                  </a:cubicBezTo>
                  <a:cubicBezTo>
                    <a:pt x="12320" y="159"/>
                    <a:pt x="12383" y="64"/>
                    <a:pt x="12478" y="1"/>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00" name="Google Shape;1600;p51"/>
            <p:cNvSpPr/>
            <p:nvPr/>
          </p:nvSpPr>
          <p:spPr>
            <a:xfrm>
              <a:off x="616408" y="576892"/>
              <a:ext cx="965920" cy="1364545"/>
            </a:xfrm>
            <a:custGeom>
              <a:avLst/>
              <a:gdLst/>
              <a:ahLst/>
              <a:cxnLst/>
              <a:rect l="l" t="t" r="r" b="b"/>
              <a:pathLst>
                <a:path w="30752" h="43443" extrusionOk="0">
                  <a:moveTo>
                    <a:pt x="11148" y="4008"/>
                  </a:moveTo>
                  <a:cubicBezTo>
                    <a:pt x="11285" y="4008"/>
                    <a:pt x="11423" y="4015"/>
                    <a:pt x="11560" y="4035"/>
                  </a:cubicBezTo>
                  <a:cubicBezTo>
                    <a:pt x="11821" y="4035"/>
                    <a:pt x="12083" y="4088"/>
                    <a:pt x="12330" y="4088"/>
                  </a:cubicBezTo>
                  <a:cubicBezTo>
                    <a:pt x="12413" y="4088"/>
                    <a:pt x="12494" y="4082"/>
                    <a:pt x="12573" y="4066"/>
                  </a:cubicBezTo>
                  <a:lnTo>
                    <a:pt x="12573" y="4066"/>
                  </a:lnTo>
                  <a:cubicBezTo>
                    <a:pt x="11041" y="5507"/>
                    <a:pt x="8946" y="7748"/>
                    <a:pt x="6659" y="7748"/>
                  </a:cubicBezTo>
                  <a:cubicBezTo>
                    <a:pt x="6583" y="7748"/>
                    <a:pt x="6506" y="7745"/>
                    <a:pt x="6430" y="7740"/>
                  </a:cubicBezTo>
                  <a:lnTo>
                    <a:pt x="6461" y="7740"/>
                  </a:lnTo>
                  <a:cubicBezTo>
                    <a:pt x="6873" y="7233"/>
                    <a:pt x="7158" y="6600"/>
                    <a:pt x="7158" y="5935"/>
                  </a:cubicBezTo>
                  <a:cubicBezTo>
                    <a:pt x="7183" y="5936"/>
                    <a:pt x="7209" y="5936"/>
                    <a:pt x="7234" y="5936"/>
                  </a:cubicBezTo>
                  <a:cubicBezTo>
                    <a:pt x="8473" y="5936"/>
                    <a:pt x="9640" y="5184"/>
                    <a:pt x="10198" y="4066"/>
                  </a:cubicBezTo>
                  <a:lnTo>
                    <a:pt x="10262" y="4066"/>
                  </a:lnTo>
                  <a:cubicBezTo>
                    <a:pt x="10546" y="4045"/>
                    <a:pt x="10845" y="4008"/>
                    <a:pt x="11148" y="4008"/>
                  </a:cubicBezTo>
                  <a:close/>
                  <a:moveTo>
                    <a:pt x="9075" y="9877"/>
                  </a:moveTo>
                  <a:cubicBezTo>
                    <a:pt x="9562" y="9877"/>
                    <a:pt x="10058" y="10014"/>
                    <a:pt x="10483" y="10274"/>
                  </a:cubicBezTo>
                  <a:cubicBezTo>
                    <a:pt x="11275" y="11034"/>
                    <a:pt x="11655" y="12269"/>
                    <a:pt x="11117" y="13250"/>
                  </a:cubicBezTo>
                  <a:cubicBezTo>
                    <a:pt x="10717" y="13987"/>
                    <a:pt x="9869" y="14402"/>
                    <a:pt x="9029" y="14402"/>
                  </a:cubicBezTo>
                  <a:cubicBezTo>
                    <a:pt x="8605" y="14402"/>
                    <a:pt x="8184" y="14297"/>
                    <a:pt x="7823" y="14074"/>
                  </a:cubicBezTo>
                  <a:cubicBezTo>
                    <a:pt x="6968" y="13504"/>
                    <a:pt x="6588" y="12300"/>
                    <a:pt x="6905" y="11287"/>
                  </a:cubicBezTo>
                  <a:cubicBezTo>
                    <a:pt x="7000" y="11065"/>
                    <a:pt x="7158" y="10812"/>
                    <a:pt x="7316" y="10622"/>
                  </a:cubicBezTo>
                  <a:cubicBezTo>
                    <a:pt x="7633" y="10242"/>
                    <a:pt x="8108" y="9989"/>
                    <a:pt x="8583" y="9925"/>
                  </a:cubicBezTo>
                  <a:cubicBezTo>
                    <a:pt x="8744" y="9893"/>
                    <a:pt x="8909" y="9877"/>
                    <a:pt x="9075" y="9877"/>
                  </a:cubicBezTo>
                  <a:close/>
                  <a:moveTo>
                    <a:pt x="12763" y="4225"/>
                  </a:moveTo>
                  <a:cubicBezTo>
                    <a:pt x="14727" y="7075"/>
                    <a:pt x="16785" y="9830"/>
                    <a:pt x="18939" y="12522"/>
                  </a:cubicBezTo>
                  <a:cubicBezTo>
                    <a:pt x="16785" y="13630"/>
                    <a:pt x="14664" y="14992"/>
                    <a:pt x="12700" y="16449"/>
                  </a:cubicBezTo>
                  <a:cubicBezTo>
                    <a:pt x="12352" y="15531"/>
                    <a:pt x="11782" y="14675"/>
                    <a:pt x="11022" y="14042"/>
                  </a:cubicBezTo>
                  <a:cubicBezTo>
                    <a:pt x="10990" y="14010"/>
                    <a:pt x="10990" y="14010"/>
                    <a:pt x="10958" y="14010"/>
                  </a:cubicBezTo>
                  <a:cubicBezTo>
                    <a:pt x="11148" y="13852"/>
                    <a:pt x="11307" y="13630"/>
                    <a:pt x="11433" y="13409"/>
                  </a:cubicBezTo>
                  <a:cubicBezTo>
                    <a:pt x="12035" y="12332"/>
                    <a:pt x="11718" y="10939"/>
                    <a:pt x="10800" y="10147"/>
                  </a:cubicBezTo>
                  <a:cubicBezTo>
                    <a:pt x="10800" y="10147"/>
                    <a:pt x="10800" y="10115"/>
                    <a:pt x="10768" y="10084"/>
                  </a:cubicBezTo>
                  <a:cubicBezTo>
                    <a:pt x="10262" y="9708"/>
                    <a:pt x="9645" y="9511"/>
                    <a:pt x="9035" y="9511"/>
                  </a:cubicBezTo>
                  <a:cubicBezTo>
                    <a:pt x="8614" y="9511"/>
                    <a:pt x="8198" y="9605"/>
                    <a:pt x="7823" y="9798"/>
                  </a:cubicBezTo>
                  <a:cubicBezTo>
                    <a:pt x="7696" y="9608"/>
                    <a:pt x="7601" y="9450"/>
                    <a:pt x="7475" y="9260"/>
                  </a:cubicBezTo>
                  <a:cubicBezTo>
                    <a:pt x="7475" y="9197"/>
                    <a:pt x="7443" y="9133"/>
                    <a:pt x="7380" y="9007"/>
                  </a:cubicBezTo>
                  <a:cubicBezTo>
                    <a:pt x="7158" y="8722"/>
                    <a:pt x="6968" y="8405"/>
                    <a:pt x="6746" y="8152"/>
                  </a:cubicBezTo>
                  <a:cubicBezTo>
                    <a:pt x="9090" y="8152"/>
                    <a:pt x="11338" y="5872"/>
                    <a:pt x="12763" y="4225"/>
                  </a:cubicBezTo>
                  <a:close/>
                  <a:moveTo>
                    <a:pt x="21726" y="14517"/>
                  </a:moveTo>
                  <a:cubicBezTo>
                    <a:pt x="22074" y="14675"/>
                    <a:pt x="22486" y="14866"/>
                    <a:pt x="22834" y="15024"/>
                  </a:cubicBezTo>
                  <a:cubicBezTo>
                    <a:pt x="22232" y="16069"/>
                    <a:pt x="21757" y="17082"/>
                    <a:pt x="21251" y="18159"/>
                  </a:cubicBezTo>
                  <a:cubicBezTo>
                    <a:pt x="21092" y="17874"/>
                    <a:pt x="20934" y="17684"/>
                    <a:pt x="20681" y="17399"/>
                  </a:cubicBezTo>
                  <a:cubicBezTo>
                    <a:pt x="20744" y="17399"/>
                    <a:pt x="20776" y="17367"/>
                    <a:pt x="20776" y="17336"/>
                  </a:cubicBezTo>
                  <a:cubicBezTo>
                    <a:pt x="21061" y="16607"/>
                    <a:pt x="21314" y="15847"/>
                    <a:pt x="21567" y="15119"/>
                  </a:cubicBezTo>
                  <a:cubicBezTo>
                    <a:pt x="21631" y="15119"/>
                    <a:pt x="21694" y="14992"/>
                    <a:pt x="21599" y="14897"/>
                  </a:cubicBezTo>
                  <a:cubicBezTo>
                    <a:pt x="21599" y="14897"/>
                    <a:pt x="21631" y="14866"/>
                    <a:pt x="21631" y="14834"/>
                  </a:cubicBezTo>
                  <a:cubicBezTo>
                    <a:pt x="21631" y="14771"/>
                    <a:pt x="21631" y="14771"/>
                    <a:pt x="21599" y="14739"/>
                  </a:cubicBezTo>
                  <a:lnTo>
                    <a:pt x="21726" y="14517"/>
                  </a:lnTo>
                  <a:close/>
                  <a:moveTo>
                    <a:pt x="20332" y="14707"/>
                  </a:moveTo>
                  <a:cubicBezTo>
                    <a:pt x="20681" y="14802"/>
                    <a:pt x="20997" y="14961"/>
                    <a:pt x="21377" y="15056"/>
                  </a:cubicBezTo>
                  <a:cubicBezTo>
                    <a:pt x="21061" y="15784"/>
                    <a:pt x="20807" y="16544"/>
                    <a:pt x="20522" y="17241"/>
                  </a:cubicBezTo>
                  <a:cubicBezTo>
                    <a:pt x="20512" y="17230"/>
                    <a:pt x="20505" y="17227"/>
                    <a:pt x="20499" y="17227"/>
                  </a:cubicBezTo>
                  <a:cubicBezTo>
                    <a:pt x="20487" y="17227"/>
                    <a:pt x="20480" y="17241"/>
                    <a:pt x="20459" y="17241"/>
                  </a:cubicBezTo>
                  <a:lnTo>
                    <a:pt x="20111" y="17494"/>
                  </a:lnTo>
                  <a:cubicBezTo>
                    <a:pt x="19034" y="18127"/>
                    <a:pt x="17957" y="18761"/>
                    <a:pt x="16849" y="19267"/>
                  </a:cubicBezTo>
                  <a:cubicBezTo>
                    <a:pt x="16500" y="18634"/>
                    <a:pt x="16089" y="18001"/>
                    <a:pt x="15614" y="17462"/>
                  </a:cubicBezTo>
                  <a:cubicBezTo>
                    <a:pt x="16247" y="17082"/>
                    <a:pt x="16880" y="16639"/>
                    <a:pt x="17577" y="16259"/>
                  </a:cubicBezTo>
                  <a:cubicBezTo>
                    <a:pt x="17925" y="16037"/>
                    <a:pt x="18306" y="15816"/>
                    <a:pt x="18686" y="15626"/>
                  </a:cubicBezTo>
                  <a:cubicBezTo>
                    <a:pt x="19192" y="16164"/>
                    <a:pt x="19572" y="16734"/>
                    <a:pt x="19889" y="17399"/>
                  </a:cubicBezTo>
                  <a:cubicBezTo>
                    <a:pt x="19952" y="17494"/>
                    <a:pt x="20016" y="17494"/>
                    <a:pt x="20111" y="17494"/>
                  </a:cubicBezTo>
                  <a:lnTo>
                    <a:pt x="20111" y="17336"/>
                  </a:lnTo>
                  <a:cubicBezTo>
                    <a:pt x="19889" y="16607"/>
                    <a:pt x="19509" y="15974"/>
                    <a:pt x="19002" y="15467"/>
                  </a:cubicBezTo>
                  <a:cubicBezTo>
                    <a:pt x="19477" y="15214"/>
                    <a:pt x="19889" y="14992"/>
                    <a:pt x="20332" y="14707"/>
                  </a:cubicBezTo>
                  <a:close/>
                  <a:moveTo>
                    <a:pt x="15297" y="17747"/>
                  </a:moveTo>
                  <a:cubicBezTo>
                    <a:pt x="15677" y="18349"/>
                    <a:pt x="16120" y="18951"/>
                    <a:pt x="16564" y="19458"/>
                  </a:cubicBezTo>
                  <a:cubicBezTo>
                    <a:pt x="16500" y="19458"/>
                    <a:pt x="16469" y="19489"/>
                    <a:pt x="16374" y="19553"/>
                  </a:cubicBezTo>
                  <a:cubicBezTo>
                    <a:pt x="16215" y="19616"/>
                    <a:pt x="16310" y="19806"/>
                    <a:pt x="16469" y="19869"/>
                  </a:cubicBezTo>
                  <a:lnTo>
                    <a:pt x="16469" y="19901"/>
                  </a:lnTo>
                  <a:cubicBezTo>
                    <a:pt x="16500" y="20028"/>
                    <a:pt x="16500" y="20091"/>
                    <a:pt x="16532" y="20218"/>
                  </a:cubicBezTo>
                  <a:cubicBezTo>
                    <a:pt x="15740" y="20059"/>
                    <a:pt x="14949" y="19901"/>
                    <a:pt x="14125" y="19869"/>
                  </a:cubicBezTo>
                  <a:cubicBezTo>
                    <a:pt x="14379" y="19331"/>
                    <a:pt x="14537" y="18792"/>
                    <a:pt x="14632" y="18222"/>
                  </a:cubicBezTo>
                  <a:cubicBezTo>
                    <a:pt x="14854" y="18064"/>
                    <a:pt x="15075" y="17906"/>
                    <a:pt x="15297" y="17747"/>
                  </a:cubicBezTo>
                  <a:close/>
                  <a:moveTo>
                    <a:pt x="20491" y="17494"/>
                  </a:moveTo>
                  <a:cubicBezTo>
                    <a:pt x="20776" y="17874"/>
                    <a:pt x="20997" y="18349"/>
                    <a:pt x="21219" y="18824"/>
                  </a:cubicBezTo>
                  <a:lnTo>
                    <a:pt x="21219" y="18856"/>
                  </a:lnTo>
                  <a:cubicBezTo>
                    <a:pt x="20491" y="19267"/>
                    <a:pt x="19826" y="19743"/>
                    <a:pt x="19161" y="20218"/>
                  </a:cubicBezTo>
                  <a:cubicBezTo>
                    <a:pt x="18907" y="20376"/>
                    <a:pt x="18559" y="20756"/>
                    <a:pt x="18242" y="20851"/>
                  </a:cubicBezTo>
                  <a:cubicBezTo>
                    <a:pt x="18047" y="20907"/>
                    <a:pt x="17882" y="20932"/>
                    <a:pt x="17741" y="20932"/>
                  </a:cubicBezTo>
                  <a:cubicBezTo>
                    <a:pt x="17078" y="20932"/>
                    <a:pt x="16948" y="20375"/>
                    <a:pt x="16817" y="19774"/>
                  </a:cubicBezTo>
                  <a:cubicBezTo>
                    <a:pt x="16817" y="19743"/>
                    <a:pt x="16785" y="19711"/>
                    <a:pt x="16785" y="19711"/>
                  </a:cubicBezTo>
                  <a:cubicBezTo>
                    <a:pt x="18084" y="19077"/>
                    <a:pt x="19319" y="18349"/>
                    <a:pt x="20491" y="17494"/>
                  </a:cubicBezTo>
                  <a:close/>
                  <a:moveTo>
                    <a:pt x="13777" y="20059"/>
                  </a:moveTo>
                  <a:cubicBezTo>
                    <a:pt x="13795" y="20096"/>
                    <a:pt x="13825" y="20112"/>
                    <a:pt x="13865" y="20112"/>
                  </a:cubicBezTo>
                  <a:cubicBezTo>
                    <a:pt x="13894" y="20112"/>
                    <a:pt x="13927" y="20104"/>
                    <a:pt x="13967" y="20091"/>
                  </a:cubicBezTo>
                  <a:cubicBezTo>
                    <a:pt x="14822" y="20249"/>
                    <a:pt x="15740" y="20376"/>
                    <a:pt x="16659" y="20439"/>
                  </a:cubicBezTo>
                  <a:cubicBezTo>
                    <a:pt x="16722" y="20724"/>
                    <a:pt x="16880" y="21009"/>
                    <a:pt x="17102" y="21199"/>
                  </a:cubicBezTo>
                  <a:cubicBezTo>
                    <a:pt x="15899" y="20914"/>
                    <a:pt x="14632" y="20756"/>
                    <a:pt x="13492" y="20661"/>
                  </a:cubicBezTo>
                  <a:lnTo>
                    <a:pt x="13713" y="20059"/>
                  </a:lnTo>
                  <a:close/>
                  <a:moveTo>
                    <a:pt x="7253" y="9482"/>
                  </a:moveTo>
                  <a:lnTo>
                    <a:pt x="7633" y="9957"/>
                  </a:lnTo>
                  <a:cubicBezTo>
                    <a:pt x="7348" y="10147"/>
                    <a:pt x="7095" y="10369"/>
                    <a:pt x="6905" y="10622"/>
                  </a:cubicBezTo>
                  <a:cubicBezTo>
                    <a:pt x="6081" y="11794"/>
                    <a:pt x="6398" y="13599"/>
                    <a:pt x="7601" y="14390"/>
                  </a:cubicBezTo>
                  <a:cubicBezTo>
                    <a:pt x="8043" y="14685"/>
                    <a:pt x="8559" y="14828"/>
                    <a:pt x="9077" y="14828"/>
                  </a:cubicBezTo>
                  <a:cubicBezTo>
                    <a:pt x="9675" y="14828"/>
                    <a:pt x="10276" y="14637"/>
                    <a:pt x="10768" y="14264"/>
                  </a:cubicBezTo>
                  <a:cubicBezTo>
                    <a:pt x="10768" y="14264"/>
                    <a:pt x="10768" y="14327"/>
                    <a:pt x="10800" y="14359"/>
                  </a:cubicBezTo>
                  <a:lnTo>
                    <a:pt x="10927" y="14485"/>
                  </a:lnTo>
                  <a:cubicBezTo>
                    <a:pt x="7475" y="16164"/>
                    <a:pt x="5290" y="20281"/>
                    <a:pt x="5638" y="24049"/>
                  </a:cubicBezTo>
                  <a:cubicBezTo>
                    <a:pt x="6018" y="27565"/>
                    <a:pt x="8646" y="31143"/>
                    <a:pt x="12225" y="31967"/>
                  </a:cubicBezTo>
                  <a:cubicBezTo>
                    <a:pt x="11718" y="32853"/>
                    <a:pt x="11433" y="33962"/>
                    <a:pt x="11180" y="35007"/>
                  </a:cubicBezTo>
                  <a:cubicBezTo>
                    <a:pt x="6366" y="32695"/>
                    <a:pt x="2313" y="28641"/>
                    <a:pt x="1331" y="23226"/>
                  </a:cubicBezTo>
                  <a:cubicBezTo>
                    <a:pt x="349" y="17906"/>
                    <a:pt x="2756" y="12364"/>
                    <a:pt x="7253" y="9482"/>
                  </a:cubicBezTo>
                  <a:close/>
                  <a:moveTo>
                    <a:pt x="14928" y="30618"/>
                  </a:moveTo>
                  <a:cubicBezTo>
                    <a:pt x="15037" y="30618"/>
                    <a:pt x="15149" y="30624"/>
                    <a:pt x="15265" y="30637"/>
                  </a:cubicBezTo>
                  <a:cubicBezTo>
                    <a:pt x="18464" y="30985"/>
                    <a:pt x="18749" y="35387"/>
                    <a:pt x="19034" y="37794"/>
                  </a:cubicBezTo>
                  <a:cubicBezTo>
                    <a:pt x="17830" y="37984"/>
                    <a:pt x="16690" y="38300"/>
                    <a:pt x="15455" y="38395"/>
                  </a:cubicBezTo>
                  <a:cubicBezTo>
                    <a:pt x="15212" y="38406"/>
                    <a:pt x="14970" y="38411"/>
                    <a:pt x="14727" y="38411"/>
                  </a:cubicBezTo>
                  <a:cubicBezTo>
                    <a:pt x="13514" y="38411"/>
                    <a:pt x="12304" y="38279"/>
                    <a:pt x="11117" y="38015"/>
                  </a:cubicBezTo>
                  <a:cubicBezTo>
                    <a:pt x="11545" y="35811"/>
                    <a:pt x="11767" y="30618"/>
                    <a:pt x="14928" y="30618"/>
                  </a:cubicBezTo>
                  <a:close/>
                  <a:moveTo>
                    <a:pt x="9346" y="36536"/>
                  </a:moveTo>
                  <a:cubicBezTo>
                    <a:pt x="9842" y="36536"/>
                    <a:pt x="10339" y="36548"/>
                    <a:pt x="10832" y="36559"/>
                  </a:cubicBezTo>
                  <a:lnTo>
                    <a:pt x="10863" y="36559"/>
                  </a:lnTo>
                  <a:cubicBezTo>
                    <a:pt x="10800" y="37065"/>
                    <a:pt x="10705" y="37604"/>
                    <a:pt x="10642" y="37984"/>
                  </a:cubicBezTo>
                  <a:cubicBezTo>
                    <a:pt x="10642" y="38110"/>
                    <a:pt x="10705" y="38174"/>
                    <a:pt x="10800" y="38237"/>
                  </a:cubicBezTo>
                  <a:cubicBezTo>
                    <a:pt x="10768" y="38332"/>
                    <a:pt x="10768" y="38491"/>
                    <a:pt x="10958" y="38554"/>
                  </a:cubicBezTo>
                  <a:cubicBezTo>
                    <a:pt x="12127" y="38779"/>
                    <a:pt x="13432" y="38942"/>
                    <a:pt x="14740" y="38942"/>
                  </a:cubicBezTo>
                  <a:cubicBezTo>
                    <a:pt x="16374" y="38942"/>
                    <a:pt x="18010" y="38688"/>
                    <a:pt x="19382" y="37984"/>
                  </a:cubicBezTo>
                  <a:cubicBezTo>
                    <a:pt x="19477" y="37952"/>
                    <a:pt x="19477" y="37825"/>
                    <a:pt x="19382" y="37794"/>
                  </a:cubicBezTo>
                  <a:cubicBezTo>
                    <a:pt x="19382" y="37445"/>
                    <a:pt x="19351" y="37002"/>
                    <a:pt x="19287" y="36559"/>
                  </a:cubicBezTo>
                  <a:lnTo>
                    <a:pt x="19287" y="36559"/>
                  </a:lnTo>
                  <a:cubicBezTo>
                    <a:pt x="20966" y="36590"/>
                    <a:pt x="22612" y="36685"/>
                    <a:pt x="24291" y="37034"/>
                  </a:cubicBezTo>
                  <a:cubicBezTo>
                    <a:pt x="24924" y="37160"/>
                    <a:pt x="27268" y="37604"/>
                    <a:pt x="26159" y="39029"/>
                  </a:cubicBezTo>
                  <a:cubicBezTo>
                    <a:pt x="25716" y="39567"/>
                    <a:pt x="24703" y="39694"/>
                    <a:pt x="24069" y="39821"/>
                  </a:cubicBezTo>
                  <a:cubicBezTo>
                    <a:pt x="21061" y="40362"/>
                    <a:pt x="17967" y="40646"/>
                    <a:pt x="14896" y="40646"/>
                  </a:cubicBezTo>
                  <a:cubicBezTo>
                    <a:pt x="14734" y="40646"/>
                    <a:pt x="14572" y="40646"/>
                    <a:pt x="14410" y="40644"/>
                  </a:cubicBezTo>
                  <a:cubicBezTo>
                    <a:pt x="11307" y="40612"/>
                    <a:pt x="7760" y="40517"/>
                    <a:pt x="4783" y="39567"/>
                  </a:cubicBezTo>
                  <a:cubicBezTo>
                    <a:pt x="4308" y="39504"/>
                    <a:pt x="3896" y="39282"/>
                    <a:pt x="3421" y="39061"/>
                  </a:cubicBezTo>
                  <a:cubicBezTo>
                    <a:pt x="3484" y="38174"/>
                    <a:pt x="3833" y="37635"/>
                    <a:pt x="4498" y="37382"/>
                  </a:cubicBezTo>
                  <a:cubicBezTo>
                    <a:pt x="5131" y="37002"/>
                    <a:pt x="5923" y="36844"/>
                    <a:pt x="6651" y="36717"/>
                  </a:cubicBezTo>
                  <a:cubicBezTo>
                    <a:pt x="7532" y="36574"/>
                    <a:pt x="8438" y="36536"/>
                    <a:pt x="9346" y="36536"/>
                  </a:cubicBezTo>
                  <a:close/>
                  <a:moveTo>
                    <a:pt x="26824" y="38871"/>
                  </a:moveTo>
                  <a:lnTo>
                    <a:pt x="26824" y="38871"/>
                  </a:lnTo>
                  <a:cubicBezTo>
                    <a:pt x="26983" y="40201"/>
                    <a:pt x="26824" y="41467"/>
                    <a:pt x="25273" y="42101"/>
                  </a:cubicBezTo>
                  <a:cubicBezTo>
                    <a:pt x="24291" y="42481"/>
                    <a:pt x="22993" y="42449"/>
                    <a:pt x="21947" y="42576"/>
                  </a:cubicBezTo>
                  <a:cubicBezTo>
                    <a:pt x="20047" y="42766"/>
                    <a:pt x="18115" y="42861"/>
                    <a:pt x="16215" y="42892"/>
                  </a:cubicBezTo>
                  <a:cubicBezTo>
                    <a:pt x="15792" y="42902"/>
                    <a:pt x="15367" y="42907"/>
                    <a:pt x="14943" y="42907"/>
                  </a:cubicBezTo>
                  <a:cubicBezTo>
                    <a:pt x="11182" y="42907"/>
                    <a:pt x="7409" y="42534"/>
                    <a:pt x="3738" y="41879"/>
                  </a:cubicBezTo>
                  <a:cubicBezTo>
                    <a:pt x="3294" y="40992"/>
                    <a:pt x="3136" y="40169"/>
                    <a:pt x="3199" y="39251"/>
                  </a:cubicBezTo>
                  <a:lnTo>
                    <a:pt x="3199" y="39251"/>
                  </a:lnTo>
                  <a:cubicBezTo>
                    <a:pt x="4054" y="40296"/>
                    <a:pt x="6430" y="40327"/>
                    <a:pt x="7538" y="40486"/>
                  </a:cubicBezTo>
                  <a:cubicBezTo>
                    <a:pt x="9913" y="40834"/>
                    <a:pt x="12320" y="41024"/>
                    <a:pt x="14759" y="41024"/>
                  </a:cubicBezTo>
                  <a:cubicBezTo>
                    <a:pt x="17165" y="41024"/>
                    <a:pt x="19572" y="40866"/>
                    <a:pt x="21947" y="40549"/>
                  </a:cubicBezTo>
                  <a:cubicBezTo>
                    <a:pt x="23278" y="40391"/>
                    <a:pt x="25969" y="40391"/>
                    <a:pt x="26761" y="39029"/>
                  </a:cubicBezTo>
                  <a:cubicBezTo>
                    <a:pt x="26793" y="38966"/>
                    <a:pt x="26793" y="38902"/>
                    <a:pt x="26824" y="38871"/>
                  </a:cubicBezTo>
                  <a:close/>
                  <a:moveTo>
                    <a:pt x="8090" y="1"/>
                  </a:moveTo>
                  <a:cubicBezTo>
                    <a:pt x="8027" y="1"/>
                    <a:pt x="7966" y="41"/>
                    <a:pt x="7950" y="108"/>
                  </a:cubicBezTo>
                  <a:cubicBezTo>
                    <a:pt x="7898" y="104"/>
                    <a:pt x="7847" y="102"/>
                    <a:pt x="7795" y="102"/>
                  </a:cubicBezTo>
                  <a:cubicBezTo>
                    <a:pt x="6595" y="102"/>
                    <a:pt x="5230" y="1128"/>
                    <a:pt x="4593" y="2008"/>
                  </a:cubicBezTo>
                  <a:cubicBezTo>
                    <a:pt x="4522" y="2102"/>
                    <a:pt x="4608" y="2213"/>
                    <a:pt x="4709" y="2213"/>
                  </a:cubicBezTo>
                  <a:cubicBezTo>
                    <a:pt x="4744" y="2213"/>
                    <a:pt x="4782" y="2199"/>
                    <a:pt x="4814" y="2166"/>
                  </a:cubicBezTo>
                  <a:cubicBezTo>
                    <a:pt x="5290" y="1691"/>
                    <a:pt x="5765" y="1216"/>
                    <a:pt x="6366" y="900"/>
                  </a:cubicBezTo>
                  <a:cubicBezTo>
                    <a:pt x="6841" y="615"/>
                    <a:pt x="7380" y="488"/>
                    <a:pt x="7918" y="266"/>
                  </a:cubicBezTo>
                  <a:lnTo>
                    <a:pt x="7918" y="266"/>
                  </a:lnTo>
                  <a:cubicBezTo>
                    <a:pt x="7158" y="1280"/>
                    <a:pt x="6176" y="2008"/>
                    <a:pt x="4909" y="2166"/>
                  </a:cubicBezTo>
                  <a:cubicBezTo>
                    <a:pt x="4846" y="2166"/>
                    <a:pt x="4846" y="2166"/>
                    <a:pt x="4814" y="2198"/>
                  </a:cubicBezTo>
                  <a:cubicBezTo>
                    <a:pt x="4814" y="2198"/>
                    <a:pt x="4783" y="2198"/>
                    <a:pt x="4783" y="2230"/>
                  </a:cubicBezTo>
                  <a:cubicBezTo>
                    <a:pt x="4624" y="2230"/>
                    <a:pt x="4498" y="2451"/>
                    <a:pt x="4624" y="2546"/>
                  </a:cubicBezTo>
                  <a:cubicBezTo>
                    <a:pt x="5480" y="3433"/>
                    <a:pt x="6240" y="4383"/>
                    <a:pt x="6905" y="5397"/>
                  </a:cubicBezTo>
                  <a:cubicBezTo>
                    <a:pt x="6968" y="5460"/>
                    <a:pt x="7000" y="5460"/>
                    <a:pt x="7031" y="5460"/>
                  </a:cubicBezTo>
                  <a:cubicBezTo>
                    <a:pt x="7095" y="5460"/>
                    <a:pt x="7190" y="5333"/>
                    <a:pt x="7158" y="5238"/>
                  </a:cubicBezTo>
                  <a:cubicBezTo>
                    <a:pt x="6588" y="4225"/>
                    <a:pt x="5891" y="3275"/>
                    <a:pt x="5068" y="2388"/>
                  </a:cubicBezTo>
                  <a:cubicBezTo>
                    <a:pt x="6335" y="2230"/>
                    <a:pt x="7475" y="1565"/>
                    <a:pt x="8076" y="424"/>
                  </a:cubicBezTo>
                  <a:cubicBezTo>
                    <a:pt x="8583" y="1660"/>
                    <a:pt x="9280" y="2768"/>
                    <a:pt x="10135" y="3750"/>
                  </a:cubicBezTo>
                  <a:cubicBezTo>
                    <a:pt x="9527" y="4844"/>
                    <a:pt x="8482" y="5559"/>
                    <a:pt x="7223" y="5559"/>
                  </a:cubicBezTo>
                  <a:cubicBezTo>
                    <a:pt x="7170" y="5559"/>
                    <a:pt x="7117" y="5557"/>
                    <a:pt x="7063" y="5555"/>
                  </a:cubicBezTo>
                  <a:lnTo>
                    <a:pt x="7031" y="5555"/>
                  </a:lnTo>
                  <a:cubicBezTo>
                    <a:pt x="6873" y="5555"/>
                    <a:pt x="6841" y="5682"/>
                    <a:pt x="6873" y="5808"/>
                  </a:cubicBezTo>
                  <a:cubicBezTo>
                    <a:pt x="6810" y="6473"/>
                    <a:pt x="6651" y="7043"/>
                    <a:pt x="6366" y="7677"/>
                  </a:cubicBezTo>
                  <a:cubicBezTo>
                    <a:pt x="6366" y="7708"/>
                    <a:pt x="6366" y="7740"/>
                    <a:pt x="6398" y="7772"/>
                  </a:cubicBezTo>
                  <a:cubicBezTo>
                    <a:pt x="6240" y="7835"/>
                    <a:pt x="6208" y="8025"/>
                    <a:pt x="6335" y="8152"/>
                  </a:cubicBezTo>
                  <a:cubicBezTo>
                    <a:pt x="6335" y="8183"/>
                    <a:pt x="6366" y="8183"/>
                    <a:pt x="6366" y="8215"/>
                  </a:cubicBezTo>
                  <a:cubicBezTo>
                    <a:pt x="6588" y="8532"/>
                    <a:pt x="6841" y="8880"/>
                    <a:pt x="7063" y="9323"/>
                  </a:cubicBezTo>
                  <a:cubicBezTo>
                    <a:pt x="2376" y="11889"/>
                    <a:pt x="1" y="17589"/>
                    <a:pt x="698" y="22814"/>
                  </a:cubicBezTo>
                  <a:cubicBezTo>
                    <a:pt x="1458" y="28515"/>
                    <a:pt x="5796" y="33518"/>
                    <a:pt x="11085" y="35640"/>
                  </a:cubicBezTo>
                  <a:cubicBezTo>
                    <a:pt x="11085" y="35799"/>
                    <a:pt x="11022" y="36020"/>
                    <a:pt x="10990" y="36210"/>
                  </a:cubicBezTo>
                  <a:cubicBezTo>
                    <a:pt x="10958" y="36179"/>
                    <a:pt x="10927" y="36179"/>
                    <a:pt x="10863" y="36179"/>
                  </a:cubicBezTo>
                  <a:cubicBezTo>
                    <a:pt x="10303" y="36161"/>
                    <a:pt x="9738" y="36144"/>
                    <a:pt x="9174" y="36144"/>
                  </a:cubicBezTo>
                  <a:cubicBezTo>
                    <a:pt x="7666" y="36144"/>
                    <a:pt x="6166" y="36267"/>
                    <a:pt x="4783" y="36844"/>
                  </a:cubicBezTo>
                  <a:cubicBezTo>
                    <a:pt x="3991" y="37192"/>
                    <a:pt x="2629" y="37825"/>
                    <a:pt x="2788" y="38807"/>
                  </a:cubicBezTo>
                  <a:cubicBezTo>
                    <a:pt x="2471" y="39916"/>
                    <a:pt x="2756" y="41151"/>
                    <a:pt x="3421" y="42101"/>
                  </a:cubicBezTo>
                  <a:cubicBezTo>
                    <a:pt x="3326" y="42196"/>
                    <a:pt x="3326" y="42386"/>
                    <a:pt x="3516" y="42417"/>
                  </a:cubicBezTo>
                  <a:cubicBezTo>
                    <a:pt x="7402" y="43092"/>
                    <a:pt x="11339" y="43442"/>
                    <a:pt x="15290" y="43442"/>
                  </a:cubicBezTo>
                  <a:cubicBezTo>
                    <a:pt x="16716" y="43442"/>
                    <a:pt x="18144" y="43397"/>
                    <a:pt x="19572" y="43304"/>
                  </a:cubicBezTo>
                  <a:cubicBezTo>
                    <a:pt x="20934" y="43178"/>
                    <a:pt x="22232" y="43051"/>
                    <a:pt x="23594" y="42892"/>
                  </a:cubicBezTo>
                  <a:cubicBezTo>
                    <a:pt x="24386" y="42766"/>
                    <a:pt x="25241" y="42734"/>
                    <a:pt x="25969" y="42354"/>
                  </a:cubicBezTo>
                  <a:cubicBezTo>
                    <a:pt x="27426" y="41499"/>
                    <a:pt x="27268" y="39916"/>
                    <a:pt x="26856" y="38491"/>
                  </a:cubicBezTo>
                  <a:cubicBezTo>
                    <a:pt x="27093" y="36625"/>
                    <a:pt x="22622" y="36307"/>
                    <a:pt x="20314" y="36307"/>
                  </a:cubicBezTo>
                  <a:cubicBezTo>
                    <a:pt x="19839" y="36307"/>
                    <a:pt x="19456" y="36321"/>
                    <a:pt x="19224" y="36337"/>
                  </a:cubicBezTo>
                  <a:cubicBezTo>
                    <a:pt x="19097" y="35165"/>
                    <a:pt x="18907" y="33899"/>
                    <a:pt x="18432" y="32853"/>
                  </a:cubicBezTo>
                  <a:cubicBezTo>
                    <a:pt x="18464" y="32853"/>
                    <a:pt x="18464" y="32790"/>
                    <a:pt x="18527" y="32790"/>
                  </a:cubicBezTo>
                  <a:cubicBezTo>
                    <a:pt x="20586" y="31587"/>
                    <a:pt x="22581" y="30383"/>
                    <a:pt x="24734" y="29370"/>
                  </a:cubicBezTo>
                  <a:cubicBezTo>
                    <a:pt x="25906" y="28768"/>
                    <a:pt x="27173" y="28198"/>
                    <a:pt x="28408" y="27691"/>
                  </a:cubicBezTo>
                  <a:cubicBezTo>
                    <a:pt x="28883" y="27501"/>
                    <a:pt x="29453" y="27343"/>
                    <a:pt x="29928" y="27058"/>
                  </a:cubicBezTo>
                  <a:cubicBezTo>
                    <a:pt x="30023" y="26995"/>
                    <a:pt x="30340" y="26773"/>
                    <a:pt x="30276" y="26773"/>
                  </a:cubicBezTo>
                  <a:cubicBezTo>
                    <a:pt x="30308" y="26741"/>
                    <a:pt x="30340" y="26741"/>
                    <a:pt x="30403" y="26741"/>
                  </a:cubicBezTo>
                  <a:cubicBezTo>
                    <a:pt x="30415" y="26776"/>
                    <a:pt x="30443" y="26790"/>
                    <a:pt x="30477" y="26790"/>
                  </a:cubicBezTo>
                  <a:cubicBezTo>
                    <a:pt x="30534" y="26790"/>
                    <a:pt x="30605" y="26750"/>
                    <a:pt x="30625" y="26710"/>
                  </a:cubicBezTo>
                  <a:cubicBezTo>
                    <a:pt x="30751" y="26710"/>
                    <a:pt x="30751" y="26520"/>
                    <a:pt x="30625" y="26520"/>
                  </a:cubicBezTo>
                  <a:cubicBezTo>
                    <a:pt x="30593" y="25791"/>
                    <a:pt x="30276" y="25000"/>
                    <a:pt x="29770" y="24556"/>
                  </a:cubicBezTo>
                  <a:cubicBezTo>
                    <a:pt x="29703" y="24534"/>
                    <a:pt x="29667" y="24511"/>
                    <a:pt x="29618" y="24511"/>
                  </a:cubicBezTo>
                  <a:cubicBezTo>
                    <a:pt x="29598" y="24511"/>
                    <a:pt x="29576" y="24515"/>
                    <a:pt x="29548" y="24525"/>
                  </a:cubicBezTo>
                  <a:cubicBezTo>
                    <a:pt x="29485" y="24556"/>
                    <a:pt x="29390" y="24651"/>
                    <a:pt x="29485" y="24778"/>
                  </a:cubicBezTo>
                  <a:cubicBezTo>
                    <a:pt x="29675" y="25095"/>
                    <a:pt x="29865" y="25316"/>
                    <a:pt x="30023" y="25633"/>
                  </a:cubicBezTo>
                  <a:cubicBezTo>
                    <a:pt x="30181" y="25950"/>
                    <a:pt x="30245" y="26266"/>
                    <a:pt x="30308" y="26583"/>
                  </a:cubicBezTo>
                  <a:cubicBezTo>
                    <a:pt x="26064" y="27723"/>
                    <a:pt x="21852" y="30067"/>
                    <a:pt x="18242" y="32442"/>
                  </a:cubicBezTo>
                  <a:lnTo>
                    <a:pt x="18210" y="32473"/>
                  </a:lnTo>
                  <a:cubicBezTo>
                    <a:pt x="17925" y="31903"/>
                    <a:pt x="17577" y="31428"/>
                    <a:pt x="17102" y="31017"/>
                  </a:cubicBezTo>
                  <a:cubicBezTo>
                    <a:pt x="21282" y="28927"/>
                    <a:pt x="25083" y="26235"/>
                    <a:pt x="29516" y="24525"/>
                  </a:cubicBezTo>
                  <a:cubicBezTo>
                    <a:pt x="29548" y="24493"/>
                    <a:pt x="29548" y="24493"/>
                    <a:pt x="29611" y="24493"/>
                  </a:cubicBezTo>
                  <a:cubicBezTo>
                    <a:pt x="29699" y="24405"/>
                    <a:pt x="29679" y="24236"/>
                    <a:pt x="29550" y="24236"/>
                  </a:cubicBezTo>
                  <a:cubicBezTo>
                    <a:pt x="29540" y="24236"/>
                    <a:pt x="29528" y="24237"/>
                    <a:pt x="29516" y="24240"/>
                  </a:cubicBezTo>
                  <a:cubicBezTo>
                    <a:pt x="24893" y="25411"/>
                    <a:pt x="21061" y="28515"/>
                    <a:pt x="16849" y="30637"/>
                  </a:cubicBezTo>
                  <a:cubicBezTo>
                    <a:pt x="16817" y="30668"/>
                    <a:pt x="16785" y="30700"/>
                    <a:pt x="16785" y="30732"/>
                  </a:cubicBezTo>
                  <a:cubicBezTo>
                    <a:pt x="16342" y="30478"/>
                    <a:pt x="15835" y="30257"/>
                    <a:pt x="15234" y="30193"/>
                  </a:cubicBezTo>
                  <a:cubicBezTo>
                    <a:pt x="15107" y="30181"/>
                    <a:pt x="14985" y="30176"/>
                    <a:pt x="14866" y="30176"/>
                  </a:cubicBezTo>
                  <a:cubicBezTo>
                    <a:pt x="13709" y="30176"/>
                    <a:pt x="12926" y="30725"/>
                    <a:pt x="12352" y="31587"/>
                  </a:cubicBezTo>
                  <a:cubicBezTo>
                    <a:pt x="12288" y="31587"/>
                    <a:pt x="12288" y="31523"/>
                    <a:pt x="12257" y="31523"/>
                  </a:cubicBezTo>
                  <a:cubicBezTo>
                    <a:pt x="8868" y="30257"/>
                    <a:pt x="6208" y="27375"/>
                    <a:pt x="6018" y="23606"/>
                  </a:cubicBezTo>
                  <a:cubicBezTo>
                    <a:pt x="5796" y="19869"/>
                    <a:pt x="8013" y="16797"/>
                    <a:pt x="10990" y="14707"/>
                  </a:cubicBezTo>
                  <a:cubicBezTo>
                    <a:pt x="11497" y="15309"/>
                    <a:pt x="11940" y="15911"/>
                    <a:pt x="12288" y="16639"/>
                  </a:cubicBezTo>
                  <a:lnTo>
                    <a:pt x="12352" y="16702"/>
                  </a:lnTo>
                  <a:cubicBezTo>
                    <a:pt x="12130" y="16861"/>
                    <a:pt x="11908" y="17019"/>
                    <a:pt x="11718" y="17177"/>
                  </a:cubicBezTo>
                  <a:cubicBezTo>
                    <a:pt x="11592" y="17272"/>
                    <a:pt x="11655" y="17494"/>
                    <a:pt x="11782" y="17526"/>
                  </a:cubicBezTo>
                  <a:cubicBezTo>
                    <a:pt x="11813" y="17526"/>
                    <a:pt x="11813" y="17557"/>
                    <a:pt x="11813" y="17557"/>
                  </a:cubicBezTo>
                  <a:cubicBezTo>
                    <a:pt x="12130" y="18127"/>
                    <a:pt x="12542" y="18666"/>
                    <a:pt x="12922" y="19172"/>
                  </a:cubicBezTo>
                  <a:cubicBezTo>
                    <a:pt x="12948" y="19212"/>
                    <a:pt x="12975" y="19230"/>
                    <a:pt x="12999" y="19230"/>
                  </a:cubicBezTo>
                  <a:cubicBezTo>
                    <a:pt x="13033" y="19230"/>
                    <a:pt x="13062" y="19196"/>
                    <a:pt x="13080" y="19141"/>
                  </a:cubicBezTo>
                  <a:cubicBezTo>
                    <a:pt x="13143" y="19141"/>
                    <a:pt x="13207" y="19141"/>
                    <a:pt x="13238" y="19109"/>
                  </a:cubicBezTo>
                  <a:cubicBezTo>
                    <a:pt x="13618" y="18824"/>
                    <a:pt x="13967" y="18602"/>
                    <a:pt x="14315" y="18349"/>
                  </a:cubicBezTo>
                  <a:lnTo>
                    <a:pt x="14315" y="18349"/>
                  </a:lnTo>
                  <a:cubicBezTo>
                    <a:pt x="14157" y="18824"/>
                    <a:pt x="13935" y="19299"/>
                    <a:pt x="13682" y="19743"/>
                  </a:cubicBezTo>
                  <a:cubicBezTo>
                    <a:pt x="13618" y="19711"/>
                    <a:pt x="13523" y="19711"/>
                    <a:pt x="13460" y="19711"/>
                  </a:cubicBezTo>
                  <a:cubicBezTo>
                    <a:pt x="13333" y="19711"/>
                    <a:pt x="13302" y="19901"/>
                    <a:pt x="13365" y="19964"/>
                  </a:cubicBezTo>
                  <a:lnTo>
                    <a:pt x="13017" y="20693"/>
                  </a:lnTo>
                  <a:cubicBezTo>
                    <a:pt x="12922" y="20756"/>
                    <a:pt x="12985" y="20914"/>
                    <a:pt x="13080" y="20914"/>
                  </a:cubicBezTo>
                  <a:cubicBezTo>
                    <a:pt x="14410" y="21136"/>
                    <a:pt x="15740" y="21326"/>
                    <a:pt x="17102" y="21516"/>
                  </a:cubicBezTo>
                  <a:cubicBezTo>
                    <a:pt x="17197" y="21516"/>
                    <a:pt x="17292" y="21453"/>
                    <a:pt x="17292" y="21358"/>
                  </a:cubicBezTo>
                  <a:cubicBezTo>
                    <a:pt x="17450" y="21389"/>
                    <a:pt x="17577" y="21389"/>
                    <a:pt x="17735" y="21389"/>
                  </a:cubicBezTo>
                  <a:cubicBezTo>
                    <a:pt x="18369" y="21326"/>
                    <a:pt x="19066" y="20598"/>
                    <a:pt x="19572" y="20249"/>
                  </a:cubicBezTo>
                  <a:cubicBezTo>
                    <a:pt x="20174" y="19806"/>
                    <a:pt x="20807" y="19394"/>
                    <a:pt x="21409" y="18919"/>
                  </a:cubicBezTo>
                  <a:cubicBezTo>
                    <a:pt x="21441" y="18919"/>
                    <a:pt x="21441" y="18856"/>
                    <a:pt x="21441" y="18824"/>
                  </a:cubicBezTo>
                  <a:lnTo>
                    <a:pt x="21441" y="18697"/>
                  </a:lnTo>
                  <a:cubicBezTo>
                    <a:pt x="21409" y="18602"/>
                    <a:pt x="21377" y="18507"/>
                    <a:pt x="21314" y="18444"/>
                  </a:cubicBezTo>
                  <a:cubicBezTo>
                    <a:pt x="21916" y="17272"/>
                    <a:pt x="22517" y="16132"/>
                    <a:pt x="22961" y="14897"/>
                  </a:cubicBezTo>
                  <a:cubicBezTo>
                    <a:pt x="22961" y="14866"/>
                    <a:pt x="22961" y="14834"/>
                    <a:pt x="22898" y="14834"/>
                  </a:cubicBezTo>
                  <a:cubicBezTo>
                    <a:pt x="22898" y="14771"/>
                    <a:pt x="22898" y="14739"/>
                    <a:pt x="22866" y="14739"/>
                  </a:cubicBezTo>
                  <a:cubicBezTo>
                    <a:pt x="22486" y="14549"/>
                    <a:pt x="22074" y="14390"/>
                    <a:pt x="21694" y="14232"/>
                  </a:cubicBezTo>
                  <a:cubicBezTo>
                    <a:pt x="21666" y="14223"/>
                    <a:pt x="21644" y="14219"/>
                    <a:pt x="21625" y="14219"/>
                  </a:cubicBezTo>
                  <a:cubicBezTo>
                    <a:pt x="21581" y="14219"/>
                    <a:pt x="21558" y="14241"/>
                    <a:pt x="21536" y="14264"/>
                  </a:cubicBezTo>
                  <a:cubicBezTo>
                    <a:pt x="21409" y="14422"/>
                    <a:pt x="21377" y="14580"/>
                    <a:pt x="21377" y="14771"/>
                  </a:cubicBezTo>
                  <a:cubicBezTo>
                    <a:pt x="21124" y="14675"/>
                    <a:pt x="20807" y="14549"/>
                    <a:pt x="20522" y="14454"/>
                  </a:cubicBezTo>
                  <a:lnTo>
                    <a:pt x="21377" y="13884"/>
                  </a:lnTo>
                  <a:cubicBezTo>
                    <a:pt x="21409" y="13852"/>
                    <a:pt x="21314" y="13757"/>
                    <a:pt x="21282" y="13757"/>
                  </a:cubicBezTo>
                  <a:cubicBezTo>
                    <a:pt x="21251" y="13789"/>
                    <a:pt x="21251" y="13789"/>
                    <a:pt x="21219" y="13789"/>
                  </a:cubicBezTo>
                  <a:cubicBezTo>
                    <a:pt x="19826" y="14232"/>
                    <a:pt x="18464" y="15151"/>
                    <a:pt x="17260" y="15879"/>
                  </a:cubicBezTo>
                  <a:cubicBezTo>
                    <a:pt x="15772" y="16797"/>
                    <a:pt x="14410" y="17747"/>
                    <a:pt x="13017" y="18729"/>
                  </a:cubicBezTo>
                  <a:cubicBezTo>
                    <a:pt x="13017" y="18792"/>
                    <a:pt x="12985" y="18792"/>
                    <a:pt x="12985" y="18824"/>
                  </a:cubicBezTo>
                  <a:cubicBezTo>
                    <a:pt x="12700" y="18349"/>
                    <a:pt x="12415" y="17874"/>
                    <a:pt x="12098" y="17399"/>
                  </a:cubicBezTo>
                  <a:cubicBezTo>
                    <a:pt x="12098" y="17367"/>
                    <a:pt x="12067" y="17367"/>
                    <a:pt x="12067" y="17367"/>
                  </a:cubicBezTo>
                  <a:cubicBezTo>
                    <a:pt x="14600" y="15531"/>
                    <a:pt x="17197" y="13947"/>
                    <a:pt x="19889" y="12364"/>
                  </a:cubicBezTo>
                  <a:cubicBezTo>
                    <a:pt x="19889" y="12364"/>
                    <a:pt x="19889" y="12427"/>
                    <a:pt x="19952" y="12459"/>
                  </a:cubicBezTo>
                  <a:cubicBezTo>
                    <a:pt x="20301" y="12902"/>
                    <a:pt x="20649" y="13314"/>
                    <a:pt x="21061" y="13725"/>
                  </a:cubicBezTo>
                  <a:cubicBezTo>
                    <a:pt x="21092" y="13757"/>
                    <a:pt x="21156" y="13757"/>
                    <a:pt x="21219" y="13757"/>
                  </a:cubicBezTo>
                  <a:cubicBezTo>
                    <a:pt x="21282" y="13725"/>
                    <a:pt x="21377" y="13630"/>
                    <a:pt x="21282" y="13567"/>
                  </a:cubicBezTo>
                  <a:cubicBezTo>
                    <a:pt x="20966" y="13092"/>
                    <a:pt x="20586" y="12649"/>
                    <a:pt x="20206" y="12205"/>
                  </a:cubicBezTo>
                  <a:cubicBezTo>
                    <a:pt x="20192" y="12179"/>
                    <a:pt x="20173" y="12169"/>
                    <a:pt x="20149" y="12169"/>
                  </a:cubicBezTo>
                  <a:cubicBezTo>
                    <a:pt x="20115" y="12169"/>
                    <a:pt x="20070" y="12187"/>
                    <a:pt x="20016" y="12205"/>
                  </a:cubicBezTo>
                  <a:cubicBezTo>
                    <a:pt x="19992" y="12159"/>
                    <a:pt x="19935" y="12130"/>
                    <a:pt x="19882" y="12130"/>
                  </a:cubicBezTo>
                  <a:cubicBezTo>
                    <a:pt x="19862" y="12130"/>
                    <a:pt x="19843" y="12134"/>
                    <a:pt x="19826" y="12142"/>
                  </a:cubicBezTo>
                  <a:lnTo>
                    <a:pt x="19097" y="12490"/>
                  </a:lnTo>
                  <a:cubicBezTo>
                    <a:pt x="17165" y="9608"/>
                    <a:pt x="15075" y="6758"/>
                    <a:pt x="12922" y="4035"/>
                  </a:cubicBezTo>
                  <a:cubicBezTo>
                    <a:pt x="12902" y="3975"/>
                    <a:pt x="12869" y="3952"/>
                    <a:pt x="12823" y="3952"/>
                  </a:cubicBezTo>
                  <a:cubicBezTo>
                    <a:pt x="12797" y="3952"/>
                    <a:pt x="12767" y="3960"/>
                    <a:pt x="12732" y="3971"/>
                  </a:cubicBezTo>
                  <a:lnTo>
                    <a:pt x="12700" y="3971"/>
                  </a:lnTo>
                  <a:cubicBezTo>
                    <a:pt x="12700" y="3971"/>
                    <a:pt x="12700" y="3940"/>
                    <a:pt x="12668" y="3940"/>
                  </a:cubicBezTo>
                  <a:cubicBezTo>
                    <a:pt x="12383" y="3750"/>
                    <a:pt x="11972" y="3750"/>
                    <a:pt x="11623" y="3718"/>
                  </a:cubicBezTo>
                  <a:cubicBezTo>
                    <a:pt x="11180" y="3718"/>
                    <a:pt x="10768" y="3718"/>
                    <a:pt x="10325" y="3750"/>
                  </a:cubicBezTo>
                  <a:lnTo>
                    <a:pt x="10325" y="3718"/>
                  </a:lnTo>
                  <a:cubicBezTo>
                    <a:pt x="9502" y="2610"/>
                    <a:pt x="8805" y="1375"/>
                    <a:pt x="8235" y="108"/>
                  </a:cubicBezTo>
                  <a:cubicBezTo>
                    <a:pt x="8205" y="33"/>
                    <a:pt x="8147" y="1"/>
                    <a:pt x="8090"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01" name="Google Shape;1601;p51"/>
            <p:cNvSpPr/>
            <p:nvPr/>
          </p:nvSpPr>
          <p:spPr>
            <a:xfrm>
              <a:off x="771982" y="1762620"/>
              <a:ext cx="37943" cy="25788"/>
            </a:xfrm>
            <a:custGeom>
              <a:avLst/>
              <a:gdLst/>
              <a:ahLst/>
              <a:cxnLst/>
              <a:rect l="l" t="t" r="r" b="b"/>
              <a:pathLst>
                <a:path w="1208" h="821" extrusionOk="0">
                  <a:moveTo>
                    <a:pt x="1098" y="1"/>
                  </a:moveTo>
                  <a:cubicBezTo>
                    <a:pt x="1088" y="1"/>
                    <a:pt x="1077" y="4"/>
                    <a:pt x="1065" y="12"/>
                  </a:cubicBezTo>
                  <a:cubicBezTo>
                    <a:pt x="653" y="107"/>
                    <a:pt x="305" y="329"/>
                    <a:pt x="51" y="645"/>
                  </a:cubicBezTo>
                  <a:cubicBezTo>
                    <a:pt x="0" y="723"/>
                    <a:pt x="95" y="821"/>
                    <a:pt x="200" y="821"/>
                  </a:cubicBezTo>
                  <a:cubicBezTo>
                    <a:pt x="225" y="821"/>
                    <a:pt x="249" y="816"/>
                    <a:pt x="273" y="804"/>
                  </a:cubicBezTo>
                  <a:cubicBezTo>
                    <a:pt x="495" y="519"/>
                    <a:pt x="748" y="329"/>
                    <a:pt x="1097" y="202"/>
                  </a:cubicBezTo>
                  <a:cubicBezTo>
                    <a:pt x="1208" y="174"/>
                    <a:pt x="1173" y="1"/>
                    <a:pt x="1098"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02" name="Google Shape;1602;p51"/>
            <p:cNvSpPr/>
            <p:nvPr/>
          </p:nvSpPr>
          <p:spPr>
            <a:xfrm>
              <a:off x="871081" y="927679"/>
              <a:ext cx="66652" cy="61972"/>
            </a:xfrm>
            <a:custGeom>
              <a:avLst/>
              <a:gdLst/>
              <a:ahLst/>
              <a:cxnLst/>
              <a:rect l="l" t="t" r="r" b="b"/>
              <a:pathLst>
                <a:path w="2122" h="1973" extrusionOk="0">
                  <a:moveTo>
                    <a:pt x="950" y="214"/>
                  </a:moveTo>
                  <a:cubicBezTo>
                    <a:pt x="1330" y="246"/>
                    <a:pt x="1774" y="562"/>
                    <a:pt x="1774" y="1006"/>
                  </a:cubicBezTo>
                  <a:cubicBezTo>
                    <a:pt x="1774" y="1354"/>
                    <a:pt x="1425" y="1639"/>
                    <a:pt x="1077" y="1671"/>
                  </a:cubicBezTo>
                  <a:cubicBezTo>
                    <a:pt x="1044" y="1674"/>
                    <a:pt x="1013" y="1676"/>
                    <a:pt x="983" y="1676"/>
                  </a:cubicBezTo>
                  <a:cubicBezTo>
                    <a:pt x="218" y="1676"/>
                    <a:pt x="185" y="553"/>
                    <a:pt x="855" y="309"/>
                  </a:cubicBezTo>
                  <a:cubicBezTo>
                    <a:pt x="918" y="246"/>
                    <a:pt x="950" y="246"/>
                    <a:pt x="950" y="214"/>
                  </a:cubicBezTo>
                  <a:close/>
                  <a:moveTo>
                    <a:pt x="883" y="0"/>
                  </a:moveTo>
                  <a:cubicBezTo>
                    <a:pt x="855" y="0"/>
                    <a:pt x="823" y="8"/>
                    <a:pt x="792" y="24"/>
                  </a:cubicBezTo>
                  <a:cubicBezTo>
                    <a:pt x="285" y="119"/>
                    <a:pt x="0" y="689"/>
                    <a:pt x="63" y="1196"/>
                  </a:cubicBezTo>
                  <a:cubicBezTo>
                    <a:pt x="147" y="1670"/>
                    <a:pt x="551" y="1972"/>
                    <a:pt x="992" y="1972"/>
                  </a:cubicBezTo>
                  <a:cubicBezTo>
                    <a:pt x="1052" y="1972"/>
                    <a:pt x="1112" y="1967"/>
                    <a:pt x="1172" y="1956"/>
                  </a:cubicBezTo>
                  <a:cubicBezTo>
                    <a:pt x="1710" y="1892"/>
                    <a:pt x="2122" y="1449"/>
                    <a:pt x="2059" y="879"/>
                  </a:cubicBezTo>
                  <a:cubicBezTo>
                    <a:pt x="1975" y="403"/>
                    <a:pt x="1570" y="2"/>
                    <a:pt x="1127" y="2"/>
                  </a:cubicBezTo>
                  <a:cubicBezTo>
                    <a:pt x="1068" y="2"/>
                    <a:pt x="1009" y="9"/>
                    <a:pt x="950" y="24"/>
                  </a:cubicBezTo>
                  <a:cubicBezTo>
                    <a:pt x="934" y="8"/>
                    <a:pt x="911" y="0"/>
                    <a:pt x="883"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03" name="Google Shape;1603;p51"/>
            <p:cNvSpPr/>
            <p:nvPr/>
          </p:nvSpPr>
          <p:spPr>
            <a:xfrm>
              <a:off x="1052097" y="1573594"/>
              <a:ext cx="90555" cy="78651"/>
            </a:xfrm>
            <a:custGeom>
              <a:avLst/>
              <a:gdLst/>
              <a:ahLst/>
              <a:cxnLst/>
              <a:rect l="l" t="t" r="r" b="b"/>
              <a:pathLst>
                <a:path w="2883" h="2504" extrusionOk="0">
                  <a:moveTo>
                    <a:pt x="1226" y="294"/>
                  </a:moveTo>
                  <a:cubicBezTo>
                    <a:pt x="1628" y="294"/>
                    <a:pt x="2038" y="508"/>
                    <a:pt x="2218" y="868"/>
                  </a:cubicBezTo>
                  <a:cubicBezTo>
                    <a:pt x="2471" y="1343"/>
                    <a:pt x="2186" y="1850"/>
                    <a:pt x="1743" y="2103"/>
                  </a:cubicBezTo>
                  <a:cubicBezTo>
                    <a:pt x="1595" y="2165"/>
                    <a:pt x="1459" y="2192"/>
                    <a:pt x="1335" y="2192"/>
                  </a:cubicBezTo>
                  <a:cubicBezTo>
                    <a:pt x="501" y="2192"/>
                    <a:pt x="230" y="945"/>
                    <a:pt x="919" y="393"/>
                  </a:cubicBezTo>
                  <a:cubicBezTo>
                    <a:pt x="951" y="361"/>
                    <a:pt x="951" y="361"/>
                    <a:pt x="951" y="330"/>
                  </a:cubicBezTo>
                  <a:cubicBezTo>
                    <a:pt x="1040" y="306"/>
                    <a:pt x="1133" y="294"/>
                    <a:pt x="1226" y="294"/>
                  </a:cubicBezTo>
                  <a:close/>
                  <a:moveTo>
                    <a:pt x="1456" y="0"/>
                  </a:moveTo>
                  <a:cubicBezTo>
                    <a:pt x="1256" y="0"/>
                    <a:pt x="1051" y="54"/>
                    <a:pt x="856" y="171"/>
                  </a:cubicBezTo>
                  <a:cubicBezTo>
                    <a:pt x="824" y="140"/>
                    <a:pt x="800" y="124"/>
                    <a:pt x="781" y="124"/>
                  </a:cubicBezTo>
                  <a:cubicBezTo>
                    <a:pt x="761" y="124"/>
                    <a:pt x="745" y="140"/>
                    <a:pt x="729" y="171"/>
                  </a:cubicBezTo>
                  <a:cubicBezTo>
                    <a:pt x="159" y="488"/>
                    <a:pt x="1" y="1311"/>
                    <a:pt x="286" y="1850"/>
                  </a:cubicBezTo>
                  <a:cubicBezTo>
                    <a:pt x="507" y="2293"/>
                    <a:pt x="946" y="2503"/>
                    <a:pt x="1384" y="2503"/>
                  </a:cubicBezTo>
                  <a:cubicBezTo>
                    <a:pt x="1573" y="2503"/>
                    <a:pt x="1761" y="2464"/>
                    <a:pt x="1933" y="2388"/>
                  </a:cubicBezTo>
                  <a:cubicBezTo>
                    <a:pt x="2534" y="2103"/>
                    <a:pt x="2883" y="1343"/>
                    <a:pt x="2598" y="710"/>
                  </a:cubicBezTo>
                  <a:cubicBezTo>
                    <a:pt x="2335" y="272"/>
                    <a:pt x="1905" y="0"/>
                    <a:pt x="1456"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04" name="Google Shape;1604;p51"/>
            <p:cNvSpPr/>
            <p:nvPr/>
          </p:nvSpPr>
          <p:spPr>
            <a:xfrm>
              <a:off x="1120727" y="1654475"/>
              <a:ext cx="42058" cy="31944"/>
            </a:xfrm>
            <a:custGeom>
              <a:avLst/>
              <a:gdLst/>
              <a:ahLst/>
              <a:cxnLst/>
              <a:rect l="l" t="t" r="r" b="b"/>
              <a:pathLst>
                <a:path w="1339" h="1017" extrusionOk="0">
                  <a:moveTo>
                    <a:pt x="1266" y="0"/>
                  </a:moveTo>
                  <a:cubicBezTo>
                    <a:pt x="1242" y="0"/>
                    <a:pt x="1217" y="11"/>
                    <a:pt x="1204" y="35"/>
                  </a:cubicBezTo>
                  <a:cubicBezTo>
                    <a:pt x="951" y="447"/>
                    <a:pt x="603" y="637"/>
                    <a:pt x="128" y="795"/>
                  </a:cubicBezTo>
                  <a:cubicBezTo>
                    <a:pt x="1" y="827"/>
                    <a:pt x="1" y="1017"/>
                    <a:pt x="159" y="1017"/>
                  </a:cubicBezTo>
                  <a:cubicBezTo>
                    <a:pt x="666" y="985"/>
                    <a:pt x="1141" y="542"/>
                    <a:pt x="1299" y="67"/>
                  </a:cubicBezTo>
                  <a:cubicBezTo>
                    <a:pt x="1339" y="27"/>
                    <a:pt x="1305" y="0"/>
                    <a:pt x="1266"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05" name="Google Shape;1605;p51"/>
            <p:cNvSpPr/>
            <p:nvPr/>
          </p:nvSpPr>
          <p:spPr>
            <a:xfrm>
              <a:off x="1338587" y="1855028"/>
              <a:ext cx="73154" cy="26353"/>
            </a:xfrm>
            <a:custGeom>
              <a:avLst/>
              <a:gdLst/>
              <a:ahLst/>
              <a:cxnLst/>
              <a:rect l="l" t="t" r="r" b="b"/>
              <a:pathLst>
                <a:path w="2329" h="839" extrusionOk="0">
                  <a:moveTo>
                    <a:pt x="2218" y="1"/>
                  </a:moveTo>
                  <a:cubicBezTo>
                    <a:pt x="2207" y="1"/>
                    <a:pt x="2196" y="5"/>
                    <a:pt x="2186" y="15"/>
                  </a:cubicBezTo>
                  <a:cubicBezTo>
                    <a:pt x="1489" y="395"/>
                    <a:pt x="919" y="554"/>
                    <a:pt x="159" y="617"/>
                  </a:cubicBezTo>
                  <a:cubicBezTo>
                    <a:pt x="1" y="617"/>
                    <a:pt x="1" y="839"/>
                    <a:pt x="159" y="839"/>
                  </a:cubicBezTo>
                  <a:cubicBezTo>
                    <a:pt x="919" y="839"/>
                    <a:pt x="1647" y="585"/>
                    <a:pt x="2249" y="174"/>
                  </a:cubicBezTo>
                  <a:cubicBezTo>
                    <a:pt x="2329" y="121"/>
                    <a:pt x="2275" y="1"/>
                    <a:pt x="2218"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06" name="Google Shape;1606;p51"/>
            <p:cNvSpPr/>
            <p:nvPr/>
          </p:nvSpPr>
          <p:spPr>
            <a:xfrm>
              <a:off x="1436335" y="1402755"/>
              <a:ext cx="68223" cy="32132"/>
            </a:xfrm>
            <a:custGeom>
              <a:avLst/>
              <a:gdLst/>
              <a:ahLst/>
              <a:cxnLst/>
              <a:rect l="l" t="t" r="r" b="b"/>
              <a:pathLst>
                <a:path w="2172" h="1023" extrusionOk="0">
                  <a:moveTo>
                    <a:pt x="2099" y="1"/>
                  </a:moveTo>
                  <a:cubicBezTo>
                    <a:pt x="2093" y="1"/>
                    <a:pt x="2088" y="2"/>
                    <a:pt x="2082" y="5"/>
                  </a:cubicBezTo>
                  <a:cubicBezTo>
                    <a:pt x="1386" y="227"/>
                    <a:pt x="689" y="417"/>
                    <a:pt x="87" y="797"/>
                  </a:cubicBezTo>
                  <a:cubicBezTo>
                    <a:pt x="1" y="883"/>
                    <a:pt x="45" y="1023"/>
                    <a:pt x="150" y="1023"/>
                  </a:cubicBezTo>
                  <a:cubicBezTo>
                    <a:pt x="160" y="1023"/>
                    <a:pt x="171" y="1021"/>
                    <a:pt x="182" y="1018"/>
                  </a:cubicBezTo>
                  <a:cubicBezTo>
                    <a:pt x="847" y="733"/>
                    <a:pt x="1449" y="417"/>
                    <a:pt x="2114" y="163"/>
                  </a:cubicBezTo>
                  <a:cubicBezTo>
                    <a:pt x="2172" y="135"/>
                    <a:pt x="2151" y="1"/>
                    <a:pt x="2099"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grpSp>
      <p:grpSp>
        <p:nvGrpSpPr>
          <p:cNvPr id="1607" name="Google Shape;1607;p51"/>
          <p:cNvGrpSpPr/>
          <p:nvPr/>
        </p:nvGrpSpPr>
        <p:grpSpPr>
          <a:xfrm>
            <a:off x="2890917" y="4933989"/>
            <a:ext cx="990336" cy="1064505"/>
            <a:chOff x="2168188" y="3700491"/>
            <a:chExt cx="742752" cy="798379"/>
          </a:xfrm>
        </p:grpSpPr>
        <p:sp>
          <p:nvSpPr>
            <p:cNvPr id="1608" name="Google Shape;1608;p51"/>
            <p:cNvSpPr/>
            <p:nvPr/>
          </p:nvSpPr>
          <p:spPr>
            <a:xfrm>
              <a:off x="2222936" y="4170196"/>
              <a:ext cx="529196" cy="275591"/>
            </a:xfrm>
            <a:custGeom>
              <a:avLst/>
              <a:gdLst/>
              <a:ahLst/>
              <a:cxnLst/>
              <a:rect l="l" t="t" r="r" b="b"/>
              <a:pathLst>
                <a:path w="16848" h="8774" extrusionOk="0">
                  <a:moveTo>
                    <a:pt x="506" y="1"/>
                  </a:moveTo>
                  <a:cubicBezTo>
                    <a:pt x="506" y="24"/>
                    <a:pt x="508" y="41"/>
                    <a:pt x="511" y="55"/>
                  </a:cubicBezTo>
                  <a:lnTo>
                    <a:pt x="511" y="55"/>
                  </a:lnTo>
                  <a:cubicBezTo>
                    <a:pt x="510" y="37"/>
                    <a:pt x="508" y="19"/>
                    <a:pt x="506" y="1"/>
                  </a:cubicBezTo>
                  <a:close/>
                  <a:moveTo>
                    <a:pt x="6745" y="7000"/>
                  </a:moveTo>
                  <a:cubicBezTo>
                    <a:pt x="7600" y="7000"/>
                    <a:pt x="8455" y="7031"/>
                    <a:pt x="9278" y="7031"/>
                  </a:cubicBezTo>
                  <a:cubicBezTo>
                    <a:pt x="9405" y="7031"/>
                    <a:pt x="9405" y="7221"/>
                    <a:pt x="9278" y="7221"/>
                  </a:cubicBezTo>
                  <a:cubicBezTo>
                    <a:pt x="8867" y="7253"/>
                    <a:pt x="8455" y="7269"/>
                    <a:pt x="8035" y="7269"/>
                  </a:cubicBezTo>
                  <a:cubicBezTo>
                    <a:pt x="7616" y="7269"/>
                    <a:pt x="7188" y="7253"/>
                    <a:pt x="6745" y="7221"/>
                  </a:cubicBezTo>
                  <a:cubicBezTo>
                    <a:pt x="6586" y="7221"/>
                    <a:pt x="6586" y="7000"/>
                    <a:pt x="6745" y="7000"/>
                  </a:cubicBezTo>
                  <a:close/>
                  <a:moveTo>
                    <a:pt x="7378" y="7791"/>
                  </a:moveTo>
                  <a:cubicBezTo>
                    <a:pt x="8100" y="7815"/>
                    <a:pt x="8821" y="7876"/>
                    <a:pt x="9543" y="7876"/>
                  </a:cubicBezTo>
                  <a:cubicBezTo>
                    <a:pt x="9771" y="7876"/>
                    <a:pt x="10000" y="7870"/>
                    <a:pt x="10228" y="7855"/>
                  </a:cubicBezTo>
                  <a:cubicBezTo>
                    <a:pt x="10355" y="7855"/>
                    <a:pt x="10355" y="8013"/>
                    <a:pt x="10228" y="8013"/>
                  </a:cubicBezTo>
                  <a:cubicBezTo>
                    <a:pt x="9753" y="8061"/>
                    <a:pt x="9270" y="8092"/>
                    <a:pt x="8787" y="8092"/>
                  </a:cubicBezTo>
                  <a:cubicBezTo>
                    <a:pt x="8305" y="8092"/>
                    <a:pt x="7822" y="8061"/>
                    <a:pt x="7347" y="7981"/>
                  </a:cubicBezTo>
                  <a:cubicBezTo>
                    <a:pt x="7220" y="7981"/>
                    <a:pt x="7283" y="7791"/>
                    <a:pt x="7378" y="7791"/>
                  </a:cubicBezTo>
                  <a:close/>
                  <a:moveTo>
                    <a:pt x="15992" y="33"/>
                  </a:moveTo>
                  <a:lnTo>
                    <a:pt x="15992" y="33"/>
                  </a:lnTo>
                  <a:cubicBezTo>
                    <a:pt x="15612" y="96"/>
                    <a:pt x="15232" y="223"/>
                    <a:pt x="14884" y="318"/>
                  </a:cubicBezTo>
                  <a:lnTo>
                    <a:pt x="14884" y="3864"/>
                  </a:lnTo>
                  <a:cubicBezTo>
                    <a:pt x="14915" y="3896"/>
                    <a:pt x="14915" y="3959"/>
                    <a:pt x="14884" y="3991"/>
                  </a:cubicBezTo>
                  <a:cubicBezTo>
                    <a:pt x="14884" y="4815"/>
                    <a:pt x="14820" y="5606"/>
                    <a:pt x="14789" y="6430"/>
                  </a:cubicBezTo>
                  <a:cubicBezTo>
                    <a:pt x="14789" y="6581"/>
                    <a:pt x="14687" y="6653"/>
                    <a:pt x="14592" y="6653"/>
                  </a:cubicBezTo>
                  <a:cubicBezTo>
                    <a:pt x="14528" y="6653"/>
                    <a:pt x="14466" y="6620"/>
                    <a:pt x="14440" y="6556"/>
                  </a:cubicBezTo>
                  <a:cubicBezTo>
                    <a:pt x="14298" y="6587"/>
                    <a:pt x="14153" y="6601"/>
                    <a:pt x="14005" y="6601"/>
                  </a:cubicBezTo>
                  <a:cubicBezTo>
                    <a:pt x="13693" y="6601"/>
                    <a:pt x="13370" y="6537"/>
                    <a:pt x="13047" y="6430"/>
                  </a:cubicBezTo>
                  <a:cubicBezTo>
                    <a:pt x="12899" y="6400"/>
                    <a:pt x="12972" y="6205"/>
                    <a:pt x="13111" y="6205"/>
                  </a:cubicBezTo>
                  <a:cubicBezTo>
                    <a:pt x="13121" y="6205"/>
                    <a:pt x="13131" y="6206"/>
                    <a:pt x="13142" y="6208"/>
                  </a:cubicBezTo>
                  <a:cubicBezTo>
                    <a:pt x="13461" y="6331"/>
                    <a:pt x="13799" y="6377"/>
                    <a:pt x="14142" y="6377"/>
                  </a:cubicBezTo>
                  <a:cubicBezTo>
                    <a:pt x="14241" y="6377"/>
                    <a:pt x="14341" y="6373"/>
                    <a:pt x="14440" y="6366"/>
                  </a:cubicBezTo>
                  <a:cubicBezTo>
                    <a:pt x="14409" y="5606"/>
                    <a:pt x="14409" y="4815"/>
                    <a:pt x="14409" y="4054"/>
                  </a:cubicBezTo>
                  <a:cubicBezTo>
                    <a:pt x="14187" y="4086"/>
                    <a:pt x="13965" y="4102"/>
                    <a:pt x="13744" y="4102"/>
                  </a:cubicBezTo>
                  <a:cubicBezTo>
                    <a:pt x="13522" y="4102"/>
                    <a:pt x="13300" y="4086"/>
                    <a:pt x="13079" y="4054"/>
                  </a:cubicBezTo>
                  <a:cubicBezTo>
                    <a:pt x="12984" y="4054"/>
                    <a:pt x="12984" y="3864"/>
                    <a:pt x="13079" y="3864"/>
                  </a:cubicBezTo>
                  <a:cubicBezTo>
                    <a:pt x="13226" y="3854"/>
                    <a:pt x="13374" y="3850"/>
                    <a:pt x="13522" y="3850"/>
                  </a:cubicBezTo>
                  <a:cubicBezTo>
                    <a:pt x="13818" y="3850"/>
                    <a:pt x="14113" y="3864"/>
                    <a:pt x="14409" y="3864"/>
                  </a:cubicBezTo>
                  <a:cubicBezTo>
                    <a:pt x="14409" y="3104"/>
                    <a:pt x="14440" y="2408"/>
                    <a:pt x="14440" y="1679"/>
                  </a:cubicBezTo>
                  <a:lnTo>
                    <a:pt x="14440" y="1679"/>
                  </a:lnTo>
                  <a:cubicBezTo>
                    <a:pt x="13934" y="1743"/>
                    <a:pt x="13459" y="1743"/>
                    <a:pt x="12920" y="1743"/>
                  </a:cubicBezTo>
                  <a:cubicBezTo>
                    <a:pt x="12762" y="1743"/>
                    <a:pt x="12762" y="1489"/>
                    <a:pt x="12920" y="1489"/>
                  </a:cubicBezTo>
                  <a:cubicBezTo>
                    <a:pt x="13459" y="1521"/>
                    <a:pt x="13934" y="1521"/>
                    <a:pt x="14440" y="1521"/>
                  </a:cubicBezTo>
                  <a:cubicBezTo>
                    <a:pt x="14472" y="1204"/>
                    <a:pt x="14472" y="856"/>
                    <a:pt x="14472" y="508"/>
                  </a:cubicBezTo>
                  <a:lnTo>
                    <a:pt x="14472" y="508"/>
                  </a:lnTo>
                  <a:cubicBezTo>
                    <a:pt x="12565" y="918"/>
                    <a:pt x="10615" y="1107"/>
                    <a:pt x="8659" y="1107"/>
                  </a:cubicBezTo>
                  <a:cubicBezTo>
                    <a:pt x="5936" y="1107"/>
                    <a:pt x="3205" y="741"/>
                    <a:pt x="569" y="96"/>
                  </a:cubicBezTo>
                  <a:cubicBezTo>
                    <a:pt x="545" y="96"/>
                    <a:pt x="521" y="96"/>
                    <a:pt x="511" y="55"/>
                  </a:cubicBezTo>
                  <a:lnTo>
                    <a:pt x="511" y="55"/>
                  </a:lnTo>
                  <a:cubicBezTo>
                    <a:pt x="683" y="1934"/>
                    <a:pt x="1" y="3692"/>
                    <a:pt x="158" y="5575"/>
                  </a:cubicBezTo>
                  <a:cubicBezTo>
                    <a:pt x="284" y="7380"/>
                    <a:pt x="1393" y="8488"/>
                    <a:pt x="3261" y="8646"/>
                  </a:cubicBezTo>
                  <a:cubicBezTo>
                    <a:pt x="4106" y="8731"/>
                    <a:pt x="4950" y="8745"/>
                    <a:pt x="5795" y="8745"/>
                  </a:cubicBezTo>
                  <a:cubicBezTo>
                    <a:pt x="6217" y="8745"/>
                    <a:pt x="6639" y="8741"/>
                    <a:pt x="7062" y="8741"/>
                  </a:cubicBezTo>
                  <a:cubicBezTo>
                    <a:pt x="7414" y="8751"/>
                    <a:pt x="7769" y="8755"/>
                    <a:pt x="8125" y="8755"/>
                  </a:cubicBezTo>
                  <a:cubicBezTo>
                    <a:pt x="8983" y="8755"/>
                    <a:pt x="9843" y="8732"/>
                    <a:pt x="10672" y="8710"/>
                  </a:cubicBezTo>
                  <a:cubicBezTo>
                    <a:pt x="11812" y="8646"/>
                    <a:pt x="13300" y="8773"/>
                    <a:pt x="14409" y="8456"/>
                  </a:cubicBezTo>
                  <a:cubicBezTo>
                    <a:pt x="16847" y="7791"/>
                    <a:pt x="16024" y="2534"/>
                    <a:pt x="15992" y="33"/>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09" name="Google Shape;1609;p51"/>
            <p:cNvSpPr/>
            <p:nvPr/>
          </p:nvSpPr>
          <p:spPr>
            <a:xfrm>
              <a:off x="2242787" y="4140357"/>
              <a:ext cx="433741" cy="49848"/>
            </a:xfrm>
            <a:custGeom>
              <a:avLst/>
              <a:gdLst/>
              <a:ahLst/>
              <a:cxnLst/>
              <a:rect l="l" t="t" r="r" b="b"/>
              <a:pathLst>
                <a:path w="13809" h="1587" extrusionOk="0">
                  <a:moveTo>
                    <a:pt x="7918" y="1"/>
                  </a:moveTo>
                  <a:cubicBezTo>
                    <a:pt x="5258" y="1"/>
                    <a:pt x="2598" y="191"/>
                    <a:pt x="1" y="634"/>
                  </a:cubicBezTo>
                  <a:cubicBezTo>
                    <a:pt x="1" y="666"/>
                    <a:pt x="32" y="666"/>
                    <a:pt x="32" y="666"/>
                  </a:cubicBezTo>
                  <a:cubicBezTo>
                    <a:pt x="2627" y="1306"/>
                    <a:pt x="5193" y="1586"/>
                    <a:pt x="7761" y="1586"/>
                  </a:cubicBezTo>
                  <a:cubicBezTo>
                    <a:pt x="9769" y="1586"/>
                    <a:pt x="11780" y="1415"/>
                    <a:pt x="13808" y="1109"/>
                  </a:cubicBezTo>
                  <a:lnTo>
                    <a:pt x="13808" y="792"/>
                  </a:lnTo>
                  <a:cubicBezTo>
                    <a:pt x="13471" y="792"/>
                    <a:pt x="13119" y="807"/>
                    <a:pt x="12772" y="807"/>
                  </a:cubicBezTo>
                  <a:cubicBezTo>
                    <a:pt x="12598" y="807"/>
                    <a:pt x="12426" y="803"/>
                    <a:pt x="12257" y="792"/>
                  </a:cubicBezTo>
                  <a:cubicBezTo>
                    <a:pt x="12130" y="792"/>
                    <a:pt x="12130" y="571"/>
                    <a:pt x="12257" y="571"/>
                  </a:cubicBezTo>
                  <a:lnTo>
                    <a:pt x="13808" y="571"/>
                  </a:lnTo>
                  <a:lnTo>
                    <a:pt x="13808" y="381"/>
                  </a:lnTo>
                  <a:cubicBezTo>
                    <a:pt x="11877" y="222"/>
                    <a:pt x="9881" y="1"/>
                    <a:pt x="7918"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10" name="Google Shape;1610;p51"/>
            <p:cNvSpPr/>
            <p:nvPr/>
          </p:nvSpPr>
          <p:spPr>
            <a:xfrm>
              <a:off x="2168188" y="3700491"/>
              <a:ext cx="742752" cy="798379"/>
            </a:xfrm>
            <a:custGeom>
              <a:avLst/>
              <a:gdLst/>
              <a:ahLst/>
              <a:cxnLst/>
              <a:rect l="l" t="t" r="r" b="b"/>
              <a:pathLst>
                <a:path w="23647" h="25418" extrusionOk="0">
                  <a:moveTo>
                    <a:pt x="11593" y="480"/>
                  </a:moveTo>
                  <a:cubicBezTo>
                    <a:pt x="11751" y="480"/>
                    <a:pt x="11909" y="481"/>
                    <a:pt x="12066" y="482"/>
                  </a:cubicBezTo>
                  <a:cubicBezTo>
                    <a:pt x="15898" y="545"/>
                    <a:pt x="19572" y="1274"/>
                    <a:pt x="23372" y="1844"/>
                  </a:cubicBezTo>
                  <a:cubicBezTo>
                    <a:pt x="22644" y="1971"/>
                    <a:pt x="22011" y="2192"/>
                    <a:pt x="21472" y="2604"/>
                  </a:cubicBezTo>
                  <a:cubicBezTo>
                    <a:pt x="19002" y="4377"/>
                    <a:pt x="19034" y="8621"/>
                    <a:pt x="19002" y="11408"/>
                  </a:cubicBezTo>
                  <a:cubicBezTo>
                    <a:pt x="18939" y="14258"/>
                    <a:pt x="18875" y="17108"/>
                    <a:pt x="18875" y="19959"/>
                  </a:cubicBezTo>
                  <a:cubicBezTo>
                    <a:pt x="18875" y="21352"/>
                    <a:pt x="19160" y="23284"/>
                    <a:pt x="17925" y="24297"/>
                  </a:cubicBezTo>
                  <a:cubicBezTo>
                    <a:pt x="17361" y="24768"/>
                    <a:pt x="16203" y="24847"/>
                    <a:pt x="15105" y="24847"/>
                  </a:cubicBezTo>
                  <a:cubicBezTo>
                    <a:pt x="14548" y="24847"/>
                    <a:pt x="14007" y="24826"/>
                    <a:pt x="13565" y="24826"/>
                  </a:cubicBezTo>
                  <a:cubicBezTo>
                    <a:pt x="13411" y="24826"/>
                    <a:pt x="13269" y="24829"/>
                    <a:pt x="13143" y="24836"/>
                  </a:cubicBezTo>
                  <a:cubicBezTo>
                    <a:pt x="11633" y="24903"/>
                    <a:pt x="10113" y="24935"/>
                    <a:pt x="8594" y="24935"/>
                  </a:cubicBezTo>
                  <a:cubicBezTo>
                    <a:pt x="7279" y="24935"/>
                    <a:pt x="5964" y="24911"/>
                    <a:pt x="4656" y="24867"/>
                  </a:cubicBezTo>
                  <a:cubicBezTo>
                    <a:pt x="2787" y="24804"/>
                    <a:pt x="1204" y="24297"/>
                    <a:pt x="1141" y="22175"/>
                  </a:cubicBezTo>
                  <a:cubicBezTo>
                    <a:pt x="1046" y="20877"/>
                    <a:pt x="1204" y="19483"/>
                    <a:pt x="1267" y="18185"/>
                  </a:cubicBezTo>
                  <a:cubicBezTo>
                    <a:pt x="1362" y="12896"/>
                    <a:pt x="1141" y="7576"/>
                    <a:pt x="634" y="2287"/>
                  </a:cubicBezTo>
                  <a:lnTo>
                    <a:pt x="634" y="2129"/>
                  </a:lnTo>
                  <a:cubicBezTo>
                    <a:pt x="634" y="1907"/>
                    <a:pt x="571" y="1717"/>
                    <a:pt x="571" y="1559"/>
                  </a:cubicBezTo>
                  <a:lnTo>
                    <a:pt x="571" y="1559"/>
                  </a:lnTo>
                  <a:cubicBezTo>
                    <a:pt x="634" y="1591"/>
                    <a:pt x="697" y="1591"/>
                    <a:pt x="729" y="1591"/>
                  </a:cubicBezTo>
                  <a:cubicBezTo>
                    <a:pt x="4311" y="832"/>
                    <a:pt x="7951" y="480"/>
                    <a:pt x="11593" y="480"/>
                  </a:cubicBezTo>
                  <a:close/>
                  <a:moveTo>
                    <a:pt x="11241" y="0"/>
                  </a:moveTo>
                  <a:cubicBezTo>
                    <a:pt x="7680" y="0"/>
                    <a:pt x="4098" y="378"/>
                    <a:pt x="571" y="1084"/>
                  </a:cubicBezTo>
                  <a:cubicBezTo>
                    <a:pt x="543" y="1075"/>
                    <a:pt x="518" y="1071"/>
                    <a:pt x="495" y="1071"/>
                  </a:cubicBezTo>
                  <a:cubicBezTo>
                    <a:pt x="441" y="1071"/>
                    <a:pt x="403" y="1093"/>
                    <a:pt x="381" y="1116"/>
                  </a:cubicBezTo>
                  <a:cubicBezTo>
                    <a:pt x="332" y="1077"/>
                    <a:pt x="278" y="1059"/>
                    <a:pt x="226" y="1059"/>
                  </a:cubicBezTo>
                  <a:cubicBezTo>
                    <a:pt x="107" y="1059"/>
                    <a:pt x="1" y="1152"/>
                    <a:pt x="1" y="1306"/>
                  </a:cubicBezTo>
                  <a:cubicBezTo>
                    <a:pt x="634" y="7734"/>
                    <a:pt x="824" y="14195"/>
                    <a:pt x="634" y="20655"/>
                  </a:cubicBezTo>
                  <a:cubicBezTo>
                    <a:pt x="571" y="22239"/>
                    <a:pt x="412" y="24075"/>
                    <a:pt x="2091" y="24931"/>
                  </a:cubicBezTo>
                  <a:cubicBezTo>
                    <a:pt x="2946" y="25342"/>
                    <a:pt x="3991" y="25311"/>
                    <a:pt x="4941" y="25342"/>
                  </a:cubicBezTo>
                  <a:cubicBezTo>
                    <a:pt x="6146" y="25389"/>
                    <a:pt x="7386" y="25418"/>
                    <a:pt x="8622" y="25418"/>
                  </a:cubicBezTo>
                  <a:cubicBezTo>
                    <a:pt x="9075" y="25418"/>
                    <a:pt x="9527" y="25414"/>
                    <a:pt x="9976" y="25406"/>
                  </a:cubicBezTo>
                  <a:cubicBezTo>
                    <a:pt x="11623" y="25342"/>
                    <a:pt x="13333" y="25311"/>
                    <a:pt x="14980" y="25184"/>
                  </a:cubicBezTo>
                  <a:cubicBezTo>
                    <a:pt x="15867" y="25152"/>
                    <a:pt x="16880" y="25184"/>
                    <a:pt x="17735" y="24867"/>
                  </a:cubicBezTo>
                  <a:cubicBezTo>
                    <a:pt x="19667" y="24075"/>
                    <a:pt x="19319" y="21669"/>
                    <a:pt x="19319" y="19959"/>
                  </a:cubicBezTo>
                  <a:cubicBezTo>
                    <a:pt x="19350" y="16918"/>
                    <a:pt x="19382" y="13846"/>
                    <a:pt x="19414" y="10775"/>
                  </a:cubicBezTo>
                  <a:cubicBezTo>
                    <a:pt x="19477" y="7449"/>
                    <a:pt x="19572" y="3237"/>
                    <a:pt x="23467" y="2129"/>
                  </a:cubicBezTo>
                  <a:cubicBezTo>
                    <a:pt x="23646" y="2069"/>
                    <a:pt x="23601" y="1841"/>
                    <a:pt x="23409" y="1841"/>
                  </a:cubicBezTo>
                  <a:cubicBezTo>
                    <a:pt x="23406" y="1841"/>
                    <a:pt x="23402" y="1841"/>
                    <a:pt x="23399" y="1841"/>
                  </a:cubicBezTo>
                  <a:lnTo>
                    <a:pt x="23399" y="1841"/>
                  </a:lnTo>
                  <a:cubicBezTo>
                    <a:pt x="23503" y="1821"/>
                    <a:pt x="23524" y="1683"/>
                    <a:pt x="23436" y="1654"/>
                  </a:cubicBezTo>
                  <a:cubicBezTo>
                    <a:pt x="19857" y="419"/>
                    <a:pt x="15772" y="102"/>
                    <a:pt x="12066" y="7"/>
                  </a:cubicBezTo>
                  <a:cubicBezTo>
                    <a:pt x="11791" y="3"/>
                    <a:pt x="11516" y="0"/>
                    <a:pt x="11241"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11" name="Google Shape;1611;p51"/>
            <p:cNvSpPr/>
            <p:nvPr/>
          </p:nvSpPr>
          <p:spPr>
            <a:xfrm>
              <a:off x="2184113" y="3710605"/>
              <a:ext cx="717216" cy="69730"/>
            </a:xfrm>
            <a:custGeom>
              <a:avLst/>
              <a:gdLst/>
              <a:ahLst/>
              <a:cxnLst/>
              <a:rect l="l" t="t" r="r" b="b"/>
              <a:pathLst>
                <a:path w="22834" h="2220" extrusionOk="0">
                  <a:moveTo>
                    <a:pt x="11119" y="0"/>
                  </a:moveTo>
                  <a:cubicBezTo>
                    <a:pt x="7455" y="0"/>
                    <a:pt x="3793" y="408"/>
                    <a:pt x="190" y="1110"/>
                  </a:cubicBezTo>
                  <a:cubicBezTo>
                    <a:pt x="150" y="1170"/>
                    <a:pt x="110" y="1192"/>
                    <a:pt x="70" y="1192"/>
                  </a:cubicBezTo>
                  <a:cubicBezTo>
                    <a:pt x="47" y="1192"/>
                    <a:pt x="23" y="1185"/>
                    <a:pt x="0" y="1174"/>
                  </a:cubicBezTo>
                  <a:lnTo>
                    <a:pt x="0" y="1174"/>
                  </a:lnTo>
                  <a:cubicBezTo>
                    <a:pt x="0" y="1364"/>
                    <a:pt x="32" y="1554"/>
                    <a:pt x="32" y="1712"/>
                  </a:cubicBezTo>
                  <a:cubicBezTo>
                    <a:pt x="58" y="1607"/>
                    <a:pt x="128" y="1546"/>
                    <a:pt x="241" y="1546"/>
                  </a:cubicBezTo>
                  <a:cubicBezTo>
                    <a:pt x="264" y="1546"/>
                    <a:pt x="290" y="1548"/>
                    <a:pt x="317" y="1554"/>
                  </a:cubicBezTo>
                  <a:cubicBezTo>
                    <a:pt x="3631" y="2012"/>
                    <a:pt x="6945" y="2219"/>
                    <a:pt x="10258" y="2219"/>
                  </a:cubicBezTo>
                  <a:cubicBezTo>
                    <a:pt x="13817" y="2219"/>
                    <a:pt x="17375" y="1980"/>
                    <a:pt x="20933" y="1554"/>
                  </a:cubicBezTo>
                  <a:cubicBezTo>
                    <a:pt x="21092" y="1554"/>
                    <a:pt x="21123" y="1839"/>
                    <a:pt x="20965" y="1839"/>
                  </a:cubicBezTo>
                  <a:lnTo>
                    <a:pt x="20870" y="1839"/>
                  </a:lnTo>
                  <a:lnTo>
                    <a:pt x="20933" y="2187"/>
                  </a:lnTo>
                  <a:cubicBezTo>
                    <a:pt x="21440" y="1839"/>
                    <a:pt x="22074" y="1554"/>
                    <a:pt x="22834" y="1427"/>
                  </a:cubicBezTo>
                  <a:lnTo>
                    <a:pt x="22834" y="1364"/>
                  </a:lnTo>
                  <a:cubicBezTo>
                    <a:pt x="19033" y="794"/>
                    <a:pt x="15360" y="65"/>
                    <a:pt x="11528" y="2"/>
                  </a:cubicBezTo>
                  <a:cubicBezTo>
                    <a:pt x="11391" y="1"/>
                    <a:pt x="11255" y="0"/>
                    <a:pt x="11119" y="0"/>
                  </a:cubicBezTo>
                  <a:close/>
                </a:path>
              </a:pathLst>
            </a:custGeom>
            <a:solidFill>
              <a:schemeClr val="accent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12" name="Google Shape;1612;p51"/>
            <p:cNvSpPr/>
            <p:nvPr/>
          </p:nvSpPr>
          <p:spPr>
            <a:xfrm>
              <a:off x="2186092" y="3760201"/>
              <a:ext cx="661275" cy="36153"/>
            </a:xfrm>
            <a:custGeom>
              <a:avLst/>
              <a:gdLst/>
              <a:ahLst/>
              <a:cxnLst/>
              <a:rect l="l" t="t" r="r" b="b"/>
              <a:pathLst>
                <a:path w="21053" h="1151" extrusionOk="0">
                  <a:moveTo>
                    <a:pt x="206" y="0"/>
                  </a:moveTo>
                  <a:cubicBezTo>
                    <a:pt x="110" y="0"/>
                    <a:pt x="55" y="82"/>
                    <a:pt x="1" y="165"/>
                  </a:cubicBezTo>
                  <a:lnTo>
                    <a:pt x="1" y="323"/>
                  </a:lnTo>
                  <a:cubicBezTo>
                    <a:pt x="64" y="386"/>
                    <a:pt x="96" y="418"/>
                    <a:pt x="127" y="418"/>
                  </a:cubicBezTo>
                  <a:cubicBezTo>
                    <a:pt x="3471" y="898"/>
                    <a:pt x="6860" y="1151"/>
                    <a:pt x="10246" y="1151"/>
                  </a:cubicBezTo>
                  <a:cubicBezTo>
                    <a:pt x="13788" y="1151"/>
                    <a:pt x="17326" y="874"/>
                    <a:pt x="20807" y="291"/>
                  </a:cubicBezTo>
                  <a:lnTo>
                    <a:pt x="20902" y="291"/>
                  </a:lnTo>
                  <a:cubicBezTo>
                    <a:pt x="21052" y="261"/>
                    <a:pt x="21032" y="4"/>
                    <a:pt x="20894" y="4"/>
                  </a:cubicBezTo>
                  <a:cubicBezTo>
                    <a:pt x="20887" y="4"/>
                    <a:pt x="20879" y="5"/>
                    <a:pt x="20870" y="6"/>
                  </a:cubicBezTo>
                  <a:cubicBezTo>
                    <a:pt x="17344" y="445"/>
                    <a:pt x="13818" y="684"/>
                    <a:pt x="10291" y="684"/>
                  </a:cubicBezTo>
                  <a:cubicBezTo>
                    <a:pt x="6946" y="684"/>
                    <a:pt x="3600" y="469"/>
                    <a:pt x="254" y="6"/>
                  </a:cubicBezTo>
                  <a:cubicBezTo>
                    <a:pt x="237" y="2"/>
                    <a:pt x="221" y="0"/>
                    <a:pt x="206"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13" name="Google Shape;1613;p51"/>
            <p:cNvSpPr/>
            <p:nvPr/>
          </p:nvSpPr>
          <p:spPr>
            <a:xfrm>
              <a:off x="2180124" y="3769342"/>
              <a:ext cx="662531" cy="713384"/>
            </a:xfrm>
            <a:custGeom>
              <a:avLst/>
              <a:gdLst/>
              <a:ahLst/>
              <a:cxnLst/>
              <a:rect l="l" t="t" r="r" b="b"/>
              <a:pathLst>
                <a:path w="21093" h="22712" extrusionOk="0">
                  <a:moveTo>
                    <a:pt x="3563" y="1985"/>
                  </a:moveTo>
                  <a:cubicBezTo>
                    <a:pt x="3577" y="1985"/>
                    <a:pt x="3593" y="1988"/>
                    <a:pt x="3611" y="1995"/>
                  </a:cubicBezTo>
                  <a:cubicBezTo>
                    <a:pt x="4028" y="2118"/>
                    <a:pt x="4465" y="2165"/>
                    <a:pt x="4920" y="2165"/>
                  </a:cubicBezTo>
                  <a:cubicBezTo>
                    <a:pt x="5052" y="2165"/>
                    <a:pt x="5186" y="2161"/>
                    <a:pt x="5321" y="2154"/>
                  </a:cubicBezTo>
                  <a:cubicBezTo>
                    <a:pt x="5416" y="2154"/>
                    <a:pt x="5416" y="2344"/>
                    <a:pt x="5321" y="2344"/>
                  </a:cubicBezTo>
                  <a:cubicBezTo>
                    <a:pt x="5130" y="2364"/>
                    <a:pt x="4940" y="2374"/>
                    <a:pt x="4749" y="2374"/>
                  </a:cubicBezTo>
                  <a:cubicBezTo>
                    <a:pt x="4338" y="2374"/>
                    <a:pt x="3927" y="2325"/>
                    <a:pt x="3516" y="2217"/>
                  </a:cubicBezTo>
                  <a:cubicBezTo>
                    <a:pt x="3431" y="2189"/>
                    <a:pt x="3447" y="1985"/>
                    <a:pt x="3563" y="1985"/>
                  </a:cubicBezTo>
                  <a:close/>
                  <a:moveTo>
                    <a:pt x="16176" y="3495"/>
                  </a:moveTo>
                  <a:cubicBezTo>
                    <a:pt x="16213" y="3495"/>
                    <a:pt x="16247" y="3520"/>
                    <a:pt x="16247" y="3579"/>
                  </a:cubicBezTo>
                  <a:cubicBezTo>
                    <a:pt x="16437" y="6176"/>
                    <a:pt x="16278" y="8836"/>
                    <a:pt x="16278" y="11433"/>
                  </a:cubicBezTo>
                  <a:lnTo>
                    <a:pt x="16278" y="11971"/>
                  </a:lnTo>
                  <a:lnTo>
                    <a:pt x="17355" y="12193"/>
                  </a:lnTo>
                  <a:cubicBezTo>
                    <a:pt x="17419" y="12224"/>
                    <a:pt x="17419" y="12319"/>
                    <a:pt x="17355" y="12351"/>
                  </a:cubicBezTo>
                  <a:lnTo>
                    <a:pt x="17387" y="12351"/>
                  </a:lnTo>
                  <a:cubicBezTo>
                    <a:pt x="17403" y="12288"/>
                    <a:pt x="17450" y="12256"/>
                    <a:pt x="17494" y="12256"/>
                  </a:cubicBezTo>
                  <a:cubicBezTo>
                    <a:pt x="17537" y="12256"/>
                    <a:pt x="17577" y="12288"/>
                    <a:pt x="17577" y="12351"/>
                  </a:cubicBezTo>
                  <a:cubicBezTo>
                    <a:pt x="17735" y="14220"/>
                    <a:pt x="17704" y="16151"/>
                    <a:pt x="17735" y="18052"/>
                  </a:cubicBezTo>
                  <a:cubicBezTo>
                    <a:pt x="17767" y="18970"/>
                    <a:pt x="18020" y="20268"/>
                    <a:pt x="17292" y="21028"/>
                  </a:cubicBezTo>
                  <a:cubicBezTo>
                    <a:pt x="16627" y="21788"/>
                    <a:pt x="15360" y="21725"/>
                    <a:pt x="14442" y="21788"/>
                  </a:cubicBezTo>
                  <a:cubicBezTo>
                    <a:pt x="12637" y="21883"/>
                    <a:pt x="10863" y="21978"/>
                    <a:pt x="9026" y="21978"/>
                  </a:cubicBezTo>
                  <a:cubicBezTo>
                    <a:pt x="8163" y="21992"/>
                    <a:pt x="7067" y="22102"/>
                    <a:pt x="5968" y="22102"/>
                  </a:cubicBezTo>
                  <a:cubicBezTo>
                    <a:pt x="4408" y="22102"/>
                    <a:pt x="2843" y="21879"/>
                    <a:pt x="1932" y="20838"/>
                  </a:cubicBezTo>
                  <a:cubicBezTo>
                    <a:pt x="1" y="18558"/>
                    <a:pt x="1774" y="15138"/>
                    <a:pt x="1521" y="12668"/>
                  </a:cubicBezTo>
                  <a:cubicBezTo>
                    <a:pt x="1483" y="12497"/>
                    <a:pt x="1616" y="12394"/>
                    <a:pt x="1735" y="12394"/>
                  </a:cubicBezTo>
                  <a:cubicBezTo>
                    <a:pt x="1815" y="12394"/>
                    <a:pt x="1888" y="12440"/>
                    <a:pt x="1901" y="12541"/>
                  </a:cubicBezTo>
                  <a:lnTo>
                    <a:pt x="1901" y="12668"/>
                  </a:lnTo>
                  <a:cubicBezTo>
                    <a:pt x="1932" y="12604"/>
                    <a:pt x="1964" y="12541"/>
                    <a:pt x="2059" y="12541"/>
                  </a:cubicBezTo>
                  <a:lnTo>
                    <a:pt x="2059" y="12509"/>
                  </a:lnTo>
                  <a:cubicBezTo>
                    <a:pt x="1806" y="12509"/>
                    <a:pt x="1742" y="12161"/>
                    <a:pt x="1964" y="12129"/>
                  </a:cubicBezTo>
                  <a:cubicBezTo>
                    <a:pt x="4602" y="11696"/>
                    <a:pt x="7441" y="11386"/>
                    <a:pt x="10256" y="11386"/>
                  </a:cubicBezTo>
                  <a:cubicBezTo>
                    <a:pt x="12172" y="11386"/>
                    <a:pt x="14077" y="11530"/>
                    <a:pt x="15898" y="11876"/>
                  </a:cubicBezTo>
                  <a:lnTo>
                    <a:pt x="15898" y="11433"/>
                  </a:lnTo>
                  <a:lnTo>
                    <a:pt x="15898" y="10293"/>
                  </a:lnTo>
                  <a:cubicBezTo>
                    <a:pt x="15360" y="10324"/>
                    <a:pt x="14853" y="10324"/>
                    <a:pt x="14315" y="10324"/>
                  </a:cubicBezTo>
                  <a:cubicBezTo>
                    <a:pt x="14188" y="10324"/>
                    <a:pt x="14188" y="10103"/>
                    <a:pt x="14315" y="10103"/>
                  </a:cubicBezTo>
                  <a:cubicBezTo>
                    <a:pt x="14885" y="10103"/>
                    <a:pt x="15392" y="10134"/>
                    <a:pt x="15898" y="10134"/>
                  </a:cubicBezTo>
                  <a:lnTo>
                    <a:pt x="15898" y="7854"/>
                  </a:lnTo>
                  <a:cubicBezTo>
                    <a:pt x="15877" y="7847"/>
                    <a:pt x="15855" y="7844"/>
                    <a:pt x="15832" y="7844"/>
                  </a:cubicBezTo>
                  <a:cubicBezTo>
                    <a:pt x="15647" y="7844"/>
                    <a:pt x="15406" y="8048"/>
                    <a:pt x="15265" y="8076"/>
                  </a:cubicBezTo>
                  <a:cubicBezTo>
                    <a:pt x="15107" y="8076"/>
                    <a:pt x="14980" y="8044"/>
                    <a:pt x="14917" y="7886"/>
                  </a:cubicBezTo>
                  <a:cubicBezTo>
                    <a:pt x="14870" y="7745"/>
                    <a:pt x="15032" y="7552"/>
                    <a:pt x="15183" y="7552"/>
                  </a:cubicBezTo>
                  <a:cubicBezTo>
                    <a:pt x="15236" y="7552"/>
                    <a:pt x="15287" y="7575"/>
                    <a:pt x="15328" y="7632"/>
                  </a:cubicBezTo>
                  <a:cubicBezTo>
                    <a:pt x="15378" y="7731"/>
                    <a:pt x="15292" y="7811"/>
                    <a:pt x="15222" y="7811"/>
                  </a:cubicBezTo>
                  <a:cubicBezTo>
                    <a:pt x="15202" y="7811"/>
                    <a:pt x="15184" y="7805"/>
                    <a:pt x="15170" y="7791"/>
                  </a:cubicBezTo>
                  <a:lnTo>
                    <a:pt x="15170" y="7791"/>
                  </a:lnTo>
                  <a:cubicBezTo>
                    <a:pt x="15202" y="7823"/>
                    <a:pt x="15225" y="7838"/>
                    <a:pt x="15253" y="7838"/>
                  </a:cubicBezTo>
                  <a:cubicBezTo>
                    <a:pt x="15281" y="7838"/>
                    <a:pt x="15313" y="7822"/>
                    <a:pt x="15360" y="7791"/>
                  </a:cubicBezTo>
                  <a:cubicBezTo>
                    <a:pt x="15455" y="7759"/>
                    <a:pt x="15550" y="7727"/>
                    <a:pt x="15645" y="7696"/>
                  </a:cubicBezTo>
                  <a:lnTo>
                    <a:pt x="15867" y="7696"/>
                  </a:lnTo>
                  <a:cubicBezTo>
                    <a:pt x="15867" y="6809"/>
                    <a:pt x="15930" y="5954"/>
                    <a:pt x="15962" y="5099"/>
                  </a:cubicBezTo>
                  <a:lnTo>
                    <a:pt x="15962" y="5099"/>
                  </a:lnTo>
                  <a:cubicBezTo>
                    <a:pt x="15724" y="5131"/>
                    <a:pt x="15463" y="5146"/>
                    <a:pt x="15202" y="5146"/>
                  </a:cubicBezTo>
                  <a:cubicBezTo>
                    <a:pt x="14940" y="5146"/>
                    <a:pt x="14679" y="5131"/>
                    <a:pt x="14442" y="5099"/>
                  </a:cubicBezTo>
                  <a:cubicBezTo>
                    <a:pt x="14283" y="5067"/>
                    <a:pt x="14283" y="4877"/>
                    <a:pt x="14442" y="4877"/>
                  </a:cubicBezTo>
                  <a:cubicBezTo>
                    <a:pt x="14581" y="4868"/>
                    <a:pt x="14728" y="4864"/>
                    <a:pt x="14879" y="4864"/>
                  </a:cubicBezTo>
                  <a:cubicBezTo>
                    <a:pt x="15242" y="4864"/>
                    <a:pt x="15626" y="4887"/>
                    <a:pt x="15962" y="4909"/>
                  </a:cubicBezTo>
                  <a:cubicBezTo>
                    <a:pt x="15993" y="4434"/>
                    <a:pt x="16025" y="3991"/>
                    <a:pt x="16088" y="3579"/>
                  </a:cubicBezTo>
                  <a:cubicBezTo>
                    <a:pt x="16088" y="3528"/>
                    <a:pt x="16134" y="3495"/>
                    <a:pt x="16176" y="3495"/>
                  </a:cubicBezTo>
                  <a:close/>
                  <a:moveTo>
                    <a:pt x="21029" y="0"/>
                  </a:moveTo>
                  <a:cubicBezTo>
                    <a:pt x="17548" y="583"/>
                    <a:pt x="14001" y="860"/>
                    <a:pt x="10456" y="860"/>
                  </a:cubicBezTo>
                  <a:cubicBezTo>
                    <a:pt x="7066" y="860"/>
                    <a:pt x="3677" y="607"/>
                    <a:pt x="349" y="127"/>
                  </a:cubicBezTo>
                  <a:cubicBezTo>
                    <a:pt x="317" y="127"/>
                    <a:pt x="286" y="95"/>
                    <a:pt x="254" y="32"/>
                  </a:cubicBezTo>
                  <a:lnTo>
                    <a:pt x="254" y="32"/>
                  </a:lnTo>
                  <a:cubicBezTo>
                    <a:pt x="761" y="5352"/>
                    <a:pt x="982" y="10641"/>
                    <a:pt x="887" y="15961"/>
                  </a:cubicBezTo>
                  <a:cubicBezTo>
                    <a:pt x="824" y="17260"/>
                    <a:pt x="666" y="18653"/>
                    <a:pt x="761" y="19952"/>
                  </a:cubicBezTo>
                  <a:cubicBezTo>
                    <a:pt x="824" y="22042"/>
                    <a:pt x="2407" y="22580"/>
                    <a:pt x="4276" y="22644"/>
                  </a:cubicBezTo>
                  <a:cubicBezTo>
                    <a:pt x="5584" y="22688"/>
                    <a:pt x="6899" y="22711"/>
                    <a:pt x="8214" y="22711"/>
                  </a:cubicBezTo>
                  <a:cubicBezTo>
                    <a:pt x="9733" y="22711"/>
                    <a:pt x="11253" y="22680"/>
                    <a:pt x="12763" y="22612"/>
                  </a:cubicBezTo>
                  <a:cubicBezTo>
                    <a:pt x="12964" y="22596"/>
                    <a:pt x="13204" y="22592"/>
                    <a:pt x="13469" y="22592"/>
                  </a:cubicBezTo>
                  <a:cubicBezTo>
                    <a:pt x="13801" y="22592"/>
                    <a:pt x="14172" y="22598"/>
                    <a:pt x="14555" y="22598"/>
                  </a:cubicBezTo>
                  <a:cubicBezTo>
                    <a:pt x="15702" y="22598"/>
                    <a:pt x="16951" y="22537"/>
                    <a:pt x="17545" y="22042"/>
                  </a:cubicBezTo>
                  <a:cubicBezTo>
                    <a:pt x="18780" y="21060"/>
                    <a:pt x="18495" y="19128"/>
                    <a:pt x="18495" y="17735"/>
                  </a:cubicBezTo>
                  <a:cubicBezTo>
                    <a:pt x="18495" y="14885"/>
                    <a:pt x="18559" y="12034"/>
                    <a:pt x="18622" y="9184"/>
                  </a:cubicBezTo>
                  <a:cubicBezTo>
                    <a:pt x="18654" y="6366"/>
                    <a:pt x="18622" y="2154"/>
                    <a:pt x="21092" y="349"/>
                  </a:cubicBezTo>
                  <a:lnTo>
                    <a:pt x="21029" y="0"/>
                  </a:lnTo>
                  <a:close/>
                </a:path>
              </a:pathLst>
            </a:custGeom>
            <a:solidFill>
              <a:schemeClr val="accent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14" name="Google Shape;1614;p51"/>
            <p:cNvSpPr/>
            <p:nvPr/>
          </p:nvSpPr>
          <p:spPr>
            <a:xfrm>
              <a:off x="2175161" y="3876450"/>
              <a:ext cx="575965" cy="585011"/>
            </a:xfrm>
            <a:custGeom>
              <a:avLst/>
              <a:gdLst/>
              <a:ahLst/>
              <a:cxnLst/>
              <a:rect l="l" t="t" r="r" b="b"/>
              <a:pathLst>
                <a:path w="18337" h="18625" extrusionOk="0">
                  <a:moveTo>
                    <a:pt x="17450" y="9448"/>
                  </a:moveTo>
                  <a:cubicBezTo>
                    <a:pt x="17513" y="11918"/>
                    <a:pt x="18337" y="17207"/>
                    <a:pt x="15866" y="17872"/>
                  </a:cubicBezTo>
                  <a:cubicBezTo>
                    <a:pt x="14758" y="18188"/>
                    <a:pt x="13301" y="18093"/>
                    <a:pt x="12161" y="18125"/>
                  </a:cubicBezTo>
                  <a:cubicBezTo>
                    <a:pt x="10958" y="18157"/>
                    <a:pt x="9754" y="18157"/>
                    <a:pt x="8551" y="18157"/>
                  </a:cubicBezTo>
                  <a:cubicBezTo>
                    <a:pt x="7917" y="18157"/>
                    <a:pt x="7284" y="18173"/>
                    <a:pt x="6651" y="18173"/>
                  </a:cubicBezTo>
                  <a:cubicBezTo>
                    <a:pt x="6017" y="18173"/>
                    <a:pt x="5384" y="18157"/>
                    <a:pt x="4751" y="18093"/>
                  </a:cubicBezTo>
                  <a:cubicBezTo>
                    <a:pt x="2882" y="17935"/>
                    <a:pt x="1774" y="16858"/>
                    <a:pt x="1615" y="15085"/>
                  </a:cubicBezTo>
                  <a:cubicBezTo>
                    <a:pt x="1425" y="13185"/>
                    <a:pt x="2154" y="11380"/>
                    <a:pt x="1995" y="9480"/>
                  </a:cubicBezTo>
                  <a:lnTo>
                    <a:pt x="1995" y="9480"/>
                  </a:lnTo>
                  <a:cubicBezTo>
                    <a:pt x="1995" y="9480"/>
                    <a:pt x="2027" y="9543"/>
                    <a:pt x="2059" y="9543"/>
                  </a:cubicBezTo>
                  <a:cubicBezTo>
                    <a:pt x="4641" y="10193"/>
                    <a:pt x="7316" y="10544"/>
                    <a:pt x="9984" y="10544"/>
                  </a:cubicBezTo>
                  <a:cubicBezTo>
                    <a:pt x="11995" y="10544"/>
                    <a:pt x="14002" y="10345"/>
                    <a:pt x="15961" y="9923"/>
                  </a:cubicBezTo>
                  <a:lnTo>
                    <a:pt x="15961" y="9923"/>
                  </a:lnTo>
                  <a:cubicBezTo>
                    <a:pt x="15930" y="10240"/>
                    <a:pt x="15930" y="10588"/>
                    <a:pt x="15930" y="10968"/>
                  </a:cubicBezTo>
                  <a:cubicBezTo>
                    <a:pt x="15391" y="10905"/>
                    <a:pt x="14916" y="10905"/>
                    <a:pt x="14410" y="10905"/>
                  </a:cubicBezTo>
                  <a:cubicBezTo>
                    <a:pt x="14251" y="10905"/>
                    <a:pt x="14251" y="11158"/>
                    <a:pt x="14410" y="11158"/>
                  </a:cubicBezTo>
                  <a:cubicBezTo>
                    <a:pt x="14916" y="11126"/>
                    <a:pt x="15391" y="11126"/>
                    <a:pt x="15930" y="11126"/>
                  </a:cubicBezTo>
                  <a:cubicBezTo>
                    <a:pt x="15866" y="11855"/>
                    <a:pt x="15866" y="12583"/>
                    <a:pt x="15866" y="13280"/>
                  </a:cubicBezTo>
                  <a:cubicBezTo>
                    <a:pt x="15661" y="13264"/>
                    <a:pt x="15447" y="13256"/>
                    <a:pt x="15229" y="13256"/>
                  </a:cubicBezTo>
                  <a:cubicBezTo>
                    <a:pt x="15011" y="13256"/>
                    <a:pt x="14790" y="13264"/>
                    <a:pt x="14568" y="13280"/>
                  </a:cubicBezTo>
                  <a:cubicBezTo>
                    <a:pt x="14441" y="13280"/>
                    <a:pt x="14441" y="13501"/>
                    <a:pt x="14568" y="13501"/>
                  </a:cubicBezTo>
                  <a:cubicBezTo>
                    <a:pt x="14716" y="13512"/>
                    <a:pt x="14864" y="13516"/>
                    <a:pt x="15010" y="13516"/>
                  </a:cubicBezTo>
                  <a:cubicBezTo>
                    <a:pt x="15303" y="13516"/>
                    <a:pt x="15592" y="13501"/>
                    <a:pt x="15866" y="13501"/>
                  </a:cubicBezTo>
                  <a:cubicBezTo>
                    <a:pt x="15866" y="14230"/>
                    <a:pt x="15866" y="15022"/>
                    <a:pt x="15930" y="15782"/>
                  </a:cubicBezTo>
                  <a:cubicBezTo>
                    <a:pt x="15830" y="15789"/>
                    <a:pt x="15730" y="15793"/>
                    <a:pt x="15631" y="15793"/>
                  </a:cubicBezTo>
                  <a:cubicBezTo>
                    <a:pt x="15287" y="15793"/>
                    <a:pt x="14943" y="15746"/>
                    <a:pt x="14600" y="15623"/>
                  </a:cubicBezTo>
                  <a:cubicBezTo>
                    <a:pt x="14582" y="15616"/>
                    <a:pt x="14566" y="15613"/>
                    <a:pt x="14551" y="15613"/>
                  </a:cubicBezTo>
                  <a:cubicBezTo>
                    <a:pt x="14430" y="15613"/>
                    <a:pt x="14395" y="15820"/>
                    <a:pt x="14536" y="15877"/>
                  </a:cubicBezTo>
                  <a:cubicBezTo>
                    <a:pt x="14813" y="15976"/>
                    <a:pt x="15103" y="16025"/>
                    <a:pt x="15397" y="16025"/>
                  </a:cubicBezTo>
                  <a:cubicBezTo>
                    <a:pt x="15573" y="16025"/>
                    <a:pt x="15752" y="16007"/>
                    <a:pt x="15930" y="15972"/>
                  </a:cubicBezTo>
                  <a:cubicBezTo>
                    <a:pt x="15955" y="16022"/>
                    <a:pt x="16016" y="16048"/>
                    <a:pt x="16080" y="16048"/>
                  </a:cubicBezTo>
                  <a:cubicBezTo>
                    <a:pt x="16176" y="16048"/>
                    <a:pt x="16278" y="15991"/>
                    <a:pt x="16278" y="15877"/>
                  </a:cubicBezTo>
                  <a:cubicBezTo>
                    <a:pt x="16310" y="15022"/>
                    <a:pt x="16341" y="14230"/>
                    <a:pt x="16341" y="13406"/>
                  </a:cubicBezTo>
                  <a:cubicBezTo>
                    <a:pt x="16405" y="13375"/>
                    <a:pt x="16405" y="13343"/>
                    <a:pt x="16341" y="13280"/>
                  </a:cubicBezTo>
                  <a:lnTo>
                    <a:pt x="16341" y="9733"/>
                  </a:lnTo>
                  <a:cubicBezTo>
                    <a:pt x="16721" y="9638"/>
                    <a:pt x="17102" y="9575"/>
                    <a:pt x="17450" y="9448"/>
                  </a:cubicBezTo>
                  <a:close/>
                  <a:moveTo>
                    <a:pt x="16217" y="1"/>
                  </a:moveTo>
                  <a:cubicBezTo>
                    <a:pt x="16173" y="1"/>
                    <a:pt x="16120" y="37"/>
                    <a:pt x="16120" y="74"/>
                  </a:cubicBezTo>
                  <a:cubicBezTo>
                    <a:pt x="16025" y="549"/>
                    <a:pt x="16025" y="992"/>
                    <a:pt x="15993" y="1404"/>
                  </a:cubicBezTo>
                  <a:cubicBezTo>
                    <a:pt x="15715" y="1367"/>
                    <a:pt x="15415" y="1351"/>
                    <a:pt x="15119" y="1351"/>
                  </a:cubicBezTo>
                  <a:cubicBezTo>
                    <a:pt x="14909" y="1351"/>
                    <a:pt x="14701" y="1359"/>
                    <a:pt x="14505" y="1372"/>
                  </a:cubicBezTo>
                  <a:cubicBezTo>
                    <a:pt x="14346" y="1404"/>
                    <a:pt x="14346" y="1626"/>
                    <a:pt x="14505" y="1626"/>
                  </a:cubicBezTo>
                  <a:cubicBezTo>
                    <a:pt x="14742" y="1641"/>
                    <a:pt x="14996" y="1649"/>
                    <a:pt x="15249" y="1649"/>
                  </a:cubicBezTo>
                  <a:cubicBezTo>
                    <a:pt x="15502" y="1649"/>
                    <a:pt x="15756" y="1641"/>
                    <a:pt x="15993" y="1626"/>
                  </a:cubicBezTo>
                  <a:lnTo>
                    <a:pt x="15993" y="1626"/>
                  </a:lnTo>
                  <a:cubicBezTo>
                    <a:pt x="15961" y="2481"/>
                    <a:pt x="15930" y="3304"/>
                    <a:pt x="15930" y="4191"/>
                  </a:cubicBezTo>
                  <a:cubicBezTo>
                    <a:pt x="15882" y="4175"/>
                    <a:pt x="15843" y="4167"/>
                    <a:pt x="15803" y="4167"/>
                  </a:cubicBezTo>
                  <a:cubicBezTo>
                    <a:pt x="15763" y="4167"/>
                    <a:pt x="15724" y="4175"/>
                    <a:pt x="15676" y="4191"/>
                  </a:cubicBezTo>
                  <a:cubicBezTo>
                    <a:pt x="15550" y="4222"/>
                    <a:pt x="15486" y="4254"/>
                    <a:pt x="15391" y="4317"/>
                  </a:cubicBezTo>
                  <a:cubicBezTo>
                    <a:pt x="15349" y="4317"/>
                    <a:pt x="15321" y="4332"/>
                    <a:pt x="15279" y="4332"/>
                  </a:cubicBezTo>
                  <a:cubicBezTo>
                    <a:pt x="15263" y="4332"/>
                    <a:pt x="15245" y="4330"/>
                    <a:pt x="15224" y="4324"/>
                  </a:cubicBezTo>
                  <a:lnTo>
                    <a:pt x="15224" y="4324"/>
                  </a:lnTo>
                  <a:cubicBezTo>
                    <a:pt x="15230" y="4325"/>
                    <a:pt x="15236" y="4326"/>
                    <a:pt x="15243" y="4326"/>
                  </a:cubicBezTo>
                  <a:cubicBezTo>
                    <a:pt x="15322" y="4326"/>
                    <a:pt x="15438" y="4264"/>
                    <a:pt x="15360" y="4159"/>
                  </a:cubicBezTo>
                  <a:cubicBezTo>
                    <a:pt x="15312" y="4074"/>
                    <a:pt x="15250" y="4039"/>
                    <a:pt x="15190" y="4039"/>
                  </a:cubicBezTo>
                  <a:cubicBezTo>
                    <a:pt x="15048" y="4039"/>
                    <a:pt x="14913" y="4226"/>
                    <a:pt x="14980" y="4381"/>
                  </a:cubicBezTo>
                  <a:cubicBezTo>
                    <a:pt x="15007" y="4519"/>
                    <a:pt x="15155" y="4609"/>
                    <a:pt x="15276" y="4609"/>
                  </a:cubicBezTo>
                  <a:cubicBezTo>
                    <a:pt x="15294" y="4609"/>
                    <a:pt x="15312" y="4607"/>
                    <a:pt x="15328" y="4603"/>
                  </a:cubicBezTo>
                  <a:cubicBezTo>
                    <a:pt x="15506" y="4543"/>
                    <a:pt x="15738" y="4346"/>
                    <a:pt x="15923" y="4346"/>
                  </a:cubicBezTo>
                  <a:cubicBezTo>
                    <a:pt x="15936" y="4346"/>
                    <a:pt x="15949" y="4347"/>
                    <a:pt x="15961" y="4349"/>
                  </a:cubicBezTo>
                  <a:lnTo>
                    <a:pt x="15961" y="6661"/>
                  </a:lnTo>
                  <a:cubicBezTo>
                    <a:pt x="15391" y="6598"/>
                    <a:pt x="14885" y="6598"/>
                    <a:pt x="14378" y="6598"/>
                  </a:cubicBezTo>
                  <a:cubicBezTo>
                    <a:pt x="14220" y="6598"/>
                    <a:pt x="14220" y="6851"/>
                    <a:pt x="14378" y="6851"/>
                  </a:cubicBezTo>
                  <a:cubicBezTo>
                    <a:pt x="14916" y="6851"/>
                    <a:pt x="15455" y="6788"/>
                    <a:pt x="15961" y="6788"/>
                  </a:cubicBezTo>
                  <a:lnTo>
                    <a:pt x="15961" y="7959"/>
                  </a:lnTo>
                  <a:lnTo>
                    <a:pt x="15961" y="8371"/>
                  </a:lnTo>
                  <a:cubicBezTo>
                    <a:pt x="14153" y="8030"/>
                    <a:pt x="12274" y="7890"/>
                    <a:pt x="10387" y="7890"/>
                  </a:cubicBezTo>
                  <a:cubicBezTo>
                    <a:pt x="7548" y="7890"/>
                    <a:pt x="4690" y="8206"/>
                    <a:pt x="2027" y="8624"/>
                  </a:cubicBezTo>
                  <a:cubicBezTo>
                    <a:pt x="1774" y="8656"/>
                    <a:pt x="1900" y="9036"/>
                    <a:pt x="2090" y="9036"/>
                  </a:cubicBezTo>
                  <a:lnTo>
                    <a:pt x="2154" y="9036"/>
                  </a:lnTo>
                  <a:cubicBezTo>
                    <a:pt x="4751" y="8593"/>
                    <a:pt x="7411" y="8371"/>
                    <a:pt x="10071" y="8371"/>
                  </a:cubicBezTo>
                  <a:cubicBezTo>
                    <a:pt x="12034" y="8371"/>
                    <a:pt x="14030" y="8624"/>
                    <a:pt x="15961" y="8783"/>
                  </a:cubicBezTo>
                  <a:lnTo>
                    <a:pt x="15961" y="8973"/>
                  </a:lnTo>
                  <a:lnTo>
                    <a:pt x="14410" y="8973"/>
                  </a:lnTo>
                  <a:cubicBezTo>
                    <a:pt x="14283" y="8973"/>
                    <a:pt x="14283" y="9194"/>
                    <a:pt x="14410" y="9194"/>
                  </a:cubicBezTo>
                  <a:cubicBezTo>
                    <a:pt x="14579" y="9205"/>
                    <a:pt x="14751" y="9209"/>
                    <a:pt x="14925" y="9209"/>
                  </a:cubicBezTo>
                  <a:cubicBezTo>
                    <a:pt x="15272" y="9209"/>
                    <a:pt x="15624" y="9194"/>
                    <a:pt x="15961" y="9194"/>
                  </a:cubicBezTo>
                  <a:lnTo>
                    <a:pt x="15961" y="9511"/>
                  </a:lnTo>
                  <a:cubicBezTo>
                    <a:pt x="13933" y="9817"/>
                    <a:pt x="11922" y="9988"/>
                    <a:pt x="9914" y="9988"/>
                  </a:cubicBezTo>
                  <a:cubicBezTo>
                    <a:pt x="7346" y="9988"/>
                    <a:pt x="4780" y="9708"/>
                    <a:pt x="2185" y="9068"/>
                  </a:cubicBezTo>
                  <a:lnTo>
                    <a:pt x="2154" y="9068"/>
                  </a:lnTo>
                  <a:cubicBezTo>
                    <a:pt x="2059" y="9068"/>
                    <a:pt x="2027" y="9131"/>
                    <a:pt x="1995" y="9194"/>
                  </a:cubicBezTo>
                  <a:cubicBezTo>
                    <a:pt x="1995" y="9131"/>
                    <a:pt x="1995" y="9099"/>
                    <a:pt x="1805" y="9004"/>
                  </a:cubicBezTo>
                  <a:cubicBezTo>
                    <a:pt x="1793" y="8908"/>
                    <a:pt x="1730" y="8866"/>
                    <a:pt x="1659" y="8866"/>
                  </a:cubicBezTo>
                  <a:cubicBezTo>
                    <a:pt x="1543" y="8866"/>
                    <a:pt x="1406" y="8975"/>
                    <a:pt x="1425" y="9131"/>
                  </a:cubicBezTo>
                  <a:cubicBezTo>
                    <a:pt x="1805" y="11665"/>
                    <a:pt x="0" y="15117"/>
                    <a:pt x="1964" y="17365"/>
                  </a:cubicBezTo>
                  <a:cubicBezTo>
                    <a:pt x="2875" y="18404"/>
                    <a:pt x="4406" y="18625"/>
                    <a:pt x="5934" y="18625"/>
                  </a:cubicBezTo>
                  <a:cubicBezTo>
                    <a:pt x="7060" y="18625"/>
                    <a:pt x="8184" y="18505"/>
                    <a:pt x="9058" y="18505"/>
                  </a:cubicBezTo>
                  <a:cubicBezTo>
                    <a:pt x="10894" y="18473"/>
                    <a:pt x="12668" y="18442"/>
                    <a:pt x="14473" y="18315"/>
                  </a:cubicBezTo>
                  <a:cubicBezTo>
                    <a:pt x="15391" y="18252"/>
                    <a:pt x="16658" y="18315"/>
                    <a:pt x="17355" y="17587"/>
                  </a:cubicBezTo>
                  <a:cubicBezTo>
                    <a:pt x="18052" y="16827"/>
                    <a:pt x="17767" y="15560"/>
                    <a:pt x="17767" y="14610"/>
                  </a:cubicBezTo>
                  <a:cubicBezTo>
                    <a:pt x="17735" y="12710"/>
                    <a:pt x="17767" y="10810"/>
                    <a:pt x="17608" y="8909"/>
                  </a:cubicBezTo>
                  <a:cubicBezTo>
                    <a:pt x="17591" y="8859"/>
                    <a:pt x="17547" y="8826"/>
                    <a:pt x="17505" y="8826"/>
                  </a:cubicBezTo>
                  <a:cubicBezTo>
                    <a:pt x="17468" y="8826"/>
                    <a:pt x="17433" y="8851"/>
                    <a:pt x="17418" y="8909"/>
                  </a:cubicBezTo>
                  <a:lnTo>
                    <a:pt x="17418" y="9194"/>
                  </a:lnTo>
                  <a:cubicBezTo>
                    <a:pt x="17070" y="9258"/>
                    <a:pt x="16658" y="9289"/>
                    <a:pt x="16310" y="9385"/>
                  </a:cubicBezTo>
                  <a:lnTo>
                    <a:pt x="16310" y="8783"/>
                  </a:lnTo>
                  <a:cubicBezTo>
                    <a:pt x="16626" y="8814"/>
                    <a:pt x="16975" y="8878"/>
                    <a:pt x="17355" y="8878"/>
                  </a:cubicBezTo>
                  <a:lnTo>
                    <a:pt x="17387" y="8878"/>
                  </a:lnTo>
                  <a:cubicBezTo>
                    <a:pt x="17450" y="8814"/>
                    <a:pt x="17450" y="8719"/>
                    <a:pt x="17387" y="8719"/>
                  </a:cubicBezTo>
                  <a:lnTo>
                    <a:pt x="16310" y="8466"/>
                  </a:lnTo>
                  <a:lnTo>
                    <a:pt x="16310" y="7959"/>
                  </a:lnTo>
                  <a:cubicBezTo>
                    <a:pt x="16341" y="5331"/>
                    <a:pt x="16468" y="2702"/>
                    <a:pt x="16278" y="74"/>
                  </a:cubicBezTo>
                  <a:cubicBezTo>
                    <a:pt x="16278" y="20"/>
                    <a:pt x="16250" y="1"/>
                    <a:pt x="16217"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15" name="Google Shape;1615;p51"/>
            <p:cNvSpPr/>
            <p:nvPr/>
          </p:nvSpPr>
          <p:spPr>
            <a:xfrm>
              <a:off x="2287892" y="3831690"/>
              <a:ext cx="62349" cy="12250"/>
            </a:xfrm>
            <a:custGeom>
              <a:avLst/>
              <a:gdLst/>
              <a:ahLst/>
              <a:cxnLst/>
              <a:rect l="l" t="t" r="r" b="b"/>
              <a:pathLst>
                <a:path w="1985" h="390" extrusionOk="0">
                  <a:moveTo>
                    <a:pt x="132" y="0"/>
                  </a:moveTo>
                  <a:cubicBezTo>
                    <a:pt x="16" y="0"/>
                    <a:pt x="0" y="204"/>
                    <a:pt x="85" y="232"/>
                  </a:cubicBezTo>
                  <a:cubicBezTo>
                    <a:pt x="496" y="340"/>
                    <a:pt x="907" y="389"/>
                    <a:pt x="1318" y="389"/>
                  </a:cubicBezTo>
                  <a:cubicBezTo>
                    <a:pt x="1509" y="389"/>
                    <a:pt x="1699" y="379"/>
                    <a:pt x="1890" y="359"/>
                  </a:cubicBezTo>
                  <a:cubicBezTo>
                    <a:pt x="1985" y="359"/>
                    <a:pt x="1985" y="169"/>
                    <a:pt x="1890" y="169"/>
                  </a:cubicBezTo>
                  <a:cubicBezTo>
                    <a:pt x="1755" y="176"/>
                    <a:pt x="1621" y="180"/>
                    <a:pt x="1489" y="180"/>
                  </a:cubicBezTo>
                  <a:cubicBezTo>
                    <a:pt x="1034" y="180"/>
                    <a:pt x="597" y="133"/>
                    <a:pt x="180" y="10"/>
                  </a:cubicBezTo>
                  <a:cubicBezTo>
                    <a:pt x="162" y="3"/>
                    <a:pt x="146" y="0"/>
                    <a:pt x="132"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16" name="Google Shape;1616;p51"/>
            <p:cNvSpPr/>
            <p:nvPr/>
          </p:nvSpPr>
          <p:spPr>
            <a:xfrm>
              <a:off x="2429802" y="4391040"/>
              <a:ext cx="88576" cy="7978"/>
            </a:xfrm>
            <a:custGeom>
              <a:avLst/>
              <a:gdLst/>
              <a:ahLst/>
              <a:cxnLst/>
              <a:rect l="l" t="t" r="r" b="b"/>
              <a:pathLst>
                <a:path w="2820" h="254" extrusionOk="0">
                  <a:moveTo>
                    <a:pt x="159" y="0"/>
                  </a:moveTo>
                  <a:cubicBezTo>
                    <a:pt x="0" y="0"/>
                    <a:pt x="0" y="254"/>
                    <a:pt x="159" y="254"/>
                  </a:cubicBezTo>
                  <a:cubicBezTo>
                    <a:pt x="1014" y="254"/>
                    <a:pt x="1869" y="254"/>
                    <a:pt x="2692" y="190"/>
                  </a:cubicBezTo>
                  <a:cubicBezTo>
                    <a:pt x="2819" y="190"/>
                    <a:pt x="2819" y="0"/>
                    <a:pt x="2692"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17" name="Google Shape;1617;p51"/>
            <p:cNvSpPr/>
            <p:nvPr/>
          </p:nvSpPr>
          <p:spPr>
            <a:xfrm>
              <a:off x="2449684" y="4414911"/>
              <a:ext cx="98533" cy="9486"/>
            </a:xfrm>
            <a:custGeom>
              <a:avLst/>
              <a:gdLst/>
              <a:ahLst/>
              <a:cxnLst/>
              <a:rect l="l" t="t" r="r" b="b"/>
              <a:pathLst>
                <a:path w="3137" h="302" extrusionOk="0">
                  <a:moveTo>
                    <a:pt x="159" y="0"/>
                  </a:moveTo>
                  <a:cubicBezTo>
                    <a:pt x="64" y="0"/>
                    <a:pt x="1" y="190"/>
                    <a:pt x="128" y="190"/>
                  </a:cubicBezTo>
                  <a:cubicBezTo>
                    <a:pt x="603" y="270"/>
                    <a:pt x="1086" y="301"/>
                    <a:pt x="1568" y="301"/>
                  </a:cubicBezTo>
                  <a:cubicBezTo>
                    <a:pt x="2051" y="301"/>
                    <a:pt x="2534" y="270"/>
                    <a:pt x="3009" y="222"/>
                  </a:cubicBezTo>
                  <a:cubicBezTo>
                    <a:pt x="3136" y="222"/>
                    <a:pt x="3136" y="64"/>
                    <a:pt x="3009" y="64"/>
                  </a:cubicBezTo>
                  <a:cubicBezTo>
                    <a:pt x="2059" y="64"/>
                    <a:pt x="1109" y="32"/>
                    <a:pt x="159"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grpSp>
      <p:grpSp>
        <p:nvGrpSpPr>
          <p:cNvPr id="1618" name="Google Shape;1618;p51"/>
          <p:cNvGrpSpPr/>
          <p:nvPr/>
        </p:nvGrpSpPr>
        <p:grpSpPr>
          <a:xfrm>
            <a:off x="10476714" y="603183"/>
            <a:ext cx="1123431" cy="1816880"/>
            <a:chOff x="7773460" y="636100"/>
            <a:chExt cx="842573" cy="1362660"/>
          </a:xfrm>
        </p:grpSpPr>
        <p:sp>
          <p:nvSpPr>
            <p:cNvPr id="1619" name="Google Shape;1619;p51"/>
            <p:cNvSpPr/>
            <p:nvPr/>
          </p:nvSpPr>
          <p:spPr>
            <a:xfrm>
              <a:off x="7903780" y="1106465"/>
              <a:ext cx="133304" cy="54748"/>
            </a:xfrm>
            <a:custGeom>
              <a:avLst/>
              <a:gdLst/>
              <a:ahLst/>
              <a:cxnLst/>
              <a:rect l="l" t="t" r="r" b="b"/>
              <a:pathLst>
                <a:path w="4244" h="1743" extrusionOk="0">
                  <a:moveTo>
                    <a:pt x="3959" y="1"/>
                  </a:moveTo>
                  <a:cubicBezTo>
                    <a:pt x="2661" y="32"/>
                    <a:pt x="1330" y="1"/>
                    <a:pt x="32" y="64"/>
                  </a:cubicBezTo>
                  <a:cubicBezTo>
                    <a:pt x="0" y="571"/>
                    <a:pt x="32" y="1077"/>
                    <a:pt x="64" y="1616"/>
                  </a:cubicBezTo>
                  <a:cubicBezTo>
                    <a:pt x="380" y="1592"/>
                    <a:pt x="701" y="1582"/>
                    <a:pt x="1024" y="1582"/>
                  </a:cubicBezTo>
                  <a:cubicBezTo>
                    <a:pt x="1994" y="1582"/>
                    <a:pt x="2985" y="1671"/>
                    <a:pt x="3959" y="1742"/>
                  </a:cubicBezTo>
                  <a:lnTo>
                    <a:pt x="3959" y="1679"/>
                  </a:lnTo>
                  <a:cubicBezTo>
                    <a:pt x="4244" y="1109"/>
                    <a:pt x="4181" y="539"/>
                    <a:pt x="3959"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20" name="Google Shape;1620;p51"/>
            <p:cNvSpPr/>
            <p:nvPr/>
          </p:nvSpPr>
          <p:spPr>
            <a:xfrm>
              <a:off x="8241971" y="1107470"/>
              <a:ext cx="345196" cy="70641"/>
            </a:xfrm>
            <a:custGeom>
              <a:avLst/>
              <a:gdLst/>
              <a:ahLst/>
              <a:cxnLst/>
              <a:rect l="l" t="t" r="r" b="b"/>
              <a:pathLst>
                <a:path w="10990" h="2249" extrusionOk="0">
                  <a:moveTo>
                    <a:pt x="8235" y="1172"/>
                  </a:moveTo>
                  <a:cubicBezTo>
                    <a:pt x="8805" y="1172"/>
                    <a:pt x="9375" y="1235"/>
                    <a:pt x="9977" y="1235"/>
                  </a:cubicBezTo>
                  <a:cubicBezTo>
                    <a:pt x="10040" y="1235"/>
                    <a:pt x="10040" y="1330"/>
                    <a:pt x="9977" y="1330"/>
                  </a:cubicBezTo>
                  <a:cubicBezTo>
                    <a:pt x="9692" y="1362"/>
                    <a:pt x="9407" y="1378"/>
                    <a:pt x="9118" y="1378"/>
                  </a:cubicBezTo>
                  <a:cubicBezTo>
                    <a:pt x="8829" y="1378"/>
                    <a:pt x="8536" y="1362"/>
                    <a:pt x="8235" y="1330"/>
                  </a:cubicBezTo>
                  <a:cubicBezTo>
                    <a:pt x="8108" y="1330"/>
                    <a:pt x="8108" y="1172"/>
                    <a:pt x="8235" y="1172"/>
                  </a:cubicBezTo>
                  <a:close/>
                  <a:moveTo>
                    <a:pt x="10927" y="0"/>
                  </a:moveTo>
                  <a:cubicBezTo>
                    <a:pt x="10194" y="82"/>
                    <a:pt x="9449" y="105"/>
                    <a:pt x="8703" y="105"/>
                  </a:cubicBezTo>
                  <a:cubicBezTo>
                    <a:pt x="7708" y="105"/>
                    <a:pt x="6710" y="64"/>
                    <a:pt x="5733" y="64"/>
                  </a:cubicBezTo>
                  <a:cubicBezTo>
                    <a:pt x="4593" y="64"/>
                    <a:pt x="3441" y="98"/>
                    <a:pt x="2292" y="98"/>
                  </a:cubicBezTo>
                  <a:cubicBezTo>
                    <a:pt x="1526" y="98"/>
                    <a:pt x="761" y="83"/>
                    <a:pt x="1" y="32"/>
                  </a:cubicBezTo>
                  <a:lnTo>
                    <a:pt x="1" y="32"/>
                  </a:lnTo>
                  <a:cubicBezTo>
                    <a:pt x="33" y="64"/>
                    <a:pt x="33" y="64"/>
                    <a:pt x="33" y="95"/>
                  </a:cubicBezTo>
                  <a:cubicBezTo>
                    <a:pt x="33" y="824"/>
                    <a:pt x="64" y="1552"/>
                    <a:pt x="128" y="2249"/>
                  </a:cubicBezTo>
                  <a:cubicBezTo>
                    <a:pt x="2692" y="2158"/>
                    <a:pt x="5272" y="2084"/>
                    <a:pt x="7857" y="2084"/>
                  </a:cubicBezTo>
                  <a:cubicBezTo>
                    <a:pt x="8880" y="2084"/>
                    <a:pt x="9903" y="2095"/>
                    <a:pt x="10927" y="2122"/>
                  </a:cubicBezTo>
                  <a:cubicBezTo>
                    <a:pt x="10990" y="1425"/>
                    <a:pt x="10990" y="760"/>
                    <a:pt x="10927" y="32"/>
                  </a:cubicBezTo>
                  <a:lnTo>
                    <a:pt x="10927" y="0"/>
                  </a:ln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21" name="Google Shape;1621;p51"/>
            <p:cNvSpPr/>
            <p:nvPr/>
          </p:nvSpPr>
          <p:spPr>
            <a:xfrm>
              <a:off x="7831160" y="1932642"/>
              <a:ext cx="772278" cy="61155"/>
            </a:xfrm>
            <a:custGeom>
              <a:avLst/>
              <a:gdLst/>
              <a:ahLst/>
              <a:cxnLst/>
              <a:rect l="l" t="t" r="r" b="b"/>
              <a:pathLst>
                <a:path w="24587" h="1947" extrusionOk="0">
                  <a:moveTo>
                    <a:pt x="24582" y="0"/>
                  </a:moveTo>
                  <a:cubicBezTo>
                    <a:pt x="24572" y="0"/>
                    <a:pt x="24544" y="15"/>
                    <a:pt x="24544" y="15"/>
                  </a:cubicBezTo>
                  <a:cubicBezTo>
                    <a:pt x="20554" y="363"/>
                    <a:pt x="16532" y="616"/>
                    <a:pt x="12510" y="775"/>
                  </a:cubicBezTo>
                  <a:lnTo>
                    <a:pt x="8488" y="870"/>
                  </a:lnTo>
                  <a:cubicBezTo>
                    <a:pt x="7126" y="933"/>
                    <a:pt x="5796" y="933"/>
                    <a:pt x="4434" y="933"/>
                  </a:cubicBezTo>
                  <a:cubicBezTo>
                    <a:pt x="3712" y="933"/>
                    <a:pt x="2910" y="1001"/>
                    <a:pt x="2118" y="1001"/>
                  </a:cubicBezTo>
                  <a:cubicBezTo>
                    <a:pt x="1589" y="1001"/>
                    <a:pt x="1065" y="971"/>
                    <a:pt x="571" y="870"/>
                  </a:cubicBezTo>
                  <a:cubicBezTo>
                    <a:pt x="444" y="838"/>
                    <a:pt x="381" y="838"/>
                    <a:pt x="286" y="806"/>
                  </a:cubicBezTo>
                  <a:cubicBezTo>
                    <a:pt x="127" y="1155"/>
                    <a:pt x="64" y="1566"/>
                    <a:pt x="1" y="1946"/>
                  </a:cubicBezTo>
                  <a:cubicBezTo>
                    <a:pt x="4181" y="1788"/>
                    <a:pt x="8330" y="1630"/>
                    <a:pt x="12510" y="1471"/>
                  </a:cubicBezTo>
                  <a:lnTo>
                    <a:pt x="12668" y="1471"/>
                  </a:lnTo>
                  <a:cubicBezTo>
                    <a:pt x="14853" y="1408"/>
                    <a:pt x="17007" y="1313"/>
                    <a:pt x="19160" y="1250"/>
                  </a:cubicBezTo>
                  <a:cubicBezTo>
                    <a:pt x="20174" y="1186"/>
                    <a:pt x="21155" y="1155"/>
                    <a:pt x="22169" y="1123"/>
                  </a:cubicBezTo>
                  <a:cubicBezTo>
                    <a:pt x="22406" y="1123"/>
                    <a:pt x="22668" y="1131"/>
                    <a:pt x="22929" y="1131"/>
                  </a:cubicBezTo>
                  <a:cubicBezTo>
                    <a:pt x="23190" y="1131"/>
                    <a:pt x="23451" y="1123"/>
                    <a:pt x="23689" y="1091"/>
                  </a:cubicBezTo>
                  <a:cubicBezTo>
                    <a:pt x="24512" y="933"/>
                    <a:pt x="24544" y="806"/>
                    <a:pt x="24576" y="15"/>
                  </a:cubicBezTo>
                  <a:cubicBezTo>
                    <a:pt x="24586" y="4"/>
                    <a:pt x="24586" y="0"/>
                    <a:pt x="24582"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22" name="Google Shape;1622;p51"/>
            <p:cNvSpPr/>
            <p:nvPr/>
          </p:nvSpPr>
          <p:spPr>
            <a:xfrm>
              <a:off x="7773460" y="1859488"/>
              <a:ext cx="61721" cy="135283"/>
            </a:xfrm>
            <a:custGeom>
              <a:avLst/>
              <a:gdLst/>
              <a:ahLst/>
              <a:cxnLst/>
              <a:rect l="l" t="t" r="r" b="b"/>
              <a:pathLst>
                <a:path w="1965" h="4307" extrusionOk="0">
                  <a:moveTo>
                    <a:pt x="1014" y="0"/>
                  </a:moveTo>
                  <a:lnTo>
                    <a:pt x="1014" y="0"/>
                  </a:lnTo>
                  <a:cubicBezTo>
                    <a:pt x="1" y="982"/>
                    <a:pt x="476" y="3515"/>
                    <a:pt x="1584" y="4307"/>
                  </a:cubicBezTo>
                  <a:lnTo>
                    <a:pt x="1743" y="4307"/>
                  </a:lnTo>
                  <a:cubicBezTo>
                    <a:pt x="1679" y="3895"/>
                    <a:pt x="1774" y="3452"/>
                    <a:pt x="1964" y="3040"/>
                  </a:cubicBezTo>
                  <a:cubicBezTo>
                    <a:pt x="1046" y="2502"/>
                    <a:pt x="1014" y="1077"/>
                    <a:pt x="1014"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23" name="Google Shape;1623;p51"/>
            <p:cNvSpPr/>
            <p:nvPr/>
          </p:nvSpPr>
          <p:spPr>
            <a:xfrm>
              <a:off x="7816240" y="1824654"/>
              <a:ext cx="790841" cy="125357"/>
            </a:xfrm>
            <a:custGeom>
              <a:avLst/>
              <a:gdLst/>
              <a:ahLst/>
              <a:cxnLst/>
              <a:rect l="l" t="t" r="r" b="b"/>
              <a:pathLst>
                <a:path w="25178" h="3991" extrusionOk="0">
                  <a:moveTo>
                    <a:pt x="21820" y="2376"/>
                  </a:moveTo>
                  <a:cubicBezTo>
                    <a:pt x="22169" y="2376"/>
                    <a:pt x="22581" y="2376"/>
                    <a:pt x="22929" y="2407"/>
                  </a:cubicBezTo>
                  <a:cubicBezTo>
                    <a:pt x="22932" y="2404"/>
                    <a:pt x="22936" y="2402"/>
                    <a:pt x="22938" y="2402"/>
                  </a:cubicBezTo>
                  <a:lnTo>
                    <a:pt x="22938" y="2402"/>
                  </a:lnTo>
                  <a:cubicBezTo>
                    <a:pt x="22960" y="2402"/>
                    <a:pt x="22957" y="2502"/>
                    <a:pt x="22929" y="2502"/>
                  </a:cubicBezTo>
                  <a:cubicBezTo>
                    <a:pt x="22581" y="2502"/>
                    <a:pt x="22169" y="2502"/>
                    <a:pt x="21820" y="2534"/>
                  </a:cubicBezTo>
                  <a:cubicBezTo>
                    <a:pt x="21694" y="2534"/>
                    <a:pt x="21694" y="2376"/>
                    <a:pt x="21820" y="2376"/>
                  </a:cubicBezTo>
                  <a:close/>
                  <a:moveTo>
                    <a:pt x="5986" y="1"/>
                  </a:moveTo>
                  <a:cubicBezTo>
                    <a:pt x="5986" y="1077"/>
                    <a:pt x="6018" y="2091"/>
                    <a:pt x="5986" y="3167"/>
                  </a:cubicBezTo>
                  <a:cubicBezTo>
                    <a:pt x="5986" y="3267"/>
                    <a:pt x="5908" y="3314"/>
                    <a:pt x="5829" y="3314"/>
                  </a:cubicBezTo>
                  <a:cubicBezTo>
                    <a:pt x="5757" y="3314"/>
                    <a:pt x="5684" y="3275"/>
                    <a:pt x="5669" y="3199"/>
                  </a:cubicBezTo>
                  <a:lnTo>
                    <a:pt x="5638" y="3199"/>
                  </a:lnTo>
                  <a:lnTo>
                    <a:pt x="5638" y="3262"/>
                  </a:lnTo>
                  <a:lnTo>
                    <a:pt x="5638" y="3294"/>
                  </a:lnTo>
                  <a:cubicBezTo>
                    <a:pt x="5638" y="3326"/>
                    <a:pt x="5606" y="3357"/>
                    <a:pt x="5543" y="3357"/>
                  </a:cubicBezTo>
                  <a:cubicBezTo>
                    <a:pt x="5321" y="3453"/>
                    <a:pt x="5004" y="3516"/>
                    <a:pt x="4719" y="3516"/>
                  </a:cubicBezTo>
                  <a:cubicBezTo>
                    <a:pt x="4593" y="3516"/>
                    <a:pt x="4529" y="3516"/>
                    <a:pt x="4403" y="3484"/>
                  </a:cubicBezTo>
                  <a:cubicBezTo>
                    <a:pt x="4212" y="3421"/>
                    <a:pt x="4054" y="3294"/>
                    <a:pt x="4022" y="3104"/>
                  </a:cubicBezTo>
                  <a:cubicBezTo>
                    <a:pt x="4006" y="3108"/>
                    <a:pt x="3988" y="3110"/>
                    <a:pt x="3970" y="3110"/>
                  </a:cubicBezTo>
                  <a:cubicBezTo>
                    <a:pt x="3857" y="3110"/>
                    <a:pt x="3742" y="3028"/>
                    <a:pt x="3769" y="2946"/>
                  </a:cubicBezTo>
                  <a:cubicBezTo>
                    <a:pt x="3801" y="2154"/>
                    <a:pt x="3801" y="1362"/>
                    <a:pt x="3864" y="571"/>
                  </a:cubicBezTo>
                  <a:cubicBezTo>
                    <a:pt x="3484" y="571"/>
                    <a:pt x="3018" y="550"/>
                    <a:pt x="2543" y="550"/>
                  </a:cubicBezTo>
                  <a:cubicBezTo>
                    <a:pt x="1830" y="550"/>
                    <a:pt x="1096" y="596"/>
                    <a:pt x="602" y="824"/>
                  </a:cubicBezTo>
                  <a:cubicBezTo>
                    <a:pt x="1" y="1109"/>
                    <a:pt x="96" y="1394"/>
                    <a:pt x="159" y="1964"/>
                  </a:cubicBezTo>
                  <a:cubicBezTo>
                    <a:pt x="254" y="2756"/>
                    <a:pt x="254" y="3136"/>
                    <a:pt x="951" y="3548"/>
                  </a:cubicBezTo>
                  <a:cubicBezTo>
                    <a:pt x="1489" y="3906"/>
                    <a:pt x="2200" y="3991"/>
                    <a:pt x="2922" y="3991"/>
                  </a:cubicBezTo>
                  <a:cubicBezTo>
                    <a:pt x="3475" y="3991"/>
                    <a:pt x="4035" y="3941"/>
                    <a:pt x="4529" y="3928"/>
                  </a:cubicBezTo>
                  <a:lnTo>
                    <a:pt x="4814" y="3928"/>
                  </a:lnTo>
                  <a:cubicBezTo>
                    <a:pt x="5701" y="3928"/>
                    <a:pt x="6619" y="3928"/>
                    <a:pt x="7538" y="3896"/>
                  </a:cubicBezTo>
                  <a:cubicBezTo>
                    <a:pt x="11655" y="3801"/>
                    <a:pt x="15740" y="3643"/>
                    <a:pt x="19857" y="3357"/>
                  </a:cubicBezTo>
                  <a:cubicBezTo>
                    <a:pt x="20839" y="3294"/>
                    <a:pt x="21852" y="3199"/>
                    <a:pt x="22866" y="3136"/>
                  </a:cubicBezTo>
                  <a:cubicBezTo>
                    <a:pt x="23341" y="3104"/>
                    <a:pt x="23879" y="3136"/>
                    <a:pt x="24354" y="3009"/>
                  </a:cubicBezTo>
                  <a:cubicBezTo>
                    <a:pt x="25177" y="2851"/>
                    <a:pt x="24702" y="2091"/>
                    <a:pt x="24227" y="1521"/>
                  </a:cubicBezTo>
                  <a:cubicBezTo>
                    <a:pt x="23255" y="390"/>
                    <a:pt x="21652" y="228"/>
                    <a:pt x="20146" y="228"/>
                  </a:cubicBezTo>
                  <a:cubicBezTo>
                    <a:pt x="19544" y="228"/>
                    <a:pt x="18957" y="254"/>
                    <a:pt x="18432" y="254"/>
                  </a:cubicBezTo>
                  <a:cubicBezTo>
                    <a:pt x="14252" y="191"/>
                    <a:pt x="10135" y="191"/>
                    <a:pt x="5986"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24" name="Google Shape;1624;p51"/>
            <p:cNvSpPr/>
            <p:nvPr/>
          </p:nvSpPr>
          <p:spPr>
            <a:xfrm>
              <a:off x="7939587" y="1042797"/>
              <a:ext cx="57669" cy="51764"/>
            </a:xfrm>
            <a:custGeom>
              <a:avLst/>
              <a:gdLst/>
              <a:ahLst/>
              <a:cxnLst/>
              <a:rect l="l" t="t" r="r" b="b"/>
              <a:pathLst>
                <a:path w="1836" h="1648" extrusionOk="0">
                  <a:moveTo>
                    <a:pt x="927" y="0"/>
                  </a:moveTo>
                  <a:cubicBezTo>
                    <a:pt x="914" y="0"/>
                    <a:pt x="901" y="0"/>
                    <a:pt x="887" y="1"/>
                  </a:cubicBezTo>
                  <a:cubicBezTo>
                    <a:pt x="0" y="33"/>
                    <a:pt x="444" y="1014"/>
                    <a:pt x="159" y="1553"/>
                  </a:cubicBezTo>
                  <a:cubicBezTo>
                    <a:pt x="127" y="1616"/>
                    <a:pt x="95" y="1616"/>
                    <a:pt x="32" y="1616"/>
                  </a:cubicBezTo>
                  <a:lnTo>
                    <a:pt x="32" y="1648"/>
                  </a:lnTo>
                  <a:cubicBezTo>
                    <a:pt x="602" y="1616"/>
                    <a:pt x="1141" y="1616"/>
                    <a:pt x="1711" y="1616"/>
                  </a:cubicBezTo>
                  <a:lnTo>
                    <a:pt x="1711" y="1584"/>
                  </a:lnTo>
                  <a:cubicBezTo>
                    <a:pt x="1835" y="961"/>
                    <a:pt x="1745" y="0"/>
                    <a:pt x="927"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25" name="Google Shape;1625;p51"/>
            <p:cNvSpPr/>
            <p:nvPr/>
          </p:nvSpPr>
          <p:spPr>
            <a:xfrm>
              <a:off x="7938582" y="1169128"/>
              <a:ext cx="55753" cy="759023"/>
            </a:xfrm>
            <a:custGeom>
              <a:avLst/>
              <a:gdLst/>
              <a:ahLst/>
              <a:cxnLst/>
              <a:rect l="l" t="t" r="r" b="b"/>
              <a:pathLst>
                <a:path w="1775" h="24165" extrusionOk="0">
                  <a:moveTo>
                    <a:pt x="1157" y="22359"/>
                  </a:moveTo>
                  <a:cubicBezTo>
                    <a:pt x="1212" y="22359"/>
                    <a:pt x="1268" y="22391"/>
                    <a:pt x="1268" y="22454"/>
                  </a:cubicBezTo>
                  <a:cubicBezTo>
                    <a:pt x="1268" y="22771"/>
                    <a:pt x="1268" y="23119"/>
                    <a:pt x="1236" y="23436"/>
                  </a:cubicBezTo>
                  <a:cubicBezTo>
                    <a:pt x="1236" y="23467"/>
                    <a:pt x="1204" y="23483"/>
                    <a:pt x="1173" y="23483"/>
                  </a:cubicBezTo>
                  <a:cubicBezTo>
                    <a:pt x="1141" y="23483"/>
                    <a:pt x="1109" y="23467"/>
                    <a:pt x="1109" y="23436"/>
                  </a:cubicBezTo>
                  <a:cubicBezTo>
                    <a:pt x="1046" y="23119"/>
                    <a:pt x="1046" y="22771"/>
                    <a:pt x="1046" y="22454"/>
                  </a:cubicBezTo>
                  <a:cubicBezTo>
                    <a:pt x="1046" y="22391"/>
                    <a:pt x="1101" y="22359"/>
                    <a:pt x="1157" y="22359"/>
                  </a:cubicBezTo>
                  <a:close/>
                  <a:moveTo>
                    <a:pt x="1" y="1"/>
                  </a:moveTo>
                  <a:lnTo>
                    <a:pt x="1" y="1"/>
                  </a:lnTo>
                  <a:cubicBezTo>
                    <a:pt x="666" y="7855"/>
                    <a:pt x="508" y="15835"/>
                    <a:pt x="286" y="23721"/>
                  </a:cubicBezTo>
                  <a:cubicBezTo>
                    <a:pt x="317" y="23721"/>
                    <a:pt x="349" y="23752"/>
                    <a:pt x="349" y="23816"/>
                  </a:cubicBezTo>
                  <a:cubicBezTo>
                    <a:pt x="425" y="24087"/>
                    <a:pt x="615" y="24165"/>
                    <a:pt x="841" y="24165"/>
                  </a:cubicBezTo>
                  <a:cubicBezTo>
                    <a:pt x="1090" y="24165"/>
                    <a:pt x="1384" y="24071"/>
                    <a:pt x="1616" y="24037"/>
                  </a:cubicBezTo>
                  <a:cubicBezTo>
                    <a:pt x="1625" y="24028"/>
                    <a:pt x="1637" y="24024"/>
                    <a:pt x="1650" y="24024"/>
                  </a:cubicBezTo>
                  <a:cubicBezTo>
                    <a:pt x="1682" y="24024"/>
                    <a:pt x="1720" y="24047"/>
                    <a:pt x="1743" y="24069"/>
                  </a:cubicBezTo>
                  <a:lnTo>
                    <a:pt x="1774" y="24069"/>
                  </a:lnTo>
                  <a:lnTo>
                    <a:pt x="1774" y="24037"/>
                  </a:lnTo>
                  <a:cubicBezTo>
                    <a:pt x="1584" y="20047"/>
                    <a:pt x="1616" y="15994"/>
                    <a:pt x="1584" y="12003"/>
                  </a:cubicBezTo>
                  <a:cubicBezTo>
                    <a:pt x="1553" y="8045"/>
                    <a:pt x="1394" y="4023"/>
                    <a:pt x="1648" y="64"/>
                  </a:cubicBezTo>
                  <a:cubicBezTo>
                    <a:pt x="1109" y="64"/>
                    <a:pt x="539" y="64"/>
                    <a:pt x="1" y="1"/>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26" name="Google Shape;1626;p51"/>
            <p:cNvSpPr/>
            <p:nvPr/>
          </p:nvSpPr>
          <p:spPr>
            <a:xfrm>
              <a:off x="8040068" y="1132346"/>
              <a:ext cx="192983" cy="19914"/>
            </a:xfrm>
            <a:custGeom>
              <a:avLst/>
              <a:gdLst/>
              <a:ahLst/>
              <a:cxnLst/>
              <a:rect l="l" t="t" r="r" b="b"/>
              <a:pathLst>
                <a:path w="6144" h="634" extrusionOk="0">
                  <a:moveTo>
                    <a:pt x="6112" y="0"/>
                  </a:moveTo>
                  <a:cubicBezTo>
                    <a:pt x="4085" y="63"/>
                    <a:pt x="2122" y="127"/>
                    <a:pt x="95" y="158"/>
                  </a:cubicBezTo>
                  <a:cubicBezTo>
                    <a:pt x="95" y="285"/>
                    <a:pt x="63" y="380"/>
                    <a:pt x="0" y="507"/>
                  </a:cubicBezTo>
                  <a:lnTo>
                    <a:pt x="158" y="602"/>
                  </a:lnTo>
                  <a:cubicBezTo>
                    <a:pt x="158" y="538"/>
                    <a:pt x="222" y="475"/>
                    <a:pt x="285" y="475"/>
                  </a:cubicBezTo>
                  <a:cubicBezTo>
                    <a:pt x="2217" y="538"/>
                    <a:pt x="4212" y="633"/>
                    <a:pt x="6144" y="633"/>
                  </a:cubicBezTo>
                  <a:cubicBezTo>
                    <a:pt x="6112" y="443"/>
                    <a:pt x="6112" y="222"/>
                    <a:pt x="6112"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27" name="Google Shape;1627;p51"/>
            <p:cNvSpPr/>
            <p:nvPr/>
          </p:nvSpPr>
          <p:spPr>
            <a:xfrm>
              <a:off x="8300300" y="643952"/>
              <a:ext cx="107831" cy="90743"/>
            </a:xfrm>
            <a:custGeom>
              <a:avLst/>
              <a:gdLst/>
              <a:ahLst/>
              <a:cxnLst/>
              <a:rect l="l" t="t" r="r" b="b"/>
              <a:pathLst>
                <a:path w="3433" h="2889" extrusionOk="0">
                  <a:moveTo>
                    <a:pt x="2047" y="505"/>
                  </a:moveTo>
                  <a:cubicBezTo>
                    <a:pt x="2631" y="505"/>
                    <a:pt x="3112" y="1184"/>
                    <a:pt x="2958" y="1741"/>
                  </a:cubicBezTo>
                  <a:cubicBezTo>
                    <a:pt x="2946" y="1764"/>
                    <a:pt x="2923" y="1774"/>
                    <a:pt x="2898" y="1774"/>
                  </a:cubicBezTo>
                  <a:cubicBezTo>
                    <a:pt x="2852" y="1774"/>
                    <a:pt x="2799" y="1739"/>
                    <a:pt x="2799" y="1678"/>
                  </a:cubicBezTo>
                  <a:cubicBezTo>
                    <a:pt x="2863" y="1140"/>
                    <a:pt x="2483" y="791"/>
                    <a:pt x="1976" y="696"/>
                  </a:cubicBezTo>
                  <a:cubicBezTo>
                    <a:pt x="1849" y="696"/>
                    <a:pt x="1912" y="506"/>
                    <a:pt x="2007" y="506"/>
                  </a:cubicBezTo>
                  <a:cubicBezTo>
                    <a:pt x="2021" y="506"/>
                    <a:pt x="2034" y="505"/>
                    <a:pt x="2047" y="505"/>
                  </a:cubicBezTo>
                  <a:close/>
                  <a:moveTo>
                    <a:pt x="1464" y="1"/>
                  </a:moveTo>
                  <a:cubicBezTo>
                    <a:pt x="204" y="1"/>
                    <a:pt x="0" y="2888"/>
                    <a:pt x="1614" y="2888"/>
                  </a:cubicBezTo>
                  <a:cubicBezTo>
                    <a:pt x="1660" y="2888"/>
                    <a:pt x="1706" y="2886"/>
                    <a:pt x="1754" y="2881"/>
                  </a:cubicBezTo>
                  <a:cubicBezTo>
                    <a:pt x="2451" y="2786"/>
                    <a:pt x="3433" y="2153"/>
                    <a:pt x="3338" y="1361"/>
                  </a:cubicBezTo>
                  <a:cubicBezTo>
                    <a:pt x="3243" y="791"/>
                    <a:pt x="2736" y="95"/>
                    <a:pt x="2103" y="31"/>
                  </a:cubicBezTo>
                  <a:lnTo>
                    <a:pt x="2103" y="31"/>
                  </a:lnTo>
                  <a:cubicBezTo>
                    <a:pt x="2126" y="78"/>
                    <a:pt x="2062" y="160"/>
                    <a:pt x="2002" y="160"/>
                  </a:cubicBezTo>
                  <a:cubicBezTo>
                    <a:pt x="1981" y="160"/>
                    <a:pt x="1960" y="151"/>
                    <a:pt x="1944" y="126"/>
                  </a:cubicBezTo>
                  <a:cubicBezTo>
                    <a:pt x="1771" y="40"/>
                    <a:pt x="1610" y="1"/>
                    <a:pt x="1464"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28" name="Google Shape;1628;p51"/>
            <p:cNvSpPr/>
            <p:nvPr/>
          </p:nvSpPr>
          <p:spPr>
            <a:xfrm>
              <a:off x="8412088" y="782596"/>
              <a:ext cx="69667" cy="47272"/>
            </a:xfrm>
            <a:custGeom>
              <a:avLst/>
              <a:gdLst/>
              <a:ahLst/>
              <a:cxnLst/>
              <a:rect l="l" t="t" r="r" b="b"/>
              <a:pathLst>
                <a:path w="2218" h="1505" extrusionOk="0">
                  <a:moveTo>
                    <a:pt x="1204" y="336"/>
                  </a:moveTo>
                  <a:cubicBezTo>
                    <a:pt x="1267" y="336"/>
                    <a:pt x="1267" y="431"/>
                    <a:pt x="1204" y="431"/>
                  </a:cubicBezTo>
                  <a:cubicBezTo>
                    <a:pt x="1014" y="431"/>
                    <a:pt x="919" y="526"/>
                    <a:pt x="824" y="653"/>
                  </a:cubicBezTo>
                  <a:cubicBezTo>
                    <a:pt x="792" y="748"/>
                    <a:pt x="792" y="874"/>
                    <a:pt x="792" y="1001"/>
                  </a:cubicBezTo>
                  <a:cubicBezTo>
                    <a:pt x="792" y="1041"/>
                    <a:pt x="741" y="1081"/>
                    <a:pt x="696" y="1081"/>
                  </a:cubicBezTo>
                  <a:cubicBezTo>
                    <a:pt x="670" y="1081"/>
                    <a:pt x="645" y="1068"/>
                    <a:pt x="634" y="1033"/>
                  </a:cubicBezTo>
                  <a:cubicBezTo>
                    <a:pt x="475" y="716"/>
                    <a:pt x="824" y="336"/>
                    <a:pt x="1204" y="336"/>
                  </a:cubicBezTo>
                  <a:close/>
                  <a:moveTo>
                    <a:pt x="1151" y="1"/>
                  </a:moveTo>
                  <a:cubicBezTo>
                    <a:pt x="1007" y="1"/>
                    <a:pt x="865" y="14"/>
                    <a:pt x="729" y="51"/>
                  </a:cubicBezTo>
                  <a:cubicBezTo>
                    <a:pt x="159" y="241"/>
                    <a:pt x="0" y="874"/>
                    <a:pt x="444" y="1286"/>
                  </a:cubicBezTo>
                  <a:cubicBezTo>
                    <a:pt x="608" y="1437"/>
                    <a:pt x="832" y="1505"/>
                    <a:pt x="1062" y="1505"/>
                  </a:cubicBezTo>
                  <a:cubicBezTo>
                    <a:pt x="1362" y="1505"/>
                    <a:pt x="1671" y="1389"/>
                    <a:pt x="1869" y="1191"/>
                  </a:cubicBezTo>
                  <a:cubicBezTo>
                    <a:pt x="2217" y="843"/>
                    <a:pt x="2185" y="336"/>
                    <a:pt x="1837" y="51"/>
                  </a:cubicBezTo>
                  <a:cubicBezTo>
                    <a:pt x="1606" y="32"/>
                    <a:pt x="1375" y="1"/>
                    <a:pt x="1151"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29" name="Google Shape;1629;p51"/>
            <p:cNvSpPr/>
            <p:nvPr/>
          </p:nvSpPr>
          <p:spPr>
            <a:xfrm>
              <a:off x="8313617" y="849280"/>
              <a:ext cx="66652" cy="65301"/>
            </a:xfrm>
            <a:custGeom>
              <a:avLst/>
              <a:gdLst/>
              <a:ahLst/>
              <a:cxnLst/>
              <a:rect l="l" t="t" r="r" b="b"/>
              <a:pathLst>
                <a:path w="2122" h="2079" extrusionOk="0">
                  <a:moveTo>
                    <a:pt x="979" y="361"/>
                  </a:moveTo>
                  <a:cubicBezTo>
                    <a:pt x="1051" y="361"/>
                    <a:pt x="1070" y="465"/>
                    <a:pt x="1013" y="493"/>
                  </a:cubicBezTo>
                  <a:cubicBezTo>
                    <a:pt x="602" y="620"/>
                    <a:pt x="475" y="1063"/>
                    <a:pt x="633" y="1380"/>
                  </a:cubicBezTo>
                  <a:cubicBezTo>
                    <a:pt x="678" y="1447"/>
                    <a:pt x="612" y="1514"/>
                    <a:pt x="547" y="1514"/>
                  </a:cubicBezTo>
                  <a:cubicBezTo>
                    <a:pt x="520" y="1514"/>
                    <a:pt x="494" y="1503"/>
                    <a:pt x="475" y="1475"/>
                  </a:cubicBezTo>
                  <a:cubicBezTo>
                    <a:pt x="222" y="1095"/>
                    <a:pt x="475" y="493"/>
                    <a:pt x="950" y="366"/>
                  </a:cubicBezTo>
                  <a:cubicBezTo>
                    <a:pt x="961" y="363"/>
                    <a:pt x="970" y="361"/>
                    <a:pt x="979" y="361"/>
                  </a:cubicBezTo>
                  <a:close/>
                  <a:moveTo>
                    <a:pt x="942" y="0"/>
                  </a:moveTo>
                  <a:cubicBezTo>
                    <a:pt x="881" y="0"/>
                    <a:pt x="820" y="6"/>
                    <a:pt x="760" y="18"/>
                  </a:cubicBezTo>
                  <a:lnTo>
                    <a:pt x="633" y="18"/>
                  </a:lnTo>
                  <a:cubicBezTo>
                    <a:pt x="285" y="240"/>
                    <a:pt x="0" y="620"/>
                    <a:pt x="0" y="1126"/>
                  </a:cubicBezTo>
                  <a:cubicBezTo>
                    <a:pt x="61" y="1676"/>
                    <a:pt x="416" y="2078"/>
                    <a:pt x="981" y="2078"/>
                  </a:cubicBezTo>
                  <a:cubicBezTo>
                    <a:pt x="1002" y="2078"/>
                    <a:pt x="1023" y="2078"/>
                    <a:pt x="1045" y="2077"/>
                  </a:cubicBezTo>
                  <a:cubicBezTo>
                    <a:pt x="1552" y="2077"/>
                    <a:pt x="2122" y="1697"/>
                    <a:pt x="2122" y="1126"/>
                  </a:cubicBezTo>
                  <a:cubicBezTo>
                    <a:pt x="2122" y="524"/>
                    <a:pt x="1525" y="0"/>
                    <a:pt x="942"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30" name="Google Shape;1630;p51"/>
            <p:cNvSpPr/>
            <p:nvPr/>
          </p:nvSpPr>
          <p:spPr>
            <a:xfrm>
              <a:off x="8326527" y="1259400"/>
              <a:ext cx="153218" cy="29840"/>
            </a:xfrm>
            <a:custGeom>
              <a:avLst/>
              <a:gdLst/>
              <a:ahLst/>
              <a:cxnLst/>
              <a:rect l="l" t="t" r="r" b="b"/>
              <a:pathLst>
                <a:path w="4878" h="950" extrusionOk="0">
                  <a:moveTo>
                    <a:pt x="1987" y="0"/>
                  </a:moveTo>
                  <a:cubicBezTo>
                    <a:pt x="1328" y="0"/>
                    <a:pt x="664" y="71"/>
                    <a:pt x="1" y="199"/>
                  </a:cubicBezTo>
                  <a:cubicBezTo>
                    <a:pt x="880" y="701"/>
                    <a:pt x="1820" y="949"/>
                    <a:pt x="2757" y="949"/>
                  </a:cubicBezTo>
                  <a:cubicBezTo>
                    <a:pt x="3475" y="949"/>
                    <a:pt x="4191" y="804"/>
                    <a:pt x="4878" y="515"/>
                  </a:cubicBezTo>
                  <a:cubicBezTo>
                    <a:pt x="3932" y="156"/>
                    <a:pt x="2964" y="0"/>
                    <a:pt x="1987"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31" name="Google Shape;1631;p51"/>
            <p:cNvSpPr/>
            <p:nvPr/>
          </p:nvSpPr>
          <p:spPr>
            <a:xfrm>
              <a:off x="8309126" y="1271587"/>
              <a:ext cx="181581" cy="350913"/>
            </a:xfrm>
            <a:custGeom>
              <a:avLst/>
              <a:gdLst/>
              <a:ahLst/>
              <a:cxnLst/>
              <a:rect l="l" t="t" r="r" b="b"/>
              <a:pathLst>
                <a:path w="5781" h="11172" extrusionOk="0">
                  <a:moveTo>
                    <a:pt x="4128" y="7720"/>
                  </a:moveTo>
                  <a:cubicBezTo>
                    <a:pt x="4187" y="7720"/>
                    <a:pt x="4247" y="7766"/>
                    <a:pt x="4228" y="7823"/>
                  </a:cubicBezTo>
                  <a:cubicBezTo>
                    <a:pt x="4102" y="8425"/>
                    <a:pt x="3880" y="9026"/>
                    <a:pt x="3627" y="9565"/>
                  </a:cubicBezTo>
                  <a:cubicBezTo>
                    <a:pt x="3612" y="9593"/>
                    <a:pt x="3592" y="9609"/>
                    <a:pt x="3573" y="9609"/>
                  </a:cubicBezTo>
                  <a:cubicBezTo>
                    <a:pt x="3551" y="9609"/>
                    <a:pt x="3532" y="9585"/>
                    <a:pt x="3532" y="9533"/>
                  </a:cubicBezTo>
                  <a:cubicBezTo>
                    <a:pt x="3627" y="8931"/>
                    <a:pt x="3785" y="8361"/>
                    <a:pt x="4038" y="7791"/>
                  </a:cubicBezTo>
                  <a:cubicBezTo>
                    <a:pt x="4051" y="7741"/>
                    <a:pt x="4089" y="7720"/>
                    <a:pt x="4128" y="7720"/>
                  </a:cubicBezTo>
                  <a:close/>
                  <a:moveTo>
                    <a:pt x="301" y="1"/>
                  </a:moveTo>
                  <a:lnTo>
                    <a:pt x="301" y="1"/>
                  </a:lnTo>
                  <a:cubicBezTo>
                    <a:pt x="365" y="1742"/>
                    <a:pt x="428" y="3484"/>
                    <a:pt x="460" y="5226"/>
                  </a:cubicBezTo>
                  <a:cubicBezTo>
                    <a:pt x="551" y="7018"/>
                    <a:pt x="1" y="11171"/>
                    <a:pt x="2556" y="11171"/>
                  </a:cubicBezTo>
                  <a:cubicBezTo>
                    <a:pt x="2664" y="11171"/>
                    <a:pt x="2778" y="11164"/>
                    <a:pt x="2898" y="11148"/>
                  </a:cubicBezTo>
                  <a:cubicBezTo>
                    <a:pt x="5653" y="10831"/>
                    <a:pt x="5622" y="8203"/>
                    <a:pt x="5685" y="6018"/>
                  </a:cubicBezTo>
                  <a:cubicBezTo>
                    <a:pt x="5780" y="4118"/>
                    <a:pt x="5748" y="2218"/>
                    <a:pt x="5780" y="317"/>
                  </a:cubicBezTo>
                  <a:lnTo>
                    <a:pt x="5780" y="222"/>
                  </a:lnTo>
                  <a:cubicBezTo>
                    <a:pt x="4963" y="660"/>
                    <a:pt x="4091" y="876"/>
                    <a:pt x="3225" y="876"/>
                  </a:cubicBezTo>
                  <a:cubicBezTo>
                    <a:pt x="2212" y="876"/>
                    <a:pt x="1206" y="581"/>
                    <a:pt x="301"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32" name="Google Shape;1632;p51"/>
            <p:cNvSpPr/>
            <p:nvPr/>
          </p:nvSpPr>
          <p:spPr>
            <a:xfrm>
              <a:off x="7776475" y="951770"/>
              <a:ext cx="839558" cy="1046990"/>
            </a:xfrm>
            <a:custGeom>
              <a:avLst/>
              <a:gdLst/>
              <a:ahLst/>
              <a:cxnLst/>
              <a:rect l="l" t="t" r="r" b="b"/>
              <a:pathLst>
                <a:path w="26729" h="33333" extrusionOk="0">
                  <a:moveTo>
                    <a:pt x="15355" y="1472"/>
                  </a:moveTo>
                  <a:cubicBezTo>
                    <a:pt x="15356" y="1483"/>
                    <a:pt x="15357" y="1494"/>
                    <a:pt x="15359" y="1505"/>
                  </a:cubicBezTo>
                  <a:cubicBezTo>
                    <a:pt x="15359" y="1537"/>
                    <a:pt x="15328" y="1600"/>
                    <a:pt x="15296" y="1600"/>
                  </a:cubicBezTo>
                  <a:lnTo>
                    <a:pt x="15359" y="1600"/>
                  </a:lnTo>
                  <a:cubicBezTo>
                    <a:pt x="15460" y="1656"/>
                    <a:pt x="15561" y="1708"/>
                    <a:pt x="15662" y="1758"/>
                  </a:cubicBezTo>
                  <a:lnTo>
                    <a:pt x="15662" y="1758"/>
                  </a:lnTo>
                  <a:cubicBezTo>
                    <a:pt x="15646" y="1748"/>
                    <a:pt x="15630" y="1738"/>
                    <a:pt x="15613" y="1727"/>
                  </a:cubicBezTo>
                  <a:cubicBezTo>
                    <a:pt x="15514" y="1688"/>
                    <a:pt x="15416" y="1575"/>
                    <a:pt x="15355" y="1472"/>
                  </a:cubicBezTo>
                  <a:close/>
                  <a:moveTo>
                    <a:pt x="25747" y="4989"/>
                  </a:moveTo>
                  <a:lnTo>
                    <a:pt x="25747" y="5021"/>
                  </a:lnTo>
                  <a:cubicBezTo>
                    <a:pt x="25873" y="5749"/>
                    <a:pt x="25810" y="6414"/>
                    <a:pt x="25747" y="7142"/>
                  </a:cubicBezTo>
                  <a:cubicBezTo>
                    <a:pt x="24689" y="7115"/>
                    <a:pt x="23632" y="7103"/>
                    <a:pt x="22575" y="7103"/>
                  </a:cubicBezTo>
                  <a:cubicBezTo>
                    <a:pt x="20024" y="7103"/>
                    <a:pt x="17478" y="7170"/>
                    <a:pt x="14948" y="7237"/>
                  </a:cubicBezTo>
                  <a:cubicBezTo>
                    <a:pt x="14853" y="6541"/>
                    <a:pt x="14821" y="5812"/>
                    <a:pt x="14853" y="5147"/>
                  </a:cubicBezTo>
                  <a:cubicBezTo>
                    <a:pt x="14853" y="5116"/>
                    <a:pt x="14821" y="5116"/>
                    <a:pt x="14821" y="5084"/>
                  </a:cubicBezTo>
                  <a:lnTo>
                    <a:pt x="14821" y="5084"/>
                  </a:lnTo>
                  <a:cubicBezTo>
                    <a:pt x="15454" y="5095"/>
                    <a:pt x="16091" y="5098"/>
                    <a:pt x="16729" y="5098"/>
                  </a:cubicBezTo>
                  <a:cubicBezTo>
                    <a:pt x="18005" y="5098"/>
                    <a:pt x="19286" y="5084"/>
                    <a:pt x="20553" y="5084"/>
                  </a:cubicBezTo>
                  <a:cubicBezTo>
                    <a:pt x="21408" y="5084"/>
                    <a:pt x="22279" y="5108"/>
                    <a:pt x="23150" y="5108"/>
                  </a:cubicBezTo>
                  <a:cubicBezTo>
                    <a:pt x="24021" y="5108"/>
                    <a:pt x="24892" y="5084"/>
                    <a:pt x="25747" y="4989"/>
                  </a:cubicBezTo>
                  <a:close/>
                  <a:moveTo>
                    <a:pt x="1050" y="32768"/>
                  </a:moveTo>
                  <a:cubicBezTo>
                    <a:pt x="1162" y="32917"/>
                    <a:pt x="1285" y="33047"/>
                    <a:pt x="1417" y="33152"/>
                  </a:cubicBezTo>
                  <a:lnTo>
                    <a:pt x="1417" y="33152"/>
                  </a:lnTo>
                  <a:cubicBezTo>
                    <a:pt x="1416" y="33128"/>
                    <a:pt x="1419" y="33104"/>
                    <a:pt x="1425" y="33079"/>
                  </a:cubicBezTo>
                  <a:cubicBezTo>
                    <a:pt x="1285" y="32993"/>
                    <a:pt x="1161" y="32888"/>
                    <a:pt x="1050" y="32768"/>
                  </a:cubicBezTo>
                  <a:close/>
                  <a:moveTo>
                    <a:pt x="26348" y="31243"/>
                  </a:moveTo>
                  <a:cubicBezTo>
                    <a:pt x="26285" y="32034"/>
                    <a:pt x="26253" y="32129"/>
                    <a:pt x="25430" y="32319"/>
                  </a:cubicBezTo>
                  <a:cubicBezTo>
                    <a:pt x="25192" y="32351"/>
                    <a:pt x="24931" y="32359"/>
                    <a:pt x="24670" y="32359"/>
                  </a:cubicBezTo>
                  <a:cubicBezTo>
                    <a:pt x="24409" y="32359"/>
                    <a:pt x="24147" y="32351"/>
                    <a:pt x="23910" y="32351"/>
                  </a:cubicBezTo>
                  <a:cubicBezTo>
                    <a:pt x="22896" y="32383"/>
                    <a:pt x="21915" y="32414"/>
                    <a:pt x="20901" y="32478"/>
                  </a:cubicBezTo>
                  <a:cubicBezTo>
                    <a:pt x="18748" y="32541"/>
                    <a:pt x="16594" y="32636"/>
                    <a:pt x="14409" y="32699"/>
                  </a:cubicBezTo>
                  <a:lnTo>
                    <a:pt x="14251" y="32699"/>
                  </a:lnTo>
                  <a:cubicBezTo>
                    <a:pt x="10102" y="32858"/>
                    <a:pt x="5954" y="33016"/>
                    <a:pt x="1742" y="33174"/>
                  </a:cubicBezTo>
                  <a:cubicBezTo>
                    <a:pt x="1805" y="32794"/>
                    <a:pt x="1868" y="32383"/>
                    <a:pt x="2027" y="32034"/>
                  </a:cubicBezTo>
                  <a:cubicBezTo>
                    <a:pt x="2122" y="32066"/>
                    <a:pt x="2185" y="32066"/>
                    <a:pt x="2312" y="32098"/>
                  </a:cubicBezTo>
                  <a:cubicBezTo>
                    <a:pt x="2806" y="32199"/>
                    <a:pt x="3330" y="32229"/>
                    <a:pt x="3859" y="32229"/>
                  </a:cubicBezTo>
                  <a:cubicBezTo>
                    <a:pt x="4651" y="32229"/>
                    <a:pt x="5453" y="32161"/>
                    <a:pt x="6175" y="32161"/>
                  </a:cubicBezTo>
                  <a:cubicBezTo>
                    <a:pt x="7537" y="32161"/>
                    <a:pt x="8867" y="32161"/>
                    <a:pt x="10229" y="32098"/>
                  </a:cubicBezTo>
                  <a:lnTo>
                    <a:pt x="14251" y="32003"/>
                  </a:lnTo>
                  <a:cubicBezTo>
                    <a:pt x="18273" y="31844"/>
                    <a:pt x="22295" y="31591"/>
                    <a:pt x="26285" y="31243"/>
                  </a:cubicBezTo>
                  <a:close/>
                  <a:moveTo>
                    <a:pt x="20136" y="1"/>
                  </a:moveTo>
                  <a:cubicBezTo>
                    <a:pt x="18551" y="1"/>
                    <a:pt x="16974" y="196"/>
                    <a:pt x="15454" y="714"/>
                  </a:cubicBezTo>
                  <a:cubicBezTo>
                    <a:pt x="15359" y="745"/>
                    <a:pt x="15359" y="809"/>
                    <a:pt x="15359" y="872"/>
                  </a:cubicBezTo>
                  <a:cubicBezTo>
                    <a:pt x="15201" y="1030"/>
                    <a:pt x="15043" y="1157"/>
                    <a:pt x="15138" y="1379"/>
                  </a:cubicBezTo>
                  <a:cubicBezTo>
                    <a:pt x="15130" y="1376"/>
                    <a:pt x="15123" y="1375"/>
                    <a:pt x="15118" y="1375"/>
                  </a:cubicBezTo>
                  <a:lnTo>
                    <a:pt x="15118" y="1375"/>
                  </a:lnTo>
                  <a:cubicBezTo>
                    <a:pt x="15080" y="1375"/>
                    <a:pt x="15088" y="1425"/>
                    <a:pt x="15136" y="1425"/>
                  </a:cubicBezTo>
                  <a:cubicBezTo>
                    <a:pt x="15170" y="1425"/>
                    <a:pt x="15224" y="1400"/>
                    <a:pt x="15296" y="1315"/>
                  </a:cubicBezTo>
                  <a:cubicBezTo>
                    <a:pt x="15296" y="1351"/>
                    <a:pt x="15319" y="1410"/>
                    <a:pt x="15355" y="1472"/>
                  </a:cubicBezTo>
                  <a:lnTo>
                    <a:pt x="15355" y="1472"/>
                  </a:lnTo>
                  <a:cubicBezTo>
                    <a:pt x="15342" y="1294"/>
                    <a:pt x="15463" y="1118"/>
                    <a:pt x="15613" y="999"/>
                  </a:cubicBezTo>
                  <a:lnTo>
                    <a:pt x="15644" y="967"/>
                  </a:lnTo>
                  <a:cubicBezTo>
                    <a:pt x="17095" y="478"/>
                    <a:pt x="18552" y="321"/>
                    <a:pt x="20021" y="321"/>
                  </a:cubicBezTo>
                  <a:cubicBezTo>
                    <a:pt x="21599" y="321"/>
                    <a:pt x="23189" y="503"/>
                    <a:pt x="24797" y="650"/>
                  </a:cubicBezTo>
                  <a:cubicBezTo>
                    <a:pt x="25082" y="1030"/>
                    <a:pt x="25177" y="1474"/>
                    <a:pt x="24987" y="1949"/>
                  </a:cubicBezTo>
                  <a:lnTo>
                    <a:pt x="24923" y="1949"/>
                  </a:lnTo>
                  <a:cubicBezTo>
                    <a:pt x="23223" y="2316"/>
                    <a:pt x="21496" y="2656"/>
                    <a:pt x="19803" y="2656"/>
                  </a:cubicBezTo>
                  <a:cubicBezTo>
                    <a:pt x="18388" y="2656"/>
                    <a:pt x="16996" y="2418"/>
                    <a:pt x="15662" y="1758"/>
                  </a:cubicBezTo>
                  <a:lnTo>
                    <a:pt x="15662" y="1758"/>
                  </a:lnTo>
                  <a:cubicBezTo>
                    <a:pt x="15977" y="1952"/>
                    <a:pt x="16138" y="1988"/>
                    <a:pt x="16499" y="2139"/>
                  </a:cubicBezTo>
                  <a:cubicBezTo>
                    <a:pt x="16468" y="2139"/>
                    <a:pt x="16404" y="2170"/>
                    <a:pt x="16404" y="2265"/>
                  </a:cubicBezTo>
                  <a:cubicBezTo>
                    <a:pt x="16404" y="2994"/>
                    <a:pt x="16436" y="3691"/>
                    <a:pt x="16341" y="4419"/>
                  </a:cubicBezTo>
                  <a:cubicBezTo>
                    <a:pt x="15866" y="4419"/>
                    <a:pt x="15359" y="4482"/>
                    <a:pt x="14853" y="4482"/>
                  </a:cubicBezTo>
                  <a:cubicBezTo>
                    <a:pt x="14694" y="4482"/>
                    <a:pt x="14663" y="4704"/>
                    <a:pt x="14758" y="4799"/>
                  </a:cubicBezTo>
                  <a:cubicBezTo>
                    <a:pt x="14758" y="4831"/>
                    <a:pt x="14726" y="4862"/>
                    <a:pt x="14726" y="4894"/>
                  </a:cubicBezTo>
                  <a:lnTo>
                    <a:pt x="14726" y="5337"/>
                  </a:lnTo>
                  <a:cubicBezTo>
                    <a:pt x="12699" y="5337"/>
                    <a:pt x="10736" y="5369"/>
                    <a:pt x="8709" y="5432"/>
                  </a:cubicBezTo>
                  <a:cubicBezTo>
                    <a:pt x="8709" y="5116"/>
                    <a:pt x="8645" y="4736"/>
                    <a:pt x="8424" y="4482"/>
                  </a:cubicBezTo>
                  <a:cubicBezTo>
                    <a:pt x="8389" y="4412"/>
                    <a:pt x="8354" y="4391"/>
                    <a:pt x="8313" y="4391"/>
                  </a:cubicBezTo>
                  <a:cubicBezTo>
                    <a:pt x="8281" y="4391"/>
                    <a:pt x="8245" y="4405"/>
                    <a:pt x="8202" y="4419"/>
                  </a:cubicBezTo>
                  <a:cubicBezTo>
                    <a:pt x="7885" y="4387"/>
                    <a:pt x="7569" y="4356"/>
                    <a:pt x="7252" y="4356"/>
                  </a:cubicBezTo>
                  <a:cubicBezTo>
                    <a:pt x="7600" y="3627"/>
                    <a:pt x="7315" y="2582"/>
                    <a:pt x="6460" y="2455"/>
                  </a:cubicBezTo>
                  <a:cubicBezTo>
                    <a:pt x="6390" y="2434"/>
                    <a:pt x="6315" y="2424"/>
                    <a:pt x="6239" y="2424"/>
                  </a:cubicBezTo>
                  <a:cubicBezTo>
                    <a:pt x="5972" y="2424"/>
                    <a:pt x="5690" y="2550"/>
                    <a:pt x="5542" y="2772"/>
                  </a:cubicBezTo>
                  <a:cubicBezTo>
                    <a:pt x="5288" y="3152"/>
                    <a:pt x="5478" y="3722"/>
                    <a:pt x="5320" y="4166"/>
                  </a:cubicBezTo>
                  <a:cubicBezTo>
                    <a:pt x="5257" y="4229"/>
                    <a:pt x="5352" y="4324"/>
                    <a:pt x="5415" y="4324"/>
                  </a:cubicBezTo>
                  <a:cubicBezTo>
                    <a:pt x="5478" y="4324"/>
                    <a:pt x="5510" y="4261"/>
                    <a:pt x="5542" y="4229"/>
                  </a:cubicBezTo>
                  <a:cubicBezTo>
                    <a:pt x="5827" y="3722"/>
                    <a:pt x="5383" y="2740"/>
                    <a:pt x="6270" y="2677"/>
                  </a:cubicBezTo>
                  <a:cubicBezTo>
                    <a:pt x="6284" y="2677"/>
                    <a:pt x="6297" y="2676"/>
                    <a:pt x="6310" y="2676"/>
                  </a:cubicBezTo>
                  <a:cubicBezTo>
                    <a:pt x="7128" y="2676"/>
                    <a:pt x="7218" y="3637"/>
                    <a:pt x="7094" y="4261"/>
                  </a:cubicBezTo>
                  <a:lnTo>
                    <a:pt x="7094" y="4324"/>
                  </a:lnTo>
                  <a:cubicBezTo>
                    <a:pt x="6524" y="4324"/>
                    <a:pt x="5985" y="4324"/>
                    <a:pt x="5415" y="4356"/>
                  </a:cubicBezTo>
                  <a:cubicBezTo>
                    <a:pt x="5003" y="4356"/>
                    <a:pt x="4560" y="4387"/>
                    <a:pt x="4117" y="4419"/>
                  </a:cubicBezTo>
                  <a:cubicBezTo>
                    <a:pt x="3958" y="4482"/>
                    <a:pt x="3927" y="4672"/>
                    <a:pt x="3990" y="4736"/>
                  </a:cubicBezTo>
                  <a:lnTo>
                    <a:pt x="3990" y="4799"/>
                  </a:lnTo>
                  <a:cubicBezTo>
                    <a:pt x="3962" y="5267"/>
                    <a:pt x="3983" y="5712"/>
                    <a:pt x="4093" y="6174"/>
                  </a:cubicBezTo>
                  <a:lnTo>
                    <a:pt x="4093" y="6174"/>
                  </a:lnTo>
                  <a:cubicBezTo>
                    <a:pt x="4073" y="5799"/>
                    <a:pt x="4062" y="5418"/>
                    <a:pt x="4085" y="5021"/>
                  </a:cubicBezTo>
                  <a:cubicBezTo>
                    <a:pt x="5383" y="4957"/>
                    <a:pt x="6714" y="4989"/>
                    <a:pt x="8012" y="4926"/>
                  </a:cubicBezTo>
                  <a:cubicBezTo>
                    <a:pt x="8234" y="5464"/>
                    <a:pt x="8297" y="6034"/>
                    <a:pt x="8012" y="6604"/>
                  </a:cubicBezTo>
                  <a:lnTo>
                    <a:pt x="8012" y="6667"/>
                  </a:lnTo>
                  <a:cubicBezTo>
                    <a:pt x="7168" y="6583"/>
                    <a:pt x="6309" y="6513"/>
                    <a:pt x="5436" y="6513"/>
                  </a:cubicBezTo>
                  <a:cubicBezTo>
                    <a:pt x="5016" y="6513"/>
                    <a:pt x="4592" y="6529"/>
                    <a:pt x="4166" y="6568"/>
                  </a:cubicBezTo>
                  <a:lnTo>
                    <a:pt x="4166" y="6568"/>
                  </a:lnTo>
                  <a:cubicBezTo>
                    <a:pt x="4106" y="6517"/>
                    <a:pt x="4104" y="6427"/>
                    <a:pt x="4148" y="6382"/>
                  </a:cubicBezTo>
                  <a:cubicBezTo>
                    <a:pt x="4128" y="6313"/>
                    <a:pt x="4109" y="6243"/>
                    <a:pt x="4093" y="6174"/>
                  </a:cubicBezTo>
                  <a:lnTo>
                    <a:pt x="4093" y="6174"/>
                  </a:lnTo>
                  <a:cubicBezTo>
                    <a:pt x="4100" y="6307"/>
                    <a:pt x="4108" y="6440"/>
                    <a:pt x="4117" y="6572"/>
                  </a:cubicBezTo>
                  <a:cubicBezTo>
                    <a:pt x="4133" y="6571"/>
                    <a:pt x="4149" y="6569"/>
                    <a:pt x="4166" y="6568"/>
                  </a:cubicBezTo>
                  <a:lnTo>
                    <a:pt x="4166" y="6568"/>
                  </a:lnTo>
                  <a:cubicBezTo>
                    <a:pt x="4191" y="6590"/>
                    <a:pt x="4227" y="6604"/>
                    <a:pt x="4275" y="6604"/>
                  </a:cubicBezTo>
                  <a:cubicBezTo>
                    <a:pt x="4560" y="6636"/>
                    <a:pt x="4877" y="6699"/>
                    <a:pt x="5193" y="6699"/>
                  </a:cubicBezTo>
                  <a:cubicBezTo>
                    <a:pt x="5194" y="6774"/>
                    <a:pt x="5194" y="6849"/>
                    <a:pt x="5195" y="6925"/>
                  </a:cubicBezTo>
                  <a:lnTo>
                    <a:pt x="5195" y="6925"/>
                  </a:lnTo>
                  <a:cubicBezTo>
                    <a:pt x="5184" y="6923"/>
                    <a:pt x="5173" y="6922"/>
                    <a:pt x="5162" y="6921"/>
                  </a:cubicBezTo>
                  <a:lnTo>
                    <a:pt x="5162" y="6921"/>
                  </a:lnTo>
                  <a:cubicBezTo>
                    <a:pt x="5174" y="7069"/>
                    <a:pt x="5185" y="7218"/>
                    <a:pt x="5197" y="7367"/>
                  </a:cubicBezTo>
                  <a:lnTo>
                    <a:pt x="5197" y="7367"/>
                  </a:lnTo>
                  <a:cubicBezTo>
                    <a:pt x="5196" y="7219"/>
                    <a:pt x="5195" y="7072"/>
                    <a:pt x="5195" y="6925"/>
                  </a:cubicBezTo>
                  <a:lnTo>
                    <a:pt x="5195" y="6925"/>
                  </a:lnTo>
                  <a:cubicBezTo>
                    <a:pt x="5723" y="6984"/>
                    <a:pt x="6281" y="6984"/>
                    <a:pt x="6809" y="6984"/>
                  </a:cubicBezTo>
                  <a:cubicBezTo>
                    <a:pt x="6555" y="10943"/>
                    <a:pt x="6714" y="14965"/>
                    <a:pt x="6745" y="18923"/>
                  </a:cubicBezTo>
                  <a:cubicBezTo>
                    <a:pt x="6777" y="22914"/>
                    <a:pt x="6745" y="26967"/>
                    <a:pt x="6935" y="30957"/>
                  </a:cubicBezTo>
                  <a:lnTo>
                    <a:pt x="6935" y="30989"/>
                  </a:lnTo>
                  <a:cubicBezTo>
                    <a:pt x="6950" y="31065"/>
                    <a:pt x="7023" y="31104"/>
                    <a:pt x="7095" y="31104"/>
                  </a:cubicBezTo>
                  <a:cubicBezTo>
                    <a:pt x="7174" y="31104"/>
                    <a:pt x="7252" y="31057"/>
                    <a:pt x="7252" y="30957"/>
                  </a:cubicBezTo>
                  <a:cubicBezTo>
                    <a:pt x="7284" y="29881"/>
                    <a:pt x="7252" y="28867"/>
                    <a:pt x="7252" y="27791"/>
                  </a:cubicBezTo>
                  <a:lnTo>
                    <a:pt x="7252" y="27791"/>
                  </a:lnTo>
                  <a:cubicBezTo>
                    <a:pt x="11401" y="27981"/>
                    <a:pt x="15518" y="27981"/>
                    <a:pt x="19698" y="28044"/>
                  </a:cubicBezTo>
                  <a:cubicBezTo>
                    <a:pt x="20223" y="28044"/>
                    <a:pt x="20810" y="28018"/>
                    <a:pt x="21412" y="28018"/>
                  </a:cubicBezTo>
                  <a:cubicBezTo>
                    <a:pt x="22918" y="28018"/>
                    <a:pt x="24521" y="28180"/>
                    <a:pt x="25493" y="29311"/>
                  </a:cubicBezTo>
                  <a:cubicBezTo>
                    <a:pt x="25968" y="29849"/>
                    <a:pt x="26507" y="30641"/>
                    <a:pt x="25557" y="30831"/>
                  </a:cubicBezTo>
                  <a:cubicBezTo>
                    <a:pt x="25082" y="30957"/>
                    <a:pt x="24512" y="30926"/>
                    <a:pt x="24037" y="30957"/>
                  </a:cubicBezTo>
                  <a:cubicBezTo>
                    <a:pt x="23055" y="31052"/>
                    <a:pt x="22010" y="31116"/>
                    <a:pt x="21028" y="31211"/>
                  </a:cubicBezTo>
                  <a:cubicBezTo>
                    <a:pt x="16911" y="31464"/>
                    <a:pt x="12826" y="31623"/>
                    <a:pt x="8709" y="31718"/>
                  </a:cubicBezTo>
                  <a:cubicBezTo>
                    <a:pt x="7822" y="31749"/>
                    <a:pt x="6904" y="31749"/>
                    <a:pt x="5985" y="31749"/>
                  </a:cubicBezTo>
                  <a:lnTo>
                    <a:pt x="5700" y="31749"/>
                  </a:lnTo>
                  <a:cubicBezTo>
                    <a:pt x="5174" y="31764"/>
                    <a:pt x="4580" y="31826"/>
                    <a:pt x="3999" y="31826"/>
                  </a:cubicBezTo>
                  <a:cubicBezTo>
                    <a:pt x="3323" y="31826"/>
                    <a:pt x="2665" y="31742"/>
                    <a:pt x="2153" y="31401"/>
                  </a:cubicBezTo>
                  <a:cubicBezTo>
                    <a:pt x="1488" y="30926"/>
                    <a:pt x="1488" y="30546"/>
                    <a:pt x="1393" y="29754"/>
                  </a:cubicBezTo>
                  <a:cubicBezTo>
                    <a:pt x="1330" y="29184"/>
                    <a:pt x="1235" y="28899"/>
                    <a:pt x="1837" y="28614"/>
                  </a:cubicBezTo>
                  <a:cubicBezTo>
                    <a:pt x="2385" y="28361"/>
                    <a:pt x="3216" y="28318"/>
                    <a:pt x="3990" y="28318"/>
                  </a:cubicBezTo>
                  <a:cubicBezTo>
                    <a:pt x="4377" y="28318"/>
                    <a:pt x="4750" y="28329"/>
                    <a:pt x="5067" y="28329"/>
                  </a:cubicBezTo>
                  <a:cubicBezTo>
                    <a:pt x="5035" y="29121"/>
                    <a:pt x="5035" y="29912"/>
                    <a:pt x="5003" y="30704"/>
                  </a:cubicBezTo>
                  <a:cubicBezTo>
                    <a:pt x="4979" y="30803"/>
                    <a:pt x="5070" y="30883"/>
                    <a:pt x="5156" y="30883"/>
                  </a:cubicBezTo>
                  <a:cubicBezTo>
                    <a:pt x="5180" y="30883"/>
                    <a:pt x="5204" y="30876"/>
                    <a:pt x="5225" y="30862"/>
                  </a:cubicBezTo>
                  <a:cubicBezTo>
                    <a:pt x="5288" y="31084"/>
                    <a:pt x="5447" y="31179"/>
                    <a:pt x="5637" y="31274"/>
                  </a:cubicBezTo>
                  <a:cubicBezTo>
                    <a:pt x="5764" y="31306"/>
                    <a:pt x="5827" y="31306"/>
                    <a:pt x="5954" y="31306"/>
                  </a:cubicBezTo>
                  <a:cubicBezTo>
                    <a:pt x="6207" y="31306"/>
                    <a:pt x="6555" y="31243"/>
                    <a:pt x="6777" y="31147"/>
                  </a:cubicBezTo>
                  <a:cubicBezTo>
                    <a:pt x="6809" y="31147"/>
                    <a:pt x="6872" y="31116"/>
                    <a:pt x="6872" y="31084"/>
                  </a:cubicBezTo>
                  <a:lnTo>
                    <a:pt x="6872" y="31021"/>
                  </a:lnTo>
                  <a:lnTo>
                    <a:pt x="6872" y="30989"/>
                  </a:lnTo>
                  <a:cubicBezTo>
                    <a:pt x="6809" y="30957"/>
                    <a:pt x="6777" y="30957"/>
                    <a:pt x="6745" y="30957"/>
                  </a:cubicBezTo>
                  <a:cubicBezTo>
                    <a:pt x="6524" y="31021"/>
                    <a:pt x="6246" y="31108"/>
                    <a:pt x="6005" y="31108"/>
                  </a:cubicBezTo>
                  <a:cubicBezTo>
                    <a:pt x="5764" y="31108"/>
                    <a:pt x="5558" y="31021"/>
                    <a:pt x="5478" y="30736"/>
                  </a:cubicBezTo>
                  <a:cubicBezTo>
                    <a:pt x="5415" y="30672"/>
                    <a:pt x="5415" y="30641"/>
                    <a:pt x="5383" y="30641"/>
                  </a:cubicBezTo>
                  <a:cubicBezTo>
                    <a:pt x="5663" y="22904"/>
                    <a:pt x="5790" y="15077"/>
                    <a:pt x="5197" y="7367"/>
                  </a:cubicBezTo>
                  <a:lnTo>
                    <a:pt x="5197" y="7367"/>
                  </a:lnTo>
                  <a:cubicBezTo>
                    <a:pt x="5237" y="14173"/>
                    <a:pt x="5410" y="20951"/>
                    <a:pt x="5257" y="27759"/>
                  </a:cubicBezTo>
                  <a:lnTo>
                    <a:pt x="5225" y="27759"/>
                  </a:lnTo>
                  <a:cubicBezTo>
                    <a:pt x="3832" y="27759"/>
                    <a:pt x="2533" y="27917"/>
                    <a:pt x="1203" y="28139"/>
                  </a:cubicBezTo>
                  <a:cubicBezTo>
                    <a:pt x="1108" y="28139"/>
                    <a:pt x="1045" y="28234"/>
                    <a:pt x="1045" y="28297"/>
                  </a:cubicBezTo>
                  <a:cubicBezTo>
                    <a:pt x="285" y="28741"/>
                    <a:pt x="95" y="29659"/>
                    <a:pt x="190" y="30482"/>
                  </a:cubicBezTo>
                  <a:cubicBezTo>
                    <a:pt x="295" y="31245"/>
                    <a:pt x="509" y="32182"/>
                    <a:pt x="1050" y="32768"/>
                  </a:cubicBezTo>
                  <a:lnTo>
                    <a:pt x="1050" y="32768"/>
                  </a:lnTo>
                  <a:cubicBezTo>
                    <a:pt x="259" y="31720"/>
                    <a:pt x="0" y="29740"/>
                    <a:pt x="950" y="28899"/>
                  </a:cubicBezTo>
                  <a:lnTo>
                    <a:pt x="950" y="28899"/>
                  </a:lnTo>
                  <a:cubicBezTo>
                    <a:pt x="950" y="29976"/>
                    <a:pt x="1013" y="31401"/>
                    <a:pt x="1868" y="31939"/>
                  </a:cubicBezTo>
                  <a:cubicBezTo>
                    <a:pt x="1678" y="32351"/>
                    <a:pt x="1583" y="32794"/>
                    <a:pt x="1647" y="33206"/>
                  </a:cubicBezTo>
                  <a:lnTo>
                    <a:pt x="1488" y="33206"/>
                  </a:lnTo>
                  <a:cubicBezTo>
                    <a:pt x="1464" y="33189"/>
                    <a:pt x="1440" y="33171"/>
                    <a:pt x="1417" y="33152"/>
                  </a:cubicBezTo>
                  <a:lnTo>
                    <a:pt x="1417" y="33152"/>
                  </a:lnTo>
                  <a:cubicBezTo>
                    <a:pt x="1420" y="33250"/>
                    <a:pt x="1481" y="33333"/>
                    <a:pt x="1583" y="33333"/>
                  </a:cubicBezTo>
                  <a:cubicBezTo>
                    <a:pt x="9944" y="33016"/>
                    <a:pt x="18241" y="32699"/>
                    <a:pt x="26570" y="32288"/>
                  </a:cubicBezTo>
                  <a:cubicBezTo>
                    <a:pt x="26602" y="32288"/>
                    <a:pt x="26697" y="32256"/>
                    <a:pt x="26697" y="32193"/>
                  </a:cubicBezTo>
                  <a:cubicBezTo>
                    <a:pt x="26697" y="31749"/>
                    <a:pt x="26697" y="31338"/>
                    <a:pt x="26633" y="30926"/>
                  </a:cubicBezTo>
                  <a:lnTo>
                    <a:pt x="26602" y="30862"/>
                  </a:lnTo>
                  <a:lnTo>
                    <a:pt x="26602" y="30831"/>
                  </a:lnTo>
                  <a:cubicBezTo>
                    <a:pt x="26728" y="27506"/>
                    <a:pt x="22611" y="27474"/>
                    <a:pt x="20268" y="27442"/>
                  </a:cubicBezTo>
                  <a:cubicBezTo>
                    <a:pt x="17270" y="27398"/>
                    <a:pt x="14271" y="27339"/>
                    <a:pt x="11262" y="27339"/>
                  </a:cubicBezTo>
                  <a:cubicBezTo>
                    <a:pt x="9949" y="27339"/>
                    <a:pt x="8634" y="27350"/>
                    <a:pt x="7315" y="27379"/>
                  </a:cubicBezTo>
                  <a:cubicBezTo>
                    <a:pt x="7284" y="24497"/>
                    <a:pt x="7220" y="21647"/>
                    <a:pt x="7157" y="18765"/>
                  </a:cubicBezTo>
                  <a:cubicBezTo>
                    <a:pt x="7125" y="14775"/>
                    <a:pt x="7284" y="10721"/>
                    <a:pt x="7062" y="6762"/>
                  </a:cubicBezTo>
                  <a:lnTo>
                    <a:pt x="8202" y="6762"/>
                  </a:lnTo>
                  <a:cubicBezTo>
                    <a:pt x="8360" y="6762"/>
                    <a:pt x="8392" y="6604"/>
                    <a:pt x="8329" y="6541"/>
                  </a:cubicBezTo>
                  <a:cubicBezTo>
                    <a:pt x="8424" y="6414"/>
                    <a:pt x="8519" y="6256"/>
                    <a:pt x="8550" y="6097"/>
                  </a:cubicBezTo>
                  <a:cubicBezTo>
                    <a:pt x="8582" y="6002"/>
                    <a:pt x="8645" y="5907"/>
                    <a:pt x="8645" y="5781"/>
                  </a:cubicBezTo>
                  <a:cubicBezTo>
                    <a:pt x="10672" y="5749"/>
                    <a:pt x="12636" y="5686"/>
                    <a:pt x="14663" y="5622"/>
                  </a:cubicBezTo>
                  <a:cubicBezTo>
                    <a:pt x="14663" y="5844"/>
                    <a:pt x="14663" y="6066"/>
                    <a:pt x="14694" y="6256"/>
                  </a:cubicBezTo>
                  <a:cubicBezTo>
                    <a:pt x="12762" y="6256"/>
                    <a:pt x="10767" y="6161"/>
                    <a:pt x="8835" y="6097"/>
                  </a:cubicBezTo>
                  <a:cubicBezTo>
                    <a:pt x="8740" y="6097"/>
                    <a:pt x="8709" y="6161"/>
                    <a:pt x="8709" y="6224"/>
                  </a:cubicBezTo>
                  <a:cubicBezTo>
                    <a:pt x="8709" y="6256"/>
                    <a:pt x="8709" y="6287"/>
                    <a:pt x="8740" y="6319"/>
                  </a:cubicBezTo>
                  <a:lnTo>
                    <a:pt x="8709" y="6319"/>
                  </a:lnTo>
                  <a:cubicBezTo>
                    <a:pt x="8645" y="6319"/>
                    <a:pt x="8645" y="6477"/>
                    <a:pt x="8709" y="6477"/>
                  </a:cubicBezTo>
                  <a:lnTo>
                    <a:pt x="9215" y="6477"/>
                  </a:lnTo>
                  <a:lnTo>
                    <a:pt x="9279" y="6446"/>
                  </a:lnTo>
                  <a:cubicBezTo>
                    <a:pt x="10385" y="6543"/>
                    <a:pt x="11502" y="6580"/>
                    <a:pt x="12617" y="6580"/>
                  </a:cubicBezTo>
                  <a:cubicBezTo>
                    <a:pt x="13322" y="6580"/>
                    <a:pt x="14027" y="6565"/>
                    <a:pt x="14726" y="6541"/>
                  </a:cubicBezTo>
                  <a:cubicBezTo>
                    <a:pt x="14758" y="6794"/>
                    <a:pt x="14821" y="7047"/>
                    <a:pt x="14884" y="7332"/>
                  </a:cubicBezTo>
                  <a:lnTo>
                    <a:pt x="14916" y="7364"/>
                  </a:lnTo>
                  <a:cubicBezTo>
                    <a:pt x="14916" y="7427"/>
                    <a:pt x="14979" y="7523"/>
                    <a:pt x="15074" y="7523"/>
                  </a:cubicBezTo>
                  <a:cubicBezTo>
                    <a:pt x="15518" y="7523"/>
                    <a:pt x="15993" y="7491"/>
                    <a:pt x="16436" y="7491"/>
                  </a:cubicBezTo>
                  <a:cubicBezTo>
                    <a:pt x="18938" y="7396"/>
                    <a:pt x="21408" y="7396"/>
                    <a:pt x="23942" y="7364"/>
                  </a:cubicBezTo>
                  <a:lnTo>
                    <a:pt x="23942" y="7364"/>
                  </a:lnTo>
                  <a:cubicBezTo>
                    <a:pt x="23847" y="10056"/>
                    <a:pt x="23815" y="12780"/>
                    <a:pt x="23625" y="15471"/>
                  </a:cubicBezTo>
                  <a:lnTo>
                    <a:pt x="23530" y="17245"/>
                  </a:lnTo>
                  <a:cubicBezTo>
                    <a:pt x="23467" y="17973"/>
                    <a:pt x="23435" y="18670"/>
                    <a:pt x="23372" y="19398"/>
                  </a:cubicBezTo>
                  <a:cubicBezTo>
                    <a:pt x="23245" y="20475"/>
                    <a:pt x="22833" y="21457"/>
                    <a:pt x="21756" y="21900"/>
                  </a:cubicBezTo>
                  <a:cubicBezTo>
                    <a:pt x="21186" y="22090"/>
                    <a:pt x="20585" y="22217"/>
                    <a:pt x="19983" y="22249"/>
                  </a:cubicBezTo>
                  <a:cubicBezTo>
                    <a:pt x="19863" y="22257"/>
                    <a:pt x="19746" y="22262"/>
                    <a:pt x="19632" y="22262"/>
                  </a:cubicBezTo>
                  <a:cubicBezTo>
                    <a:pt x="18080" y="22262"/>
                    <a:pt x="17018" y="21459"/>
                    <a:pt x="16753" y="19778"/>
                  </a:cubicBezTo>
                  <a:cubicBezTo>
                    <a:pt x="16594" y="18512"/>
                    <a:pt x="16563" y="17182"/>
                    <a:pt x="16499" y="15883"/>
                  </a:cubicBezTo>
                  <a:cubicBezTo>
                    <a:pt x="16436" y="13888"/>
                    <a:pt x="16436" y="11861"/>
                    <a:pt x="16468" y="9898"/>
                  </a:cubicBezTo>
                  <a:cubicBezTo>
                    <a:pt x="16468" y="9169"/>
                    <a:pt x="16531" y="8441"/>
                    <a:pt x="16563" y="7681"/>
                  </a:cubicBezTo>
                  <a:cubicBezTo>
                    <a:pt x="16563" y="7554"/>
                    <a:pt x="16499" y="7523"/>
                    <a:pt x="16404" y="7523"/>
                  </a:cubicBezTo>
                  <a:cubicBezTo>
                    <a:pt x="16278" y="7523"/>
                    <a:pt x="16214" y="7554"/>
                    <a:pt x="16214" y="7681"/>
                  </a:cubicBezTo>
                  <a:cubicBezTo>
                    <a:pt x="15993" y="11481"/>
                    <a:pt x="15993" y="15313"/>
                    <a:pt x="16309" y="19113"/>
                  </a:cubicBezTo>
                  <a:cubicBezTo>
                    <a:pt x="16489" y="21304"/>
                    <a:pt x="17465" y="22641"/>
                    <a:pt x="19614" y="22641"/>
                  </a:cubicBezTo>
                  <a:cubicBezTo>
                    <a:pt x="19733" y="22641"/>
                    <a:pt x="19856" y="22637"/>
                    <a:pt x="19983" y="22629"/>
                  </a:cubicBezTo>
                  <a:cubicBezTo>
                    <a:pt x="20965" y="22597"/>
                    <a:pt x="22136" y="22375"/>
                    <a:pt x="22833" y="21678"/>
                  </a:cubicBezTo>
                  <a:cubicBezTo>
                    <a:pt x="23752" y="20823"/>
                    <a:pt x="23688" y="19367"/>
                    <a:pt x="23752" y="18195"/>
                  </a:cubicBezTo>
                  <a:cubicBezTo>
                    <a:pt x="24037" y="14616"/>
                    <a:pt x="24227" y="11006"/>
                    <a:pt x="24068" y="7396"/>
                  </a:cubicBezTo>
                  <a:cubicBezTo>
                    <a:pt x="24670" y="7364"/>
                    <a:pt x="25272" y="7364"/>
                    <a:pt x="25842" y="7364"/>
                  </a:cubicBezTo>
                  <a:cubicBezTo>
                    <a:pt x="25968" y="7364"/>
                    <a:pt x="26000" y="7206"/>
                    <a:pt x="25937" y="7111"/>
                  </a:cubicBezTo>
                  <a:lnTo>
                    <a:pt x="25937" y="7079"/>
                  </a:lnTo>
                  <a:cubicBezTo>
                    <a:pt x="26190" y="6414"/>
                    <a:pt x="26222" y="5622"/>
                    <a:pt x="26000" y="4894"/>
                  </a:cubicBezTo>
                  <a:lnTo>
                    <a:pt x="26000" y="4862"/>
                  </a:lnTo>
                  <a:cubicBezTo>
                    <a:pt x="26095" y="4862"/>
                    <a:pt x="26095" y="4736"/>
                    <a:pt x="26000" y="4736"/>
                  </a:cubicBezTo>
                  <a:cubicBezTo>
                    <a:pt x="25430" y="4672"/>
                    <a:pt x="24828" y="4641"/>
                    <a:pt x="24227" y="4641"/>
                  </a:cubicBezTo>
                  <a:lnTo>
                    <a:pt x="24227" y="4577"/>
                  </a:lnTo>
                  <a:cubicBezTo>
                    <a:pt x="24227" y="3881"/>
                    <a:pt x="24258" y="3121"/>
                    <a:pt x="24163" y="2455"/>
                  </a:cubicBezTo>
                  <a:cubicBezTo>
                    <a:pt x="24163" y="2424"/>
                    <a:pt x="24100" y="2424"/>
                    <a:pt x="24068" y="2424"/>
                  </a:cubicBezTo>
                  <a:cubicBezTo>
                    <a:pt x="24037" y="2424"/>
                    <a:pt x="24037" y="2424"/>
                    <a:pt x="24037" y="2455"/>
                  </a:cubicBezTo>
                  <a:cubicBezTo>
                    <a:pt x="23910" y="3121"/>
                    <a:pt x="23942" y="3881"/>
                    <a:pt x="23942" y="4577"/>
                  </a:cubicBezTo>
                  <a:lnTo>
                    <a:pt x="23942" y="4641"/>
                  </a:lnTo>
                  <a:cubicBezTo>
                    <a:pt x="22801" y="4641"/>
                    <a:pt x="21661" y="4672"/>
                    <a:pt x="20553" y="4672"/>
                  </a:cubicBezTo>
                  <a:cubicBezTo>
                    <a:pt x="19160" y="4641"/>
                    <a:pt x="17734" y="4641"/>
                    <a:pt x="16373" y="4641"/>
                  </a:cubicBezTo>
                  <a:cubicBezTo>
                    <a:pt x="16563" y="3944"/>
                    <a:pt x="16626" y="3121"/>
                    <a:pt x="16468" y="2424"/>
                  </a:cubicBezTo>
                  <a:lnTo>
                    <a:pt x="16436" y="2360"/>
                  </a:lnTo>
                  <a:lnTo>
                    <a:pt x="16436" y="2360"/>
                  </a:lnTo>
                  <a:cubicBezTo>
                    <a:pt x="17541" y="2768"/>
                    <a:pt x="18700" y="2934"/>
                    <a:pt x="19872" y="2934"/>
                  </a:cubicBezTo>
                  <a:cubicBezTo>
                    <a:pt x="21252" y="2934"/>
                    <a:pt x="22652" y="2703"/>
                    <a:pt x="24005" y="2360"/>
                  </a:cubicBezTo>
                  <a:lnTo>
                    <a:pt x="24955" y="2139"/>
                  </a:lnTo>
                  <a:cubicBezTo>
                    <a:pt x="24987" y="2139"/>
                    <a:pt x="25018" y="2107"/>
                    <a:pt x="25018" y="2044"/>
                  </a:cubicBezTo>
                  <a:lnTo>
                    <a:pt x="25082" y="2012"/>
                  </a:lnTo>
                  <a:cubicBezTo>
                    <a:pt x="25335" y="1537"/>
                    <a:pt x="25335" y="904"/>
                    <a:pt x="24987" y="524"/>
                  </a:cubicBezTo>
                  <a:cubicBezTo>
                    <a:pt x="24987" y="460"/>
                    <a:pt x="24955" y="460"/>
                    <a:pt x="24955" y="460"/>
                  </a:cubicBezTo>
                  <a:lnTo>
                    <a:pt x="24828" y="365"/>
                  </a:lnTo>
                  <a:cubicBezTo>
                    <a:pt x="24811" y="357"/>
                    <a:pt x="24792" y="353"/>
                    <a:pt x="24773" y="353"/>
                  </a:cubicBezTo>
                  <a:cubicBezTo>
                    <a:pt x="24721" y="353"/>
                    <a:pt x="24670" y="382"/>
                    <a:pt x="24670" y="429"/>
                  </a:cubicBezTo>
                  <a:cubicBezTo>
                    <a:pt x="23182" y="181"/>
                    <a:pt x="21656" y="1"/>
                    <a:pt x="20136"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33" name="Google Shape;1633;p51"/>
            <p:cNvSpPr/>
            <p:nvPr/>
          </p:nvSpPr>
          <p:spPr>
            <a:xfrm>
              <a:off x="7972411" y="1870419"/>
              <a:ext cx="5497" cy="35336"/>
            </a:xfrm>
            <a:custGeom>
              <a:avLst/>
              <a:gdLst/>
              <a:ahLst/>
              <a:cxnLst/>
              <a:rect l="l" t="t" r="r" b="b"/>
              <a:pathLst>
                <a:path w="175" h="1125" extrusionOk="0">
                  <a:moveTo>
                    <a:pt x="92" y="0"/>
                  </a:moveTo>
                  <a:cubicBezTo>
                    <a:pt x="48" y="0"/>
                    <a:pt x="1" y="32"/>
                    <a:pt x="1" y="95"/>
                  </a:cubicBezTo>
                  <a:cubicBezTo>
                    <a:pt x="1" y="412"/>
                    <a:pt x="1" y="760"/>
                    <a:pt x="32" y="1077"/>
                  </a:cubicBezTo>
                  <a:cubicBezTo>
                    <a:pt x="32" y="1109"/>
                    <a:pt x="48" y="1125"/>
                    <a:pt x="64" y="1125"/>
                  </a:cubicBezTo>
                  <a:cubicBezTo>
                    <a:pt x="80" y="1125"/>
                    <a:pt x="96" y="1109"/>
                    <a:pt x="96" y="1077"/>
                  </a:cubicBezTo>
                  <a:cubicBezTo>
                    <a:pt x="159" y="760"/>
                    <a:pt x="159" y="412"/>
                    <a:pt x="159" y="95"/>
                  </a:cubicBezTo>
                  <a:cubicBezTo>
                    <a:pt x="175" y="32"/>
                    <a:pt x="135" y="0"/>
                    <a:pt x="92"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34" name="Google Shape;1634;p51"/>
            <p:cNvSpPr/>
            <p:nvPr/>
          </p:nvSpPr>
          <p:spPr>
            <a:xfrm>
              <a:off x="8252933" y="961853"/>
              <a:ext cx="314351" cy="76829"/>
            </a:xfrm>
            <a:custGeom>
              <a:avLst/>
              <a:gdLst/>
              <a:ahLst/>
              <a:cxnLst/>
              <a:rect l="l" t="t" r="r" b="b"/>
              <a:pathLst>
                <a:path w="10008" h="2446" extrusionOk="0">
                  <a:moveTo>
                    <a:pt x="8899" y="963"/>
                  </a:moveTo>
                  <a:cubicBezTo>
                    <a:pt x="8994" y="963"/>
                    <a:pt x="8994" y="1026"/>
                    <a:pt x="8899" y="1058"/>
                  </a:cubicBezTo>
                  <a:cubicBezTo>
                    <a:pt x="7663" y="1475"/>
                    <a:pt x="6281" y="1624"/>
                    <a:pt x="4905" y="1624"/>
                  </a:cubicBezTo>
                  <a:cubicBezTo>
                    <a:pt x="3566" y="1624"/>
                    <a:pt x="2232" y="1483"/>
                    <a:pt x="1045" y="1311"/>
                  </a:cubicBezTo>
                  <a:cubicBezTo>
                    <a:pt x="834" y="1311"/>
                    <a:pt x="910" y="1024"/>
                    <a:pt x="1082" y="1024"/>
                  </a:cubicBezTo>
                  <a:cubicBezTo>
                    <a:pt x="1091" y="1024"/>
                    <a:pt x="1100" y="1025"/>
                    <a:pt x="1109" y="1026"/>
                  </a:cubicBezTo>
                  <a:cubicBezTo>
                    <a:pt x="2328" y="1168"/>
                    <a:pt x="3548" y="1284"/>
                    <a:pt x="4790" y="1284"/>
                  </a:cubicBezTo>
                  <a:cubicBezTo>
                    <a:pt x="4935" y="1284"/>
                    <a:pt x="5080" y="1283"/>
                    <a:pt x="5226" y="1279"/>
                  </a:cubicBezTo>
                  <a:cubicBezTo>
                    <a:pt x="6461" y="1216"/>
                    <a:pt x="7696" y="994"/>
                    <a:pt x="8899" y="963"/>
                  </a:cubicBezTo>
                  <a:close/>
                  <a:moveTo>
                    <a:pt x="4864" y="0"/>
                  </a:moveTo>
                  <a:cubicBezTo>
                    <a:pt x="3399" y="0"/>
                    <a:pt x="1941" y="157"/>
                    <a:pt x="475" y="646"/>
                  </a:cubicBezTo>
                  <a:lnTo>
                    <a:pt x="444" y="678"/>
                  </a:lnTo>
                  <a:cubicBezTo>
                    <a:pt x="285" y="804"/>
                    <a:pt x="0" y="741"/>
                    <a:pt x="32" y="963"/>
                  </a:cubicBezTo>
                  <a:cubicBezTo>
                    <a:pt x="95" y="994"/>
                    <a:pt x="159" y="1089"/>
                    <a:pt x="64" y="1121"/>
                  </a:cubicBezTo>
                  <a:cubicBezTo>
                    <a:pt x="127" y="1121"/>
                    <a:pt x="444" y="1438"/>
                    <a:pt x="475" y="1438"/>
                  </a:cubicBezTo>
                  <a:cubicBezTo>
                    <a:pt x="1843" y="2178"/>
                    <a:pt x="3204" y="2445"/>
                    <a:pt x="4581" y="2445"/>
                  </a:cubicBezTo>
                  <a:cubicBezTo>
                    <a:pt x="6267" y="2445"/>
                    <a:pt x="7977" y="2046"/>
                    <a:pt x="9754" y="1628"/>
                  </a:cubicBezTo>
                  <a:lnTo>
                    <a:pt x="9818" y="1628"/>
                  </a:lnTo>
                  <a:cubicBezTo>
                    <a:pt x="10008" y="1153"/>
                    <a:pt x="9913" y="709"/>
                    <a:pt x="9628" y="329"/>
                  </a:cubicBezTo>
                  <a:cubicBezTo>
                    <a:pt x="8020" y="182"/>
                    <a:pt x="6438" y="0"/>
                    <a:pt x="4864" y="0"/>
                  </a:cubicBezTo>
                  <a:close/>
                </a:path>
              </a:pathLst>
            </a:custGeom>
            <a:solidFill>
              <a:schemeClr val="accent1"/>
            </a:solidFill>
            <a:ln w="47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35" name="Google Shape;1635;p51"/>
            <p:cNvSpPr/>
            <p:nvPr/>
          </p:nvSpPr>
          <p:spPr>
            <a:xfrm>
              <a:off x="8277088" y="990091"/>
              <a:ext cx="257374" cy="22175"/>
            </a:xfrm>
            <a:custGeom>
              <a:avLst/>
              <a:gdLst/>
              <a:ahLst/>
              <a:cxnLst/>
              <a:rect l="l" t="t" r="r" b="b"/>
              <a:pathLst>
                <a:path w="8194" h="706" extrusionOk="0">
                  <a:moveTo>
                    <a:pt x="8099" y="0"/>
                  </a:moveTo>
                  <a:cubicBezTo>
                    <a:pt x="6863" y="64"/>
                    <a:pt x="5660" y="285"/>
                    <a:pt x="4425" y="317"/>
                  </a:cubicBezTo>
                  <a:cubicBezTo>
                    <a:pt x="4134" y="330"/>
                    <a:pt x="3843" y="337"/>
                    <a:pt x="3553" y="337"/>
                  </a:cubicBezTo>
                  <a:cubicBezTo>
                    <a:pt x="2451" y="337"/>
                    <a:pt x="1354" y="246"/>
                    <a:pt x="276" y="95"/>
                  </a:cubicBezTo>
                  <a:cubicBezTo>
                    <a:pt x="266" y="94"/>
                    <a:pt x="256" y="93"/>
                    <a:pt x="246" y="93"/>
                  </a:cubicBezTo>
                  <a:cubicBezTo>
                    <a:pt x="49" y="93"/>
                    <a:pt x="0" y="380"/>
                    <a:pt x="181" y="380"/>
                  </a:cubicBezTo>
                  <a:cubicBezTo>
                    <a:pt x="1399" y="565"/>
                    <a:pt x="2737" y="705"/>
                    <a:pt x="4067" y="705"/>
                  </a:cubicBezTo>
                  <a:cubicBezTo>
                    <a:pt x="5469" y="705"/>
                    <a:pt x="6863" y="550"/>
                    <a:pt x="8099" y="127"/>
                  </a:cubicBezTo>
                  <a:cubicBezTo>
                    <a:pt x="8194" y="95"/>
                    <a:pt x="8194" y="0"/>
                    <a:pt x="8099"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36" name="Google Shape;1636;p51"/>
            <p:cNvSpPr/>
            <p:nvPr/>
          </p:nvSpPr>
          <p:spPr>
            <a:xfrm>
              <a:off x="8290719" y="1027877"/>
              <a:ext cx="241763" cy="71646"/>
            </a:xfrm>
            <a:custGeom>
              <a:avLst/>
              <a:gdLst/>
              <a:ahLst/>
              <a:cxnLst/>
              <a:rect l="l" t="t" r="r" b="b"/>
              <a:pathLst>
                <a:path w="7697" h="2281" extrusionOk="0">
                  <a:moveTo>
                    <a:pt x="7696" y="1"/>
                  </a:moveTo>
                  <a:cubicBezTo>
                    <a:pt x="6354" y="341"/>
                    <a:pt x="4975" y="562"/>
                    <a:pt x="3608" y="562"/>
                  </a:cubicBezTo>
                  <a:cubicBezTo>
                    <a:pt x="2428" y="562"/>
                    <a:pt x="1257" y="397"/>
                    <a:pt x="127" y="1"/>
                  </a:cubicBezTo>
                  <a:lnTo>
                    <a:pt x="127" y="1"/>
                  </a:lnTo>
                  <a:lnTo>
                    <a:pt x="191" y="32"/>
                  </a:lnTo>
                  <a:cubicBezTo>
                    <a:pt x="317" y="761"/>
                    <a:pt x="222" y="1553"/>
                    <a:pt x="1" y="2249"/>
                  </a:cubicBezTo>
                  <a:cubicBezTo>
                    <a:pt x="1362" y="2249"/>
                    <a:pt x="2788" y="2249"/>
                    <a:pt x="4181" y="2281"/>
                  </a:cubicBezTo>
                  <a:cubicBezTo>
                    <a:pt x="5289" y="2281"/>
                    <a:pt x="6429" y="2249"/>
                    <a:pt x="7570" y="2249"/>
                  </a:cubicBezTo>
                  <a:lnTo>
                    <a:pt x="7570" y="2218"/>
                  </a:lnTo>
                  <a:cubicBezTo>
                    <a:pt x="7570" y="1489"/>
                    <a:pt x="7538" y="761"/>
                    <a:pt x="7665" y="64"/>
                  </a:cubicBezTo>
                  <a:cubicBezTo>
                    <a:pt x="7665" y="32"/>
                    <a:pt x="7665" y="32"/>
                    <a:pt x="7696" y="32"/>
                  </a:cubicBezTo>
                  <a:lnTo>
                    <a:pt x="7696" y="1"/>
                  </a:lnTo>
                  <a:close/>
                </a:path>
              </a:pathLst>
            </a:custGeom>
            <a:solidFill>
              <a:schemeClr val="accent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37" name="Google Shape;1637;p51"/>
            <p:cNvSpPr/>
            <p:nvPr/>
          </p:nvSpPr>
          <p:spPr>
            <a:xfrm>
              <a:off x="8287736" y="1185052"/>
              <a:ext cx="237774" cy="468794"/>
            </a:xfrm>
            <a:custGeom>
              <a:avLst/>
              <a:gdLst/>
              <a:ahLst/>
              <a:cxnLst/>
              <a:rect l="l" t="t" r="r" b="b"/>
              <a:pathLst>
                <a:path w="7570" h="14925" extrusionOk="0">
                  <a:moveTo>
                    <a:pt x="6487" y="3007"/>
                  </a:moveTo>
                  <a:cubicBezTo>
                    <a:pt x="6478" y="3015"/>
                    <a:pt x="6469" y="3026"/>
                    <a:pt x="6461" y="3041"/>
                  </a:cubicBezTo>
                  <a:cubicBezTo>
                    <a:pt x="6472" y="3030"/>
                    <a:pt x="6480" y="3019"/>
                    <a:pt x="6487" y="3007"/>
                  </a:cubicBezTo>
                  <a:close/>
                  <a:moveTo>
                    <a:pt x="3315" y="2060"/>
                  </a:moveTo>
                  <a:cubicBezTo>
                    <a:pt x="4338" y="2060"/>
                    <a:pt x="5361" y="2271"/>
                    <a:pt x="6334" y="2661"/>
                  </a:cubicBezTo>
                  <a:cubicBezTo>
                    <a:pt x="6429" y="2724"/>
                    <a:pt x="6461" y="2787"/>
                    <a:pt x="6461" y="2819"/>
                  </a:cubicBezTo>
                  <a:cubicBezTo>
                    <a:pt x="6514" y="2872"/>
                    <a:pt x="6523" y="2947"/>
                    <a:pt x="6487" y="3007"/>
                  </a:cubicBezTo>
                  <a:lnTo>
                    <a:pt x="6487" y="3007"/>
                  </a:lnTo>
                  <a:cubicBezTo>
                    <a:pt x="6496" y="3000"/>
                    <a:pt x="6506" y="2997"/>
                    <a:pt x="6514" y="2997"/>
                  </a:cubicBezTo>
                  <a:cubicBezTo>
                    <a:pt x="6537" y="2997"/>
                    <a:pt x="6556" y="3020"/>
                    <a:pt x="6556" y="3072"/>
                  </a:cubicBezTo>
                  <a:cubicBezTo>
                    <a:pt x="6778" y="5289"/>
                    <a:pt x="6809" y="7633"/>
                    <a:pt x="6651" y="9881"/>
                  </a:cubicBezTo>
                  <a:cubicBezTo>
                    <a:pt x="6651" y="10388"/>
                    <a:pt x="6588" y="10895"/>
                    <a:pt x="6524" y="11465"/>
                  </a:cubicBezTo>
                  <a:cubicBezTo>
                    <a:pt x="6334" y="13111"/>
                    <a:pt x="5036" y="14156"/>
                    <a:pt x="3358" y="14315"/>
                  </a:cubicBezTo>
                  <a:cubicBezTo>
                    <a:pt x="3266" y="14324"/>
                    <a:pt x="3178" y="14329"/>
                    <a:pt x="3093" y="14329"/>
                  </a:cubicBezTo>
                  <a:cubicBezTo>
                    <a:pt x="1468" y="14329"/>
                    <a:pt x="979" y="12656"/>
                    <a:pt x="919" y="11211"/>
                  </a:cubicBezTo>
                  <a:cubicBezTo>
                    <a:pt x="761" y="8329"/>
                    <a:pt x="729" y="5448"/>
                    <a:pt x="634" y="2597"/>
                  </a:cubicBezTo>
                  <a:cubicBezTo>
                    <a:pt x="634" y="2489"/>
                    <a:pt x="723" y="2440"/>
                    <a:pt x="809" y="2440"/>
                  </a:cubicBezTo>
                  <a:cubicBezTo>
                    <a:pt x="849" y="2440"/>
                    <a:pt x="889" y="2451"/>
                    <a:pt x="919" y="2471"/>
                  </a:cubicBezTo>
                  <a:cubicBezTo>
                    <a:pt x="1701" y="2191"/>
                    <a:pt x="2508" y="2060"/>
                    <a:pt x="3315" y="2060"/>
                  </a:cubicBezTo>
                  <a:close/>
                  <a:moveTo>
                    <a:pt x="7570" y="0"/>
                  </a:moveTo>
                  <a:cubicBezTo>
                    <a:pt x="5036" y="64"/>
                    <a:pt x="2534" y="64"/>
                    <a:pt x="1" y="127"/>
                  </a:cubicBezTo>
                  <a:cubicBezTo>
                    <a:pt x="96" y="159"/>
                    <a:pt x="159" y="222"/>
                    <a:pt x="159" y="349"/>
                  </a:cubicBezTo>
                  <a:cubicBezTo>
                    <a:pt x="127" y="1077"/>
                    <a:pt x="96" y="1837"/>
                    <a:pt x="96" y="2534"/>
                  </a:cubicBezTo>
                  <a:cubicBezTo>
                    <a:pt x="32" y="4529"/>
                    <a:pt x="32" y="6556"/>
                    <a:pt x="127" y="8519"/>
                  </a:cubicBezTo>
                  <a:cubicBezTo>
                    <a:pt x="159" y="9818"/>
                    <a:pt x="191" y="11180"/>
                    <a:pt x="349" y="12446"/>
                  </a:cubicBezTo>
                  <a:cubicBezTo>
                    <a:pt x="619" y="14125"/>
                    <a:pt x="1740" y="14924"/>
                    <a:pt x="3336" y="14924"/>
                  </a:cubicBezTo>
                  <a:cubicBezTo>
                    <a:pt x="3426" y="14924"/>
                    <a:pt x="3518" y="14922"/>
                    <a:pt x="3611" y="14917"/>
                  </a:cubicBezTo>
                  <a:cubicBezTo>
                    <a:pt x="4181" y="14853"/>
                    <a:pt x="4783" y="14727"/>
                    <a:pt x="5353" y="14537"/>
                  </a:cubicBezTo>
                  <a:cubicBezTo>
                    <a:pt x="6461" y="14125"/>
                    <a:pt x="6841" y="13111"/>
                    <a:pt x="6968" y="12035"/>
                  </a:cubicBezTo>
                  <a:cubicBezTo>
                    <a:pt x="7063" y="11338"/>
                    <a:pt x="7095" y="10641"/>
                    <a:pt x="7126" y="9913"/>
                  </a:cubicBezTo>
                  <a:lnTo>
                    <a:pt x="7253" y="8139"/>
                  </a:lnTo>
                  <a:cubicBezTo>
                    <a:pt x="7411" y="5448"/>
                    <a:pt x="7443" y="2692"/>
                    <a:pt x="7570" y="0"/>
                  </a:cubicBezTo>
                  <a:close/>
                </a:path>
              </a:pathLst>
            </a:custGeom>
            <a:solidFill>
              <a:schemeClr val="accent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38" name="Google Shape;1638;p51"/>
            <p:cNvSpPr/>
            <p:nvPr/>
          </p:nvSpPr>
          <p:spPr>
            <a:xfrm>
              <a:off x="8302655" y="839762"/>
              <a:ext cx="89550" cy="83928"/>
            </a:xfrm>
            <a:custGeom>
              <a:avLst/>
              <a:gdLst/>
              <a:ahLst/>
              <a:cxnLst/>
              <a:rect l="l" t="t" r="r" b="b"/>
              <a:pathLst>
                <a:path w="2851" h="2672" extrusionOk="0">
                  <a:moveTo>
                    <a:pt x="1266" y="303"/>
                  </a:moveTo>
                  <a:cubicBezTo>
                    <a:pt x="1863" y="303"/>
                    <a:pt x="2408" y="827"/>
                    <a:pt x="2408" y="1429"/>
                  </a:cubicBezTo>
                  <a:cubicBezTo>
                    <a:pt x="2408" y="2000"/>
                    <a:pt x="1869" y="2348"/>
                    <a:pt x="1362" y="2380"/>
                  </a:cubicBezTo>
                  <a:cubicBezTo>
                    <a:pt x="1340" y="2381"/>
                    <a:pt x="1318" y="2381"/>
                    <a:pt x="1297" y="2381"/>
                  </a:cubicBezTo>
                  <a:cubicBezTo>
                    <a:pt x="759" y="2381"/>
                    <a:pt x="349" y="2008"/>
                    <a:pt x="349" y="1429"/>
                  </a:cubicBezTo>
                  <a:cubicBezTo>
                    <a:pt x="317" y="923"/>
                    <a:pt x="602" y="606"/>
                    <a:pt x="982" y="321"/>
                  </a:cubicBezTo>
                  <a:lnTo>
                    <a:pt x="1077" y="321"/>
                  </a:lnTo>
                  <a:cubicBezTo>
                    <a:pt x="1140" y="309"/>
                    <a:pt x="1204" y="303"/>
                    <a:pt x="1266" y="303"/>
                  </a:cubicBezTo>
                  <a:close/>
                  <a:moveTo>
                    <a:pt x="1344" y="1"/>
                  </a:moveTo>
                  <a:cubicBezTo>
                    <a:pt x="1245" y="1"/>
                    <a:pt x="1146" y="12"/>
                    <a:pt x="1046" y="36"/>
                  </a:cubicBezTo>
                  <a:cubicBezTo>
                    <a:pt x="951" y="99"/>
                    <a:pt x="951" y="131"/>
                    <a:pt x="951" y="131"/>
                  </a:cubicBezTo>
                  <a:cubicBezTo>
                    <a:pt x="317" y="226"/>
                    <a:pt x="1" y="986"/>
                    <a:pt x="96" y="1588"/>
                  </a:cubicBezTo>
                  <a:cubicBezTo>
                    <a:pt x="184" y="2293"/>
                    <a:pt x="736" y="2671"/>
                    <a:pt x="1397" y="2671"/>
                  </a:cubicBezTo>
                  <a:cubicBezTo>
                    <a:pt x="1448" y="2671"/>
                    <a:pt x="1500" y="2669"/>
                    <a:pt x="1552" y="2665"/>
                  </a:cubicBezTo>
                  <a:cubicBezTo>
                    <a:pt x="2249" y="2570"/>
                    <a:pt x="2851" y="2000"/>
                    <a:pt x="2724" y="1239"/>
                  </a:cubicBezTo>
                  <a:cubicBezTo>
                    <a:pt x="2641" y="548"/>
                    <a:pt x="2026" y="1"/>
                    <a:pt x="1344"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39" name="Google Shape;1639;p51"/>
            <p:cNvSpPr/>
            <p:nvPr/>
          </p:nvSpPr>
          <p:spPr>
            <a:xfrm>
              <a:off x="8301556" y="636100"/>
              <a:ext cx="115338" cy="108176"/>
            </a:xfrm>
            <a:custGeom>
              <a:avLst/>
              <a:gdLst/>
              <a:ahLst/>
              <a:cxnLst/>
              <a:rect l="l" t="t" r="r" b="b"/>
              <a:pathLst>
                <a:path w="3672" h="3444" extrusionOk="0">
                  <a:moveTo>
                    <a:pt x="2094" y="281"/>
                  </a:moveTo>
                  <a:lnTo>
                    <a:pt x="2094" y="281"/>
                  </a:lnTo>
                  <a:cubicBezTo>
                    <a:pt x="2696" y="345"/>
                    <a:pt x="3234" y="1041"/>
                    <a:pt x="3329" y="1611"/>
                  </a:cubicBezTo>
                  <a:cubicBezTo>
                    <a:pt x="3456" y="2403"/>
                    <a:pt x="2411" y="3100"/>
                    <a:pt x="1746" y="3163"/>
                  </a:cubicBezTo>
                  <a:cubicBezTo>
                    <a:pt x="1705" y="3166"/>
                    <a:pt x="1666" y="3168"/>
                    <a:pt x="1627" y="3168"/>
                  </a:cubicBezTo>
                  <a:cubicBezTo>
                    <a:pt x="0" y="3168"/>
                    <a:pt x="238" y="304"/>
                    <a:pt x="1454" y="304"/>
                  </a:cubicBezTo>
                  <a:cubicBezTo>
                    <a:pt x="1601" y="304"/>
                    <a:pt x="1762" y="346"/>
                    <a:pt x="1936" y="440"/>
                  </a:cubicBezTo>
                  <a:cubicBezTo>
                    <a:pt x="1946" y="443"/>
                    <a:pt x="1956" y="445"/>
                    <a:pt x="1967" y="445"/>
                  </a:cubicBezTo>
                  <a:cubicBezTo>
                    <a:pt x="2050" y="445"/>
                    <a:pt x="2122" y="338"/>
                    <a:pt x="2094" y="281"/>
                  </a:cubicBezTo>
                  <a:close/>
                  <a:moveTo>
                    <a:pt x="1419" y="0"/>
                  </a:moveTo>
                  <a:cubicBezTo>
                    <a:pt x="843" y="0"/>
                    <a:pt x="313" y="558"/>
                    <a:pt x="162" y="1136"/>
                  </a:cubicBezTo>
                  <a:cubicBezTo>
                    <a:pt x="4" y="1991"/>
                    <a:pt x="321" y="3195"/>
                    <a:pt x="1271" y="3417"/>
                  </a:cubicBezTo>
                  <a:cubicBezTo>
                    <a:pt x="1354" y="3435"/>
                    <a:pt x="1444" y="3444"/>
                    <a:pt x="1539" y="3444"/>
                  </a:cubicBezTo>
                  <a:cubicBezTo>
                    <a:pt x="2413" y="3444"/>
                    <a:pt x="3671" y="2684"/>
                    <a:pt x="3614" y="1770"/>
                  </a:cubicBezTo>
                  <a:cubicBezTo>
                    <a:pt x="3527" y="1015"/>
                    <a:pt x="2881" y="100"/>
                    <a:pt x="2090" y="100"/>
                  </a:cubicBezTo>
                  <a:cubicBezTo>
                    <a:pt x="2019" y="100"/>
                    <a:pt x="1946" y="107"/>
                    <a:pt x="1872" y="123"/>
                  </a:cubicBezTo>
                  <a:cubicBezTo>
                    <a:pt x="1722" y="38"/>
                    <a:pt x="1569" y="0"/>
                    <a:pt x="1419"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40" name="Google Shape;1640;p51"/>
            <p:cNvSpPr/>
            <p:nvPr/>
          </p:nvSpPr>
          <p:spPr>
            <a:xfrm>
              <a:off x="8306644" y="1249663"/>
              <a:ext cx="194993" cy="385464"/>
            </a:xfrm>
            <a:custGeom>
              <a:avLst/>
              <a:gdLst/>
              <a:ahLst/>
              <a:cxnLst/>
              <a:rect l="l" t="t" r="r" b="b"/>
              <a:pathLst>
                <a:path w="6208" h="12272" extrusionOk="0">
                  <a:moveTo>
                    <a:pt x="2620" y="310"/>
                  </a:moveTo>
                  <a:cubicBezTo>
                    <a:pt x="3597" y="310"/>
                    <a:pt x="4565" y="466"/>
                    <a:pt x="5511" y="825"/>
                  </a:cubicBezTo>
                  <a:cubicBezTo>
                    <a:pt x="4824" y="1114"/>
                    <a:pt x="4108" y="1259"/>
                    <a:pt x="3390" y="1259"/>
                  </a:cubicBezTo>
                  <a:cubicBezTo>
                    <a:pt x="2453" y="1259"/>
                    <a:pt x="1513" y="1011"/>
                    <a:pt x="634" y="509"/>
                  </a:cubicBezTo>
                  <a:cubicBezTo>
                    <a:pt x="1297" y="381"/>
                    <a:pt x="1961" y="310"/>
                    <a:pt x="2620" y="310"/>
                  </a:cubicBezTo>
                  <a:close/>
                  <a:moveTo>
                    <a:pt x="2727" y="0"/>
                  </a:moveTo>
                  <a:cubicBezTo>
                    <a:pt x="1903" y="0"/>
                    <a:pt x="1072" y="131"/>
                    <a:pt x="254" y="414"/>
                  </a:cubicBezTo>
                  <a:cubicBezTo>
                    <a:pt x="234" y="394"/>
                    <a:pt x="201" y="383"/>
                    <a:pt x="166" y="383"/>
                  </a:cubicBezTo>
                  <a:cubicBezTo>
                    <a:pt x="89" y="383"/>
                    <a:pt x="0" y="432"/>
                    <a:pt x="0" y="540"/>
                  </a:cubicBezTo>
                  <a:cubicBezTo>
                    <a:pt x="64" y="3391"/>
                    <a:pt x="95" y="6272"/>
                    <a:pt x="254" y="9154"/>
                  </a:cubicBezTo>
                  <a:cubicBezTo>
                    <a:pt x="344" y="10599"/>
                    <a:pt x="806" y="12272"/>
                    <a:pt x="2455" y="12272"/>
                  </a:cubicBezTo>
                  <a:cubicBezTo>
                    <a:pt x="2541" y="12272"/>
                    <a:pt x="2631" y="12267"/>
                    <a:pt x="2724" y="12258"/>
                  </a:cubicBezTo>
                  <a:cubicBezTo>
                    <a:pt x="4371" y="12099"/>
                    <a:pt x="5701" y="11054"/>
                    <a:pt x="5891" y="9408"/>
                  </a:cubicBezTo>
                  <a:cubicBezTo>
                    <a:pt x="5954" y="8901"/>
                    <a:pt x="6017" y="8331"/>
                    <a:pt x="6049" y="7824"/>
                  </a:cubicBezTo>
                  <a:cubicBezTo>
                    <a:pt x="6207" y="5576"/>
                    <a:pt x="6176" y="3232"/>
                    <a:pt x="5954" y="1015"/>
                  </a:cubicBezTo>
                  <a:cubicBezTo>
                    <a:pt x="5954" y="963"/>
                    <a:pt x="5935" y="940"/>
                    <a:pt x="5912" y="940"/>
                  </a:cubicBezTo>
                  <a:cubicBezTo>
                    <a:pt x="5894" y="940"/>
                    <a:pt x="5873" y="955"/>
                    <a:pt x="5859" y="984"/>
                  </a:cubicBezTo>
                  <a:cubicBezTo>
                    <a:pt x="5796" y="984"/>
                    <a:pt x="5796" y="984"/>
                    <a:pt x="5796" y="1015"/>
                  </a:cubicBezTo>
                  <a:cubicBezTo>
                    <a:pt x="5764" y="2916"/>
                    <a:pt x="5796" y="4816"/>
                    <a:pt x="5732" y="6716"/>
                  </a:cubicBezTo>
                  <a:cubicBezTo>
                    <a:pt x="5669" y="8901"/>
                    <a:pt x="5732" y="11529"/>
                    <a:pt x="2914" y="11846"/>
                  </a:cubicBezTo>
                  <a:cubicBezTo>
                    <a:pt x="2813" y="11857"/>
                    <a:pt x="2716" y="11862"/>
                    <a:pt x="2623" y="11862"/>
                  </a:cubicBezTo>
                  <a:cubicBezTo>
                    <a:pt x="41" y="11862"/>
                    <a:pt x="599" y="7728"/>
                    <a:pt x="507" y="5924"/>
                  </a:cubicBezTo>
                  <a:cubicBezTo>
                    <a:pt x="475" y="4182"/>
                    <a:pt x="380" y="2440"/>
                    <a:pt x="349" y="699"/>
                  </a:cubicBezTo>
                  <a:lnTo>
                    <a:pt x="349" y="699"/>
                  </a:lnTo>
                  <a:cubicBezTo>
                    <a:pt x="1265" y="1276"/>
                    <a:pt x="2272" y="1562"/>
                    <a:pt x="3282" y="1562"/>
                  </a:cubicBezTo>
                  <a:cubicBezTo>
                    <a:pt x="4158" y="1562"/>
                    <a:pt x="5036" y="1347"/>
                    <a:pt x="5859" y="920"/>
                  </a:cubicBezTo>
                  <a:cubicBezTo>
                    <a:pt x="5922" y="889"/>
                    <a:pt x="5922" y="762"/>
                    <a:pt x="5859" y="730"/>
                  </a:cubicBezTo>
                  <a:cubicBezTo>
                    <a:pt x="5859" y="699"/>
                    <a:pt x="5827" y="604"/>
                    <a:pt x="5732" y="572"/>
                  </a:cubicBezTo>
                  <a:cubicBezTo>
                    <a:pt x="4767" y="203"/>
                    <a:pt x="3753" y="0"/>
                    <a:pt x="2727"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41" name="Google Shape;1641;p51"/>
            <p:cNvSpPr/>
            <p:nvPr/>
          </p:nvSpPr>
          <p:spPr>
            <a:xfrm>
              <a:off x="8319585" y="859770"/>
              <a:ext cx="27861" cy="36122"/>
            </a:xfrm>
            <a:custGeom>
              <a:avLst/>
              <a:gdLst/>
              <a:ahLst/>
              <a:cxnLst/>
              <a:rect l="l" t="t" r="r" b="b"/>
              <a:pathLst>
                <a:path w="887" h="1150" extrusionOk="0">
                  <a:moveTo>
                    <a:pt x="760" y="1"/>
                  </a:moveTo>
                  <a:cubicBezTo>
                    <a:pt x="285" y="127"/>
                    <a:pt x="0" y="729"/>
                    <a:pt x="285" y="1109"/>
                  </a:cubicBezTo>
                  <a:cubicBezTo>
                    <a:pt x="314" y="1138"/>
                    <a:pt x="346" y="1149"/>
                    <a:pt x="374" y="1149"/>
                  </a:cubicBezTo>
                  <a:cubicBezTo>
                    <a:pt x="440" y="1149"/>
                    <a:pt x="488" y="1090"/>
                    <a:pt x="443" y="1046"/>
                  </a:cubicBezTo>
                  <a:cubicBezTo>
                    <a:pt x="285" y="729"/>
                    <a:pt x="412" y="286"/>
                    <a:pt x="823" y="159"/>
                  </a:cubicBezTo>
                  <a:cubicBezTo>
                    <a:pt x="887" y="127"/>
                    <a:pt x="855" y="1"/>
                    <a:pt x="760"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42" name="Google Shape;1642;p51"/>
            <p:cNvSpPr/>
            <p:nvPr/>
          </p:nvSpPr>
          <p:spPr>
            <a:xfrm>
              <a:off x="8358377" y="658841"/>
              <a:ext cx="38823" cy="39639"/>
            </a:xfrm>
            <a:custGeom>
              <a:avLst/>
              <a:gdLst/>
              <a:ahLst/>
              <a:cxnLst/>
              <a:rect l="l" t="t" r="r" b="b"/>
              <a:pathLst>
                <a:path w="1236" h="1262" extrusionOk="0">
                  <a:moveTo>
                    <a:pt x="158" y="1"/>
                  </a:moveTo>
                  <a:cubicBezTo>
                    <a:pt x="63" y="1"/>
                    <a:pt x="0" y="191"/>
                    <a:pt x="127" y="191"/>
                  </a:cubicBezTo>
                  <a:cubicBezTo>
                    <a:pt x="634" y="254"/>
                    <a:pt x="1014" y="666"/>
                    <a:pt x="950" y="1172"/>
                  </a:cubicBezTo>
                  <a:cubicBezTo>
                    <a:pt x="950" y="1228"/>
                    <a:pt x="993" y="1261"/>
                    <a:pt x="1035" y="1261"/>
                  </a:cubicBezTo>
                  <a:cubicBezTo>
                    <a:pt x="1065" y="1261"/>
                    <a:pt x="1095" y="1244"/>
                    <a:pt x="1109" y="1204"/>
                  </a:cubicBezTo>
                  <a:cubicBezTo>
                    <a:pt x="1235" y="666"/>
                    <a:pt x="760" y="1"/>
                    <a:pt x="158"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43" name="Google Shape;1643;p51"/>
            <p:cNvSpPr/>
            <p:nvPr/>
          </p:nvSpPr>
          <p:spPr>
            <a:xfrm>
              <a:off x="8403136" y="774838"/>
              <a:ext cx="87571" cy="63008"/>
            </a:xfrm>
            <a:custGeom>
              <a:avLst/>
              <a:gdLst/>
              <a:ahLst/>
              <a:cxnLst/>
              <a:rect l="l" t="t" r="r" b="b"/>
              <a:pathLst>
                <a:path w="2788" h="2006" extrusionOk="0">
                  <a:moveTo>
                    <a:pt x="1477" y="214"/>
                  </a:moveTo>
                  <a:cubicBezTo>
                    <a:pt x="1677" y="214"/>
                    <a:pt x="1872" y="247"/>
                    <a:pt x="2059" y="298"/>
                  </a:cubicBezTo>
                  <a:lnTo>
                    <a:pt x="2122" y="298"/>
                  </a:lnTo>
                  <a:cubicBezTo>
                    <a:pt x="2470" y="583"/>
                    <a:pt x="2470" y="1090"/>
                    <a:pt x="2154" y="1438"/>
                  </a:cubicBezTo>
                  <a:cubicBezTo>
                    <a:pt x="1956" y="1636"/>
                    <a:pt x="1647" y="1752"/>
                    <a:pt x="1341" y="1752"/>
                  </a:cubicBezTo>
                  <a:cubicBezTo>
                    <a:pt x="1107" y="1752"/>
                    <a:pt x="875" y="1684"/>
                    <a:pt x="697" y="1533"/>
                  </a:cubicBezTo>
                  <a:cubicBezTo>
                    <a:pt x="285" y="1121"/>
                    <a:pt x="412" y="456"/>
                    <a:pt x="950" y="298"/>
                  </a:cubicBezTo>
                  <a:cubicBezTo>
                    <a:pt x="1127" y="239"/>
                    <a:pt x="1304" y="214"/>
                    <a:pt x="1477" y="214"/>
                  </a:cubicBezTo>
                  <a:close/>
                  <a:moveTo>
                    <a:pt x="1391" y="1"/>
                  </a:moveTo>
                  <a:cubicBezTo>
                    <a:pt x="1011" y="1"/>
                    <a:pt x="639" y="107"/>
                    <a:pt x="412" y="425"/>
                  </a:cubicBezTo>
                  <a:cubicBezTo>
                    <a:pt x="0" y="963"/>
                    <a:pt x="317" y="1691"/>
                    <a:pt x="919" y="1913"/>
                  </a:cubicBezTo>
                  <a:cubicBezTo>
                    <a:pt x="1074" y="1975"/>
                    <a:pt x="1240" y="2005"/>
                    <a:pt x="1404" y="2005"/>
                  </a:cubicBezTo>
                  <a:cubicBezTo>
                    <a:pt x="1909" y="2005"/>
                    <a:pt x="2406" y="1726"/>
                    <a:pt x="2597" y="1248"/>
                  </a:cubicBezTo>
                  <a:cubicBezTo>
                    <a:pt x="2787" y="741"/>
                    <a:pt x="2470" y="108"/>
                    <a:pt x="1837" y="45"/>
                  </a:cubicBezTo>
                  <a:cubicBezTo>
                    <a:pt x="1693" y="18"/>
                    <a:pt x="1541" y="1"/>
                    <a:pt x="1391"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44" name="Google Shape;1644;p51"/>
            <p:cNvSpPr/>
            <p:nvPr/>
          </p:nvSpPr>
          <p:spPr>
            <a:xfrm>
              <a:off x="8420034" y="1515109"/>
              <a:ext cx="22521" cy="58297"/>
            </a:xfrm>
            <a:custGeom>
              <a:avLst/>
              <a:gdLst/>
              <a:ahLst/>
              <a:cxnLst/>
              <a:rect l="l" t="t" r="r" b="b"/>
              <a:pathLst>
                <a:path w="717" h="1856" extrusionOk="0">
                  <a:moveTo>
                    <a:pt x="592" y="1"/>
                  </a:moveTo>
                  <a:cubicBezTo>
                    <a:pt x="555" y="1"/>
                    <a:pt x="519" y="22"/>
                    <a:pt x="507" y="70"/>
                  </a:cubicBezTo>
                  <a:cubicBezTo>
                    <a:pt x="317" y="608"/>
                    <a:pt x="159" y="1178"/>
                    <a:pt x="1" y="1780"/>
                  </a:cubicBezTo>
                  <a:cubicBezTo>
                    <a:pt x="1" y="1832"/>
                    <a:pt x="20" y="1856"/>
                    <a:pt x="42" y="1856"/>
                  </a:cubicBezTo>
                  <a:cubicBezTo>
                    <a:pt x="61" y="1856"/>
                    <a:pt x="81" y="1840"/>
                    <a:pt x="96" y="1812"/>
                  </a:cubicBezTo>
                  <a:cubicBezTo>
                    <a:pt x="349" y="1273"/>
                    <a:pt x="571" y="672"/>
                    <a:pt x="697" y="133"/>
                  </a:cubicBezTo>
                  <a:cubicBezTo>
                    <a:pt x="717" y="55"/>
                    <a:pt x="652" y="1"/>
                    <a:pt x="592"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45" name="Google Shape;1645;p51"/>
            <p:cNvSpPr/>
            <p:nvPr/>
          </p:nvSpPr>
          <p:spPr>
            <a:xfrm>
              <a:off x="8496643" y="1144282"/>
              <a:ext cx="60684" cy="4994"/>
            </a:xfrm>
            <a:custGeom>
              <a:avLst/>
              <a:gdLst/>
              <a:ahLst/>
              <a:cxnLst/>
              <a:rect l="l" t="t" r="r" b="b"/>
              <a:pathLst>
                <a:path w="1932" h="159" extrusionOk="0">
                  <a:moveTo>
                    <a:pt x="127" y="0"/>
                  </a:moveTo>
                  <a:cubicBezTo>
                    <a:pt x="0" y="0"/>
                    <a:pt x="0" y="158"/>
                    <a:pt x="127" y="158"/>
                  </a:cubicBezTo>
                  <a:cubicBezTo>
                    <a:pt x="729" y="158"/>
                    <a:pt x="1267" y="158"/>
                    <a:pt x="1869" y="127"/>
                  </a:cubicBezTo>
                  <a:cubicBezTo>
                    <a:pt x="1932" y="127"/>
                    <a:pt x="1932" y="0"/>
                    <a:pt x="1869" y="0"/>
                  </a:cubicBezTo>
                  <a:cubicBezTo>
                    <a:pt x="1679" y="21"/>
                    <a:pt x="1489" y="28"/>
                    <a:pt x="1297" y="28"/>
                  </a:cubicBezTo>
                  <a:cubicBezTo>
                    <a:pt x="915" y="28"/>
                    <a:pt x="528" y="0"/>
                    <a:pt x="127"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grpSp>
      <p:grpSp>
        <p:nvGrpSpPr>
          <p:cNvPr id="1646" name="Google Shape;1646;p51"/>
          <p:cNvGrpSpPr/>
          <p:nvPr/>
        </p:nvGrpSpPr>
        <p:grpSpPr>
          <a:xfrm>
            <a:off x="2026276" y="721342"/>
            <a:ext cx="1469161" cy="1555655"/>
            <a:chOff x="1670811" y="539922"/>
            <a:chExt cx="1174828" cy="1243993"/>
          </a:xfrm>
        </p:grpSpPr>
        <p:sp>
          <p:nvSpPr>
            <p:cNvPr id="1647" name="Google Shape;1647;p51"/>
            <p:cNvSpPr/>
            <p:nvPr/>
          </p:nvSpPr>
          <p:spPr>
            <a:xfrm>
              <a:off x="1834959" y="708594"/>
              <a:ext cx="233785" cy="199956"/>
            </a:xfrm>
            <a:custGeom>
              <a:avLst/>
              <a:gdLst/>
              <a:ahLst/>
              <a:cxnLst/>
              <a:rect l="l" t="t" r="r" b="b"/>
              <a:pathLst>
                <a:path w="7443" h="6366" extrusionOk="0">
                  <a:moveTo>
                    <a:pt x="6113" y="0"/>
                  </a:moveTo>
                  <a:cubicBezTo>
                    <a:pt x="6208" y="32"/>
                    <a:pt x="6239" y="95"/>
                    <a:pt x="6176" y="190"/>
                  </a:cubicBezTo>
                  <a:cubicBezTo>
                    <a:pt x="4276" y="2090"/>
                    <a:pt x="2249" y="3832"/>
                    <a:pt x="317" y="5637"/>
                  </a:cubicBezTo>
                  <a:cubicBezTo>
                    <a:pt x="288" y="5666"/>
                    <a:pt x="256" y="5677"/>
                    <a:pt x="224" y="5677"/>
                  </a:cubicBezTo>
                  <a:cubicBezTo>
                    <a:pt x="151" y="5677"/>
                    <a:pt x="76" y="5618"/>
                    <a:pt x="32" y="5574"/>
                  </a:cubicBezTo>
                  <a:cubicBezTo>
                    <a:pt x="0" y="5732"/>
                    <a:pt x="0" y="5891"/>
                    <a:pt x="0" y="6081"/>
                  </a:cubicBezTo>
                  <a:lnTo>
                    <a:pt x="0" y="6366"/>
                  </a:lnTo>
                  <a:cubicBezTo>
                    <a:pt x="2566" y="4370"/>
                    <a:pt x="5131" y="2439"/>
                    <a:pt x="7443" y="158"/>
                  </a:cubicBezTo>
                  <a:cubicBezTo>
                    <a:pt x="7031" y="0"/>
                    <a:pt x="6556" y="0"/>
                    <a:pt x="6113"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48" name="Google Shape;1648;p51"/>
            <p:cNvSpPr/>
            <p:nvPr/>
          </p:nvSpPr>
          <p:spPr>
            <a:xfrm>
              <a:off x="1885686" y="811022"/>
              <a:ext cx="223859" cy="212928"/>
            </a:xfrm>
            <a:custGeom>
              <a:avLst/>
              <a:gdLst/>
              <a:ahLst/>
              <a:cxnLst/>
              <a:rect l="l" t="t" r="r" b="b"/>
              <a:pathLst>
                <a:path w="7127" h="6779" extrusionOk="0">
                  <a:moveTo>
                    <a:pt x="7126" y="1"/>
                  </a:moveTo>
                  <a:lnTo>
                    <a:pt x="7126" y="1"/>
                  </a:lnTo>
                  <a:cubicBezTo>
                    <a:pt x="5258" y="2503"/>
                    <a:pt x="2597" y="4561"/>
                    <a:pt x="159" y="6398"/>
                  </a:cubicBezTo>
                  <a:cubicBezTo>
                    <a:pt x="127" y="6430"/>
                    <a:pt x="32" y="6430"/>
                    <a:pt x="1" y="6430"/>
                  </a:cubicBezTo>
                  <a:cubicBezTo>
                    <a:pt x="286" y="6588"/>
                    <a:pt x="602" y="6715"/>
                    <a:pt x="856" y="6778"/>
                  </a:cubicBezTo>
                  <a:cubicBezTo>
                    <a:pt x="856" y="6778"/>
                    <a:pt x="856" y="6746"/>
                    <a:pt x="919" y="6746"/>
                  </a:cubicBezTo>
                  <a:cubicBezTo>
                    <a:pt x="2851" y="5036"/>
                    <a:pt x="4751" y="3231"/>
                    <a:pt x="6841" y="1679"/>
                  </a:cubicBezTo>
                  <a:lnTo>
                    <a:pt x="6968" y="1204"/>
                  </a:lnTo>
                  <a:cubicBezTo>
                    <a:pt x="7031" y="793"/>
                    <a:pt x="7094" y="413"/>
                    <a:pt x="7126" y="1"/>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49" name="Google Shape;1649;p51"/>
            <p:cNvSpPr/>
            <p:nvPr/>
          </p:nvSpPr>
          <p:spPr>
            <a:xfrm>
              <a:off x="2080648" y="1023919"/>
              <a:ext cx="289506" cy="258661"/>
            </a:xfrm>
            <a:custGeom>
              <a:avLst/>
              <a:gdLst/>
              <a:ahLst/>
              <a:cxnLst/>
              <a:rect l="l" t="t" r="r" b="b"/>
              <a:pathLst>
                <a:path w="9217" h="8235" extrusionOk="0">
                  <a:moveTo>
                    <a:pt x="7855" y="0"/>
                  </a:moveTo>
                  <a:lnTo>
                    <a:pt x="7855" y="32"/>
                  </a:lnTo>
                  <a:cubicBezTo>
                    <a:pt x="7950" y="32"/>
                    <a:pt x="8076" y="190"/>
                    <a:pt x="7950" y="285"/>
                  </a:cubicBezTo>
                  <a:cubicBezTo>
                    <a:pt x="5479" y="2565"/>
                    <a:pt x="2819" y="4719"/>
                    <a:pt x="254" y="6936"/>
                  </a:cubicBezTo>
                  <a:cubicBezTo>
                    <a:pt x="215" y="6949"/>
                    <a:pt x="181" y="6956"/>
                    <a:pt x="148" y="6956"/>
                  </a:cubicBezTo>
                  <a:cubicBezTo>
                    <a:pt x="101" y="6956"/>
                    <a:pt x="56" y="6941"/>
                    <a:pt x="1" y="6904"/>
                  </a:cubicBezTo>
                  <a:lnTo>
                    <a:pt x="1" y="6904"/>
                  </a:lnTo>
                  <a:cubicBezTo>
                    <a:pt x="127" y="7316"/>
                    <a:pt x="286" y="7791"/>
                    <a:pt x="507" y="8234"/>
                  </a:cubicBezTo>
                  <a:cubicBezTo>
                    <a:pt x="507" y="8234"/>
                    <a:pt x="507" y="8202"/>
                    <a:pt x="571" y="8202"/>
                  </a:cubicBezTo>
                  <a:cubicBezTo>
                    <a:pt x="3041" y="5321"/>
                    <a:pt x="6113" y="2819"/>
                    <a:pt x="9216" y="634"/>
                  </a:cubicBezTo>
                  <a:cubicBezTo>
                    <a:pt x="8805" y="190"/>
                    <a:pt x="8330" y="32"/>
                    <a:pt x="7855"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50" name="Google Shape;1650;p51"/>
            <p:cNvSpPr/>
            <p:nvPr/>
          </p:nvSpPr>
          <p:spPr>
            <a:xfrm>
              <a:off x="2168188" y="1136304"/>
              <a:ext cx="240758" cy="212646"/>
            </a:xfrm>
            <a:custGeom>
              <a:avLst/>
              <a:gdLst/>
              <a:ahLst/>
              <a:cxnLst/>
              <a:rect l="l" t="t" r="r" b="b"/>
              <a:pathLst>
                <a:path w="7665" h="6770" extrusionOk="0">
                  <a:moveTo>
                    <a:pt x="7569" y="1"/>
                  </a:moveTo>
                  <a:cubicBezTo>
                    <a:pt x="5448" y="2471"/>
                    <a:pt x="2882" y="4751"/>
                    <a:pt x="159" y="6556"/>
                  </a:cubicBezTo>
                  <a:lnTo>
                    <a:pt x="1" y="6556"/>
                  </a:lnTo>
                  <a:cubicBezTo>
                    <a:pt x="476" y="6699"/>
                    <a:pt x="968" y="6770"/>
                    <a:pt x="1452" y="6770"/>
                  </a:cubicBezTo>
                  <a:cubicBezTo>
                    <a:pt x="1614" y="6770"/>
                    <a:pt x="1774" y="6762"/>
                    <a:pt x="1932" y="6746"/>
                  </a:cubicBezTo>
                  <a:cubicBezTo>
                    <a:pt x="1932" y="6715"/>
                    <a:pt x="1932" y="6683"/>
                    <a:pt x="1964" y="6651"/>
                  </a:cubicBezTo>
                  <a:cubicBezTo>
                    <a:pt x="3801" y="4814"/>
                    <a:pt x="5606" y="2883"/>
                    <a:pt x="7664" y="1299"/>
                  </a:cubicBezTo>
                  <a:cubicBezTo>
                    <a:pt x="7664" y="856"/>
                    <a:pt x="7633" y="412"/>
                    <a:pt x="7569" y="1"/>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51" name="Google Shape;1651;p51"/>
            <p:cNvSpPr/>
            <p:nvPr/>
          </p:nvSpPr>
          <p:spPr>
            <a:xfrm>
              <a:off x="2424839" y="1348196"/>
              <a:ext cx="238747" cy="227817"/>
            </a:xfrm>
            <a:custGeom>
              <a:avLst/>
              <a:gdLst/>
              <a:ahLst/>
              <a:cxnLst/>
              <a:rect l="l" t="t" r="r" b="b"/>
              <a:pathLst>
                <a:path w="7601" h="7253" extrusionOk="0">
                  <a:moveTo>
                    <a:pt x="6461" y="0"/>
                  </a:moveTo>
                  <a:cubicBezTo>
                    <a:pt x="4687" y="2154"/>
                    <a:pt x="2344" y="3895"/>
                    <a:pt x="285" y="5764"/>
                  </a:cubicBezTo>
                  <a:cubicBezTo>
                    <a:pt x="269" y="5796"/>
                    <a:pt x="230" y="5811"/>
                    <a:pt x="190" y="5811"/>
                  </a:cubicBezTo>
                  <a:cubicBezTo>
                    <a:pt x="151" y="5811"/>
                    <a:pt x="111" y="5796"/>
                    <a:pt x="95" y="5764"/>
                  </a:cubicBezTo>
                  <a:cubicBezTo>
                    <a:pt x="0" y="6271"/>
                    <a:pt x="0" y="6746"/>
                    <a:pt x="0" y="7252"/>
                  </a:cubicBezTo>
                  <a:cubicBezTo>
                    <a:pt x="2502" y="4972"/>
                    <a:pt x="5004" y="2597"/>
                    <a:pt x="7601" y="444"/>
                  </a:cubicBezTo>
                  <a:cubicBezTo>
                    <a:pt x="7221" y="254"/>
                    <a:pt x="6872" y="95"/>
                    <a:pt x="6461"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52" name="Google Shape;1652;p51"/>
            <p:cNvSpPr/>
            <p:nvPr/>
          </p:nvSpPr>
          <p:spPr>
            <a:xfrm>
              <a:off x="2456657" y="1427758"/>
              <a:ext cx="286522" cy="270597"/>
            </a:xfrm>
            <a:custGeom>
              <a:avLst/>
              <a:gdLst/>
              <a:ahLst/>
              <a:cxnLst/>
              <a:rect l="l" t="t" r="r" b="b"/>
              <a:pathLst>
                <a:path w="9122" h="8615" extrusionOk="0">
                  <a:moveTo>
                    <a:pt x="8646" y="1"/>
                  </a:moveTo>
                  <a:cubicBezTo>
                    <a:pt x="7474" y="1521"/>
                    <a:pt x="5923" y="2788"/>
                    <a:pt x="4498" y="4054"/>
                  </a:cubicBezTo>
                  <a:cubicBezTo>
                    <a:pt x="3041" y="5384"/>
                    <a:pt x="1584" y="6746"/>
                    <a:pt x="64" y="8013"/>
                  </a:cubicBezTo>
                  <a:cubicBezTo>
                    <a:pt x="64" y="8045"/>
                    <a:pt x="32" y="8045"/>
                    <a:pt x="1" y="8045"/>
                  </a:cubicBezTo>
                  <a:cubicBezTo>
                    <a:pt x="96" y="8235"/>
                    <a:pt x="222" y="8393"/>
                    <a:pt x="349" y="8615"/>
                  </a:cubicBezTo>
                  <a:cubicBezTo>
                    <a:pt x="3231" y="6144"/>
                    <a:pt x="6018" y="3326"/>
                    <a:pt x="9121" y="1204"/>
                  </a:cubicBezTo>
                  <a:cubicBezTo>
                    <a:pt x="9058" y="792"/>
                    <a:pt x="8900" y="381"/>
                    <a:pt x="8646" y="1"/>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53" name="Google Shape;1653;p51"/>
            <p:cNvSpPr/>
            <p:nvPr/>
          </p:nvSpPr>
          <p:spPr>
            <a:xfrm>
              <a:off x="2359161" y="1385982"/>
              <a:ext cx="124384" cy="384992"/>
            </a:xfrm>
            <a:custGeom>
              <a:avLst/>
              <a:gdLst/>
              <a:ahLst/>
              <a:cxnLst/>
              <a:rect l="l" t="t" r="r" b="b"/>
              <a:pathLst>
                <a:path w="3960" h="12257" extrusionOk="0">
                  <a:moveTo>
                    <a:pt x="3263" y="1"/>
                  </a:moveTo>
                  <a:cubicBezTo>
                    <a:pt x="2408" y="349"/>
                    <a:pt x="1584" y="697"/>
                    <a:pt x="729" y="1014"/>
                  </a:cubicBezTo>
                  <a:cubicBezTo>
                    <a:pt x="571" y="2819"/>
                    <a:pt x="1" y="4434"/>
                    <a:pt x="96" y="6334"/>
                  </a:cubicBezTo>
                  <a:cubicBezTo>
                    <a:pt x="128" y="7443"/>
                    <a:pt x="349" y="8551"/>
                    <a:pt x="793" y="9628"/>
                  </a:cubicBezTo>
                  <a:cubicBezTo>
                    <a:pt x="1141" y="10515"/>
                    <a:pt x="1711" y="11433"/>
                    <a:pt x="2408" y="12256"/>
                  </a:cubicBezTo>
                  <a:cubicBezTo>
                    <a:pt x="3168" y="12193"/>
                    <a:pt x="3675" y="11750"/>
                    <a:pt x="3960" y="11116"/>
                  </a:cubicBezTo>
                  <a:cubicBezTo>
                    <a:pt x="2566" y="9786"/>
                    <a:pt x="1901" y="8266"/>
                    <a:pt x="1711" y="6778"/>
                  </a:cubicBezTo>
                  <a:cubicBezTo>
                    <a:pt x="1394" y="4308"/>
                    <a:pt x="2249" y="1901"/>
                    <a:pt x="3263"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54" name="Google Shape;1654;p51"/>
            <p:cNvSpPr/>
            <p:nvPr/>
          </p:nvSpPr>
          <p:spPr>
            <a:xfrm>
              <a:off x="1976210" y="1102476"/>
              <a:ext cx="865440" cy="423784"/>
            </a:xfrm>
            <a:custGeom>
              <a:avLst/>
              <a:gdLst/>
              <a:ahLst/>
              <a:cxnLst/>
              <a:rect l="l" t="t" r="r" b="b"/>
              <a:pathLst>
                <a:path w="27553" h="13492" extrusionOk="0">
                  <a:moveTo>
                    <a:pt x="3801" y="1"/>
                  </a:moveTo>
                  <a:cubicBezTo>
                    <a:pt x="2946" y="254"/>
                    <a:pt x="2027" y="508"/>
                    <a:pt x="1109" y="634"/>
                  </a:cubicBezTo>
                  <a:cubicBezTo>
                    <a:pt x="1077" y="761"/>
                    <a:pt x="1109" y="793"/>
                    <a:pt x="1077" y="856"/>
                  </a:cubicBezTo>
                  <a:cubicBezTo>
                    <a:pt x="0" y="3643"/>
                    <a:pt x="1774" y="7792"/>
                    <a:pt x="5004" y="9502"/>
                  </a:cubicBezTo>
                  <a:cubicBezTo>
                    <a:pt x="6270" y="10175"/>
                    <a:pt x="7516" y="10433"/>
                    <a:pt x="8718" y="10433"/>
                  </a:cubicBezTo>
                  <a:cubicBezTo>
                    <a:pt x="10855" y="10433"/>
                    <a:pt x="12857" y="9618"/>
                    <a:pt x="14600" y="8868"/>
                  </a:cubicBezTo>
                  <a:cubicBezTo>
                    <a:pt x="16040" y="8248"/>
                    <a:pt x="17820" y="7271"/>
                    <a:pt x="19693" y="7271"/>
                  </a:cubicBezTo>
                  <a:cubicBezTo>
                    <a:pt x="20497" y="7271"/>
                    <a:pt x="21319" y="7452"/>
                    <a:pt x="22137" y="7918"/>
                  </a:cubicBezTo>
                  <a:cubicBezTo>
                    <a:pt x="24259" y="9122"/>
                    <a:pt x="25336" y="11560"/>
                    <a:pt x="24829" y="13492"/>
                  </a:cubicBezTo>
                  <a:cubicBezTo>
                    <a:pt x="25431" y="13460"/>
                    <a:pt x="25842" y="13270"/>
                    <a:pt x="26254" y="12890"/>
                  </a:cubicBezTo>
                  <a:lnTo>
                    <a:pt x="26254" y="12827"/>
                  </a:lnTo>
                  <a:cubicBezTo>
                    <a:pt x="27552" y="9533"/>
                    <a:pt x="24069" y="5765"/>
                    <a:pt x="20617" y="5068"/>
                  </a:cubicBezTo>
                  <a:cubicBezTo>
                    <a:pt x="20004" y="4941"/>
                    <a:pt x="19414" y="4885"/>
                    <a:pt x="18843" y="4885"/>
                  </a:cubicBezTo>
                  <a:cubicBezTo>
                    <a:pt x="15991" y="4885"/>
                    <a:pt x="13612" y="6288"/>
                    <a:pt x="11211" y="7316"/>
                  </a:cubicBezTo>
                  <a:cubicBezTo>
                    <a:pt x="10197" y="7769"/>
                    <a:pt x="8863" y="8294"/>
                    <a:pt x="7503" y="8294"/>
                  </a:cubicBezTo>
                  <a:cubicBezTo>
                    <a:pt x="6484" y="8294"/>
                    <a:pt x="5452" y="7999"/>
                    <a:pt x="4529" y="7158"/>
                  </a:cubicBezTo>
                  <a:cubicBezTo>
                    <a:pt x="2059" y="4941"/>
                    <a:pt x="2946" y="1996"/>
                    <a:pt x="3801"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55" name="Google Shape;1655;p51"/>
            <p:cNvSpPr/>
            <p:nvPr/>
          </p:nvSpPr>
          <p:spPr>
            <a:xfrm>
              <a:off x="1825002" y="554026"/>
              <a:ext cx="136319" cy="114804"/>
            </a:xfrm>
            <a:custGeom>
              <a:avLst/>
              <a:gdLst/>
              <a:ahLst/>
              <a:cxnLst/>
              <a:rect l="l" t="t" r="r" b="b"/>
              <a:pathLst>
                <a:path w="4340" h="3655" extrusionOk="0">
                  <a:moveTo>
                    <a:pt x="3137" y="0"/>
                  </a:moveTo>
                  <a:cubicBezTo>
                    <a:pt x="2753" y="0"/>
                    <a:pt x="2387" y="72"/>
                    <a:pt x="1996" y="202"/>
                  </a:cubicBezTo>
                  <a:cubicBezTo>
                    <a:pt x="1331" y="1343"/>
                    <a:pt x="634" y="2451"/>
                    <a:pt x="1" y="3654"/>
                  </a:cubicBezTo>
                  <a:cubicBezTo>
                    <a:pt x="824" y="3274"/>
                    <a:pt x="1647" y="2958"/>
                    <a:pt x="2534" y="2704"/>
                  </a:cubicBezTo>
                  <a:cubicBezTo>
                    <a:pt x="2788" y="2134"/>
                    <a:pt x="3104" y="1628"/>
                    <a:pt x="3453" y="1152"/>
                  </a:cubicBezTo>
                  <a:cubicBezTo>
                    <a:pt x="3706" y="804"/>
                    <a:pt x="3991" y="392"/>
                    <a:pt x="4339" y="202"/>
                  </a:cubicBezTo>
                  <a:lnTo>
                    <a:pt x="4308" y="202"/>
                  </a:lnTo>
                  <a:cubicBezTo>
                    <a:pt x="3877" y="64"/>
                    <a:pt x="3499" y="0"/>
                    <a:pt x="3137"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56" name="Google Shape;1656;p51"/>
            <p:cNvSpPr/>
            <p:nvPr/>
          </p:nvSpPr>
          <p:spPr>
            <a:xfrm>
              <a:off x="1681773" y="625986"/>
              <a:ext cx="524233" cy="383045"/>
            </a:xfrm>
            <a:custGeom>
              <a:avLst/>
              <a:gdLst/>
              <a:ahLst/>
              <a:cxnLst/>
              <a:rect l="l" t="t" r="r" b="b"/>
              <a:pathLst>
                <a:path w="16690" h="12195" extrusionOk="0">
                  <a:moveTo>
                    <a:pt x="11300" y="0"/>
                  </a:moveTo>
                  <a:cubicBezTo>
                    <a:pt x="9463" y="0"/>
                    <a:pt x="7642" y="728"/>
                    <a:pt x="6176" y="1268"/>
                  </a:cubicBezTo>
                  <a:cubicBezTo>
                    <a:pt x="4117" y="2028"/>
                    <a:pt x="2281" y="3042"/>
                    <a:pt x="507" y="4245"/>
                  </a:cubicBezTo>
                  <a:lnTo>
                    <a:pt x="349" y="4245"/>
                  </a:lnTo>
                  <a:cubicBezTo>
                    <a:pt x="127" y="5005"/>
                    <a:pt x="0" y="5797"/>
                    <a:pt x="32" y="6652"/>
                  </a:cubicBezTo>
                  <a:cubicBezTo>
                    <a:pt x="1710" y="5227"/>
                    <a:pt x="3547" y="4087"/>
                    <a:pt x="5669" y="3327"/>
                  </a:cubicBezTo>
                  <a:cubicBezTo>
                    <a:pt x="6714" y="2947"/>
                    <a:pt x="7823" y="2630"/>
                    <a:pt x="9026" y="2408"/>
                  </a:cubicBezTo>
                  <a:cubicBezTo>
                    <a:pt x="9716" y="2293"/>
                    <a:pt x="10523" y="2078"/>
                    <a:pt x="11326" y="2078"/>
                  </a:cubicBezTo>
                  <a:cubicBezTo>
                    <a:pt x="11628" y="2078"/>
                    <a:pt x="11930" y="2109"/>
                    <a:pt x="12225" y="2187"/>
                  </a:cubicBezTo>
                  <a:cubicBezTo>
                    <a:pt x="14156" y="2725"/>
                    <a:pt x="14156" y="5164"/>
                    <a:pt x="14061" y="6494"/>
                  </a:cubicBezTo>
                  <a:cubicBezTo>
                    <a:pt x="13776" y="8711"/>
                    <a:pt x="12953" y="10706"/>
                    <a:pt x="11560" y="12194"/>
                  </a:cubicBezTo>
                  <a:cubicBezTo>
                    <a:pt x="12510" y="11909"/>
                    <a:pt x="13460" y="11561"/>
                    <a:pt x="14378" y="11276"/>
                  </a:cubicBezTo>
                  <a:cubicBezTo>
                    <a:pt x="14410" y="11276"/>
                    <a:pt x="14473" y="11244"/>
                    <a:pt x="14536" y="11244"/>
                  </a:cubicBezTo>
                  <a:cubicBezTo>
                    <a:pt x="15550" y="9629"/>
                    <a:pt x="16690" y="7919"/>
                    <a:pt x="16690" y="5734"/>
                  </a:cubicBezTo>
                  <a:cubicBezTo>
                    <a:pt x="16658" y="3453"/>
                    <a:pt x="15106" y="635"/>
                    <a:pt x="12573" y="128"/>
                  </a:cubicBezTo>
                  <a:cubicBezTo>
                    <a:pt x="12151" y="39"/>
                    <a:pt x="11725" y="0"/>
                    <a:pt x="11300"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57" name="Google Shape;1657;p51"/>
            <p:cNvSpPr/>
            <p:nvPr/>
          </p:nvSpPr>
          <p:spPr>
            <a:xfrm>
              <a:off x="1765323" y="750369"/>
              <a:ext cx="742093" cy="531206"/>
            </a:xfrm>
            <a:custGeom>
              <a:avLst/>
              <a:gdLst/>
              <a:ahLst/>
              <a:cxnLst/>
              <a:rect l="l" t="t" r="r" b="b"/>
              <a:pathLst>
                <a:path w="23626" h="16912" extrusionOk="0">
                  <a:moveTo>
                    <a:pt x="2882" y="0"/>
                  </a:moveTo>
                  <a:cubicBezTo>
                    <a:pt x="2091" y="285"/>
                    <a:pt x="1331" y="665"/>
                    <a:pt x="634" y="1077"/>
                  </a:cubicBezTo>
                  <a:cubicBezTo>
                    <a:pt x="191" y="2660"/>
                    <a:pt x="1" y="4307"/>
                    <a:pt x="64" y="6112"/>
                  </a:cubicBezTo>
                  <a:cubicBezTo>
                    <a:pt x="96" y="7031"/>
                    <a:pt x="159" y="8107"/>
                    <a:pt x="666" y="9184"/>
                  </a:cubicBezTo>
                  <a:cubicBezTo>
                    <a:pt x="1362" y="10483"/>
                    <a:pt x="2692" y="11148"/>
                    <a:pt x="3959" y="11433"/>
                  </a:cubicBezTo>
                  <a:cubicBezTo>
                    <a:pt x="4666" y="11591"/>
                    <a:pt x="5358" y="11659"/>
                    <a:pt x="6035" y="11659"/>
                  </a:cubicBezTo>
                  <a:cubicBezTo>
                    <a:pt x="8481" y="11659"/>
                    <a:pt x="10729" y="10763"/>
                    <a:pt x="12763" y="9944"/>
                  </a:cubicBezTo>
                  <a:cubicBezTo>
                    <a:pt x="13998" y="9469"/>
                    <a:pt x="15233" y="8867"/>
                    <a:pt x="16532" y="8519"/>
                  </a:cubicBezTo>
                  <a:cubicBezTo>
                    <a:pt x="16871" y="8415"/>
                    <a:pt x="17243" y="8343"/>
                    <a:pt x="17624" y="8343"/>
                  </a:cubicBezTo>
                  <a:cubicBezTo>
                    <a:pt x="18169" y="8343"/>
                    <a:pt x="18734" y="8489"/>
                    <a:pt x="19255" y="8899"/>
                  </a:cubicBezTo>
                  <a:cubicBezTo>
                    <a:pt x="20364" y="9818"/>
                    <a:pt x="20649" y="11369"/>
                    <a:pt x="20775" y="12541"/>
                  </a:cubicBezTo>
                  <a:cubicBezTo>
                    <a:pt x="20902" y="14061"/>
                    <a:pt x="20807" y="15518"/>
                    <a:pt x="20617" y="16911"/>
                  </a:cubicBezTo>
                  <a:cubicBezTo>
                    <a:pt x="21314" y="16595"/>
                    <a:pt x="22042" y="16310"/>
                    <a:pt x="22802" y="16120"/>
                  </a:cubicBezTo>
                  <a:lnTo>
                    <a:pt x="22802" y="15993"/>
                  </a:lnTo>
                  <a:cubicBezTo>
                    <a:pt x="23119" y="14410"/>
                    <a:pt x="23626" y="12858"/>
                    <a:pt x="23372" y="11084"/>
                  </a:cubicBezTo>
                  <a:cubicBezTo>
                    <a:pt x="23151" y="9089"/>
                    <a:pt x="21757" y="6651"/>
                    <a:pt x="19635" y="6081"/>
                  </a:cubicBezTo>
                  <a:cubicBezTo>
                    <a:pt x="19277" y="5988"/>
                    <a:pt x="18918" y="5948"/>
                    <a:pt x="18561" y="5948"/>
                  </a:cubicBezTo>
                  <a:cubicBezTo>
                    <a:pt x="16966" y="5948"/>
                    <a:pt x="15413" y="6743"/>
                    <a:pt x="14093" y="7157"/>
                  </a:cubicBezTo>
                  <a:cubicBezTo>
                    <a:pt x="12351" y="7664"/>
                    <a:pt x="10641" y="8234"/>
                    <a:pt x="8900" y="8741"/>
                  </a:cubicBezTo>
                  <a:cubicBezTo>
                    <a:pt x="8000" y="9015"/>
                    <a:pt x="6872" y="9356"/>
                    <a:pt x="5744" y="9356"/>
                  </a:cubicBezTo>
                  <a:cubicBezTo>
                    <a:pt x="4528" y="9356"/>
                    <a:pt x="3312" y="8961"/>
                    <a:pt x="2376" y="7664"/>
                  </a:cubicBezTo>
                  <a:cubicBezTo>
                    <a:pt x="1521" y="6524"/>
                    <a:pt x="1647" y="5289"/>
                    <a:pt x="1774" y="4180"/>
                  </a:cubicBezTo>
                  <a:cubicBezTo>
                    <a:pt x="1932" y="2692"/>
                    <a:pt x="2312" y="1299"/>
                    <a:pt x="2882"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58" name="Google Shape;1658;p51"/>
            <p:cNvSpPr/>
            <p:nvPr/>
          </p:nvSpPr>
          <p:spPr>
            <a:xfrm>
              <a:off x="1670811" y="539922"/>
              <a:ext cx="1174828" cy="1243993"/>
            </a:xfrm>
            <a:custGeom>
              <a:avLst/>
              <a:gdLst/>
              <a:ahLst/>
              <a:cxnLst/>
              <a:rect l="l" t="t" r="r" b="b"/>
              <a:pathLst>
                <a:path w="37403" h="39605" extrusionOk="0">
                  <a:moveTo>
                    <a:pt x="8046" y="449"/>
                  </a:moveTo>
                  <a:cubicBezTo>
                    <a:pt x="8408" y="449"/>
                    <a:pt x="8786" y="513"/>
                    <a:pt x="9217" y="651"/>
                  </a:cubicBezTo>
                  <a:lnTo>
                    <a:pt x="9248" y="651"/>
                  </a:lnTo>
                  <a:cubicBezTo>
                    <a:pt x="8900" y="841"/>
                    <a:pt x="8615" y="1253"/>
                    <a:pt x="8393" y="1601"/>
                  </a:cubicBezTo>
                  <a:cubicBezTo>
                    <a:pt x="8013" y="2077"/>
                    <a:pt x="7697" y="2583"/>
                    <a:pt x="7380" y="3153"/>
                  </a:cubicBezTo>
                  <a:cubicBezTo>
                    <a:pt x="6525" y="3407"/>
                    <a:pt x="5701" y="3723"/>
                    <a:pt x="4846" y="4103"/>
                  </a:cubicBezTo>
                  <a:cubicBezTo>
                    <a:pt x="5543" y="2900"/>
                    <a:pt x="6240" y="1792"/>
                    <a:pt x="6905" y="651"/>
                  </a:cubicBezTo>
                  <a:cubicBezTo>
                    <a:pt x="7296" y="521"/>
                    <a:pt x="7662" y="449"/>
                    <a:pt x="8046" y="449"/>
                  </a:cubicBezTo>
                  <a:close/>
                  <a:moveTo>
                    <a:pt x="11180" y="5370"/>
                  </a:moveTo>
                  <a:lnTo>
                    <a:pt x="11180" y="5370"/>
                  </a:lnTo>
                  <a:cubicBezTo>
                    <a:pt x="9090" y="6985"/>
                    <a:pt x="7190" y="8854"/>
                    <a:pt x="5258" y="10690"/>
                  </a:cubicBezTo>
                  <a:cubicBezTo>
                    <a:pt x="5448" y="9139"/>
                    <a:pt x="5891" y="7714"/>
                    <a:pt x="6525" y="6415"/>
                  </a:cubicBezTo>
                  <a:cubicBezTo>
                    <a:pt x="7665" y="6035"/>
                    <a:pt x="8868" y="5718"/>
                    <a:pt x="10072" y="5528"/>
                  </a:cubicBezTo>
                  <a:cubicBezTo>
                    <a:pt x="10388" y="5433"/>
                    <a:pt x="10800" y="5402"/>
                    <a:pt x="11180" y="5370"/>
                  </a:cubicBezTo>
                  <a:close/>
                  <a:moveTo>
                    <a:pt x="11307" y="5307"/>
                  </a:moveTo>
                  <a:cubicBezTo>
                    <a:pt x="11750" y="5307"/>
                    <a:pt x="12225" y="5307"/>
                    <a:pt x="12605" y="5465"/>
                  </a:cubicBezTo>
                  <a:cubicBezTo>
                    <a:pt x="10325" y="7809"/>
                    <a:pt x="7760" y="9740"/>
                    <a:pt x="5163" y="11736"/>
                  </a:cubicBezTo>
                  <a:lnTo>
                    <a:pt x="5163" y="11451"/>
                  </a:lnTo>
                  <a:cubicBezTo>
                    <a:pt x="5163" y="11261"/>
                    <a:pt x="5163" y="11102"/>
                    <a:pt x="5226" y="10912"/>
                  </a:cubicBezTo>
                  <a:cubicBezTo>
                    <a:pt x="5270" y="10956"/>
                    <a:pt x="5345" y="11016"/>
                    <a:pt x="5408" y="11016"/>
                  </a:cubicBezTo>
                  <a:cubicBezTo>
                    <a:pt x="5435" y="11016"/>
                    <a:pt x="5460" y="11004"/>
                    <a:pt x="5480" y="10975"/>
                  </a:cubicBezTo>
                  <a:cubicBezTo>
                    <a:pt x="7443" y="9170"/>
                    <a:pt x="9438" y="7429"/>
                    <a:pt x="11339" y="5528"/>
                  </a:cubicBezTo>
                  <a:cubicBezTo>
                    <a:pt x="11434" y="5433"/>
                    <a:pt x="11402" y="5370"/>
                    <a:pt x="11307" y="5307"/>
                  </a:cubicBezTo>
                  <a:close/>
                  <a:moveTo>
                    <a:pt x="11649" y="2740"/>
                  </a:moveTo>
                  <a:cubicBezTo>
                    <a:pt x="12074" y="2740"/>
                    <a:pt x="12500" y="2779"/>
                    <a:pt x="12922" y="2868"/>
                  </a:cubicBezTo>
                  <a:cubicBezTo>
                    <a:pt x="15455" y="3375"/>
                    <a:pt x="17007" y="6193"/>
                    <a:pt x="17039" y="8474"/>
                  </a:cubicBezTo>
                  <a:cubicBezTo>
                    <a:pt x="17039" y="10659"/>
                    <a:pt x="15899" y="12369"/>
                    <a:pt x="14885" y="13984"/>
                  </a:cubicBezTo>
                  <a:cubicBezTo>
                    <a:pt x="14822" y="13984"/>
                    <a:pt x="14759" y="14016"/>
                    <a:pt x="14727" y="14016"/>
                  </a:cubicBezTo>
                  <a:cubicBezTo>
                    <a:pt x="13809" y="14301"/>
                    <a:pt x="12859" y="14649"/>
                    <a:pt x="11909" y="14934"/>
                  </a:cubicBezTo>
                  <a:cubicBezTo>
                    <a:pt x="13302" y="13446"/>
                    <a:pt x="14125" y="11451"/>
                    <a:pt x="14410" y="9234"/>
                  </a:cubicBezTo>
                  <a:cubicBezTo>
                    <a:pt x="14505" y="7904"/>
                    <a:pt x="14505" y="5465"/>
                    <a:pt x="12574" y="4927"/>
                  </a:cubicBezTo>
                  <a:cubicBezTo>
                    <a:pt x="12279" y="4849"/>
                    <a:pt x="11977" y="4818"/>
                    <a:pt x="11675" y="4818"/>
                  </a:cubicBezTo>
                  <a:cubicBezTo>
                    <a:pt x="10872" y="4818"/>
                    <a:pt x="10065" y="5033"/>
                    <a:pt x="9375" y="5148"/>
                  </a:cubicBezTo>
                  <a:cubicBezTo>
                    <a:pt x="8172" y="5370"/>
                    <a:pt x="7063" y="5687"/>
                    <a:pt x="6018" y="6067"/>
                  </a:cubicBezTo>
                  <a:cubicBezTo>
                    <a:pt x="3896" y="6859"/>
                    <a:pt x="1996" y="7967"/>
                    <a:pt x="413" y="9424"/>
                  </a:cubicBezTo>
                  <a:cubicBezTo>
                    <a:pt x="381" y="8569"/>
                    <a:pt x="508" y="7777"/>
                    <a:pt x="729" y="7017"/>
                  </a:cubicBezTo>
                  <a:cubicBezTo>
                    <a:pt x="793" y="7017"/>
                    <a:pt x="824" y="7017"/>
                    <a:pt x="856" y="6985"/>
                  </a:cubicBezTo>
                  <a:cubicBezTo>
                    <a:pt x="2630" y="5782"/>
                    <a:pt x="4466" y="4768"/>
                    <a:pt x="6525" y="4008"/>
                  </a:cubicBezTo>
                  <a:cubicBezTo>
                    <a:pt x="7991" y="3468"/>
                    <a:pt x="9812" y="2740"/>
                    <a:pt x="11649" y="2740"/>
                  </a:cubicBezTo>
                  <a:close/>
                  <a:moveTo>
                    <a:pt x="12859" y="5592"/>
                  </a:moveTo>
                  <a:cubicBezTo>
                    <a:pt x="13302" y="5782"/>
                    <a:pt x="13619" y="6162"/>
                    <a:pt x="13809" y="6795"/>
                  </a:cubicBezTo>
                  <a:cubicBezTo>
                    <a:pt x="13967" y="7302"/>
                    <a:pt x="13999" y="7809"/>
                    <a:pt x="13967" y="8315"/>
                  </a:cubicBezTo>
                  <a:lnTo>
                    <a:pt x="13904" y="8315"/>
                  </a:lnTo>
                  <a:cubicBezTo>
                    <a:pt x="12700" y="9360"/>
                    <a:pt x="11624" y="10595"/>
                    <a:pt x="10452" y="11641"/>
                  </a:cubicBezTo>
                  <a:cubicBezTo>
                    <a:pt x="9248" y="12717"/>
                    <a:pt x="8013" y="13699"/>
                    <a:pt x="6747" y="14744"/>
                  </a:cubicBezTo>
                  <a:cubicBezTo>
                    <a:pt x="6651" y="14807"/>
                    <a:pt x="6715" y="14966"/>
                    <a:pt x="6842" y="15061"/>
                  </a:cubicBezTo>
                  <a:cubicBezTo>
                    <a:pt x="6873" y="15061"/>
                    <a:pt x="6968" y="15061"/>
                    <a:pt x="7000" y="15029"/>
                  </a:cubicBezTo>
                  <a:cubicBezTo>
                    <a:pt x="9438" y="13192"/>
                    <a:pt x="12099" y="11134"/>
                    <a:pt x="13967" y="8632"/>
                  </a:cubicBezTo>
                  <a:lnTo>
                    <a:pt x="13967" y="8632"/>
                  </a:lnTo>
                  <a:cubicBezTo>
                    <a:pt x="13935" y="9044"/>
                    <a:pt x="13872" y="9424"/>
                    <a:pt x="13809" y="9835"/>
                  </a:cubicBezTo>
                  <a:lnTo>
                    <a:pt x="13682" y="10310"/>
                  </a:lnTo>
                  <a:cubicBezTo>
                    <a:pt x="11592" y="11862"/>
                    <a:pt x="9692" y="13667"/>
                    <a:pt x="7760" y="15377"/>
                  </a:cubicBezTo>
                  <a:cubicBezTo>
                    <a:pt x="7697" y="15377"/>
                    <a:pt x="7697" y="15409"/>
                    <a:pt x="7697" y="15409"/>
                  </a:cubicBezTo>
                  <a:cubicBezTo>
                    <a:pt x="7443" y="15346"/>
                    <a:pt x="7127" y="15219"/>
                    <a:pt x="6842" y="15061"/>
                  </a:cubicBezTo>
                  <a:cubicBezTo>
                    <a:pt x="6715" y="14966"/>
                    <a:pt x="6588" y="14934"/>
                    <a:pt x="6430" y="14807"/>
                  </a:cubicBezTo>
                  <a:cubicBezTo>
                    <a:pt x="5448" y="14111"/>
                    <a:pt x="5163" y="13161"/>
                    <a:pt x="5131" y="12179"/>
                  </a:cubicBezTo>
                  <a:cubicBezTo>
                    <a:pt x="5163" y="12179"/>
                    <a:pt x="5163" y="12116"/>
                    <a:pt x="5195" y="12116"/>
                  </a:cubicBezTo>
                  <a:cubicBezTo>
                    <a:pt x="7855" y="10120"/>
                    <a:pt x="10547" y="8125"/>
                    <a:pt x="12827" y="5687"/>
                  </a:cubicBezTo>
                  <a:cubicBezTo>
                    <a:pt x="12859" y="5687"/>
                    <a:pt x="12859" y="5623"/>
                    <a:pt x="12859" y="5592"/>
                  </a:cubicBezTo>
                  <a:close/>
                  <a:moveTo>
                    <a:pt x="13555" y="10690"/>
                  </a:moveTo>
                  <a:cubicBezTo>
                    <a:pt x="13144" y="12274"/>
                    <a:pt x="12352" y="13667"/>
                    <a:pt x="11339" y="14871"/>
                  </a:cubicBezTo>
                  <a:cubicBezTo>
                    <a:pt x="11307" y="14934"/>
                    <a:pt x="11307" y="15029"/>
                    <a:pt x="11339" y="15092"/>
                  </a:cubicBezTo>
                  <a:cubicBezTo>
                    <a:pt x="10768" y="15251"/>
                    <a:pt x="10167" y="15409"/>
                    <a:pt x="9533" y="15504"/>
                  </a:cubicBezTo>
                  <a:cubicBezTo>
                    <a:pt x="9312" y="15536"/>
                    <a:pt x="9082" y="15552"/>
                    <a:pt x="8849" y="15552"/>
                  </a:cubicBezTo>
                  <a:cubicBezTo>
                    <a:pt x="8615" y="15552"/>
                    <a:pt x="8377" y="15536"/>
                    <a:pt x="8140" y="15504"/>
                  </a:cubicBezTo>
                  <a:cubicBezTo>
                    <a:pt x="10040" y="14016"/>
                    <a:pt x="11972" y="12496"/>
                    <a:pt x="13555" y="10690"/>
                  </a:cubicBezTo>
                  <a:close/>
                  <a:moveTo>
                    <a:pt x="20690" y="15401"/>
                  </a:moveTo>
                  <a:cubicBezTo>
                    <a:pt x="20759" y="15401"/>
                    <a:pt x="20830" y="15404"/>
                    <a:pt x="20903" y="15409"/>
                  </a:cubicBezTo>
                  <a:cubicBezTo>
                    <a:pt x="20839" y="15409"/>
                    <a:pt x="20839" y="15441"/>
                    <a:pt x="20808" y="15441"/>
                  </a:cubicBezTo>
                  <a:cubicBezTo>
                    <a:pt x="18274" y="17468"/>
                    <a:pt x="15867" y="19621"/>
                    <a:pt x="13397" y="21711"/>
                  </a:cubicBezTo>
                  <a:lnTo>
                    <a:pt x="13365" y="21743"/>
                  </a:lnTo>
                  <a:cubicBezTo>
                    <a:pt x="13239" y="21838"/>
                    <a:pt x="13175" y="21933"/>
                    <a:pt x="13049" y="22028"/>
                  </a:cubicBezTo>
                  <a:cubicBezTo>
                    <a:pt x="12890" y="20571"/>
                    <a:pt x="13492" y="19178"/>
                    <a:pt x="13999" y="18038"/>
                  </a:cubicBezTo>
                  <a:cubicBezTo>
                    <a:pt x="14030" y="17943"/>
                    <a:pt x="13999" y="17879"/>
                    <a:pt x="13967" y="17784"/>
                  </a:cubicBezTo>
                  <a:cubicBezTo>
                    <a:pt x="15297" y="17309"/>
                    <a:pt x="16564" y="16771"/>
                    <a:pt x="17831" y="16233"/>
                  </a:cubicBezTo>
                  <a:cubicBezTo>
                    <a:pt x="18527" y="16011"/>
                    <a:pt x="19161" y="15726"/>
                    <a:pt x="19826" y="15536"/>
                  </a:cubicBezTo>
                  <a:cubicBezTo>
                    <a:pt x="20086" y="15458"/>
                    <a:pt x="20368" y="15401"/>
                    <a:pt x="20690" y="15401"/>
                  </a:cubicBezTo>
                  <a:close/>
                  <a:moveTo>
                    <a:pt x="5891" y="6574"/>
                  </a:moveTo>
                  <a:cubicBezTo>
                    <a:pt x="5290" y="7904"/>
                    <a:pt x="4941" y="9265"/>
                    <a:pt x="4783" y="10785"/>
                  </a:cubicBezTo>
                  <a:cubicBezTo>
                    <a:pt x="4656" y="11894"/>
                    <a:pt x="4530" y="13161"/>
                    <a:pt x="5353" y="14269"/>
                  </a:cubicBezTo>
                  <a:cubicBezTo>
                    <a:pt x="6301" y="15560"/>
                    <a:pt x="7518" y="15949"/>
                    <a:pt x="8731" y="15949"/>
                  </a:cubicBezTo>
                  <a:cubicBezTo>
                    <a:pt x="9870" y="15949"/>
                    <a:pt x="11004" y="15606"/>
                    <a:pt x="11909" y="15346"/>
                  </a:cubicBezTo>
                  <a:cubicBezTo>
                    <a:pt x="13650" y="14807"/>
                    <a:pt x="15360" y="14269"/>
                    <a:pt x="17071" y="13762"/>
                  </a:cubicBezTo>
                  <a:cubicBezTo>
                    <a:pt x="18422" y="13372"/>
                    <a:pt x="19987" y="12556"/>
                    <a:pt x="21573" y="12556"/>
                  </a:cubicBezTo>
                  <a:cubicBezTo>
                    <a:pt x="21919" y="12556"/>
                    <a:pt x="22266" y="12595"/>
                    <a:pt x="22613" y="12686"/>
                  </a:cubicBezTo>
                  <a:cubicBezTo>
                    <a:pt x="24766" y="13224"/>
                    <a:pt x="26160" y="15694"/>
                    <a:pt x="26381" y="17658"/>
                  </a:cubicBezTo>
                  <a:cubicBezTo>
                    <a:pt x="26635" y="19463"/>
                    <a:pt x="26096" y="20983"/>
                    <a:pt x="25780" y="22566"/>
                  </a:cubicBezTo>
                  <a:cubicBezTo>
                    <a:pt x="25748" y="22630"/>
                    <a:pt x="25780" y="22661"/>
                    <a:pt x="25780" y="22693"/>
                  </a:cubicBezTo>
                  <a:cubicBezTo>
                    <a:pt x="25051" y="22883"/>
                    <a:pt x="24323" y="23168"/>
                    <a:pt x="23626" y="23485"/>
                  </a:cubicBezTo>
                  <a:cubicBezTo>
                    <a:pt x="23816" y="22091"/>
                    <a:pt x="23879" y="20635"/>
                    <a:pt x="23784" y="19146"/>
                  </a:cubicBezTo>
                  <a:cubicBezTo>
                    <a:pt x="23689" y="17943"/>
                    <a:pt x="23404" y="16391"/>
                    <a:pt x="22264" y="15504"/>
                  </a:cubicBezTo>
                  <a:cubicBezTo>
                    <a:pt x="21742" y="15075"/>
                    <a:pt x="21176" y="14932"/>
                    <a:pt x="20630" y="14932"/>
                  </a:cubicBezTo>
                  <a:cubicBezTo>
                    <a:pt x="20249" y="14932"/>
                    <a:pt x="19879" y="15001"/>
                    <a:pt x="19541" y="15092"/>
                  </a:cubicBezTo>
                  <a:cubicBezTo>
                    <a:pt x="18242" y="15441"/>
                    <a:pt x="17007" y="16011"/>
                    <a:pt x="15772" y="16518"/>
                  </a:cubicBezTo>
                  <a:cubicBezTo>
                    <a:pt x="13795" y="17361"/>
                    <a:pt x="11616" y="18224"/>
                    <a:pt x="9263" y="18224"/>
                  </a:cubicBezTo>
                  <a:cubicBezTo>
                    <a:pt x="8525" y="18224"/>
                    <a:pt x="7771" y="18139"/>
                    <a:pt x="7000" y="17943"/>
                  </a:cubicBezTo>
                  <a:cubicBezTo>
                    <a:pt x="5733" y="17658"/>
                    <a:pt x="4403" y="16993"/>
                    <a:pt x="3706" y="15694"/>
                  </a:cubicBezTo>
                  <a:cubicBezTo>
                    <a:pt x="3200" y="14744"/>
                    <a:pt x="3105" y="13636"/>
                    <a:pt x="3073" y="12686"/>
                  </a:cubicBezTo>
                  <a:cubicBezTo>
                    <a:pt x="2978" y="10944"/>
                    <a:pt x="3200" y="9234"/>
                    <a:pt x="3611" y="7650"/>
                  </a:cubicBezTo>
                  <a:cubicBezTo>
                    <a:pt x="4340" y="7270"/>
                    <a:pt x="5100" y="6890"/>
                    <a:pt x="5891" y="6574"/>
                  </a:cubicBezTo>
                  <a:close/>
                  <a:moveTo>
                    <a:pt x="20915" y="15410"/>
                  </a:moveTo>
                  <a:lnTo>
                    <a:pt x="20915" y="15410"/>
                  </a:lnTo>
                  <a:cubicBezTo>
                    <a:pt x="21386" y="15444"/>
                    <a:pt x="21856" y="15603"/>
                    <a:pt x="22264" y="16043"/>
                  </a:cubicBezTo>
                  <a:cubicBezTo>
                    <a:pt x="19161" y="18228"/>
                    <a:pt x="16089" y="20730"/>
                    <a:pt x="13555" y="23611"/>
                  </a:cubicBezTo>
                  <a:cubicBezTo>
                    <a:pt x="13524" y="23611"/>
                    <a:pt x="13524" y="23643"/>
                    <a:pt x="13524" y="23643"/>
                  </a:cubicBezTo>
                  <a:cubicBezTo>
                    <a:pt x="13302" y="23168"/>
                    <a:pt x="13144" y="22693"/>
                    <a:pt x="13049" y="22250"/>
                  </a:cubicBezTo>
                  <a:lnTo>
                    <a:pt x="13049" y="22250"/>
                  </a:lnTo>
                  <a:cubicBezTo>
                    <a:pt x="13109" y="22310"/>
                    <a:pt x="13156" y="22332"/>
                    <a:pt x="13207" y="22332"/>
                  </a:cubicBezTo>
                  <a:cubicBezTo>
                    <a:pt x="13237" y="22332"/>
                    <a:pt x="13267" y="22325"/>
                    <a:pt x="13302" y="22313"/>
                  </a:cubicBezTo>
                  <a:cubicBezTo>
                    <a:pt x="15867" y="20096"/>
                    <a:pt x="18527" y="17943"/>
                    <a:pt x="20998" y="15662"/>
                  </a:cubicBezTo>
                  <a:cubicBezTo>
                    <a:pt x="21119" y="15572"/>
                    <a:pt x="21008" y="15423"/>
                    <a:pt x="20915" y="15410"/>
                  </a:cubicBezTo>
                  <a:close/>
                  <a:moveTo>
                    <a:pt x="22549" y="16296"/>
                  </a:moveTo>
                  <a:cubicBezTo>
                    <a:pt x="22866" y="16771"/>
                    <a:pt x="23056" y="17341"/>
                    <a:pt x="23183" y="17816"/>
                  </a:cubicBezTo>
                  <a:cubicBezTo>
                    <a:pt x="23278" y="18069"/>
                    <a:pt x="23309" y="18354"/>
                    <a:pt x="23341" y="18576"/>
                  </a:cubicBezTo>
                  <a:lnTo>
                    <a:pt x="23309" y="18608"/>
                  </a:lnTo>
                  <a:cubicBezTo>
                    <a:pt x="20903" y="20983"/>
                    <a:pt x="18401" y="23168"/>
                    <a:pt x="15709" y="25226"/>
                  </a:cubicBezTo>
                  <a:cubicBezTo>
                    <a:pt x="15614" y="25298"/>
                    <a:pt x="15661" y="25405"/>
                    <a:pt x="15744" y="25467"/>
                  </a:cubicBezTo>
                  <a:lnTo>
                    <a:pt x="15744" y="25467"/>
                  </a:lnTo>
                  <a:cubicBezTo>
                    <a:pt x="15067" y="25211"/>
                    <a:pt x="14475" y="24805"/>
                    <a:pt x="13967" y="24118"/>
                  </a:cubicBezTo>
                  <a:cubicBezTo>
                    <a:pt x="13872" y="24086"/>
                    <a:pt x="13840" y="23991"/>
                    <a:pt x="13809" y="23928"/>
                  </a:cubicBezTo>
                  <a:cubicBezTo>
                    <a:pt x="13840" y="23928"/>
                    <a:pt x="13872" y="23928"/>
                    <a:pt x="13935" y="23896"/>
                  </a:cubicBezTo>
                  <a:cubicBezTo>
                    <a:pt x="16786" y="21268"/>
                    <a:pt x="19541" y="18671"/>
                    <a:pt x="22549" y="16296"/>
                  </a:cubicBezTo>
                  <a:close/>
                  <a:moveTo>
                    <a:pt x="23468" y="20603"/>
                  </a:moveTo>
                  <a:cubicBezTo>
                    <a:pt x="23468" y="21616"/>
                    <a:pt x="23341" y="22693"/>
                    <a:pt x="23278" y="23643"/>
                  </a:cubicBezTo>
                  <a:cubicBezTo>
                    <a:pt x="21884" y="24276"/>
                    <a:pt x="20523" y="25005"/>
                    <a:pt x="19097" y="25417"/>
                  </a:cubicBezTo>
                  <a:cubicBezTo>
                    <a:pt x="18844" y="25512"/>
                    <a:pt x="18559" y="25575"/>
                    <a:pt x="18274" y="25638"/>
                  </a:cubicBezTo>
                  <a:cubicBezTo>
                    <a:pt x="20016" y="23991"/>
                    <a:pt x="21884" y="22408"/>
                    <a:pt x="23468" y="20603"/>
                  </a:cubicBezTo>
                  <a:close/>
                  <a:moveTo>
                    <a:pt x="23373" y="18924"/>
                  </a:moveTo>
                  <a:cubicBezTo>
                    <a:pt x="23436" y="19368"/>
                    <a:pt x="23468" y="19811"/>
                    <a:pt x="23468" y="20254"/>
                  </a:cubicBezTo>
                  <a:cubicBezTo>
                    <a:pt x="21409" y="21838"/>
                    <a:pt x="19572" y="23770"/>
                    <a:pt x="17767" y="25575"/>
                  </a:cubicBezTo>
                  <a:cubicBezTo>
                    <a:pt x="17736" y="25638"/>
                    <a:pt x="17736" y="25670"/>
                    <a:pt x="17736" y="25702"/>
                  </a:cubicBezTo>
                  <a:cubicBezTo>
                    <a:pt x="17546" y="25730"/>
                    <a:pt x="17356" y="25744"/>
                    <a:pt x="17166" y="25744"/>
                  </a:cubicBezTo>
                  <a:cubicBezTo>
                    <a:pt x="16740" y="25744"/>
                    <a:pt x="16318" y="25672"/>
                    <a:pt x="15911" y="25527"/>
                  </a:cubicBezTo>
                  <a:lnTo>
                    <a:pt x="15911" y="25527"/>
                  </a:lnTo>
                  <a:cubicBezTo>
                    <a:pt x="15917" y="25523"/>
                    <a:pt x="15924" y="25518"/>
                    <a:pt x="15931" y="25512"/>
                  </a:cubicBezTo>
                  <a:cubicBezTo>
                    <a:pt x="18686" y="23675"/>
                    <a:pt x="21251" y="21426"/>
                    <a:pt x="23373" y="18924"/>
                  </a:cubicBezTo>
                  <a:close/>
                  <a:moveTo>
                    <a:pt x="29576" y="25660"/>
                  </a:moveTo>
                  <a:cubicBezTo>
                    <a:pt x="29778" y="25660"/>
                    <a:pt x="29980" y="25673"/>
                    <a:pt x="30182" y="25702"/>
                  </a:cubicBezTo>
                  <a:cubicBezTo>
                    <a:pt x="28028" y="27253"/>
                    <a:pt x="26128" y="29312"/>
                    <a:pt x="24133" y="31085"/>
                  </a:cubicBezTo>
                  <a:cubicBezTo>
                    <a:pt x="24418" y="29533"/>
                    <a:pt x="25051" y="28045"/>
                    <a:pt x="25590" y="26747"/>
                  </a:cubicBezTo>
                  <a:cubicBezTo>
                    <a:pt x="25843" y="26652"/>
                    <a:pt x="26065" y="26525"/>
                    <a:pt x="26318" y="26462"/>
                  </a:cubicBezTo>
                  <a:cubicBezTo>
                    <a:pt x="27289" y="26084"/>
                    <a:pt x="28421" y="25660"/>
                    <a:pt x="29576" y="25660"/>
                  </a:cubicBezTo>
                  <a:close/>
                  <a:moveTo>
                    <a:pt x="13524" y="17911"/>
                  </a:moveTo>
                  <a:lnTo>
                    <a:pt x="13524" y="17911"/>
                  </a:lnTo>
                  <a:cubicBezTo>
                    <a:pt x="12669" y="19906"/>
                    <a:pt x="11782" y="22851"/>
                    <a:pt x="14252" y="25068"/>
                  </a:cubicBezTo>
                  <a:cubicBezTo>
                    <a:pt x="15175" y="25909"/>
                    <a:pt x="16207" y="26204"/>
                    <a:pt x="17226" y="26204"/>
                  </a:cubicBezTo>
                  <a:cubicBezTo>
                    <a:pt x="18586" y="26204"/>
                    <a:pt x="19920" y="25679"/>
                    <a:pt x="20934" y="25226"/>
                  </a:cubicBezTo>
                  <a:cubicBezTo>
                    <a:pt x="23335" y="24198"/>
                    <a:pt x="25714" y="22795"/>
                    <a:pt x="28566" y="22795"/>
                  </a:cubicBezTo>
                  <a:cubicBezTo>
                    <a:pt x="29137" y="22795"/>
                    <a:pt x="29727" y="22851"/>
                    <a:pt x="30340" y="22978"/>
                  </a:cubicBezTo>
                  <a:cubicBezTo>
                    <a:pt x="33792" y="23675"/>
                    <a:pt x="37275" y="27443"/>
                    <a:pt x="35977" y="30737"/>
                  </a:cubicBezTo>
                  <a:lnTo>
                    <a:pt x="35977" y="30800"/>
                  </a:lnTo>
                  <a:cubicBezTo>
                    <a:pt x="35565" y="31180"/>
                    <a:pt x="35154" y="31370"/>
                    <a:pt x="34552" y="31402"/>
                  </a:cubicBezTo>
                  <a:cubicBezTo>
                    <a:pt x="35059" y="29470"/>
                    <a:pt x="33982" y="27032"/>
                    <a:pt x="31860" y="25828"/>
                  </a:cubicBezTo>
                  <a:cubicBezTo>
                    <a:pt x="31042" y="25362"/>
                    <a:pt x="30220" y="25181"/>
                    <a:pt x="29416" y="25181"/>
                  </a:cubicBezTo>
                  <a:cubicBezTo>
                    <a:pt x="27543" y="25181"/>
                    <a:pt x="25763" y="26158"/>
                    <a:pt x="24323" y="26778"/>
                  </a:cubicBezTo>
                  <a:cubicBezTo>
                    <a:pt x="22598" y="27520"/>
                    <a:pt x="20618" y="28326"/>
                    <a:pt x="18514" y="28326"/>
                  </a:cubicBezTo>
                  <a:cubicBezTo>
                    <a:pt x="17296" y="28326"/>
                    <a:pt x="16036" y="28056"/>
                    <a:pt x="14759" y="27348"/>
                  </a:cubicBezTo>
                  <a:cubicBezTo>
                    <a:pt x="11560" y="25670"/>
                    <a:pt x="9755" y="21490"/>
                    <a:pt x="10832" y="18734"/>
                  </a:cubicBezTo>
                  <a:cubicBezTo>
                    <a:pt x="10863" y="18639"/>
                    <a:pt x="10863" y="18576"/>
                    <a:pt x="10832" y="18544"/>
                  </a:cubicBezTo>
                  <a:cubicBezTo>
                    <a:pt x="11750" y="18418"/>
                    <a:pt x="12669" y="18164"/>
                    <a:pt x="13524" y="17911"/>
                  </a:cubicBezTo>
                  <a:close/>
                  <a:moveTo>
                    <a:pt x="30467" y="25733"/>
                  </a:moveTo>
                  <a:cubicBezTo>
                    <a:pt x="30878" y="25828"/>
                    <a:pt x="31227" y="25987"/>
                    <a:pt x="31607" y="26177"/>
                  </a:cubicBezTo>
                  <a:cubicBezTo>
                    <a:pt x="29010" y="28362"/>
                    <a:pt x="26508" y="30737"/>
                    <a:pt x="24006" y="32985"/>
                  </a:cubicBezTo>
                  <a:cubicBezTo>
                    <a:pt x="24006" y="32479"/>
                    <a:pt x="24006" y="32004"/>
                    <a:pt x="24101" y="31497"/>
                  </a:cubicBezTo>
                  <a:cubicBezTo>
                    <a:pt x="24117" y="31513"/>
                    <a:pt x="24157" y="31521"/>
                    <a:pt x="24196" y="31521"/>
                  </a:cubicBezTo>
                  <a:cubicBezTo>
                    <a:pt x="24236" y="31521"/>
                    <a:pt x="24275" y="31513"/>
                    <a:pt x="24291" y="31497"/>
                  </a:cubicBezTo>
                  <a:cubicBezTo>
                    <a:pt x="26350" y="29628"/>
                    <a:pt x="28693" y="27887"/>
                    <a:pt x="30467" y="25733"/>
                  </a:cubicBezTo>
                  <a:close/>
                  <a:moveTo>
                    <a:pt x="31892" y="26367"/>
                  </a:moveTo>
                  <a:cubicBezTo>
                    <a:pt x="31923" y="26367"/>
                    <a:pt x="31923" y="26430"/>
                    <a:pt x="31987" y="26430"/>
                  </a:cubicBezTo>
                  <a:cubicBezTo>
                    <a:pt x="32652" y="26842"/>
                    <a:pt x="33159" y="27412"/>
                    <a:pt x="33570" y="28045"/>
                  </a:cubicBezTo>
                  <a:cubicBezTo>
                    <a:pt x="32018" y="29217"/>
                    <a:pt x="30720" y="30705"/>
                    <a:pt x="29295" y="32004"/>
                  </a:cubicBezTo>
                  <a:cubicBezTo>
                    <a:pt x="27806" y="33334"/>
                    <a:pt x="26318" y="34664"/>
                    <a:pt x="24798" y="35994"/>
                  </a:cubicBezTo>
                  <a:cubicBezTo>
                    <a:pt x="24323" y="35139"/>
                    <a:pt x="24101" y="34252"/>
                    <a:pt x="24006" y="33397"/>
                  </a:cubicBezTo>
                  <a:lnTo>
                    <a:pt x="24006" y="33397"/>
                  </a:lnTo>
                  <a:cubicBezTo>
                    <a:pt x="24054" y="33413"/>
                    <a:pt x="24093" y="33421"/>
                    <a:pt x="24125" y="33421"/>
                  </a:cubicBezTo>
                  <a:cubicBezTo>
                    <a:pt x="24157" y="33421"/>
                    <a:pt x="24180" y="33413"/>
                    <a:pt x="24196" y="33397"/>
                  </a:cubicBezTo>
                  <a:cubicBezTo>
                    <a:pt x="26825" y="31085"/>
                    <a:pt x="29422" y="28837"/>
                    <a:pt x="31892" y="26367"/>
                  </a:cubicBezTo>
                  <a:close/>
                  <a:moveTo>
                    <a:pt x="33665" y="28267"/>
                  </a:moveTo>
                  <a:cubicBezTo>
                    <a:pt x="33919" y="28647"/>
                    <a:pt x="34077" y="29058"/>
                    <a:pt x="34140" y="29470"/>
                  </a:cubicBezTo>
                  <a:cubicBezTo>
                    <a:pt x="30973" y="31592"/>
                    <a:pt x="28250" y="34379"/>
                    <a:pt x="25336" y="36881"/>
                  </a:cubicBezTo>
                  <a:cubicBezTo>
                    <a:pt x="25210" y="36659"/>
                    <a:pt x="25083" y="36501"/>
                    <a:pt x="24956" y="36311"/>
                  </a:cubicBezTo>
                  <a:cubicBezTo>
                    <a:pt x="24988" y="36311"/>
                    <a:pt x="25051" y="36311"/>
                    <a:pt x="25083" y="36279"/>
                  </a:cubicBezTo>
                  <a:cubicBezTo>
                    <a:pt x="26603" y="35012"/>
                    <a:pt x="28060" y="33650"/>
                    <a:pt x="29517" y="32320"/>
                  </a:cubicBezTo>
                  <a:cubicBezTo>
                    <a:pt x="30942" y="31054"/>
                    <a:pt x="32493" y="29787"/>
                    <a:pt x="33665" y="28267"/>
                  </a:cubicBezTo>
                  <a:close/>
                  <a:moveTo>
                    <a:pt x="25178" y="26937"/>
                  </a:moveTo>
                  <a:cubicBezTo>
                    <a:pt x="24164" y="28837"/>
                    <a:pt x="23309" y="31244"/>
                    <a:pt x="23626" y="33714"/>
                  </a:cubicBezTo>
                  <a:cubicBezTo>
                    <a:pt x="23816" y="35202"/>
                    <a:pt x="24450" y="36722"/>
                    <a:pt x="25843" y="38052"/>
                  </a:cubicBezTo>
                  <a:cubicBezTo>
                    <a:pt x="25558" y="38686"/>
                    <a:pt x="25083" y="39129"/>
                    <a:pt x="24323" y="39192"/>
                  </a:cubicBezTo>
                  <a:cubicBezTo>
                    <a:pt x="23626" y="38369"/>
                    <a:pt x="23056" y="37451"/>
                    <a:pt x="22708" y="36564"/>
                  </a:cubicBezTo>
                  <a:cubicBezTo>
                    <a:pt x="22264" y="35487"/>
                    <a:pt x="22043" y="34379"/>
                    <a:pt x="22011" y="33270"/>
                  </a:cubicBezTo>
                  <a:cubicBezTo>
                    <a:pt x="21916" y="31370"/>
                    <a:pt x="22486" y="29755"/>
                    <a:pt x="22644" y="27950"/>
                  </a:cubicBezTo>
                  <a:cubicBezTo>
                    <a:pt x="23499" y="27633"/>
                    <a:pt x="24323" y="27285"/>
                    <a:pt x="25178" y="26937"/>
                  </a:cubicBezTo>
                  <a:close/>
                  <a:moveTo>
                    <a:pt x="7925" y="0"/>
                  </a:moveTo>
                  <a:cubicBezTo>
                    <a:pt x="7543" y="0"/>
                    <a:pt x="7178" y="80"/>
                    <a:pt x="6873" y="240"/>
                  </a:cubicBezTo>
                  <a:cubicBezTo>
                    <a:pt x="6873" y="303"/>
                    <a:pt x="6842" y="303"/>
                    <a:pt x="6842" y="303"/>
                  </a:cubicBezTo>
                  <a:cubicBezTo>
                    <a:pt x="6810" y="303"/>
                    <a:pt x="6810" y="335"/>
                    <a:pt x="6747" y="335"/>
                  </a:cubicBezTo>
                  <a:cubicBezTo>
                    <a:pt x="6715" y="366"/>
                    <a:pt x="6715" y="398"/>
                    <a:pt x="6715" y="461"/>
                  </a:cubicBezTo>
                  <a:cubicBezTo>
                    <a:pt x="5733" y="1601"/>
                    <a:pt x="4973" y="2932"/>
                    <a:pt x="4276" y="4293"/>
                  </a:cubicBezTo>
                  <a:lnTo>
                    <a:pt x="4276" y="4357"/>
                  </a:lnTo>
                  <a:cubicBezTo>
                    <a:pt x="2915" y="4990"/>
                    <a:pt x="1679" y="5718"/>
                    <a:pt x="539" y="6574"/>
                  </a:cubicBezTo>
                  <a:cubicBezTo>
                    <a:pt x="476" y="6637"/>
                    <a:pt x="476" y="6700"/>
                    <a:pt x="508" y="6795"/>
                  </a:cubicBezTo>
                  <a:cubicBezTo>
                    <a:pt x="96" y="7587"/>
                    <a:pt x="1" y="8600"/>
                    <a:pt x="96" y="9582"/>
                  </a:cubicBezTo>
                  <a:cubicBezTo>
                    <a:pt x="96" y="9645"/>
                    <a:pt x="96" y="9677"/>
                    <a:pt x="159" y="9709"/>
                  </a:cubicBezTo>
                  <a:cubicBezTo>
                    <a:pt x="159" y="9860"/>
                    <a:pt x="300" y="10031"/>
                    <a:pt x="437" y="10031"/>
                  </a:cubicBezTo>
                  <a:cubicBezTo>
                    <a:pt x="472" y="10031"/>
                    <a:pt x="507" y="10020"/>
                    <a:pt x="539" y="9994"/>
                  </a:cubicBezTo>
                  <a:cubicBezTo>
                    <a:pt x="1331" y="9265"/>
                    <a:pt x="2154" y="8632"/>
                    <a:pt x="3073" y="8094"/>
                  </a:cubicBezTo>
                  <a:lnTo>
                    <a:pt x="3073" y="8094"/>
                  </a:lnTo>
                  <a:cubicBezTo>
                    <a:pt x="2535" y="10342"/>
                    <a:pt x="2059" y="13541"/>
                    <a:pt x="3358" y="15979"/>
                  </a:cubicBezTo>
                  <a:cubicBezTo>
                    <a:pt x="4556" y="18189"/>
                    <a:pt x="7121" y="18720"/>
                    <a:pt x="9187" y="18720"/>
                  </a:cubicBezTo>
                  <a:cubicBezTo>
                    <a:pt x="9578" y="18720"/>
                    <a:pt x="9951" y="18701"/>
                    <a:pt x="10293" y="18671"/>
                  </a:cubicBezTo>
                  <a:lnTo>
                    <a:pt x="10357" y="18671"/>
                  </a:lnTo>
                  <a:cubicBezTo>
                    <a:pt x="9692" y="20571"/>
                    <a:pt x="10167" y="22946"/>
                    <a:pt x="11560" y="25005"/>
                  </a:cubicBezTo>
                  <a:cubicBezTo>
                    <a:pt x="13144" y="27317"/>
                    <a:pt x="15582" y="28583"/>
                    <a:pt x="17989" y="28742"/>
                  </a:cubicBezTo>
                  <a:cubicBezTo>
                    <a:pt x="18223" y="28761"/>
                    <a:pt x="18455" y="28770"/>
                    <a:pt x="18683" y="28770"/>
                  </a:cubicBezTo>
                  <a:cubicBezTo>
                    <a:pt x="19968" y="28770"/>
                    <a:pt x="21162" y="28485"/>
                    <a:pt x="22264" y="28108"/>
                  </a:cubicBezTo>
                  <a:lnTo>
                    <a:pt x="22264" y="28108"/>
                  </a:lnTo>
                  <a:cubicBezTo>
                    <a:pt x="21093" y="31402"/>
                    <a:pt x="21061" y="36089"/>
                    <a:pt x="24006" y="39477"/>
                  </a:cubicBezTo>
                  <a:cubicBezTo>
                    <a:pt x="24101" y="39572"/>
                    <a:pt x="24164" y="39572"/>
                    <a:pt x="24259" y="39572"/>
                  </a:cubicBezTo>
                  <a:cubicBezTo>
                    <a:pt x="24259" y="39604"/>
                    <a:pt x="24291" y="39604"/>
                    <a:pt x="24323" y="39604"/>
                  </a:cubicBezTo>
                  <a:cubicBezTo>
                    <a:pt x="25210" y="39509"/>
                    <a:pt x="25875" y="39034"/>
                    <a:pt x="26065" y="38211"/>
                  </a:cubicBezTo>
                  <a:cubicBezTo>
                    <a:pt x="26223" y="38211"/>
                    <a:pt x="26350" y="38021"/>
                    <a:pt x="26191" y="37862"/>
                  </a:cubicBezTo>
                  <a:lnTo>
                    <a:pt x="25590" y="37134"/>
                  </a:lnTo>
                  <a:cubicBezTo>
                    <a:pt x="28440" y="34695"/>
                    <a:pt x="31607" y="32384"/>
                    <a:pt x="34204" y="29660"/>
                  </a:cubicBezTo>
                  <a:lnTo>
                    <a:pt x="34204" y="29660"/>
                  </a:lnTo>
                  <a:cubicBezTo>
                    <a:pt x="34299" y="30325"/>
                    <a:pt x="34299" y="31022"/>
                    <a:pt x="34109" y="31655"/>
                  </a:cubicBezTo>
                  <a:cubicBezTo>
                    <a:pt x="34086" y="31770"/>
                    <a:pt x="34229" y="31852"/>
                    <a:pt x="34322" y="31852"/>
                  </a:cubicBezTo>
                  <a:cubicBezTo>
                    <a:pt x="34357" y="31852"/>
                    <a:pt x="34385" y="31840"/>
                    <a:pt x="34394" y="31814"/>
                  </a:cubicBezTo>
                  <a:cubicBezTo>
                    <a:pt x="34394" y="31750"/>
                    <a:pt x="34425" y="31719"/>
                    <a:pt x="34425" y="31687"/>
                  </a:cubicBezTo>
                  <a:lnTo>
                    <a:pt x="34520" y="31687"/>
                  </a:lnTo>
                  <a:cubicBezTo>
                    <a:pt x="34554" y="31689"/>
                    <a:pt x="34587" y="31689"/>
                    <a:pt x="34621" y="31689"/>
                  </a:cubicBezTo>
                  <a:cubicBezTo>
                    <a:pt x="35248" y="31689"/>
                    <a:pt x="35836" y="31408"/>
                    <a:pt x="36167" y="30927"/>
                  </a:cubicBezTo>
                  <a:cubicBezTo>
                    <a:pt x="36199" y="30927"/>
                    <a:pt x="36199" y="30927"/>
                    <a:pt x="36262" y="30895"/>
                  </a:cubicBezTo>
                  <a:cubicBezTo>
                    <a:pt x="37402" y="29217"/>
                    <a:pt x="36294" y="26462"/>
                    <a:pt x="34584" y="24751"/>
                  </a:cubicBezTo>
                  <a:cubicBezTo>
                    <a:pt x="32861" y="22973"/>
                    <a:pt x="30529" y="22341"/>
                    <a:pt x="28464" y="22341"/>
                  </a:cubicBezTo>
                  <a:cubicBezTo>
                    <a:pt x="28175" y="22341"/>
                    <a:pt x="27892" y="22353"/>
                    <a:pt x="27616" y="22376"/>
                  </a:cubicBezTo>
                  <a:cubicBezTo>
                    <a:pt x="27141" y="22408"/>
                    <a:pt x="26666" y="22503"/>
                    <a:pt x="26223" y="22630"/>
                  </a:cubicBezTo>
                  <a:cubicBezTo>
                    <a:pt x="26983" y="20349"/>
                    <a:pt x="27553" y="17499"/>
                    <a:pt x="25875" y="14839"/>
                  </a:cubicBezTo>
                  <a:cubicBezTo>
                    <a:pt x="24680" y="12918"/>
                    <a:pt x="23138" y="12176"/>
                    <a:pt x="21532" y="12176"/>
                  </a:cubicBezTo>
                  <a:cubicBezTo>
                    <a:pt x="20968" y="12176"/>
                    <a:pt x="20395" y="12267"/>
                    <a:pt x="19826" y="12432"/>
                  </a:cubicBezTo>
                  <a:cubicBezTo>
                    <a:pt x="18369" y="12844"/>
                    <a:pt x="16976" y="13319"/>
                    <a:pt x="15551" y="13731"/>
                  </a:cubicBezTo>
                  <a:cubicBezTo>
                    <a:pt x="16691" y="12084"/>
                    <a:pt x="17767" y="10184"/>
                    <a:pt x="17451" y="7809"/>
                  </a:cubicBezTo>
                  <a:cubicBezTo>
                    <a:pt x="17197" y="6003"/>
                    <a:pt x="16152" y="3945"/>
                    <a:pt x="14410" y="2900"/>
                  </a:cubicBezTo>
                  <a:cubicBezTo>
                    <a:pt x="13510" y="2370"/>
                    <a:pt x="12576" y="2178"/>
                    <a:pt x="11660" y="2178"/>
                  </a:cubicBezTo>
                  <a:cubicBezTo>
                    <a:pt x="10386" y="2178"/>
                    <a:pt x="9145" y="2550"/>
                    <a:pt x="8077" y="2900"/>
                  </a:cubicBezTo>
                  <a:cubicBezTo>
                    <a:pt x="8267" y="2583"/>
                    <a:pt x="8457" y="2235"/>
                    <a:pt x="8710" y="1918"/>
                  </a:cubicBezTo>
                  <a:cubicBezTo>
                    <a:pt x="8963" y="1475"/>
                    <a:pt x="9375" y="1158"/>
                    <a:pt x="9533" y="651"/>
                  </a:cubicBezTo>
                  <a:cubicBezTo>
                    <a:pt x="9559" y="573"/>
                    <a:pt x="9478" y="517"/>
                    <a:pt x="9431" y="517"/>
                  </a:cubicBezTo>
                  <a:cubicBezTo>
                    <a:pt x="9421" y="517"/>
                    <a:pt x="9412" y="519"/>
                    <a:pt x="9407" y="525"/>
                  </a:cubicBezTo>
                  <a:lnTo>
                    <a:pt x="9375" y="525"/>
                  </a:lnTo>
                  <a:cubicBezTo>
                    <a:pt x="9407" y="493"/>
                    <a:pt x="9375" y="366"/>
                    <a:pt x="9280" y="335"/>
                  </a:cubicBezTo>
                  <a:cubicBezTo>
                    <a:pt x="8851" y="112"/>
                    <a:pt x="8376" y="0"/>
                    <a:pt x="7925"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grpSp>
      <p:grpSp>
        <p:nvGrpSpPr>
          <p:cNvPr id="1659" name="Google Shape;1659;p51"/>
          <p:cNvGrpSpPr/>
          <p:nvPr/>
        </p:nvGrpSpPr>
        <p:grpSpPr>
          <a:xfrm>
            <a:off x="7980848" y="4703179"/>
            <a:ext cx="606377" cy="1497500"/>
            <a:chOff x="5760141" y="3329256"/>
            <a:chExt cx="475516" cy="1174326"/>
          </a:xfrm>
        </p:grpSpPr>
        <p:sp>
          <p:nvSpPr>
            <p:cNvPr id="1660" name="Google Shape;1660;p51"/>
            <p:cNvSpPr/>
            <p:nvPr/>
          </p:nvSpPr>
          <p:spPr>
            <a:xfrm>
              <a:off x="5859617" y="3340595"/>
              <a:ext cx="130351" cy="126614"/>
            </a:xfrm>
            <a:custGeom>
              <a:avLst/>
              <a:gdLst/>
              <a:ahLst/>
              <a:cxnLst/>
              <a:rect l="l" t="t" r="r" b="b"/>
              <a:pathLst>
                <a:path w="4150" h="4031" extrusionOk="0">
                  <a:moveTo>
                    <a:pt x="3410" y="2081"/>
                  </a:moveTo>
                  <a:cubicBezTo>
                    <a:pt x="3461" y="2081"/>
                    <a:pt x="3516" y="2112"/>
                    <a:pt x="3516" y="2186"/>
                  </a:cubicBezTo>
                  <a:cubicBezTo>
                    <a:pt x="3484" y="2820"/>
                    <a:pt x="2977" y="3326"/>
                    <a:pt x="2281" y="3358"/>
                  </a:cubicBezTo>
                  <a:cubicBezTo>
                    <a:pt x="2270" y="3360"/>
                    <a:pt x="2260" y="3361"/>
                    <a:pt x="2251" y="3361"/>
                  </a:cubicBezTo>
                  <a:cubicBezTo>
                    <a:pt x="2119" y="3361"/>
                    <a:pt x="2101" y="3166"/>
                    <a:pt x="2249" y="3136"/>
                  </a:cubicBezTo>
                  <a:cubicBezTo>
                    <a:pt x="2819" y="3041"/>
                    <a:pt x="3231" y="2693"/>
                    <a:pt x="3326" y="2123"/>
                  </a:cubicBezTo>
                  <a:cubicBezTo>
                    <a:pt x="3339" y="2097"/>
                    <a:pt x="3374" y="2081"/>
                    <a:pt x="3410" y="2081"/>
                  </a:cubicBezTo>
                  <a:close/>
                  <a:moveTo>
                    <a:pt x="2122" y="1"/>
                  </a:moveTo>
                  <a:cubicBezTo>
                    <a:pt x="1109" y="159"/>
                    <a:pt x="95" y="856"/>
                    <a:pt x="32" y="1964"/>
                  </a:cubicBezTo>
                  <a:cubicBezTo>
                    <a:pt x="0" y="3041"/>
                    <a:pt x="982" y="3960"/>
                    <a:pt x="2027" y="4023"/>
                  </a:cubicBezTo>
                  <a:cubicBezTo>
                    <a:pt x="2082" y="4028"/>
                    <a:pt x="2137" y="4030"/>
                    <a:pt x="2191" y="4030"/>
                  </a:cubicBezTo>
                  <a:cubicBezTo>
                    <a:pt x="3154" y="4030"/>
                    <a:pt x="3871" y="3239"/>
                    <a:pt x="3991" y="2249"/>
                  </a:cubicBezTo>
                  <a:cubicBezTo>
                    <a:pt x="4149" y="1014"/>
                    <a:pt x="3231" y="286"/>
                    <a:pt x="2122"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61" name="Google Shape;1661;p51"/>
            <p:cNvSpPr/>
            <p:nvPr/>
          </p:nvSpPr>
          <p:spPr>
            <a:xfrm>
              <a:off x="6061552" y="3396536"/>
              <a:ext cx="78965" cy="65678"/>
            </a:xfrm>
            <a:custGeom>
              <a:avLst/>
              <a:gdLst/>
              <a:ahLst/>
              <a:cxnLst/>
              <a:rect l="l" t="t" r="r" b="b"/>
              <a:pathLst>
                <a:path w="2514" h="2091" extrusionOk="0">
                  <a:moveTo>
                    <a:pt x="1337" y="1"/>
                  </a:moveTo>
                  <a:cubicBezTo>
                    <a:pt x="850" y="1"/>
                    <a:pt x="328" y="357"/>
                    <a:pt x="190" y="880"/>
                  </a:cubicBezTo>
                  <a:cubicBezTo>
                    <a:pt x="0" y="1419"/>
                    <a:pt x="444" y="1925"/>
                    <a:pt x="982" y="2052"/>
                  </a:cubicBezTo>
                  <a:cubicBezTo>
                    <a:pt x="1084" y="2078"/>
                    <a:pt x="1179" y="2090"/>
                    <a:pt x="1269" y="2090"/>
                  </a:cubicBezTo>
                  <a:cubicBezTo>
                    <a:pt x="2270" y="2090"/>
                    <a:pt x="2514" y="583"/>
                    <a:pt x="1584" y="88"/>
                  </a:cubicBezTo>
                  <a:cubicBezTo>
                    <a:pt x="1584" y="88"/>
                    <a:pt x="1552" y="88"/>
                    <a:pt x="1552" y="25"/>
                  </a:cubicBezTo>
                  <a:cubicBezTo>
                    <a:pt x="1482" y="9"/>
                    <a:pt x="1410" y="1"/>
                    <a:pt x="1337"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62" name="Google Shape;1662;p51"/>
            <p:cNvSpPr/>
            <p:nvPr/>
          </p:nvSpPr>
          <p:spPr>
            <a:xfrm>
              <a:off x="6034696" y="3723577"/>
              <a:ext cx="66715" cy="58768"/>
            </a:xfrm>
            <a:custGeom>
              <a:avLst/>
              <a:gdLst/>
              <a:ahLst/>
              <a:cxnLst/>
              <a:rect l="l" t="t" r="r" b="b"/>
              <a:pathLst>
                <a:path w="2124" h="1871" extrusionOk="0">
                  <a:moveTo>
                    <a:pt x="1520" y="1"/>
                  </a:moveTo>
                  <a:cubicBezTo>
                    <a:pt x="1520" y="32"/>
                    <a:pt x="1457" y="64"/>
                    <a:pt x="1425" y="64"/>
                  </a:cubicBezTo>
                  <a:cubicBezTo>
                    <a:pt x="1380" y="61"/>
                    <a:pt x="1335" y="59"/>
                    <a:pt x="1290" y="59"/>
                  </a:cubicBezTo>
                  <a:cubicBezTo>
                    <a:pt x="867" y="59"/>
                    <a:pt x="483" y="201"/>
                    <a:pt x="254" y="602"/>
                  </a:cubicBezTo>
                  <a:cubicBezTo>
                    <a:pt x="0" y="1077"/>
                    <a:pt x="254" y="1584"/>
                    <a:pt x="665" y="1774"/>
                  </a:cubicBezTo>
                  <a:cubicBezTo>
                    <a:pt x="813" y="1841"/>
                    <a:pt x="949" y="1871"/>
                    <a:pt x="1073" y="1871"/>
                  </a:cubicBezTo>
                  <a:cubicBezTo>
                    <a:pt x="1830" y="1871"/>
                    <a:pt x="2123" y="762"/>
                    <a:pt x="1552" y="191"/>
                  </a:cubicBezTo>
                  <a:cubicBezTo>
                    <a:pt x="1520" y="127"/>
                    <a:pt x="1520" y="32"/>
                    <a:pt x="1552"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63" name="Google Shape;1663;p51"/>
            <p:cNvSpPr/>
            <p:nvPr/>
          </p:nvSpPr>
          <p:spPr>
            <a:xfrm>
              <a:off x="5915307" y="3808133"/>
              <a:ext cx="113453" cy="104030"/>
            </a:xfrm>
            <a:custGeom>
              <a:avLst/>
              <a:gdLst/>
              <a:ahLst/>
              <a:cxnLst/>
              <a:rect l="l" t="t" r="r" b="b"/>
              <a:pathLst>
                <a:path w="3612" h="3312" extrusionOk="0">
                  <a:moveTo>
                    <a:pt x="1691" y="723"/>
                  </a:moveTo>
                  <a:cubicBezTo>
                    <a:pt x="1768" y="723"/>
                    <a:pt x="1848" y="735"/>
                    <a:pt x="1933" y="760"/>
                  </a:cubicBezTo>
                  <a:cubicBezTo>
                    <a:pt x="2079" y="790"/>
                    <a:pt x="2063" y="954"/>
                    <a:pt x="1935" y="954"/>
                  </a:cubicBezTo>
                  <a:cubicBezTo>
                    <a:pt x="1925" y="954"/>
                    <a:pt x="1913" y="953"/>
                    <a:pt x="1901" y="950"/>
                  </a:cubicBezTo>
                  <a:cubicBezTo>
                    <a:pt x="1848" y="928"/>
                    <a:pt x="1795" y="918"/>
                    <a:pt x="1743" y="918"/>
                  </a:cubicBezTo>
                  <a:cubicBezTo>
                    <a:pt x="1577" y="918"/>
                    <a:pt x="1420" y="1020"/>
                    <a:pt x="1299" y="1140"/>
                  </a:cubicBezTo>
                  <a:cubicBezTo>
                    <a:pt x="1141" y="1330"/>
                    <a:pt x="1141" y="1489"/>
                    <a:pt x="1141" y="1742"/>
                  </a:cubicBezTo>
                  <a:cubicBezTo>
                    <a:pt x="1174" y="1841"/>
                    <a:pt x="1112" y="1889"/>
                    <a:pt x="1032" y="1889"/>
                  </a:cubicBezTo>
                  <a:cubicBezTo>
                    <a:pt x="958" y="1889"/>
                    <a:pt x="870" y="1849"/>
                    <a:pt x="824" y="1774"/>
                  </a:cubicBezTo>
                  <a:cubicBezTo>
                    <a:pt x="729" y="1489"/>
                    <a:pt x="919" y="1140"/>
                    <a:pt x="1109" y="950"/>
                  </a:cubicBezTo>
                  <a:cubicBezTo>
                    <a:pt x="1295" y="811"/>
                    <a:pt x="1480" y="723"/>
                    <a:pt x="1691" y="723"/>
                  </a:cubicBezTo>
                  <a:close/>
                  <a:moveTo>
                    <a:pt x="1901" y="0"/>
                  </a:moveTo>
                  <a:cubicBezTo>
                    <a:pt x="1204" y="127"/>
                    <a:pt x="476" y="539"/>
                    <a:pt x="254" y="1330"/>
                  </a:cubicBezTo>
                  <a:cubicBezTo>
                    <a:pt x="1" y="2186"/>
                    <a:pt x="634" y="3072"/>
                    <a:pt x="1458" y="3294"/>
                  </a:cubicBezTo>
                  <a:cubicBezTo>
                    <a:pt x="1535" y="3306"/>
                    <a:pt x="1613" y="3312"/>
                    <a:pt x="1691" y="3312"/>
                  </a:cubicBezTo>
                  <a:cubicBezTo>
                    <a:pt x="2441" y="3312"/>
                    <a:pt x="3186" y="2776"/>
                    <a:pt x="3358" y="2059"/>
                  </a:cubicBezTo>
                  <a:cubicBezTo>
                    <a:pt x="3611" y="1109"/>
                    <a:pt x="2883" y="254"/>
                    <a:pt x="2028" y="64"/>
                  </a:cubicBezTo>
                  <a:cubicBezTo>
                    <a:pt x="1996" y="64"/>
                    <a:pt x="1933" y="32"/>
                    <a:pt x="1901"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64" name="Google Shape;1664;p51"/>
            <p:cNvSpPr/>
            <p:nvPr/>
          </p:nvSpPr>
          <p:spPr>
            <a:xfrm>
              <a:off x="5760141" y="3536562"/>
              <a:ext cx="475516" cy="967020"/>
            </a:xfrm>
            <a:custGeom>
              <a:avLst/>
              <a:gdLst/>
              <a:ahLst/>
              <a:cxnLst/>
              <a:rect l="l" t="t" r="r" b="b"/>
              <a:pathLst>
                <a:path w="15139" h="30787" extrusionOk="0">
                  <a:moveTo>
                    <a:pt x="7791" y="476"/>
                  </a:moveTo>
                  <a:cubicBezTo>
                    <a:pt x="9026" y="539"/>
                    <a:pt x="10198" y="602"/>
                    <a:pt x="11433" y="792"/>
                  </a:cubicBezTo>
                  <a:cubicBezTo>
                    <a:pt x="12225" y="919"/>
                    <a:pt x="13682" y="951"/>
                    <a:pt x="14378" y="1553"/>
                  </a:cubicBezTo>
                  <a:cubicBezTo>
                    <a:pt x="14315" y="1584"/>
                    <a:pt x="14315" y="1648"/>
                    <a:pt x="14315" y="1679"/>
                  </a:cubicBezTo>
                  <a:cubicBezTo>
                    <a:pt x="14632" y="4339"/>
                    <a:pt x="10768" y="4371"/>
                    <a:pt x="8456" y="4434"/>
                  </a:cubicBezTo>
                  <a:cubicBezTo>
                    <a:pt x="8076" y="4498"/>
                    <a:pt x="7759" y="4498"/>
                    <a:pt x="7474" y="4529"/>
                  </a:cubicBezTo>
                  <a:cubicBezTo>
                    <a:pt x="7316" y="4561"/>
                    <a:pt x="7316" y="4751"/>
                    <a:pt x="7474" y="4751"/>
                  </a:cubicBezTo>
                  <a:cubicBezTo>
                    <a:pt x="7902" y="4803"/>
                    <a:pt x="8552" y="4849"/>
                    <a:pt x="9293" y="4849"/>
                  </a:cubicBezTo>
                  <a:cubicBezTo>
                    <a:pt x="10363" y="4849"/>
                    <a:pt x="11620" y="4752"/>
                    <a:pt x="12668" y="4434"/>
                  </a:cubicBezTo>
                  <a:lnTo>
                    <a:pt x="12668" y="4434"/>
                  </a:lnTo>
                  <a:cubicBezTo>
                    <a:pt x="12415" y="6873"/>
                    <a:pt x="12541" y="9311"/>
                    <a:pt x="12510" y="11718"/>
                  </a:cubicBezTo>
                  <a:cubicBezTo>
                    <a:pt x="12478" y="14062"/>
                    <a:pt x="12383" y="16437"/>
                    <a:pt x="12351" y="18812"/>
                  </a:cubicBezTo>
                  <a:cubicBezTo>
                    <a:pt x="12320" y="19287"/>
                    <a:pt x="12320" y="19762"/>
                    <a:pt x="12320" y="20237"/>
                  </a:cubicBezTo>
                  <a:cubicBezTo>
                    <a:pt x="12320" y="22074"/>
                    <a:pt x="12320" y="23879"/>
                    <a:pt x="12225" y="25716"/>
                  </a:cubicBezTo>
                  <a:cubicBezTo>
                    <a:pt x="12161" y="26761"/>
                    <a:pt x="12098" y="27933"/>
                    <a:pt x="11528" y="28819"/>
                  </a:cubicBezTo>
                  <a:cubicBezTo>
                    <a:pt x="10768" y="30055"/>
                    <a:pt x="9311" y="30213"/>
                    <a:pt x="7981" y="30245"/>
                  </a:cubicBezTo>
                  <a:cubicBezTo>
                    <a:pt x="7767" y="30258"/>
                    <a:pt x="7551" y="30266"/>
                    <a:pt x="7333" y="30266"/>
                  </a:cubicBezTo>
                  <a:cubicBezTo>
                    <a:pt x="6519" y="30266"/>
                    <a:pt x="5690" y="30158"/>
                    <a:pt x="4941" y="29833"/>
                  </a:cubicBezTo>
                  <a:cubicBezTo>
                    <a:pt x="3452" y="29136"/>
                    <a:pt x="3231" y="27679"/>
                    <a:pt x="3167" y="26191"/>
                  </a:cubicBezTo>
                  <a:cubicBezTo>
                    <a:pt x="3041" y="23657"/>
                    <a:pt x="3009" y="21124"/>
                    <a:pt x="2977" y="18622"/>
                  </a:cubicBezTo>
                  <a:cubicBezTo>
                    <a:pt x="2914" y="16944"/>
                    <a:pt x="2914" y="15265"/>
                    <a:pt x="2914" y="13555"/>
                  </a:cubicBezTo>
                  <a:cubicBezTo>
                    <a:pt x="2914" y="10420"/>
                    <a:pt x="2914" y="7285"/>
                    <a:pt x="3009" y="4181"/>
                  </a:cubicBezTo>
                  <a:lnTo>
                    <a:pt x="3009" y="4086"/>
                  </a:lnTo>
                  <a:cubicBezTo>
                    <a:pt x="3832" y="4371"/>
                    <a:pt x="4719" y="4593"/>
                    <a:pt x="5606" y="4656"/>
                  </a:cubicBezTo>
                  <a:cubicBezTo>
                    <a:pt x="5764" y="4656"/>
                    <a:pt x="5828" y="4403"/>
                    <a:pt x="5669" y="4371"/>
                  </a:cubicBezTo>
                  <a:cubicBezTo>
                    <a:pt x="4593" y="4086"/>
                    <a:pt x="3547" y="3801"/>
                    <a:pt x="2534" y="3453"/>
                  </a:cubicBezTo>
                  <a:lnTo>
                    <a:pt x="1932" y="3231"/>
                  </a:lnTo>
                  <a:lnTo>
                    <a:pt x="1901" y="3168"/>
                  </a:lnTo>
                  <a:cubicBezTo>
                    <a:pt x="1" y="1173"/>
                    <a:pt x="4086" y="634"/>
                    <a:pt x="4941" y="571"/>
                  </a:cubicBezTo>
                  <a:cubicBezTo>
                    <a:pt x="5891" y="476"/>
                    <a:pt x="6841" y="476"/>
                    <a:pt x="7791" y="476"/>
                  </a:cubicBezTo>
                  <a:close/>
                  <a:moveTo>
                    <a:pt x="7277" y="1"/>
                  </a:moveTo>
                  <a:cubicBezTo>
                    <a:pt x="6490" y="1"/>
                    <a:pt x="5702" y="34"/>
                    <a:pt x="4909" y="96"/>
                  </a:cubicBezTo>
                  <a:cubicBezTo>
                    <a:pt x="3706" y="191"/>
                    <a:pt x="2091" y="254"/>
                    <a:pt x="1331" y="1363"/>
                  </a:cubicBezTo>
                  <a:cubicBezTo>
                    <a:pt x="856" y="2059"/>
                    <a:pt x="919" y="3009"/>
                    <a:pt x="1616" y="3579"/>
                  </a:cubicBezTo>
                  <a:cubicBezTo>
                    <a:pt x="1671" y="3616"/>
                    <a:pt x="1727" y="3632"/>
                    <a:pt x="1783" y="3632"/>
                  </a:cubicBezTo>
                  <a:cubicBezTo>
                    <a:pt x="1822" y="3632"/>
                    <a:pt x="1861" y="3624"/>
                    <a:pt x="1901" y="3611"/>
                  </a:cubicBezTo>
                  <a:cubicBezTo>
                    <a:pt x="2122" y="3706"/>
                    <a:pt x="2376" y="3801"/>
                    <a:pt x="2597" y="3896"/>
                  </a:cubicBezTo>
                  <a:cubicBezTo>
                    <a:pt x="2534" y="3928"/>
                    <a:pt x="2439" y="4023"/>
                    <a:pt x="2439" y="4118"/>
                  </a:cubicBezTo>
                  <a:cubicBezTo>
                    <a:pt x="2344" y="10293"/>
                    <a:pt x="2376" y="16469"/>
                    <a:pt x="2534" y="22644"/>
                  </a:cubicBezTo>
                  <a:cubicBezTo>
                    <a:pt x="2566" y="24639"/>
                    <a:pt x="2186" y="27521"/>
                    <a:pt x="3389" y="29231"/>
                  </a:cubicBezTo>
                  <a:cubicBezTo>
                    <a:pt x="4361" y="30557"/>
                    <a:pt x="6129" y="30786"/>
                    <a:pt x="7696" y="30786"/>
                  </a:cubicBezTo>
                  <a:cubicBezTo>
                    <a:pt x="7814" y="30786"/>
                    <a:pt x="7930" y="30785"/>
                    <a:pt x="8044" y="30783"/>
                  </a:cubicBezTo>
                  <a:cubicBezTo>
                    <a:pt x="9723" y="30720"/>
                    <a:pt x="11401" y="30403"/>
                    <a:pt x="12225" y="28756"/>
                  </a:cubicBezTo>
                  <a:cubicBezTo>
                    <a:pt x="13175" y="26824"/>
                    <a:pt x="12827" y="24227"/>
                    <a:pt x="12858" y="22169"/>
                  </a:cubicBezTo>
                  <a:cubicBezTo>
                    <a:pt x="12890" y="19319"/>
                    <a:pt x="12890" y="16437"/>
                    <a:pt x="12953" y="13555"/>
                  </a:cubicBezTo>
                  <a:cubicBezTo>
                    <a:pt x="12985" y="10483"/>
                    <a:pt x="13207" y="7380"/>
                    <a:pt x="12985" y="4308"/>
                  </a:cubicBezTo>
                  <a:cubicBezTo>
                    <a:pt x="14283" y="3833"/>
                    <a:pt x="15138" y="3041"/>
                    <a:pt x="14758" y="1584"/>
                  </a:cubicBezTo>
                  <a:cubicBezTo>
                    <a:pt x="14727" y="1521"/>
                    <a:pt x="14632" y="1426"/>
                    <a:pt x="14568" y="1426"/>
                  </a:cubicBezTo>
                  <a:cubicBezTo>
                    <a:pt x="14093" y="381"/>
                    <a:pt x="11940" y="381"/>
                    <a:pt x="10958" y="254"/>
                  </a:cubicBezTo>
                  <a:cubicBezTo>
                    <a:pt x="9724" y="81"/>
                    <a:pt x="8502" y="1"/>
                    <a:pt x="7277"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65" name="Google Shape;1665;p51"/>
            <p:cNvSpPr/>
            <p:nvPr/>
          </p:nvSpPr>
          <p:spPr>
            <a:xfrm>
              <a:off x="5837693" y="3612763"/>
              <a:ext cx="331658" cy="38540"/>
            </a:xfrm>
            <a:custGeom>
              <a:avLst/>
              <a:gdLst/>
              <a:ahLst/>
              <a:cxnLst/>
              <a:rect l="l" t="t" r="r" b="b"/>
              <a:pathLst>
                <a:path w="10559" h="1227" extrusionOk="0">
                  <a:moveTo>
                    <a:pt x="336" y="0"/>
                  </a:moveTo>
                  <a:cubicBezTo>
                    <a:pt x="102" y="0"/>
                    <a:pt x="0" y="374"/>
                    <a:pt x="287" y="488"/>
                  </a:cubicBezTo>
                  <a:cubicBezTo>
                    <a:pt x="1967" y="973"/>
                    <a:pt x="3699" y="1226"/>
                    <a:pt x="5413" y="1226"/>
                  </a:cubicBezTo>
                  <a:cubicBezTo>
                    <a:pt x="5605" y="1226"/>
                    <a:pt x="5796" y="1223"/>
                    <a:pt x="5987" y="1217"/>
                  </a:cubicBezTo>
                  <a:cubicBezTo>
                    <a:pt x="7507" y="1153"/>
                    <a:pt x="8964" y="900"/>
                    <a:pt x="10389" y="393"/>
                  </a:cubicBezTo>
                  <a:cubicBezTo>
                    <a:pt x="10558" y="309"/>
                    <a:pt x="10527" y="98"/>
                    <a:pt x="10361" y="98"/>
                  </a:cubicBezTo>
                  <a:cubicBezTo>
                    <a:pt x="10341" y="98"/>
                    <a:pt x="10318" y="101"/>
                    <a:pt x="10294" y="108"/>
                  </a:cubicBezTo>
                  <a:cubicBezTo>
                    <a:pt x="8632" y="492"/>
                    <a:pt x="6971" y="714"/>
                    <a:pt x="5309" y="714"/>
                  </a:cubicBezTo>
                  <a:cubicBezTo>
                    <a:pt x="3677" y="714"/>
                    <a:pt x="2045" y="500"/>
                    <a:pt x="413" y="13"/>
                  </a:cubicBezTo>
                  <a:cubicBezTo>
                    <a:pt x="386" y="4"/>
                    <a:pt x="360" y="0"/>
                    <a:pt x="336"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66" name="Google Shape;1666;p51"/>
            <p:cNvSpPr/>
            <p:nvPr/>
          </p:nvSpPr>
          <p:spPr>
            <a:xfrm>
              <a:off x="5844697" y="3329256"/>
              <a:ext cx="177843" cy="153312"/>
            </a:xfrm>
            <a:custGeom>
              <a:avLst/>
              <a:gdLst/>
              <a:ahLst/>
              <a:cxnLst/>
              <a:rect l="l" t="t" r="r" b="b"/>
              <a:pathLst>
                <a:path w="5662" h="4881" extrusionOk="0">
                  <a:moveTo>
                    <a:pt x="2597" y="394"/>
                  </a:moveTo>
                  <a:cubicBezTo>
                    <a:pt x="3706" y="615"/>
                    <a:pt x="4624" y="1375"/>
                    <a:pt x="4466" y="2642"/>
                  </a:cubicBezTo>
                  <a:cubicBezTo>
                    <a:pt x="4346" y="3632"/>
                    <a:pt x="3629" y="4423"/>
                    <a:pt x="2666" y="4423"/>
                  </a:cubicBezTo>
                  <a:cubicBezTo>
                    <a:pt x="2612" y="4423"/>
                    <a:pt x="2557" y="4421"/>
                    <a:pt x="2502" y="4416"/>
                  </a:cubicBezTo>
                  <a:cubicBezTo>
                    <a:pt x="1457" y="4384"/>
                    <a:pt x="475" y="3434"/>
                    <a:pt x="507" y="2389"/>
                  </a:cubicBezTo>
                  <a:cubicBezTo>
                    <a:pt x="602" y="1249"/>
                    <a:pt x="1584" y="520"/>
                    <a:pt x="2597" y="394"/>
                  </a:cubicBezTo>
                  <a:close/>
                  <a:moveTo>
                    <a:pt x="2574" y="0"/>
                  </a:moveTo>
                  <a:cubicBezTo>
                    <a:pt x="1370" y="0"/>
                    <a:pt x="265" y="1018"/>
                    <a:pt x="95" y="2262"/>
                  </a:cubicBezTo>
                  <a:cubicBezTo>
                    <a:pt x="0" y="3561"/>
                    <a:pt x="1109" y="4701"/>
                    <a:pt x="2376" y="4859"/>
                  </a:cubicBezTo>
                  <a:cubicBezTo>
                    <a:pt x="2489" y="4874"/>
                    <a:pt x="2599" y="4881"/>
                    <a:pt x="2705" y="4881"/>
                  </a:cubicBezTo>
                  <a:cubicBezTo>
                    <a:pt x="5321" y="4881"/>
                    <a:pt x="5662" y="540"/>
                    <a:pt x="3136" y="235"/>
                  </a:cubicBezTo>
                  <a:cubicBezTo>
                    <a:pt x="3136" y="172"/>
                    <a:pt x="3072" y="45"/>
                    <a:pt x="3009" y="45"/>
                  </a:cubicBezTo>
                  <a:cubicBezTo>
                    <a:pt x="2864" y="15"/>
                    <a:pt x="2718" y="0"/>
                    <a:pt x="2574"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67" name="Google Shape;1667;p51"/>
            <p:cNvSpPr/>
            <p:nvPr/>
          </p:nvSpPr>
          <p:spPr>
            <a:xfrm>
              <a:off x="5760141" y="3551482"/>
              <a:ext cx="461570" cy="934353"/>
            </a:xfrm>
            <a:custGeom>
              <a:avLst/>
              <a:gdLst/>
              <a:ahLst/>
              <a:cxnLst/>
              <a:rect l="l" t="t" r="r" b="b"/>
              <a:pathLst>
                <a:path w="14695" h="29747" extrusionOk="0">
                  <a:moveTo>
                    <a:pt x="9372" y="757"/>
                  </a:moveTo>
                  <a:cubicBezTo>
                    <a:pt x="9383" y="757"/>
                    <a:pt x="9394" y="758"/>
                    <a:pt x="9406" y="761"/>
                  </a:cubicBezTo>
                  <a:cubicBezTo>
                    <a:pt x="9913" y="951"/>
                    <a:pt x="10388" y="1078"/>
                    <a:pt x="10926" y="1109"/>
                  </a:cubicBezTo>
                  <a:cubicBezTo>
                    <a:pt x="11021" y="1109"/>
                    <a:pt x="11021" y="1299"/>
                    <a:pt x="10926" y="1299"/>
                  </a:cubicBezTo>
                  <a:cubicBezTo>
                    <a:pt x="10356" y="1299"/>
                    <a:pt x="9818" y="1236"/>
                    <a:pt x="9311" y="983"/>
                  </a:cubicBezTo>
                  <a:cubicBezTo>
                    <a:pt x="9194" y="924"/>
                    <a:pt x="9239" y="757"/>
                    <a:pt x="9372" y="757"/>
                  </a:cubicBezTo>
                  <a:close/>
                  <a:moveTo>
                    <a:pt x="2831" y="1895"/>
                  </a:moveTo>
                  <a:cubicBezTo>
                    <a:pt x="2848" y="1895"/>
                    <a:pt x="2865" y="1897"/>
                    <a:pt x="2882" y="1901"/>
                  </a:cubicBezTo>
                  <a:cubicBezTo>
                    <a:pt x="4544" y="2380"/>
                    <a:pt x="6198" y="2602"/>
                    <a:pt x="7856" y="2602"/>
                  </a:cubicBezTo>
                  <a:cubicBezTo>
                    <a:pt x="9484" y="2602"/>
                    <a:pt x="11116" y="2388"/>
                    <a:pt x="12763" y="1996"/>
                  </a:cubicBezTo>
                  <a:cubicBezTo>
                    <a:pt x="12953" y="1996"/>
                    <a:pt x="13017" y="2281"/>
                    <a:pt x="12858" y="2313"/>
                  </a:cubicBezTo>
                  <a:cubicBezTo>
                    <a:pt x="11433" y="2819"/>
                    <a:pt x="9913" y="3041"/>
                    <a:pt x="8456" y="3136"/>
                  </a:cubicBezTo>
                  <a:cubicBezTo>
                    <a:pt x="8215" y="3148"/>
                    <a:pt x="7973" y="3154"/>
                    <a:pt x="7731" y="3154"/>
                  </a:cubicBezTo>
                  <a:cubicBezTo>
                    <a:pt x="6066" y="3154"/>
                    <a:pt x="4387" y="2874"/>
                    <a:pt x="2756" y="2376"/>
                  </a:cubicBezTo>
                  <a:cubicBezTo>
                    <a:pt x="2488" y="2317"/>
                    <a:pt x="2583" y="1895"/>
                    <a:pt x="2831" y="1895"/>
                  </a:cubicBezTo>
                  <a:close/>
                  <a:moveTo>
                    <a:pt x="9796" y="5234"/>
                  </a:moveTo>
                  <a:cubicBezTo>
                    <a:pt x="9946" y="5234"/>
                    <a:pt x="10094" y="5270"/>
                    <a:pt x="10230" y="5353"/>
                  </a:cubicBezTo>
                  <a:cubicBezTo>
                    <a:pt x="10293" y="5384"/>
                    <a:pt x="10293" y="5448"/>
                    <a:pt x="10293" y="5480"/>
                  </a:cubicBezTo>
                  <a:lnTo>
                    <a:pt x="10325" y="5480"/>
                  </a:lnTo>
                  <a:cubicBezTo>
                    <a:pt x="10342" y="5427"/>
                    <a:pt x="10379" y="5404"/>
                    <a:pt x="10419" y="5404"/>
                  </a:cubicBezTo>
                  <a:cubicBezTo>
                    <a:pt x="10451" y="5404"/>
                    <a:pt x="10486" y="5419"/>
                    <a:pt x="10515" y="5448"/>
                  </a:cubicBezTo>
                  <a:cubicBezTo>
                    <a:pt x="11085" y="5765"/>
                    <a:pt x="11148" y="6493"/>
                    <a:pt x="10926" y="7031"/>
                  </a:cubicBezTo>
                  <a:cubicBezTo>
                    <a:pt x="10732" y="7463"/>
                    <a:pt x="10332" y="7688"/>
                    <a:pt x="9897" y="7688"/>
                  </a:cubicBezTo>
                  <a:cubicBezTo>
                    <a:pt x="9693" y="7688"/>
                    <a:pt x="9482" y="7639"/>
                    <a:pt x="9280" y="7538"/>
                  </a:cubicBezTo>
                  <a:cubicBezTo>
                    <a:pt x="8710" y="7348"/>
                    <a:pt x="8361" y="6651"/>
                    <a:pt x="8615" y="6018"/>
                  </a:cubicBezTo>
                  <a:cubicBezTo>
                    <a:pt x="8808" y="5607"/>
                    <a:pt x="9314" y="5234"/>
                    <a:pt x="9796" y="5234"/>
                  </a:cubicBezTo>
                  <a:close/>
                  <a:moveTo>
                    <a:pt x="5923" y="6907"/>
                  </a:moveTo>
                  <a:cubicBezTo>
                    <a:pt x="6029" y="6907"/>
                    <a:pt x="6135" y="6917"/>
                    <a:pt x="6239" y="6936"/>
                  </a:cubicBezTo>
                  <a:cubicBezTo>
                    <a:pt x="6271" y="6936"/>
                    <a:pt x="6271" y="7031"/>
                    <a:pt x="6239" y="7031"/>
                  </a:cubicBezTo>
                  <a:cubicBezTo>
                    <a:pt x="6151" y="7018"/>
                    <a:pt x="6064" y="7012"/>
                    <a:pt x="5978" y="7012"/>
                  </a:cubicBezTo>
                  <a:cubicBezTo>
                    <a:pt x="5227" y="7012"/>
                    <a:pt x="4563" y="7493"/>
                    <a:pt x="4308" y="8203"/>
                  </a:cubicBezTo>
                  <a:cubicBezTo>
                    <a:pt x="4294" y="8259"/>
                    <a:pt x="4255" y="8284"/>
                    <a:pt x="4220" y="8284"/>
                  </a:cubicBezTo>
                  <a:cubicBezTo>
                    <a:pt x="4174" y="8284"/>
                    <a:pt x="4131" y="8242"/>
                    <a:pt x="4149" y="8171"/>
                  </a:cubicBezTo>
                  <a:cubicBezTo>
                    <a:pt x="4399" y="7393"/>
                    <a:pt x="5162" y="6907"/>
                    <a:pt x="5923" y="6907"/>
                  </a:cubicBezTo>
                  <a:close/>
                  <a:moveTo>
                    <a:pt x="7126" y="7855"/>
                  </a:moveTo>
                  <a:cubicBezTo>
                    <a:pt x="8203" y="8013"/>
                    <a:pt x="9026" y="9090"/>
                    <a:pt x="8868" y="10198"/>
                  </a:cubicBezTo>
                  <a:cubicBezTo>
                    <a:pt x="8722" y="11161"/>
                    <a:pt x="7796" y="11990"/>
                    <a:pt x="6784" y="11990"/>
                  </a:cubicBezTo>
                  <a:cubicBezTo>
                    <a:pt x="6698" y="11990"/>
                    <a:pt x="6611" y="11984"/>
                    <a:pt x="6524" y="11972"/>
                  </a:cubicBezTo>
                  <a:cubicBezTo>
                    <a:pt x="5448" y="11845"/>
                    <a:pt x="4593" y="10768"/>
                    <a:pt x="4719" y="9723"/>
                  </a:cubicBezTo>
                  <a:cubicBezTo>
                    <a:pt x="4777" y="8704"/>
                    <a:pt x="5666" y="7899"/>
                    <a:pt x="6670" y="7899"/>
                  </a:cubicBezTo>
                  <a:cubicBezTo>
                    <a:pt x="6758" y="7899"/>
                    <a:pt x="6847" y="7905"/>
                    <a:pt x="6936" y="7918"/>
                  </a:cubicBezTo>
                  <a:cubicBezTo>
                    <a:pt x="6968" y="7886"/>
                    <a:pt x="7031" y="7855"/>
                    <a:pt x="7126" y="7855"/>
                  </a:cubicBezTo>
                  <a:close/>
                  <a:moveTo>
                    <a:pt x="3823" y="12745"/>
                  </a:moveTo>
                  <a:cubicBezTo>
                    <a:pt x="3876" y="12745"/>
                    <a:pt x="3925" y="12760"/>
                    <a:pt x="3959" y="12795"/>
                  </a:cubicBezTo>
                  <a:lnTo>
                    <a:pt x="4023" y="12795"/>
                  </a:lnTo>
                  <a:cubicBezTo>
                    <a:pt x="4624" y="12922"/>
                    <a:pt x="5068" y="13238"/>
                    <a:pt x="5543" y="13587"/>
                  </a:cubicBezTo>
                  <a:cubicBezTo>
                    <a:pt x="6049" y="13967"/>
                    <a:pt x="6398" y="14252"/>
                    <a:pt x="7063" y="14378"/>
                  </a:cubicBezTo>
                  <a:cubicBezTo>
                    <a:pt x="7216" y="14409"/>
                    <a:pt x="7354" y="14423"/>
                    <a:pt x="7481" y="14423"/>
                  </a:cubicBezTo>
                  <a:cubicBezTo>
                    <a:pt x="8144" y="14423"/>
                    <a:pt x="8510" y="14038"/>
                    <a:pt x="9121" y="13587"/>
                  </a:cubicBezTo>
                  <a:cubicBezTo>
                    <a:pt x="9717" y="13172"/>
                    <a:pt x="10335" y="12800"/>
                    <a:pt x="10973" y="12800"/>
                  </a:cubicBezTo>
                  <a:cubicBezTo>
                    <a:pt x="11115" y="12800"/>
                    <a:pt x="11258" y="12818"/>
                    <a:pt x="11401" y="12858"/>
                  </a:cubicBezTo>
                  <a:cubicBezTo>
                    <a:pt x="11401" y="12840"/>
                    <a:pt x="11426" y="12830"/>
                    <a:pt x="11460" y="12830"/>
                  </a:cubicBezTo>
                  <a:cubicBezTo>
                    <a:pt x="11543" y="12830"/>
                    <a:pt x="11686" y="12891"/>
                    <a:pt x="11686" y="13048"/>
                  </a:cubicBezTo>
                  <a:lnTo>
                    <a:pt x="11686" y="13112"/>
                  </a:lnTo>
                  <a:lnTo>
                    <a:pt x="11718" y="13112"/>
                  </a:lnTo>
                  <a:cubicBezTo>
                    <a:pt x="11813" y="13175"/>
                    <a:pt x="11781" y="13302"/>
                    <a:pt x="11718" y="13365"/>
                  </a:cubicBezTo>
                  <a:cubicBezTo>
                    <a:pt x="11813" y="15455"/>
                    <a:pt x="11908" y="17640"/>
                    <a:pt x="11876" y="19762"/>
                  </a:cubicBezTo>
                  <a:cubicBezTo>
                    <a:pt x="11845" y="21282"/>
                    <a:pt x="11781" y="22739"/>
                    <a:pt x="11686" y="24196"/>
                  </a:cubicBezTo>
                  <a:cubicBezTo>
                    <a:pt x="11496" y="26539"/>
                    <a:pt x="10515" y="28408"/>
                    <a:pt x="7981" y="28503"/>
                  </a:cubicBezTo>
                  <a:cubicBezTo>
                    <a:pt x="7828" y="28512"/>
                    <a:pt x="7676" y="28516"/>
                    <a:pt x="7525" y="28516"/>
                  </a:cubicBezTo>
                  <a:cubicBezTo>
                    <a:pt x="5502" y="28516"/>
                    <a:pt x="3805" y="27698"/>
                    <a:pt x="3864" y="25399"/>
                  </a:cubicBezTo>
                  <a:cubicBezTo>
                    <a:pt x="3959" y="21219"/>
                    <a:pt x="4054" y="17229"/>
                    <a:pt x="3516" y="13080"/>
                  </a:cubicBezTo>
                  <a:lnTo>
                    <a:pt x="3516" y="13017"/>
                  </a:lnTo>
                  <a:cubicBezTo>
                    <a:pt x="3516" y="12856"/>
                    <a:pt x="3683" y="12745"/>
                    <a:pt x="3823" y="12745"/>
                  </a:cubicBezTo>
                  <a:close/>
                  <a:moveTo>
                    <a:pt x="7791" y="1"/>
                  </a:moveTo>
                  <a:cubicBezTo>
                    <a:pt x="6841" y="1"/>
                    <a:pt x="5891" y="1"/>
                    <a:pt x="4941" y="96"/>
                  </a:cubicBezTo>
                  <a:cubicBezTo>
                    <a:pt x="4054" y="159"/>
                    <a:pt x="1" y="698"/>
                    <a:pt x="1901" y="2693"/>
                  </a:cubicBezTo>
                  <a:lnTo>
                    <a:pt x="1964" y="2693"/>
                  </a:lnTo>
                  <a:lnTo>
                    <a:pt x="2566" y="2946"/>
                  </a:lnTo>
                  <a:cubicBezTo>
                    <a:pt x="3579" y="3294"/>
                    <a:pt x="4624" y="3579"/>
                    <a:pt x="5701" y="3864"/>
                  </a:cubicBezTo>
                  <a:cubicBezTo>
                    <a:pt x="5859" y="3896"/>
                    <a:pt x="5796" y="4118"/>
                    <a:pt x="5638" y="4118"/>
                  </a:cubicBezTo>
                  <a:cubicBezTo>
                    <a:pt x="4751" y="4086"/>
                    <a:pt x="3864" y="3864"/>
                    <a:pt x="3041" y="3579"/>
                  </a:cubicBezTo>
                  <a:lnTo>
                    <a:pt x="3041" y="3643"/>
                  </a:lnTo>
                  <a:cubicBezTo>
                    <a:pt x="2977" y="6778"/>
                    <a:pt x="2977" y="9913"/>
                    <a:pt x="2977" y="13048"/>
                  </a:cubicBezTo>
                  <a:cubicBezTo>
                    <a:pt x="2977" y="14727"/>
                    <a:pt x="2977" y="16437"/>
                    <a:pt x="3009" y="18115"/>
                  </a:cubicBezTo>
                  <a:cubicBezTo>
                    <a:pt x="3041" y="20586"/>
                    <a:pt x="3072" y="23119"/>
                    <a:pt x="3199" y="25653"/>
                  </a:cubicBezTo>
                  <a:cubicBezTo>
                    <a:pt x="3262" y="27173"/>
                    <a:pt x="3484" y="28629"/>
                    <a:pt x="4973" y="29295"/>
                  </a:cubicBezTo>
                  <a:cubicBezTo>
                    <a:pt x="5761" y="29662"/>
                    <a:pt x="6636" y="29747"/>
                    <a:pt x="7491" y="29747"/>
                  </a:cubicBezTo>
                  <a:cubicBezTo>
                    <a:pt x="7666" y="29747"/>
                    <a:pt x="7840" y="29743"/>
                    <a:pt x="8013" y="29738"/>
                  </a:cubicBezTo>
                  <a:cubicBezTo>
                    <a:pt x="9343" y="29706"/>
                    <a:pt x="10800" y="29548"/>
                    <a:pt x="11560" y="28313"/>
                  </a:cubicBezTo>
                  <a:cubicBezTo>
                    <a:pt x="12161" y="27394"/>
                    <a:pt x="12193" y="26254"/>
                    <a:pt x="12256" y="25178"/>
                  </a:cubicBezTo>
                  <a:cubicBezTo>
                    <a:pt x="12351" y="23372"/>
                    <a:pt x="12351" y="21536"/>
                    <a:pt x="12351" y="19731"/>
                  </a:cubicBezTo>
                  <a:cubicBezTo>
                    <a:pt x="12351" y="19255"/>
                    <a:pt x="12351" y="18780"/>
                    <a:pt x="12383" y="18305"/>
                  </a:cubicBezTo>
                  <a:cubicBezTo>
                    <a:pt x="12415" y="15930"/>
                    <a:pt x="12510" y="13555"/>
                    <a:pt x="12541" y="11212"/>
                  </a:cubicBezTo>
                  <a:cubicBezTo>
                    <a:pt x="12573" y="8805"/>
                    <a:pt x="12478" y="6335"/>
                    <a:pt x="12700" y="3928"/>
                  </a:cubicBezTo>
                  <a:lnTo>
                    <a:pt x="12700" y="3928"/>
                  </a:lnTo>
                  <a:cubicBezTo>
                    <a:pt x="11619" y="4237"/>
                    <a:pt x="10314" y="4334"/>
                    <a:pt x="9223" y="4334"/>
                  </a:cubicBezTo>
                  <a:cubicBezTo>
                    <a:pt x="8525" y="4334"/>
                    <a:pt x="7914" y="4294"/>
                    <a:pt x="7506" y="4244"/>
                  </a:cubicBezTo>
                  <a:cubicBezTo>
                    <a:pt x="7348" y="4244"/>
                    <a:pt x="7348" y="4054"/>
                    <a:pt x="7506" y="4023"/>
                  </a:cubicBezTo>
                  <a:cubicBezTo>
                    <a:pt x="7791" y="3959"/>
                    <a:pt x="8108" y="3959"/>
                    <a:pt x="8520" y="3928"/>
                  </a:cubicBezTo>
                  <a:cubicBezTo>
                    <a:pt x="10800" y="3864"/>
                    <a:pt x="14695" y="3801"/>
                    <a:pt x="14378" y="1173"/>
                  </a:cubicBezTo>
                  <a:cubicBezTo>
                    <a:pt x="14315" y="1173"/>
                    <a:pt x="14315" y="1109"/>
                    <a:pt x="14347" y="1078"/>
                  </a:cubicBezTo>
                  <a:cubicBezTo>
                    <a:pt x="13682" y="476"/>
                    <a:pt x="12225" y="444"/>
                    <a:pt x="11433" y="317"/>
                  </a:cubicBezTo>
                  <a:cubicBezTo>
                    <a:pt x="10198" y="127"/>
                    <a:pt x="9026" y="64"/>
                    <a:pt x="7791" y="1"/>
                  </a:cubicBezTo>
                  <a:close/>
                </a:path>
              </a:pathLst>
            </a:custGeom>
            <a:solidFill>
              <a:schemeClr val="accent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68" name="Google Shape;1668;p51"/>
            <p:cNvSpPr/>
            <p:nvPr/>
          </p:nvSpPr>
          <p:spPr>
            <a:xfrm>
              <a:off x="5868883" y="3952054"/>
              <a:ext cx="264315" cy="493137"/>
            </a:xfrm>
            <a:custGeom>
              <a:avLst/>
              <a:gdLst/>
              <a:ahLst/>
              <a:cxnLst/>
              <a:rect l="l" t="t" r="r" b="b"/>
              <a:pathLst>
                <a:path w="8415" h="15700" extrusionOk="0">
                  <a:moveTo>
                    <a:pt x="7551" y="511"/>
                  </a:moveTo>
                  <a:cubicBezTo>
                    <a:pt x="7666" y="511"/>
                    <a:pt x="7785" y="523"/>
                    <a:pt x="7908" y="549"/>
                  </a:cubicBezTo>
                  <a:cubicBezTo>
                    <a:pt x="7908" y="3241"/>
                    <a:pt x="7939" y="5901"/>
                    <a:pt x="7844" y="8593"/>
                  </a:cubicBezTo>
                  <a:cubicBezTo>
                    <a:pt x="7719" y="11451"/>
                    <a:pt x="7967" y="15276"/>
                    <a:pt x="4108" y="15276"/>
                  </a:cubicBezTo>
                  <a:cubicBezTo>
                    <a:pt x="4076" y="15276"/>
                    <a:pt x="4045" y="15275"/>
                    <a:pt x="4012" y="15275"/>
                  </a:cubicBezTo>
                  <a:cubicBezTo>
                    <a:pt x="2112" y="15243"/>
                    <a:pt x="814" y="14483"/>
                    <a:pt x="846" y="12425"/>
                  </a:cubicBezTo>
                  <a:cubicBezTo>
                    <a:pt x="877" y="11063"/>
                    <a:pt x="1036" y="9669"/>
                    <a:pt x="1036" y="8276"/>
                  </a:cubicBezTo>
                  <a:cubicBezTo>
                    <a:pt x="1099" y="5711"/>
                    <a:pt x="877" y="3146"/>
                    <a:pt x="529" y="612"/>
                  </a:cubicBezTo>
                  <a:lnTo>
                    <a:pt x="529" y="612"/>
                  </a:lnTo>
                  <a:cubicBezTo>
                    <a:pt x="1637" y="1119"/>
                    <a:pt x="2587" y="2386"/>
                    <a:pt x="3854" y="2386"/>
                  </a:cubicBezTo>
                  <a:cubicBezTo>
                    <a:pt x="5319" y="2356"/>
                    <a:pt x="6134" y="511"/>
                    <a:pt x="7551" y="511"/>
                  </a:cubicBezTo>
                  <a:close/>
                  <a:moveTo>
                    <a:pt x="259" y="1"/>
                  </a:moveTo>
                  <a:cubicBezTo>
                    <a:pt x="138" y="1"/>
                    <a:pt x="1" y="93"/>
                    <a:pt x="22" y="200"/>
                  </a:cubicBezTo>
                  <a:lnTo>
                    <a:pt x="22" y="232"/>
                  </a:lnTo>
                  <a:cubicBezTo>
                    <a:pt x="561" y="4381"/>
                    <a:pt x="465" y="8403"/>
                    <a:pt x="370" y="12551"/>
                  </a:cubicBezTo>
                  <a:cubicBezTo>
                    <a:pt x="312" y="14880"/>
                    <a:pt x="2009" y="15700"/>
                    <a:pt x="4032" y="15700"/>
                  </a:cubicBezTo>
                  <a:cubicBezTo>
                    <a:pt x="4182" y="15700"/>
                    <a:pt x="4334" y="15695"/>
                    <a:pt x="4487" y="15686"/>
                  </a:cubicBezTo>
                  <a:cubicBezTo>
                    <a:pt x="7021" y="15560"/>
                    <a:pt x="8003" y="13691"/>
                    <a:pt x="8161" y="11379"/>
                  </a:cubicBezTo>
                  <a:cubicBezTo>
                    <a:pt x="8288" y="9891"/>
                    <a:pt x="8319" y="8434"/>
                    <a:pt x="8383" y="6946"/>
                  </a:cubicBezTo>
                  <a:cubicBezTo>
                    <a:pt x="8414" y="4792"/>
                    <a:pt x="8319" y="2607"/>
                    <a:pt x="8224" y="517"/>
                  </a:cubicBezTo>
                  <a:cubicBezTo>
                    <a:pt x="8288" y="485"/>
                    <a:pt x="8319" y="359"/>
                    <a:pt x="8224" y="295"/>
                  </a:cubicBezTo>
                  <a:lnTo>
                    <a:pt x="8161" y="295"/>
                  </a:lnTo>
                  <a:lnTo>
                    <a:pt x="8161" y="200"/>
                  </a:lnTo>
                  <a:cubicBezTo>
                    <a:pt x="8161" y="101"/>
                    <a:pt x="8092" y="54"/>
                    <a:pt x="8017" y="54"/>
                  </a:cubicBezTo>
                  <a:cubicBezTo>
                    <a:pt x="7948" y="54"/>
                    <a:pt x="7875" y="93"/>
                    <a:pt x="7844" y="169"/>
                  </a:cubicBezTo>
                  <a:cubicBezTo>
                    <a:pt x="7686" y="118"/>
                    <a:pt x="7530" y="95"/>
                    <a:pt x="7376" y="95"/>
                  </a:cubicBezTo>
                  <a:cubicBezTo>
                    <a:pt x="6761" y="95"/>
                    <a:pt x="6179" y="460"/>
                    <a:pt x="5596" y="865"/>
                  </a:cubicBezTo>
                  <a:cubicBezTo>
                    <a:pt x="4972" y="1333"/>
                    <a:pt x="4626" y="1715"/>
                    <a:pt x="3997" y="1715"/>
                  </a:cubicBezTo>
                  <a:cubicBezTo>
                    <a:pt x="3859" y="1715"/>
                    <a:pt x="3708" y="1697"/>
                    <a:pt x="3537" y="1657"/>
                  </a:cubicBezTo>
                  <a:cubicBezTo>
                    <a:pt x="2872" y="1562"/>
                    <a:pt x="2492" y="1277"/>
                    <a:pt x="1986" y="865"/>
                  </a:cubicBezTo>
                  <a:cubicBezTo>
                    <a:pt x="1511" y="517"/>
                    <a:pt x="1099" y="200"/>
                    <a:pt x="497" y="74"/>
                  </a:cubicBezTo>
                  <a:lnTo>
                    <a:pt x="402" y="74"/>
                  </a:lnTo>
                  <a:cubicBezTo>
                    <a:pt x="371" y="22"/>
                    <a:pt x="317" y="1"/>
                    <a:pt x="259"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69" name="Google Shape;1669;p51"/>
            <p:cNvSpPr/>
            <p:nvPr/>
          </p:nvSpPr>
          <p:spPr>
            <a:xfrm>
              <a:off x="5889896" y="3768431"/>
              <a:ext cx="69228" cy="43252"/>
            </a:xfrm>
            <a:custGeom>
              <a:avLst/>
              <a:gdLst/>
              <a:ahLst/>
              <a:cxnLst/>
              <a:rect l="l" t="t" r="r" b="b"/>
              <a:pathLst>
                <a:path w="2204" h="1377" extrusionOk="0">
                  <a:moveTo>
                    <a:pt x="1792" y="0"/>
                  </a:moveTo>
                  <a:cubicBezTo>
                    <a:pt x="1031" y="0"/>
                    <a:pt x="268" y="486"/>
                    <a:pt x="18" y="1264"/>
                  </a:cubicBezTo>
                  <a:cubicBezTo>
                    <a:pt x="0" y="1335"/>
                    <a:pt x="43" y="1377"/>
                    <a:pt x="89" y="1377"/>
                  </a:cubicBezTo>
                  <a:cubicBezTo>
                    <a:pt x="124" y="1377"/>
                    <a:pt x="163" y="1352"/>
                    <a:pt x="177" y="1296"/>
                  </a:cubicBezTo>
                  <a:cubicBezTo>
                    <a:pt x="461" y="586"/>
                    <a:pt x="1102" y="105"/>
                    <a:pt x="1848" y="105"/>
                  </a:cubicBezTo>
                  <a:cubicBezTo>
                    <a:pt x="1933" y="105"/>
                    <a:pt x="2020" y="111"/>
                    <a:pt x="2108" y="124"/>
                  </a:cubicBezTo>
                  <a:cubicBezTo>
                    <a:pt x="2172" y="124"/>
                    <a:pt x="2203" y="29"/>
                    <a:pt x="2108" y="29"/>
                  </a:cubicBezTo>
                  <a:cubicBezTo>
                    <a:pt x="2004" y="10"/>
                    <a:pt x="1898" y="0"/>
                    <a:pt x="1792"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70" name="Google Shape;1670;p51"/>
            <p:cNvSpPr/>
            <p:nvPr/>
          </p:nvSpPr>
          <p:spPr>
            <a:xfrm>
              <a:off x="5886472" y="3968261"/>
              <a:ext cx="233628" cy="462638"/>
            </a:xfrm>
            <a:custGeom>
              <a:avLst/>
              <a:gdLst/>
              <a:ahLst/>
              <a:cxnLst/>
              <a:rect l="l" t="t" r="r" b="b"/>
              <a:pathLst>
                <a:path w="7438" h="14729" extrusionOk="0">
                  <a:moveTo>
                    <a:pt x="5416" y="12001"/>
                  </a:moveTo>
                  <a:cubicBezTo>
                    <a:pt x="5458" y="12001"/>
                    <a:pt x="5499" y="12028"/>
                    <a:pt x="5479" y="12067"/>
                  </a:cubicBezTo>
                  <a:cubicBezTo>
                    <a:pt x="5226" y="12764"/>
                    <a:pt x="4719" y="13302"/>
                    <a:pt x="4181" y="13714"/>
                  </a:cubicBezTo>
                  <a:cubicBezTo>
                    <a:pt x="4163" y="13722"/>
                    <a:pt x="4146" y="13726"/>
                    <a:pt x="4129" y="13726"/>
                  </a:cubicBezTo>
                  <a:cubicBezTo>
                    <a:pt x="4024" y="13726"/>
                    <a:pt x="3945" y="13574"/>
                    <a:pt x="4054" y="13492"/>
                  </a:cubicBezTo>
                  <a:cubicBezTo>
                    <a:pt x="4656" y="13144"/>
                    <a:pt x="5068" y="12637"/>
                    <a:pt x="5353" y="12035"/>
                  </a:cubicBezTo>
                  <a:cubicBezTo>
                    <a:pt x="5365" y="12011"/>
                    <a:pt x="5391" y="12001"/>
                    <a:pt x="5416" y="12001"/>
                  </a:cubicBezTo>
                  <a:close/>
                  <a:moveTo>
                    <a:pt x="7054" y="1"/>
                  </a:moveTo>
                  <a:cubicBezTo>
                    <a:pt x="5642" y="1"/>
                    <a:pt x="4799" y="1840"/>
                    <a:pt x="3326" y="1870"/>
                  </a:cubicBezTo>
                  <a:cubicBezTo>
                    <a:pt x="2027" y="1870"/>
                    <a:pt x="1109" y="603"/>
                    <a:pt x="1" y="96"/>
                  </a:cubicBezTo>
                  <a:lnTo>
                    <a:pt x="1" y="96"/>
                  </a:lnTo>
                  <a:cubicBezTo>
                    <a:pt x="349" y="2630"/>
                    <a:pt x="539" y="5195"/>
                    <a:pt x="539" y="7760"/>
                  </a:cubicBezTo>
                  <a:cubicBezTo>
                    <a:pt x="476" y="9153"/>
                    <a:pt x="317" y="10547"/>
                    <a:pt x="381" y="11877"/>
                  </a:cubicBezTo>
                  <a:cubicBezTo>
                    <a:pt x="317" y="13967"/>
                    <a:pt x="1647" y="14695"/>
                    <a:pt x="3547" y="14727"/>
                  </a:cubicBezTo>
                  <a:cubicBezTo>
                    <a:pt x="3594" y="14728"/>
                    <a:pt x="3640" y="14729"/>
                    <a:pt x="3686" y="14729"/>
                  </a:cubicBezTo>
                  <a:cubicBezTo>
                    <a:pt x="7437" y="14729"/>
                    <a:pt x="7223" y="10893"/>
                    <a:pt x="7348" y="8077"/>
                  </a:cubicBezTo>
                  <a:cubicBezTo>
                    <a:pt x="7411" y="5416"/>
                    <a:pt x="7379" y="2725"/>
                    <a:pt x="7379" y="33"/>
                  </a:cubicBezTo>
                  <a:cubicBezTo>
                    <a:pt x="7267" y="11"/>
                    <a:pt x="7159" y="1"/>
                    <a:pt x="7054"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71" name="Google Shape;1671;p51"/>
            <p:cNvSpPr/>
            <p:nvPr/>
          </p:nvSpPr>
          <p:spPr>
            <a:xfrm>
              <a:off x="5903371" y="3798176"/>
              <a:ext cx="139303" cy="129943"/>
            </a:xfrm>
            <a:custGeom>
              <a:avLst/>
              <a:gdLst/>
              <a:ahLst/>
              <a:cxnLst/>
              <a:rect l="l" t="t" r="r" b="b"/>
              <a:pathLst>
                <a:path w="4435" h="4137" extrusionOk="0">
                  <a:moveTo>
                    <a:pt x="2313" y="349"/>
                  </a:moveTo>
                  <a:cubicBezTo>
                    <a:pt x="2313" y="381"/>
                    <a:pt x="2376" y="444"/>
                    <a:pt x="2439" y="444"/>
                  </a:cubicBezTo>
                  <a:cubicBezTo>
                    <a:pt x="3263" y="634"/>
                    <a:pt x="4023" y="1457"/>
                    <a:pt x="3801" y="2408"/>
                  </a:cubicBezTo>
                  <a:cubicBezTo>
                    <a:pt x="3604" y="3113"/>
                    <a:pt x="2903" y="3668"/>
                    <a:pt x="2147" y="3668"/>
                  </a:cubicBezTo>
                  <a:cubicBezTo>
                    <a:pt x="2055" y="3668"/>
                    <a:pt x="1962" y="3660"/>
                    <a:pt x="1869" y="3643"/>
                  </a:cubicBezTo>
                  <a:cubicBezTo>
                    <a:pt x="1046" y="3484"/>
                    <a:pt x="476" y="2534"/>
                    <a:pt x="666" y="1711"/>
                  </a:cubicBezTo>
                  <a:cubicBezTo>
                    <a:pt x="888" y="919"/>
                    <a:pt x="1584" y="476"/>
                    <a:pt x="2313" y="349"/>
                  </a:cubicBezTo>
                  <a:close/>
                  <a:moveTo>
                    <a:pt x="2534" y="1"/>
                  </a:moveTo>
                  <a:cubicBezTo>
                    <a:pt x="2439" y="1"/>
                    <a:pt x="2376" y="32"/>
                    <a:pt x="2313" y="64"/>
                  </a:cubicBezTo>
                  <a:cubicBezTo>
                    <a:pt x="2229" y="51"/>
                    <a:pt x="2144" y="45"/>
                    <a:pt x="2061" y="45"/>
                  </a:cubicBezTo>
                  <a:cubicBezTo>
                    <a:pt x="1105" y="45"/>
                    <a:pt x="212" y="850"/>
                    <a:pt x="96" y="1869"/>
                  </a:cubicBezTo>
                  <a:cubicBezTo>
                    <a:pt x="1" y="2914"/>
                    <a:pt x="856" y="3991"/>
                    <a:pt x="1933" y="4118"/>
                  </a:cubicBezTo>
                  <a:cubicBezTo>
                    <a:pt x="2020" y="4130"/>
                    <a:pt x="2106" y="4136"/>
                    <a:pt x="2192" y="4136"/>
                  </a:cubicBezTo>
                  <a:cubicBezTo>
                    <a:pt x="3204" y="4136"/>
                    <a:pt x="4130" y="3307"/>
                    <a:pt x="4276" y="2344"/>
                  </a:cubicBezTo>
                  <a:cubicBezTo>
                    <a:pt x="4435" y="1236"/>
                    <a:pt x="3579" y="159"/>
                    <a:pt x="2534"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72" name="Google Shape;1672;p51"/>
            <p:cNvSpPr/>
            <p:nvPr/>
          </p:nvSpPr>
          <p:spPr>
            <a:xfrm>
              <a:off x="5926583" y="3404860"/>
              <a:ext cx="44477" cy="41304"/>
            </a:xfrm>
            <a:custGeom>
              <a:avLst/>
              <a:gdLst/>
              <a:ahLst/>
              <a:cxnLst/>
              <a:rect l="l" t="t" r="r" b="b"/>
              <a:pathLst>
                <a:path w="1416" h="1315" extrusionOk="0">
                  <a:moveTo>
                    <a:pt x="1319" y="1"/>
                  </a:moveTo>
                  <a:cubicBezTo>
                    <a:pt x="1279" y="1"/>
                    <a:pt x="1240" y="17"/>
                    <a:pt x="1225" y="45"/>
                  </a:cubicBezTo>
                  <a:cubicBezTo>
                    <a:pt x="1099" y="647"/>
                    <a:pt x="687" y="995"/>
                    <a:pt x="149" y="1090"/>
                  </a:cubicBezTo>
                  <a:cubicBezTo>
                    <a:pt x="1" y="1120"/>
                    <a:pt x="46" y="1315"/>
                    <a:pt x="156" y="1315"/>
                  </a:cubicBezTo>
                  <a:cubicBezTo>
                    <a:pt x="164" y="1315"/>
                    <a:pt x="172" y="1314"/>
                    <a:pt x="180" y="1312"/>
                  </a:cubicBezTo>
                  <a:cubicBezTo>
                    <a:pt x="814" y="1280"/>
                    <a:pt x="1352" y="710"/>
                    <a:pt x="1415" y="77"/>
                  </a:cubicBezTo>
                  <a:cubicBezTo>
                    <a:pt x="1415" y="24"/>
                    <a:pt x="1367" y="1"/>
                    <a:pt x="1319"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73" name="Google Shape;1673;p51"/>
            <p:cNvSpPr/>
            <p:nvPr/>
          </p:nvSpPr>
          <p:spPr>
            <a:xfrm>
              <a:off x="5937200" y="3830026"/>
              <a:ext cx="43409" cy="37441"/>
            </a:xfrm>
            <a:custGeom>
              <a:avLst/>
              <a:gdLst/>
              <a:ahLst/>
              <a:cxnLst/>
              <a:rect l="l" t="t" r="r" b="b"/>
              <a:pathLst>
                <a:path w="1382" h="1192" extrusionOk="0">
                  <a:moveTo>
                    <a:pt x="966" y="0"/>
                  </a:moveTo>
                  <a:cubicBezTo>
                    <a:pt x="778" y="0"/>
                    <a:pt x="581" y="85"/>
                    <a:pt x="412" y="253"/>
                  </a:cubicBezTo>
                  <a:cubicBezTo>
                    <a:pt x="222" y="443"/>
                    <a:pt x="1" y="792"/>
                    <a:pt x="127" y="1077"/>
                  </a:cubicBezTo>
                  <a:cubicBezTo>
                    <a:pt x="173" y="1152"/>
                    <a:pt x="247" y="1192"/>
                    <a:pt x="312" y="1192"/>
                  </a:cubicBezTo>
                  <a:cubicBezTo>
                    <a:pt x="383" y="1192"/>
                    <a:pt x="444" y="1144"/>
                    <a:pt x="444" y="1045"/>
                  </a:cubicBezTo>
                  <a:cubicBezTo>
                    <a:pt x="444" y="792"/>
                    <a:pt x="444" y="633"/>
                    <a:pt x="602" y="443"/>
                  </a:cubicBezTo>
                  <a:cubicBezTo>
                    <a:pt x="723" y="323"/>
                    <a:pt x="880" y="221"/>
                    <a:pt x="1046" y="221"/>
                  </a:cubicBezTo>
                  <a:cubicBezTo>
                    <a:pt x="1098" y="221"/>
                    <a:pt x="1151" y="231"/>
                    <a:pt x="1204" y="253"/>
                  </a:cubicBezTo>
                  <a:cubicBezTo>
                    <a:pt x="1216" y="256"/>
                    <a:pt x="1228" y="257"/>
                    <a:pt x="1238" y="257"/>
                  </a:cubicBezTo>
                  <a:cubicBezTo>
                    <a:pt x="1366" y="257"/>
                    <a:pt x="1382" y="93"/>
                    <a:pt x="1236" y="63"/>
                  </a:cubicBezTo>
                  <a:cubicBezTo>
                    <a:pt x="1151" y="21"/>
                    <a:pt x="1060" y="0"/>
                    <a:pt x="966"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74" name="Google Shape;1674;p51"/>
            <p:cNvSpPr/>
            <p:nvPr/>
          </p:nvSpPr>
          <p:spPr>
            <a:xfrm>
              <a:off x="6010573" y="4345181"/>
              <a:ext cx="48623" cy="52675"/>
            </a:xfrm>
            <a:custGeom>
              <a:avLst/>
              <a:gdLst/>
              <a:ahLst/>
              <a:cxnLst/>
              <a:rect l="l" t="t" r="r" b="b"/>
              <a:pathLst>
                <a:path w="1548" h="1677" extrusionOk="0">
                  <a:moveTo>
                    <a:pt x="1465" y="1"/>
                  </a:moveTo>
                  <a:cubicBezTo>
                    <a:pt x="1440" y="1"/>
                    <a:pt x="1414" y="11"/>
                    <a:pt x="1402" y="35"/>
                  </a:cubicBezTo>
                  <a:cubicBezTo>
                    <a:pt x="1085" y="637"/>
                    <a:pt x="705" y="1144"/>
                    <a:pt x="103" y="1460"/>
                  </a:cubicBezTo>
                  <a:cubicBezTo>
                    <a:pt x="1" y="1537"/>
                    <a:pt x="64" y="1676"/>
                    <a:pt x="159" y="1676"/>
                  </a:cubicBezTo>
                  <a:cubicBezTo>
                    <a:pt x="181" y="1676"/>
                    <a:pt x="206" y="1668"/>
                    <a:pt x="230" y="1650"/>
                  </a:cubicBezTo>
                  <a:cubicBezTo>
                    <a:pt x="800" y="1302"/>
                    <a:pt x="1275" y="764"/>
                    <a:pt x="1528" y="67"/>
                  </a:cubicBezTo>
                  <a:cubicBezTo>
                    <a:pt x="1548" y="28"/>
                    <a:pt x="1507" y="1"/>
                    <a:pt x="1465"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75" name="Google Shape;1675;p51"/>
            <p:cNvSpPr/>
            <p:nvPr/>
          </p:nvSpPr>
          <p:spPr>
            <a:xfrm>
              <a:off x="6021755" y="3716698"/>
              <a:ext cx="88576" cy="76452"/>
            </a:xfrm>
            <a:custGeom>
              <a:avLst/>
              <a:gdLst/>
              <a:ahLst/>
              <a:cxnLst/>
              <a:rect l="l" t="t" r="r" b="b"/>
              <a:pathLst>
                <a:path w="2820" h="2434" extrusionOk="0">
                  <a:moveTo>
                    <a:pt x="1463" y="1"/>
                  </a:moveTo>
                  <a:cubicBezTo>
                    <a:pt x="973" y="1"/>
                    <a:pt x="476" y="352"/>
                    <a:pt x="286" y="758"/>
                  </a:cubicBezTo>
                  <a:cubicBezTo>
                    <a:pt x="0" y="1391"/>
                    <a:pt x="381" y="2088"/>
                    <a:pt x="982" y="2310"/>
                  </a:cubicBezTo>
                  <a:cubicBezTo>
                    <a:pt x="1150" y="2394"/>
                    <a:pt x="1332" y="2434"/>
                    <a:pt x="1513" y="2434"/>
                  </a:cubicBezTo>
                  <a:cubicBezTo>
                    <a:pt x="1946" y="2434"/>
                    <a:pt x="2374" y="2205"/>
                    <a:pt x="2597" y="1803"/>
                  </a:cubicBezTo>
                  <a:cubicBezTo>
                    <a:pt x="2819" y="1233"/>
                    <a:pt x="2756" y="536"/>
                    <a:pt x="2186" y="220"/>
                  </a:cubicBezTo>
                  <a:cubicBezTo>
                    <a:pt x="2166" y="200"/>
                    <a:pt x="2143" y="192"/>
                    <a:pt x="2120" y="192"/>
                  </a:cubicBezTo>
                  <a:cubicBezTo>
                    <a:pt x="2069" y="192"/>
                    <a:pt x="2017" y="229"/>
                    <a:pt x="1996" y="251"/>
                  </a:cubicBezTo>
                  <a:cubicBezTo>
                    <a:pt x="1964" y="283"/>
                    <a:pt x="1964" y="378"/>
                    <a:pt x="1996" y="441"/>
                  </a:cubicBezTo>
                  <a:cubicBezTo>
                    <a:pt x="2565" y="1038"/>
                    <a:pt x="2275" y="2123"/>
                    <a:pt x="1523" y="2123"/>
                  </a:cubicBezTo>
                  <a:cubicBezTo>
                    <a:pt x="1397" y="2123"/>
                    <a:pt x="1259" y="2093"/>
                    <a:pt x="1109" y="2025"/>
                  </a:cubicBezTo>
                  <a:cubicBezTo>
                    <a:pt x="697" y="1835"/>
                    <a:pt x="444" y="1328"/>
                    <a:pt x="697" y="853"/>
                  </a:cubicBezTo>
                  <a:cubicBezTo>
                    <a:pt x="884" y="480"/>
                    <a:pt x="1250" y="331"/>
                    <a:pt x="1644" y="331"/>
                  </a:cubicBezTo>
                  <a:cubicBezTo>
                    <a:pt x="1719" y="331"/>
                    <a:pt x="1794" y="336"/>
                    <a:pt x="1869" y="346"/>
                  </a:cubicBezTo>
                  <a:cubicBezTo>
                    <a:pt x="1901" y="346"/>
                    <a:pt x="1964" y="283"/>
                    <a:pt x="1964" y="251"/>
                  </a:cubicBezTo>
                  <a:cubicBezTo>
                    <a:pt x="1964" y="220"/>
                    <a:pt x="1964" y="188"/>
                    <a:pt x="1932" y="124"/>
                  </a:cubicBezTo>
                  <a:cubicBezTo>
                    <a:pt x="1784" y="39"/>
                    <a:pt x="1624" y="1"/>
                    <a:pt x="1463"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76" name="Google Shape;1676;p51"/>
            <p:cNvSpPr/>
            <p:nvPr/>
          </p:nvSpPr>
          <p:spPr>
            <a:xfrm>
              <a:off x="6048988" y="3575259"/>
              <a:ext cx="59333" cy="18029"/>
            </a:xfrm>
            <a:custGeom>
              <a:avLst/>
              <a:gdLst/>
              <a:ahLst/>
              <a:cxnLst/>
              <a:rect l="l" t="t" r="r" b="b"/>
              <a:pathLst>
                <a:path w="1889" h="574" extrusionOk="0">
                  <a:moveTo>
                    <a:pt x="188" y="0"/>
                  </a:moveTo>
                  <a:cubicBezTo>
                    <a:pt x="98" y="0"/>
                    <a:pt x="1" y="169"/>
                    <a:pt x="147" y="257"/>
                  </a:cubicBezTo>
                  <a:cubicBezTo>
                    <a:pt x="654" y="479"/>
                    <a:pt x="1192" y="574"/>
                    <a:pt x="1762" y="574"/>
                  </a:cubicBezTo>
                  <a:cubicBezTo>
                    <a:pt x="1889" y="574"/>
                    <a:pt x="1889" y="352"/>
                    <a:pt x="1762" y="352"/>
                  </a:cubicBezTo>
                  <a:cubicBezTo>
                    <a:pt x="1160" y="321"/>
                    <a:pt x="685" y="194"/>
                    <a:pt x="210" y="4"/>
                  </a:cubicBezTo>
                  <a:cubicBezTo>
                    <a:pt x="203" y="1"/>
                    <a:pt x="196" y="0"/>
                    <a:pt x="188"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77" name="Google Shape;1677;p51"/>
            <p:cNvSpPr/>
            <p:nvPr/>
          </p:nvSpPr>
          <p:spPr>
            <a:xfrm>
              <a:off x="6050590" y="3389720"/>
              <a:ext cx="94544" cy="80944"/>
            </a:xfrm>
            <a:custGeom>
              <a:avLst/>
              <a:gdLst/>
              <a:ahLst/>
              <a:cxnLst/>
              <a:rect l="l" t="t" r="r" b="b"/>
              <a:pathLst>
                <a:path w="3010" h="2577" extrusionOk="0">
                  <a:moveTo>
                    <a:pt x="1677" y="218"/>
                  </a:moveTo>
                  <a:cubicBezTo>
                    <a:pt x="1752" y="218"/>
                    <a:pt x="1827" y="226"/>
                    <a:pt x="1901" y="242"/>
                  </a:cubicBezTo>
                  <a:cubicBezTo>
                    <a:pt x="1901" y="242"/>
                    <a:pt x="1901" y="305"/>
                    <a:pt x="1933" y="305"/>
                  </a:cubicBezTo>
                  <a:cubicBezTo>
                    <a:pt x="2863" y="800"/>
                    <a:pt x="2646" y="2307"/>
                    <a:pt x="1625" y="2307"/>
                  </a:cubicBezTo>
                  <a:cubicBezTo>
                    <a:pt x="1533" y="2307"/>
                    <a:pt x="1435" y="2295"/>
                    <a:pt x="1331" y="2269"/>
                  </a:cubicBezTo>
                  <a:cubicBezTo>
                    <a:pt x="793" y="2142"/>
                    <a:pt x="349" y="1636"/>
                    <a:pt x="539" y="1097"/>
                  </a:cubicBezTo>
                  <a:cubicBezTo>
                    <a:pt x="677" y="574"/>
                    <a:pt x="1175" y="218"/>
                    <a:pt x="1677" y="218"/>
                  </a:cubicBezTo>
                  <a:close/>
                  <a:moveTo>
                    <a:pt x="1562" y="0"/>
                  </a:moveTo>
                  <a:cubicBezTo>
                    <a:pt x="1015" y="0"/>
                    <a:pt x="493" y="327"/>
                    <a:pt x="286" y="844"/>
                  </a:cubicBezTo>
                  <a:cubicBezTo>
                    <a:pt x="1" y="1572"/>
                    <a:pt x="476" y="2269"/>
                    <a:pt x="1141" y="2491"/>
                  </a:cubicBezTo>
                  <a:cubicBezTo>
                    <a:pt x="1301" y="2549"/>
                    <a:pt x="1466" y="2577"/>
                    <a:pt x="1627" y="2577"/>
                  </a:cubicBezTo>
                  <a:cubicBezTo>
                    <a:pt x="2169" y="2577"/>
                    <a:pt x="2673" y="2260"/>
                    <a:pt x="2819" y="1699"/>
                  </a:cubicBezTo>
                  <a:cubicBezTo>
                    <a:pt x="3009" y="1034"/>
                    <a:pt x="2724" y="274"/>
                    <a:pt x="2059" y="20"/>
                  </a:cubicBezTo>
                  <a:cubicBezTo>
                    <a:pt x="2028" y="20"/>
                    <a:pt x="1996" y="20"/>
                    <a:pt x="1933" y="52"/>
                  </a:cubicBezTo>
                  <a:cubicBezTo>
                    <a:pt x="1810" y="17"/>
                    <a:pt x="1685" y="0"/>
                    <a:pt x="1562"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grpSp>
      <p:grpSp>
        <p:nvGrpSpPr>
          <p:cNvPr id="1678" name="Google Shape;1678;p51"/>
          <p:cNvGrpSpPr/>
          <p:nvPr/>
        </p:nvGrpSpPr>
        <p:grpSpPr>
          <a:xfrm>
            <a:off x="8749276" y="538027"/>
            <a:ext cx="1433761" cy="1367424"/>
            <a:chOff x="6457443" y="664620"/>
            <a:chExt cx="1075321" cy="1025568"/>
          </a:xfrm>
        </p:grpSpPr>
        <p:sp>
          <p:nvSpPr>
            <p:cNvPr id="1679" name="Google Shape;1679;p51"/>
            <p:cNvSpPr/>
            <p:nvPr/>
          </p:nvSpPr>
          <p:spPr>
            <a:xfrm>
              <a:off x="6457443" y="664620"/>
              <a:ext cx="1075321" cy="1025568"/>
            </a:xfrm>
            <a:custGeom>
              <a:avLst/>
              <a:gdLst/>
              <a:ahLst/>
              <a:cxnLst/>
              <a:rect l="l" t="t" r="r" b="b"/>
              <a:pathLst>
                <a:path w="34235" h="32651" extrusionOk="0">
                  <a:moveTo>
                    <a:pt x="24792" y="5770"/>
                  </a:moveTo>
                  <a:cubicBezTo>
                    <a:pt x="24815" y="5770"/>
                    <a:pt x="24838" y="5770"/>
                    <a:pt x="24861" y="5770"/>
                  </a:cubicBezTo>
                  <a:cubicBezTo>
                    <a:pt x="26223" y="5865"/>
                    <a:pt x="27489" y="7100"/>
                    <a:pt x="27014" y="8462"/>
                  </a:cubicBezTo>
                  <a:cubicBezTo>
                    <a:pt x="26729" y="9349"/>
                    <a:pt x="25969" y="9729"/>
                    <a:pt x="25146" y="9887"/>
                  </a:cubicBezTo>
                  <a:cubicBezTo>
                    <a:pt x="25122" y="9863"/>
                    <a:pt x="25061" y="9803"/>
                    <a:pt x="24978" y="9803"/>
                  </a:cubicBezTo>
                  <a:cubicBezTo>
                    <a:pt x="24952" y="9803"/>
                    <a:pt x="24923" y="9809"/>
                    <a:pt x="24892" y="9824"/>
                  </a:cubicBezTo>
                  <a:cubicBezTo>
                    <a:pt x="24729" y="9861"/>
                    <a:pt x="24565" y="9879"/>
                    <a:pt x="24403" y="9879"/>
                  </a:cubicBezTo>
                  <a:cubicBezTo>
                    <a:pt x="23313" y="9879"/>
                    <a:pt x="22340" y="9070"/>
                    <a:pt x="22422" y="7829"/>
                  </a:cubicBezTo>
                  <a:cubicBezTo>
                    <a:pt x="22484" y="6586"/>
                    <a:pt x="23584" y="5770"/>
                    <a:pt x="24792" y="5770"/>
                  </a:cubicBezTo>
                  <a:close/>
                  <a:moveTo>
                    <a:pt x="24773" y="601"/>
                  </a:moveTo>
                  <a:cubicBezTo>
                    <a:pt x="24834" y="601"/>
                    <a:pt x="24895" y="604"/>
                    <a:pt x="24956" y="608"/>
                  </a:cubicBezTo>
                  <a:cubicBezTo>
                    <a:pt x="27426" y="767"/>
                    <a:pt x="26729" y="4187"/>
                    <a:pt x="26223" y="5675"/>
                  </a:cubicBezTo>
                  <a:cubicBezTo>
                    <a:pt x="25779" y="5422"/>
                    <a:pt x="25241" y="5295"/>
                    <a:pt x="24734" y="5295"/>
                  </a:cubicBezTo>
                  <a:cubicBezTo>
                    <a:pt x="23087" y="5359"/>
                    <a:pt x="21662" y="6784"/>
                    <a:pt x="21947" y="8462"/>
                  </a:cubicBezTo>
                  <a:cubicBezTo>
                    <a:pt x="22115" y="9583"/>
                    <a:pt x="23150" y="10406"/>
                    <a:pt x="24242" y="10406"/>
                  </a:cubicBezTo>
                  <a:cubicBezTo>
                    <a:pt x="24384" y="10406"/>
                    <a:pt x="24528" y="10392"/>
                    <a:pt x="24671" y="10362"/>
                  </a:cubicBezTo>
                  <a:lnTo>
                    <a:pt x="24861" y="10362"/>
                  </a:lnTo>
                  <a:cubicBezTo>
                    <a:pt x="24481" y="10964"/>
                    <a:pt x="24101" y="11566"/>
                    <a:pt x="23752" y="12199"/>
                  </a:cubicBezTo>
                  <a:cubicBezTo>
                    <a:pt x="22531" y="10896"/>
                    <a:pt x="20797" y="10105"/>
                    <a:pt x="18971" y="10105"/>
                  </a:cubicBezTo>
                  <a:cubicBezTo>
                    <a:pt x="18667" y="10105"/>
                    <a:pt x="18360" y="10127"/>
                    <a:pt x="18052" y="10172"/>
                  </a:cubicBezTo>
                  <a:cubicBezTo>
                    <a:pt x="17989" y="10172"/>
                    <a:pt x="17862" y="10204"/>
                    <a:pt x="17767" y="10204"/>
                  </a:cubicBezTo>
                  <a:cubicBezTo>
                    <a:pt x="18844" y="7924"/>
                    <a:pt x="19794" y="5390"/>
                    <a:pt x="21187" y="3237"/>
                  </a:cubicBezTo>
                  <a:cubicBezTo>
                    <a:pt x="21949" y="2110"/>
                    <a:pt x="23238" y="601"/>
                    <a:pt x="24773" y="601"/>
                  </a:cubicBezTo>
                  <a:close/>
                  <a:moveTo>
                    <a:pt x="7398" y="6624"/>
                  </a:moveTo>
                  <a:cubicBezTo>
                    <a:pt x="7855" y="6624"/>
                    <a:pt x="8307" y="6727"/>
                    <a:pt x="8741" y="6847"/>
                  </a:cubicBezTo>
                  <a:cubicBezTo>
                    <a:pt x="11528" y="7512"/>
                    <a:pt x="14410" y="8684"/>
                    <a:pt x="16563" y="10584"/>
                  </a:cubicBezTo>
                  <a:cubicBezTo>
                    <a:pt x="14568" y="11376"/>
                    <a:pt x="13112" y="12991"/>
                    <a:pt x="12478" y="14954"/>
                  </a:cubicBezTo>
                  <a:cubicBezTo>
                    <a:pt x="11813" y="14954"/>
                    <a:pt x="11085" y="14954"/>
                    <a:pt x="10388" y="15018"/>
                  </a:cubicBezTo>
                  <a:lnTo>
                    <a:pt x="10071" y="14701"/>
                  </a:lnTo>
                  <a:cubicBezTo>
                    <a:pt x="8900" y="13498"/>
                    <a:pt x="7791" y="12326"/>
                    <a:pt x="6746" y="11122"/>
                  </a:cubicBezTo>
                  <a:cubicBezTo>
                    <a:pt x="6398" y="10806"/>
                    <a:pt x="6144" y="10457"/>
                    <a:pt x="5859" y="10141"/>
                  </a:cubicBezTo>
                  <a:cubicBezTo>
                    <a:pt x="5194" y="9317"/>
                    <a:pt x="5226" y="9412"/>
                    <a:pt x="5543" y="8146"/>
                  </a:cubicBezTo>
                  <a:cubicBezTo>
                    <a:pt x="5828" y="6974"/>
                    <a:pt x="5859" y="6784"/>
                    <a:pt x="6968" y="6657"/>
                  </a:cubicBezTo>
                  <a:cubicBezTo>
                    <a:pt x="7111" y="6634"/>
                    <a:pt x="7255" y="6624"/>
                    <a:pt x="7398" y="6624"/>
                  </a:cubicBezTo>
                  <a:close/>
                  <a:moveTo>
                    <a:pt x="12351" y="15334"/>
                  </a:moveTo>
                  <a:lnTo>
                    <a:pt x="12351" y="15334"/>
                  </a:lnTo>
                  <a:cubicBezTo>
                    <a:pt x="12225" y="15809"/>
                    <a:pt x="12161" y="16284"/>
                    <a:pt x="12066" y="16728"/>
                  </a:cubicBezTo>
                  <a:lnTo>
                    <a:pt x="10768" y="15429"/>
                  </a:lnTo>
                  <a:cubicBezTo>
                    <a:pt x="11338" y="15398"/>
                    <a:pt x="11845" y="15366"/>
                    <a:pt x="12351" y="15334"/>
                  </a:cubicBezTo>
                  <a:close/>
                  <a:moveTo>
                    <a:pt x="5031" y="13792"/>
                  </a:moveTo>
                  <a:cubicBezTo>
                    <a:pt x="5288" y="13792"/>
                    <a:pt x="5547" y="13830"/>
                    <a:pt x="5796" y="13909"/>
                  </a:cubicBezTo>
                  <a:cubicBezTo>
                    <a:pt x="7063" y="14289"/>
                    <a:pt x="7728" y="15524"/>
                    <a:pt x="7918" y="16760"/>
                  </a:cubicBezTo>
                  <a:cubicBezTo>
                    <a:pt x="7918" y="16791"/>
                    <a:pt x="7918" y="16791"/>
                    <a:pt x="7949" y="16823"/>
                  </a:cubicBezTo>
                  <a:cubicBezTo>
                    <a:pt x="7576" y="17943"/>
                    <a:pt x="6622" y="18819"/>
                    <a:pt x="5327" y="18819"/>
                  </a:cubicBezTo>
                  <a:cubicBezTo>
                    <a:pt x="5304" y="18819"/>
                    <a:pt x="5281" y="18819"/>
                    <a:pt x="5258" y="18818"/>
                  </a:cubicBezTo>
                  <a:cubicBezTo>
                    <a:pt x="3642" y="18818"/>
                    <a:pt x="2376" y="17425"/>
                    <a:pt x="2566" y="15809"/>
                  </a:cubicBezTo>
                  <a:cubicBezTo>
                    <a:pt x="2696" y="14587"/>
                    <a:pt x="3851" y="13792"/>
                    <a:pt x="5031" y="13792"/>
                  </a:cubicBezTo>
                  <a:close/>
                  <a:moveTo>
                    <a:pt x="27406" y="13387"/>
                  </a:moveTo>
                  <a:cubicBezTo>
                    <a:pt x="28289" y="13387"/>
                    <a:pt x="29168" y="13482"/>
                    <a:pt x="30055" y="13688"/>
                  </a:cubicBezTo>
                  <a:cubicBezTo>
                    <a:pt x="30878" y="13909"/>
                    <a:pt x="32081" y="14163"/>
                    <a:pt x="32651" y="14796"/>
                  </a:cubicBezTo>
                  <a:cubicBezTo>
                    <a:pt x="33221" y="15334"/>
                    <a:pt x="33126" y="16601"/>
                    <a:pt x="32651" y="17140"/>
                  </a:cubicBezTo>
                  <a:cubicBezTo>
                    <a:pt x="32335" y="17488"/>
                    <a:pt x="31765" y="17615"/>
                    <a:pt x="31321" y="17773"/>
                  </a:cubicBezTo>
                  <a:cubicBezTo>
                    <a:pt x="30086" y="18216"/>
                    <a:pt x="28819" y="18565"/>
                    <a:pt x="27553" y="18881"/>
                  </a:cubicBezTo>
                  <a:cubicBezTo>
                    <a:pt x="26888" y="18216"/>
                    <a:pt x="26159" y="17551"/>
                    <a:pt x="25494" y="16855"/>
                  </a:cubicBezTo>
                  <a:cubicBezTo>
                    <a:pt x="25494" y="16823"/>
                    <a:pt x="25462" y="16823"/>
                    <a:pt x="25462" y="16823"/>
                  </a:cubicBezTo>
                  <a:cubicBezTo>
                    <a:pt x="25462" y="16443"/>
                    <a:pt x="25462" y="16031"/>
                    <a:pt x="25367" y="15683"/>
                  </a:cubicBezTo>
                  <a:cubicBezTo>
                    <a:pt x="25304" y="14954"/>
                    <a:pt x="25051" y="14289"/>
                    <a:pt x="24734" y="13656"/>
                  </a:cubicBezTo>
                  <a:cubicBezTo>
                    <a:pt x="25637" y="13482"/>
                    <a:pt x="26523" y="13387"/>
                    <a:pt x="27406" y="13387"/>
                  </a:cubicBezTo>
                  <a:close/>
                  <a:moveTo>
                    <a:pt x="25367" y="17551"/>
                  </a:moveTo>
                  <a:cubicBezTo>
                    <a:pt x="25843" y="18058"/>
                    <a:pt x="26381" y="18565"/>
                    <a:pt x="26888" y="19040"/>
                  </a:cubicBezTo>
                  <a:cubicBezTo>
                    <a:pt x="26223" y="19198"/>
                    <a:pt x="25526" y="19325"/>
                    <a:pt x="24829" y="19483"/>
                  </a:cubicBezTo>
                  <a:cubicBezTo>
                    <a:pt x="25114" y="18881"/>
                    <a:pt x="25304" y="18216"/>
                    <a:pt x="25367" y="17551"/>
                  </a:cubicBezTo>
                  <a:close/>
                  <a:moveTo>
                    <a:pt x="23942" y="13118"/>
                  </a:moveTo>
                  <a:cubicBezTo>
                    <a:pt x="24037" y="13181"/>
                    <a:pt x="24069" y="13308"/>
                    <a:pt x="24164" y="13434"/>
                  </a:cubicBezTo>
                  <a:cubicBezTo>
                    <a:pt x="24164" y="13498"/>
                    <a:pt x="24227" y="13624"/>
                    <a:pt x="24322" y="13656"/>
                  </a:cubicBezTo>
                  <a:cubicBezTo>
                    <a:pt x="24576" y="14131"/>
                    <a:pt x="24797" y="14606"/>
                    <a:pt x="24892" y="15176"/>
                  </a:cubicBezTo>
                  <a:cubicBezTo>
                    <a:pt x="25272" y="16696"/>
                    <a:pt x="25019" y="18248"/>
                    <a:pt x="24354" y="19546"/>
                  </a:cubicBezTo>
                  <a:cubicBezTo>
                    <a:pt x="23436" y="19705"/>
                    <a:pt x="22517" y="19863"/>
                    <a:pt x="21662" y="20021"/>
                  </a:cubicBezTo>
                  <a:cubicBezTo>
                    <a:pt x="21536" y="20021"/>
                    <a:pt x="21409" y="20085"/>
                    <a:pt x="21346" y="20085"/>
                  </a:cubicBezTo>
                  <a:cubicBezTo>
                    <a:pt x="22201" y="17741"/>
                    <a:pt x="22961" y="15366"/>
                    <a:pt x="23942" y="13118"/>
                  </a:cubicBezTo>
                  <a:close/>
                  <a:moveTo>
                    <a:pt x="18980" y="10511"/>
                  </a:moveTo>
                  <a:cubicBezTo>
                    <a:pt x="20733" y="10511"/>
                    <a:pt x="22415" y="11272"/>
                    <a:pt x="23562" y="12548"/>
                  </a:cubicBezTo>
                  <a:cubicBezTo>
                    <a:pt x="22327" y="14954"/>
                    <a:pt x="21504" y="17551"/>
                    <a:pt x="20585" y="20116"/>
                  </a:cubicBezTo>
                  <a:cubicBezTo>
                    <a:pt x="19129" y="20306"/>
                    <a:pt x="17704" y="20465"/>
                    <a:pt x="16247" y="20560"/>
                  </a:cubicBezTo>
                  <a:cubicBezTo>
                    <a:pt x="14980" y="19483"/>
                    <a:pt x="13777" y="18343"/>
                    <a:pt x="12605" y="17140"/>
                  </a:cubicBezTo>
                  <a:cubicBezTo>
                    <a:pt x="12637" y="14099"/>
                    <a:pt x="14663" y="11312"/>
                    <a:pt x="17704" y="10647"/>
                  </a:cubicBezTo>
                  <a:cubicBezTo>
                    <a:pt x="18129" y="10555"/>
                    <a:pt x="18556" y="10511"/>
                    <a:pt x="18980" y="10511"/>
                  </a:cubicBezTo>
                  <a:close/>
                  <a:moveTo>
                    <a:pt x="9976" y="15493"/>
                  </a:moveTo>
                  <a:cubicBezTo>
                    <a:pt x="10673" y="16189"/>
                    <a:pt x="11433" y="16918"/>
                    <a:pt x="12161" y="17583"/>
                  </a:cubicBezTo>
                  <a:cubicBezTo>
                    <a:pt x="12161" y="17773"/>
                    <a:pt x="12161" y="17963"/>
                    <a:pt x="12193" y="18185"/>
                  </a:cubicBezTo>
                  <a:cubicBezTo>
                    <a:pt x="12320" y="19071"/>
                    <a:pt x="12637" y="19958"/>
                    <a:pt x="13048" y="20655"/>
                  </a:cubicBezTo>
                  <a:lnTo>
                    <a:pt x="10926" y="20655"/>
                  </a:lnTo>
                  <a:cubicBezTo>
                    <a:pt x="9153" y="20655"/>
                    <a:pt x="7411" y="20560"/>
                    <a:pt x="5669" y="20401"/>
                  </a:cubicBezTo>
                  <a:cubicBezTo>
                    <a:pt x="4783" y="20306"/>
                    <a:pt x="3928" y="20243"/>
                    <a:pt x="3072" y="20148"/>
                  </a:cubicBezTo>
                  <a:cubicBezTo>
                    <a:pt x="2502" y="20085"/>
                    <a:pt x="634" y="19990"/>
                    <a:pt x="1457" y="18533"/>
                  </a:cubicBezTo>
                  <a:cubicBezTo>
                    <a:pt x="1616" y="18248"/>
                    <a:pt x="2217" y="18026"/>
                    <a:pt x="2534" y="17900"/>
                  </a:cubicBezTo>
                  <a:lnTo>
                    <a:pt x="2566" y="17868"/>
                  </a:lnTo>
                  <a:cubicBezTo>
                    <a:pt x="3072" y="18660"/>
                    <a:pt x="3959" y="19198"/>
                    <a:pt x="4941" y="19325"/>
                  </a:cubicBezTo>
                  <a:cubicBezTo>
                    <a:pt x="5058" y="19338"/>
                    <a:pt x="5174" y="19344"/>
                    <a:pt x="5289" y="19344"/>
                  </a:cubicBezTo>
                  <a:cubicBezTo>
                    <a:pt x="6857" y="19344"/>
                    <a:pt x="8224" y="18167"/>
                    <a:pt x="8520" y="16633"/>
                  </a:cubicBezTo>
                  <a:cubicBezTo>
                    <a:pt x="8548" y="16462"/>
                    <a:pt x="8424" y="16343"/>
                    <a:pt x="8306" y="16343"/>
                  </a:cubicBezTo>
                  <a:cubicBezTo>
                    <a:pt x="8293" y="16343"/>
                    <a:pt x="8279" y="16345"/>
                    <a:pt x="8266" y="16348"/>
                  </a:cubicBezTo>
                  <a:cubicBezTo>
                    <a:pt x="8235" y="16031"/>
                    <a:pt x="8139" y="15809"/>
                    <a:pt x="8076" y="15524"/>
                  </a:cubicBezTo>
                  <a:lnTo>
                    <a:pt x="8076" y="15524"/>
                  </a:lnTo>
                  <a:cubicBezTo>
                    <a:pt x="8108" y="15556"/>
                    <a:pt x="8139" y="15556"/>
                    <a:pt x="8235" y="15556"/>
                  </a:cubicBezTo>
                  <a:cubicBezTo>
                    <a:pt x="8836" y="15524"/>
                    <a:pt x="9375" y="15524"/>
                    <a:pt x="9976" y="15493"/>
                  </a:cubicBezTo>
                  <a:close/>
                  <a:moveTo>
                    <a:pt x="12668" y="18090"/>
                  </a:moveTo>
                  <a:lnTo>
                    <a:pt x="12668" y="18090"/>
                  </a:lnTo>
                  <a:cubicBezTo>
                    <a:pt x="13143" y="18565"/>
                    <a:pt x="13650" y="19040"/>
                    <a:pt x="14188" y="19515"/>
                  </a:cubicBezTo>
                  <a:cubicBezTo>
                    <a:pt x="14568" y="19863"/>
                    <a:pt x="14980" y="20275"/>
                    <a:pt x="15360" y="20623"/>
                  </a:cubicBezTo>
                  <a:cubicBezTo>
                    <a:pt x="14758" y="20655"/>
                    <a:pt x="14220" y="20718"/>
                    <a:pt x="13618" y="20718"/>
                  </a:cubicBezTo>
                  <a:cubicBezTo>
                    <a:pt x="13112" y="19958"/>
                    <a:pt x="12732" y="19040"/>
                    <a:pt x="12668" y="18090"/>
                  </a:cubicBezTo>
                  <a:close/>
                  <a:moveTo>
                    <a:pt x="23942" y="20180"/>
                  </a:moveTo>
                  <a:lnTo>
                    <a:pt x="23942" y="20180"/>
                  </a:lnTo>
                  <a:cubicBezTo>
                    <a:pt x="23119" y="21415"/>
                    <a:pt x="21852" y="22365"/>
                    <a:pt x="20300" y="22808"/>
                  </a:cubicBezTo>
                  <a:cubicBezTo>
                    <a:pt x="20585" y="22080"/>
                    <a:pt x="20839" y="21383"/>
                    <a:pt x="21092" y="20655"/>
                  </a:cubicBezTo>
                  <a:lnTo>
                    <a:pt x="22644" y="20433"/>
                  </a:lnTo>
                  <a:lnTo>
                    <a:pt x="23942" y="20180"/>
                  </a:lnTo>
                  <a:close/>
                  <a:moveTo>
                    <a:pt x="15898" y="21193"/>
                  </a:moveTo>
                  <a:cubicBezTo>
                    <a:pt x="16563" y="21763"/>
                    <a:pt x="17197" y="22333"/>
                    <a:pt x="17862" y="22935"/>
                  </a:cubicBezTo>
                  <a:cubicBezTo>
                    <a:pt x="16342" y="22935"/>
                    <a:pt x="15012" y="22302"/>
                    <a:pt x="14062" y="21256"/>
                  </a:cubicBezTo>
                  <a:cubicBezTo>
                    <a:pt x="14695" y="21256"/>
                    <a:pt x="15297" y="21225"/>
                    <a:pt x="15898" y="21193"/>
                  </a:cubicBezTo>
                  <a:close/>
                  <a:moveTo>
                    <a:pt x="20364" y="20750"/>
                  </a:moveTo>
                  <a:cubicBezTo>
                    <a:pt x="20110" y="21510"/>
                    <a:pt x="19825" y="22207"/>
                    <a:pt x="19572" y="22935"/>
                  </a:cubicBezTo>
                  <a:lnTo>
                    <a:pt x="19445" y="22935"/>
                  </a:lnTo>
                  <a:cubicBezTo>
                    <a:pt x="19389" y="22822"/>
                    <a:pt x="19332" y="22708"/>
                    <a:pt x="19207" y="22708"/>
                  </a:cubicBezTo>
                  <a:cubicBezTo>
                    <a:pt x="19193" y="22708"/>
                    <a:pt x="19177" y="22710"/>
                    <a:pt x="19160" y="22713"/>
                  </a:cubicBezTo>
                  <a:cubicBezTo>
                    <a:pt x="19034" y="22777"/>
                    <a:pt x="18875" y="22808"/>
                    <a:pt x="18780" y="22840"/>
                  </a:cubicBezTo>
                  <a:cubicBezTo>
                    <a:pt x="18084" y="22238"/>
                    <a:pt x="17450" y="21700"/>
                    <a:pt x="16785" y="21098"/>
                  </a:cubicBezTo>
                  <a:cubicBezTo>
                    <a:pt x="17989" y="21035"/>
                    <a:pt x="19160" y="20908"/>
                    <a:pt x="20364" y="20750"/>
                  </a:cubicBezTo>
                  <a:close/>
                  <a:moveTo>
                    <a:pt x="27394" y="19483"/>
                  </a:moveTo>
                  <a:cubicBezTo>
                    <a:pt x="28376" y="20370"/>
                    <a:pt x="29389" y="21256"/>
                    <a:pt x="30371" y="22112"/>
                  </a:cubicBezTo>
                  <a:cubicBezTo>
                    <a:pt x="31385" y="23030"/>
                    <a:pt x="32398" y="24107"/>
                    <a:pt x="32746" y="25437"/>
                  </a:cubicBezTo>
                  <a:cubicBezTo>
                    <a:pt x="33190" y="27210"/>
                    <a:pt x="32145" y="28952"/>
                    <a:pt x="30276" y="28984"/>
                  </a:cubicBezTo>
                  <a:cubicBezTo>
                    <a:pt x="30340" y="28857"/>
                    <a:pt x="30340" y="28699"/>
                    <a:pt x="30371" y="28572"/>
                  </a:cubicBezTo>
                  <a:cubicBezTo>
                    <a:pt x="30371" y="28509"/>
                    <a:pt x="30340" y="28414"/>
                    <a:pt x="30276" y="28382"/>
                  </a:cubicBezTo>
                  <a:cubicBezTo>
                    <a:pt x="30371" y="26640"/>
                    <a:pt x="29073" y="25152"/>
                    <a:pt x="27331" y="24993"/>
                  </a:cubicBezTo>
                  <a:cubicBezTo>
                    <a:pt x="27234" y="24985"/>
                    <a:pt x="27136" y="24981"/>
                    <a:pt x="27039" y="24981"/>
                  </a:cubicBezTo>
                  <a:cubicBezTo>
                    <a:pt x="25641" y="24981"/>
                    <a:pt x="24243" y="25819"/>
                    <a:pt x="24006" y="27210"/>
                  </a:cubicBezTo>
                  <a:cubicBezTo>
                    <a:pt x="22612" y="26102"/>
                    <a:pt x="21251" y="24930"/>
                    <a:pt x="19920" y="23790"/>
                  </a:cubicBezTo>
                  <a:cubicBezTo>
                    <a:pt x="20047" y="23537"/>
                    <a:pt x="20110" y="23347"/>
                    <a:pt x="20205" y="23157"/>
                  </a:cubicBezTo>
                  <a:cubicBezTo>
                    <a:pt x="22137" y="22872"/>
                    <a:pt x="23689" y="21700"/>
                    <a:pt x="24576" y="20053"/>
                  </a:cubicBezTo>
                  <a:cubicBezTo>
                    <a:pt x="25494" y="19895"/>
                    <a:pt x="26444" y="19705"/>
                    <a:pt x="27394" y="19483"/>
                  </a:cubicBezTo>
                  <a:close/>
                  <a:moveTo>
                    <a:pt x="27012" y="25457"/>
                  </a:moveTo>
                  <a:cubicBezTo>
                    <a:pt x="27098" y="25457"/>
                    <a:pt x="27183" y="25461"/>
                    <a:pt x="27268" y="25468"/>
                  </a:cubicBezTo>
                  <a:cubicBezTo>
                    <a:pt x="28914" y="25627"/>
                    <a:pt x="29864" y="26989"/>
                    <a:pt x="29960" y="28540"/>
                  </a:cubicBezTo>
                  <a:lnTo>
                    <a:pt x="29960" y="28572"/>
                  </a:lnTo>
                  <a:cubicBezTo>
                    <a:pt x="29642" y="29717"/>
                    <a:pt x="28580" y="30237"/>
                    <a:pt x="27469" y="30237"/>
                  </a:cubicBezTo>
                  <a:cubicBezTo>
                    <a:pt x="26029" y="30237"/>
                    <a:pt x="24507" y="29363"/>
                    <a:pt x="24417" y="27844"/>
                  </a:cubicBezTo>
                  <a:cubicBezTo>
                    <a:pt x="24358" y="26384"/>
                    <a:pt x="25671" y="25457"/>
                    <a:pt x="27012" y="25457"/>
                  </a:cubicBezTo>
                  <a:close/>
                  <a:moveTo>
                    <a:pt x="13460" y="21256"/>
                  </a:moveTo>
                  <a:cubicBezTo>
                    <a:pt x="14491" y="22545"/>
                    <a:pt x="16014" y="23342"/>
                    <a:pt x="17772" y="23342"/>
                  </a:cubicBezTo>
                  <a:cubicBezTo>
                    <a:pt x="17958" y="23342"/>
                    <a:pt x="18146" y="23333"/>
                    <a:pt x="18337" y="23315"/>
                  </a:cubicBezTo>
                  <a:cubicBezTo>
                    <a:pt x="18622" y="23568"/>
                    <a:pt x="18844" y="23758"/>
                    <a:pt x="19129" y="23980"/>
                  </a:cubicBezTo>
                  <a:cubicBezTo>
                    <a:pt x="18844" y="24677"/>
                    <a:pt x="18527" y="25310"/>
                    <a:pt x="18210" y="25943"/>
                  </a:cubicBezTo>
                  <a:cubicBezTo>
                    <a:pt x="17288" y="27709"/>
                    <a:pt x="14655" y="32150"/>
                    <a:pt x="12100" y="32150"/>
                  </a:cubicBezTo>
                  <a:cubicBezTo>
                    <a:pt x="11585" y="32150"/>
                    <a:pt x="11073" y="31969"/>
                    <a:pt x="10578" y="31549"/>
                  </a:cubicBezTo>
                  <a:cubicBezTo>
                    <a:pt x="8963" y="30187"/>
                    <a:pt x="10736" y="27274"/>
                    <a:pt x="11370" y="25722"/>
                  </a:cubicBezTo>
                  <a:cubicBezTo>
                    <a:pt x="12003" y="24233"/>
                    <a:pt x="12605" y="22777"/>
                    <a:pt x="13175" y="21256"/>
                  </a:cubicBezTo>
                  <a:close/>
                  <a:moveTo>
                    <a:pt x="24918" y="0"/>
                  </a:moveTo>
                  <a:cubicBezTo>
                    <a:pt x="24515" y="0"/>
                    <a:pt x="24053" y="100"/>
                    <a:pt x="23531" y="323"/>
                  </a:cubicBezTo>
                  <a:cubicBezTo>
                    <a:pt x="22106" y="925"/>
                    <a:pt x="21092" y="2192"/>
                    <a:pt x="20364" y="3490"/>
                  </a:cubicBezTo>
                  <a:cubicBezTo>
                    <a:pt x="19129" y="5580"/>
                    <a:pt x="18242" y="7924"/>
                    <a:pt x="17229" y="10109"/>
                  </a:cubicBezTo>
                  <a:cubicBezTo>
                    <a:pt x="17197" y="10172"/>
                    <a:pt x="17197" y="10267"/>
                    <a:pt x="17229" y="10331"/>
                  </a:cubicBezTo>
                  <a:cubicBezTo>
                    <a:pt x="17134" y="10331"/>
                    <a:pt x="17007" y="10362"/>
                    <a:pt x="16943" y="10426"/>
                  </a:cubicBezTo>
                  <a:cubicBezTo>
                    <a:pt x="14853" y="8082"/>
                    <a:pt x="11085" y="6530"/>
                    <a:pt x="8044" y="6087"/>
                  </a:cubicBezTo>
                  <a:cubicBezTo>
                    <a:pt x="7818" y="6056"/>
                    <a:pt x="7601" y="6041"/>
                    <a:pt x="7394" y="6041"/>
                  </a:cubicBezTo>
                  <a:cubicBezTo>
                    <a:pt x="4874" y="6041"/>
                    <a:pt x="3809" y="8260"/>
                    <a:pt x="5448" y="10426"/>
                  </a:cubicBezTo>
                  <a:cubicBezTo>
                    <a:pt x="6683" y="12041"/>
                    <a:pt x="8076" y="13529"/>
                    <a:pt x="9533" y="15018"/>
                  </a:cubicBezTo>
                  <a:cubicBezTo>
                    <a:pt x="9090" y="15018"/>
                    <a:pt x="8678" y="15049"/>
                    <a:pt x="8235" y="15049"/>
                  </a:cubicBezTo>
                  <a:cubicBezTo>
                    <a:pt x="8076" y="15049"/>
                    <a:pt x="7981" y="15176"/>
                    <a:pt x="7981" y="15271"/>
                  </a:cubicBezTo>
                  <a:cubicBezTo>
                    <a:pt x="7506" y="14226"/>
                    <a:pt x="6524" y="13339"/>
                    <a:pt x="5258" y="13276"/>
                  </a:cubicBezTo>
                  <a:cubicBezTo>
                    <a:pt x="5195" y="13272"/>
                    <a:pt x="5132" y="13270"/>
                    <a:pt x="5069" y="13270"/>
                  </a:cubicBezTo>
                  <a:cubicBezTo>
                    <a:pt x="3643" y="13270"/>
                    <a:pt x="2241" y="14290"/>
                    <a:pt x="2059" y="15746"/>
                  </a:cubicBezTo>
                  <a:cubicBezTo>
                    <a:pt x="1996" y="16379"/>
                    <a:pt x="2091" y="17013"/>
                    <a:pt x="2376" y="17551"/>
                  </a:cubicBezTo>
                  <a:cubicBezTo>
                    <a:pt x="1426" y="17868"/>
                    <a:pt x="1" y="18691"/>
                    <a:pt x="887" y="19831"/>
                  </a:cubicBezTo>
                  <a:cubicBezTo>
                    <a:pt x="1299" y="20465"/>
                    <a:pt x="2312" y="20496"/>
                    <a:pt x="2977" y="20623"/>
                  </a:cubicBezTo>
                  <a:cubicBezTo>
                    <a:pt x="4149" y="20813"/>
                    <a:pt x="5353" y="20940"/>
                    <a:pt x="6524" y="21066"/>
                  </a:cubicBezTo>
                  <a:cubicBezTo>
                    <a:pt x="8551" y="21225"/>
                    <a:pt x="10546" y="21288"/>
                    <a:pt x="12541" y="21288"/>
                  </a:cubicBezTo>
                  <a:cubicBezTo>
                    <a:pt x="11686" y="23347"/>
                    <a:pt x="10863" y="25468"/>
                    <a:pt x="10008" y="27527"/>
                  </a:cubicBezTo>
                  <a:cubicBezTo>
                    <a:pt x="9533" y="28699"/>
                    <a:pt x="8868" y="30155"/>
                    <a:pt x="9628" y="31391"/>
                  </a:cubicBezTo>
                  <a:cubicBezTo>
                    <a:pt x="10185" y="32302"/>
                    <a:pt x="10935" y="32651"/>
                    <a:pt x="11739" y="32651"/>
                  </a:cubicBezTo>
                  <a:cubicBezTo>
                    <a:pt x="13308" y="32651"/>
                    <a:pt x="15082" y="31319"/>
                    <a:pt x="16025" y="30250"/>
                  </a:cubicBezTo>
                  <a:cubicBezTo>
                    <a:pt x="17577" y="28509"/>
                    <a:pt x="18685" y="26514"/>
                    <a:pt x="19635" y="24423"/>
                  </a:cubicBezTo>
                  <a:cubicBezTo>
                    <a:pt x="20997" y="25563"/>
                    <a:pt x="22359" y="26672"/>
                    <a:pt x="23784" y="27717"/>
                  </a:cubicBezTo>
                  <a:cubicBezTo>
                    <a:pt x="23847" y="27749"/>
                    <a:pt x="23911" y="27749"/>
                    <a:pt x="23942" y="27749"/>
                  </a:cubicBezTo>
                  <a:cubicBezTo>
                    <a:pt x="23981" y="29601"/>
                    <a:pt x="25818" y="30677"/>
                    <a:pt x="27520" y="30677"/>
                  </a:cubicBezTo>
                  <a:cubicBezTo>
                    <a:pt x="28611" y="30677"/>
                    <a:pt x="29648" y="30234"/>
                    <a:pt x="30118" y="29269"/>
                  </a:cubicBezTo>
                  <a:lnTo>
                    <a:pt x="30181" y="29269"/>
                  </a:lnTo>
                  <a:cubicBezTo>
                    <a:pt x="30383" y="29309"/>
                    <a:pt x="30575" y="29327"/>
                    <a:pt x="30758" y="29327"/>
                  </a:cubicBezTo>
                  <a:cubicBezTo>
                    <a:pt x="32905" y="29327"/>
                    <a:pt x="33766" y="26732"/>
                    <a:pt x="33095" y="24835"/>
                  </a:cubicBezTo>
                  <a:cubicBezTo>
                    <a:pt x="32556" y="23283"/>
                    <a:pt x="31321" y="22207"/>
                    <a:pt x="30118" y="21193"/>
                  </a:cubicBezTo>
                  <a:cubicBezTo>
                    <a:pt x="29421" y="20560"/>
                    <a:pt x="28693" y="19926"/>
                    <a:pt x="28028" y="19293"/>
                  </a:cubicBezTo>
                  <a:cubicBezTo>
                    <a:pt x="28978" y="19040"/>
                    <a:pt x="29960" y="18755"/>
                    <a:pt x="30910" y="18501"/>
                  </a:cubicBezTo>
                  <a:cubicBezTo>
                    <a:pt x="32081" y="18090"/>
                    <a:pt x="33760" y="17615"/>
                    <a:pt x="34013" y="16189"/>
                  </a:cubicBezTo>
                  <a:cubicBezTo>
                    <a:pt x="34235" y="14638"/>
                    <a:pt x="32430" y="13846"/>
                    <a:pt x="31226" y="13434"/>
                  </a:cubicBezTo>
                  <a:cubicBezTo>
                    <a:pt x="29979" y="12976"/>
                    <a:pt x="28657" y="12740"/>
                    <a:pt x="27335" y="12740"/>
                  </a:cubicBezTo>
                  <a:cubicBezTo>
                    <a:pt x="26374" y="12740"/>
                    <a:pt x="25413" y="12864"/>
                    <a:pt x="24481" y="13118"/>
                  </a:cubicBezTo>
                  <a:lnTo>
                    <a:pt x="24101" y="12643"/>
                  </a:lnTo>
                  <a:cubicBezTo>
                    <a:pt x="24417" y="11914"/>
                    <a:pt x="24797" y="11217"/>
                    <a:pt x="25146" y="10521"/>
                  </a:cubicBezTo>
                  <a:cubicBezTo>
                    <a:pt x="25177" y="10457"/>
                    <a:pt x="25177" y="10362"/>
                    <a:pt x="25146" y="10331"/>
                  </a:cubicBezTo>
                  <a:cubicBezTo>
                    <a:pt x="26381" y="10267"/>
                    <a:pt x="27489" y="9412"/>
                    <a:pt x="27648" y="8082"/>
                  </a:cubicBezTo>
                  <a:cubicBezTo>
                    <a:pt x="27743" y="7100"/>
                    <a:pt x="27204" y="6309"/>
                    <a:pt x="26444" y="5770"/>
                  </a:cubicBezTo>
                  <a:cubicBezTo>
                    <a:pt x="27668" y="3703"/>
                    <a:pt x="27374" y="0"/>
                    <a:pt x="24918" y="0"/>
                  </a:cubicBezTo>
                  <a:close/>
                </a:path>
              </a:pathLst>
            </a:custGeom>
            <a:solidFill>
              <a:schemeClr val="dk1"/>
            </a:solidFill>
            <a:ln w="39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80" name="Google Shape;1680;p51"/>
            <p:cNvSpPr/>
            <p:nvPr/>
          </p:nvSpPr>
          <p:spPr>
            <a:xfrm>
              <a:off x="6532042" y="1097827"/>
              <a:ext cx="175111" cy="158872"/>
            </a:xfrm>
            <a:custGeom>
              <a:avLst/>
              <a:gdLst/>
              <a:ahLst/>
              <a:cxnLst/>
              <a:rect l="l" t="t" r="r" b="b"/>
              <a:pathLst>
                <a:path w="5575" h="5058" extrusionOk="0">
                  <a:moveTo>
                    <a:pt x="4772" y="2985"/>
                  </a:moveTo>
                  <a:cubicBezTo>
                    <a:pt x="4836" y="2985"/>
                    <a:pt x="4899" y="3041"/>
                    <a:pt x="4878" y="3126"/>
                  </a:cubicBezTo>
                  <a:cubicBezTo>
                    <a:pt x="4593" y="3791"/>
                    <a:pt x="3928" y="4298"/>
                    <a:pt x="3168" y="4329"/>
                  </a:cubicBezTo>
                  <a:cubicBezTo>
                    <a:pt x="2978" y="4329"/>
                    <a:pt x="2978" y="4044"/>
                    <a:pt x="3168" y="4013"/>
                  </a:cubicBezTo>
                  <a:cubicBezTo>
                    <a:pt x="3801" y="3949"/>
                    <a:pt x="4371" y="3601"/>
                    <a:pt x="4688" y="3031"/>
                  </a:cubicBezTo>
                  <a:cubicBezTo>
                    <a:pt x="4709" y="2999"/>
                    <a:pt x="4741" y="2985"/>
                    <a:pt x="4772" y="2985"/>
                  </a:cubicBezTo>
                  <a:close/>
                  <a:moveTo>
                    <a:pt x="2674" y="0"/>
                  </a:moveTo>
                  <a:cubicBezTo>
                    <a:pt x="1517" y="0"/>
                    <a:pt x="373" y="800"/>
                    <a:pt x="191" y="2049"/>
                  </a:cubicBezTo>
                  <a:cubicBezTo>
                    <a:pt x="1" y="3633"/>
                    <a:pt x="1267" y="5026"/>
                    <a:pt x="2883" y="5058"/>
                  </a:cubicBezTo>
                  <a:cubicBezTo>
                    <a:pt x="4213" y="5058"/>
                    <a:pt x="5163" y="4171"/>
                    <a:pt x="5574" y="3031"/>
                  </a:cubicBezTo>
                  <a:cubicBezTo>
                    <a:pt x="5574" y="3031"/>
                    <a:pt x="5543" y="2999"/>
                    <a:pt x="5543" y="2968"/>
                  </a:cubicBezTo>
                  <a:cubicBezTo>
                    <a:pt x="5321" y="1732"/>
                    <a:pt x="4688" y="497"/>
                    <a:pt x="3421" y="117"/>
                  </a:cubicBezTo>
                  <a:cubicBezTo>
                    <a:pt x="3178" y="38"/>
                    <a:pt x="2926" y="0"/>
                    <a:pt x="2674" y="0"/>
                  </a:cubicBezTo>
                  <a:close/>
                </a:path>
              </a:pathLst>
            </a:custGeom>
            <a:solidFill>
              <a:schemeClr val="accent4"/>
            </a:solidFill>
            <a:ln w="39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81" name="Google Shape;1681;p51"/>
            <p:cNvSpPr/>
            <p:nvPr/>
          </p:nvSpPr>
          <p:spPr>
            <a:xfrm>
              <a:off x="6625550" y="1192025"/>
              <a:ext cx="60370" cy="41807"/>
            </a:xfrm>
            <a:custGeom>
              <a:avLst/>
              <a:gdLst/>
              <a:ahLst/>
              <a:cxnLst/>
              <a:rect l="l" t="t" r="r" b="b"/>
              <a:pathLst>
                <a:path w="1922" h="1331" extrusionOk="0">
                  <a:moveTo>
                    <a:pt x="1795" y="0"/>
                  </a:moveTo>
                  <a:cubicBezTo>
                    <a:pt x="1764" y="0"/>
                    <a:pt x="1732" y="11"/>
                    <a:pt x="1711" y="32"/>
                  </a:cubicBezTo>
                  <a:cubicBezTo>
                    <a:pt x="1394" y="602"/>
                    <a:pt x="856" y="950"/>
                    <a:pt x="191" y="1014"/>
                  </a:cubicBezTo>
                  <a:cubicBezTo>
                    <a:pt x="1" y="1077"/>
                    <a:pt x="1" y="1330"/>
                    <a:pt x="191" y="1330"/>
                  </a:cubicBezTo>
                  <a:cubicBezTo>
                    <a:pt x="951" y="1330"/>
                    <a:pt x="1616" y="824"/>
                    <a:pt x="1901" y="127"/>
                  </a:cubicBezTo>
                  <a:cubicBezTo>
                    <a:pt x="1922" y="42"/>
                    <a:pt x="1859" y="0"/>
                    <a:pt x="1795" y="0"/>
                  </a:cubicBezTo>
                  <a:close/>
                </a:path>
              </a:pathLst>
            </a:custGeom>
            <a:solidFill>
              <a:schemeClr val="dk1"/>
            </a:solidFill>
            <a:ln w="39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82" name="Google Shape;1682;p51"/>
            <p:cNvSpPr/>
            <p:nvPr/>
          </p:nvSpPr>
          <p:spPr>
            <a:xfrm>
              <a:off x="6854340" y="1232796"/>
              <a:ext cx="85592" cy="82608"/>
            </a:xfrm>
            <a:custGeom>
              <a:avLst/>
              <a:gdLst/>
              <a:ahLst/>
              <a:cxnLst/>
              <a:rect l="l" t="t" r="r" b="b"/>
              <a:pathLst>
                <a:path w="2725" h="2630" extrusionOk="0">
                  <a:moveTo>
                    <a:pt x="1" y="1"/>
                  </a:moveTo>
                  <a:lnTo>
                    <a:pt x="1" y="1"/>
                  </a:lnTo>
                  <a:cubicBezTo>
                    <a:pt x="96" y="982"/>
                    <a:pt x="476" y="1869"/>
                    <a:pt x="982" y="2629"/>
                  </a:cubicBezTo>
                  <a:cubicBezTo>
                    <a:pt x="1584" y="2629"/>
                    <a:pt x="2122" y="2566"/>
                    <a:pt x="2724" y="2534"/>
                  </a:cubicBezTo>
                  <a:cubicBezTo>
                    <a:pt x="2281" y="2154"/>
                    <a:pt x="1901" y="1774"/>
                    <a:pt x="1489" y="1426"/>
                  </a:cubicBezTo>
                  <a:cubicBezTo>
                    <a:pt x="982" y="951"/>
                    <a:pt x="476" y="476"/>
                    <a:pt x="1" y="1"/>
                  </a:cubicBezTo>
                  <a:close/>
                </a:path>
              </a:pathLst>
            </a:custGeom>
            <a:solidFill>
              <a:schemeClr val="accent4"/>
            </a:solidFill>
            <a:ln w="39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83" name="Google Shape;1683;p51"/>
            <p:cNvSpPr/>
            <p:nvPr/>
          </p:nvSpPr>
          <p:spPr>
            <a:xfrm>
              <a:off x="6853335" y="996749"/>
              <a:ext cx="344222" cy="314665"/>
            </a:xfrm>
            <a:custGeom>
              <a:avLst/>
              <a:gdLst/>
              <a:ahLst/>
              <a:cxnLst/>
              <a:rect l="l" t="t" r="r" b="b"/>
              <a:pathLst>
                <a:path w="10959" h="10018" extrusionOk="0">
                  <a:moveTo>
                    <a:pt x="4776" y="1051"/>
                  </a:moveTo>
                  <a:cubicBezTo>
                    <a:pt x="4856" y="1051"/>
                    <a:pt x="4901" y="1185"/>
                    <a:pt x="4815" y="1213"/>
                  </a:cubicBezTo>
                  <a:cubicBezTo>
                    <a:pt x="4213" y="1530"/>
                    <a:pt x="3674" y="1879"/>
                    <a:pt x="3168" y="2354"/>
                  </a:cubicBezTo>
                  <a:cubicBezTo>
                    <a:pt x="2693" y="2860"/>
                    <a:pt x="2313" y="3399"/>
                    <a:pt x="1933" y="4032"/>
                  </a:cubicBezTo>
                  <a:cubicBezTo>
                    <a:pt x="1896" y="4088"/>
                    <a:pt x="1845" y="4111"/>
                    <a:pt x="1794" y="4111"/>
                  </a:cubicBezTo>
                  <a:cubicBezTo>
                    <a:pt x="1672" y="4111"/>
                    <a:pt x="1549" y="3976"/>
                    <a:pt x="1616" y="3842"/>
                  </a:cubicBezTo>
                  <a:cubicBezTo>
                    <a:pt x="2154" y="2607"/>
                    <a:pt x="3421" y="1404"/>
                    <a:pt x="4751" y="1055"/>
                  </a:cubicBezTo>
                  <a:cubicBezTo>
                    <a:pt x="4760" y="1052"/>
                    <a:pt x="4768" y="1051"/>
                    <a:pt x="4776" y="1051"/>
                  </a:cubicBezTo>
                  <a:close/>
                  <a:moveTo>
                    <a:pt x="6473" y="0"/>
                  </a:moveTo>
                  <a:cubicBezTo>
                    <a:pt x="6016" y="0"/>
                    <a:pt x="5555" y="55"/>
                    <a:pt x="5100" y="168"/>
                  </a:cubicBezTo>
                  <a:cubicBezTo>
                    <a:pt x="2059" y="865"/>
                    <a:pt x="33" y="3589"/>
                    <a:pt x="1" y="6661"/>
                  </a:cubicBezTo>
                  <a:cubicBezTo>
                    <a:pt x="1173" y="7801"/>
                    <a:pt x="2408" y="8909"/>
                    <a:pt x="3643" y="10017"/>
                  </a:cubicBezTo>
                  <a:cubicBezTo>
                    <a:pt x="5100" y="9891"/>
                    <a:pt x="6556" y="9764"/>
                    <a:pt x="7981" y="9574"/>
                  </a:cubicBezTo>
                  <a:cubicBezTo>
                    <a:pt x="8868" y="7009"/>
                    <a:pt x="9723" y="4444"/>
                    <a:pt x="10958" y="2005"/>
                  </a:cubicBezTo>
                  <a:cubicBezTo>
                    <a:pt x="9835" y="757"/>
                    <a:pt x="8179" y="0"/>
                    <a:pt x="6473" y="0"/>
                  </a:cubicBezTo>
                  <a:close/>
                </a:path>
              </a:pathLst>
            </a:custGeom>
            <a:solidFill>
              <a:schemeClr val="accent4"/>
            </a:solidFill>
            <a:ln w="39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84" name="Google Shape;1684;p51"/>
            <p:cNvSpPr/>
            <p:nvPr/>
          </p:nvSpPr>
          <p:spPr>
            <a:xfrm>
              <a:off x="6903654" y="1029730"/>
              <a:ext cx="103622" cy="96146"/>
            </a:xfrm>
            <a:custGeom>
              <a:avLst/>
              <a:gdLst/>
              <a:ahLst/>
              <a:cxnLst/>
              <a:rect l="l" t="t" r="r" b="b"/>
              <a:pathLst>
                <a:path w="3299" h="3061" extrusionOk="0">
                  <a:moveTo>
                    <a:pt x="3174" y="1"/>
                  </a:moveTo>
                  <a:cubicBezTo>
                    <a:pt x="3166" y="1"/>
                    <a:pt x="3158" y="2"/>
                    <a:pt x="3149" y="5"/>
                  </a:cubicBezTo>
                  <a:cubicBezTo>
                    <a:pt x="1819" y="385"/>
                    <a:pt x="616" y="1525"/>
                    <a:pt x="46" y="2792"/>
                  </a:cubicBezTo>
                  <a:cubicBezTo>
                    <a:pt x="1" y="2926"/>
                    <a:pt x="114" y="3061"/>
                    <a:pt x="230" y="3061"/>
                  </a:cubicBezTo>
                  <a:cubicBezTo>
                    <a:pt x="277" y="3061"/>
                    <a:pt x="325" y="3038"/>
                    <a:pt x="362" y="2982"/>
                  </a:cubicBezTo>
                  <a:cubicBezTo>
                    <a:pt x="711" y="2380"/>
                    <a:pt x="1027" y="1842"/>
                    <a:pt x="1566" y="1304"/>
                  </a:cubicBezTo>
                  <a:cubicBezTo>
                    <a:pt x="2072" y="829"/>
                    <a:pt x="2611" y="480"/>
                    <a:pt x="3213" y="163"/>
                  </a:cubicBezTo>
                  <a:cubicBezTo>
                    <a:pt x="3299" y="135"/>
                    <a:pt x="3254" y="1"/>
                    <a:pt x="3174" y="1"/>
                  </a:cubicBezTo>
                  <a:close/>
                </a:path>
              </a:pathLst>
            </a:custGeom>
            <a:solidFill>
              <a:schemeClr val="dk1"/>
            </a:solidFill>
            <a:ln w="39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85" name="Google Shape;1685;p51"/>
            <p:cNvSpPr/>
            <p:nvPr/>
          </p:nvSpPr>
          <p:spPr>
            <a:xfrm>
              <a:off x="6899099" y="1328282"/>
              <a:ext cx="119389" cy="54873"/>
            </a:xfrm>
            <a:custGeom>
              <a:avLst/>
              <a:gdLst/>
              <a:ahLst/>
              <a:cxnLst/>
              <a:rect l="l" t="t" r="r" b="b"/>
              <a:pathLst>
                <a:path w="3801" h="1747" extrusionOk="0">
                  <a:moveTo>
                    <a:pt x="1837" y="1"/>
                  </a:moveTo>
                  <a:cubicBezTo>
                    <a:pt x="1236" y="64"/>
                    <a:pt x="634" y="96"/>
                    <a:pt x="1" y="96"/>
                  </a:cubicBezTo>
                  <a:cubicBezTo>
                    <a:pt x="907" y="1123"/>
                    <a:pt x="2160" y="1747"/>
                    <a:pt x="3593" y="1747"/>
                  </a:cubicBezTo>
                  <a:cubicBezTo>
                    <a:pt x="3662" y="1747"/>
                    <a:pt x="3731" y="1746"/>
                    <a:pt x="3801" y="1743"/>
                  </a:cubicBezTo>
                  <a:cubicBezTo>
                    <a:pt x="3136" y="1204"/>
                    <a:pt x="2502" y="603"/>
                    <a:pt x="1837" y="1"/>
                  </a:cubicBezTo>
                  <a:close/>
                </a:path>
              </a:pathLst>
            </a:custGeom>
            <a:solidFill>
              <a:schemeClr val="accent4"/>
            </a:solidFill>
            <a:ln w="39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86" name="Google Shape;1686;p51"/>
            <p:cNvSpPr/>
            <p:nvPr/>
          </p:nvSpPr>
          <p:spPr>
            <a:xfrm>
              <a:off x="6984660" y="1317351"/>
              <a:ext cx="112416" cy="68662"/>
            </a:xfrm>
            <a:custGeom>
              <a:avLst/>
              <a:gdLst/>
              <a:ahLst/>
              <a:cxnLst/>
              <a:rect l="l" t="t" r="r" b="b"/>
              <a:pathLst>
                <a:path w="3579" h="2186" extrusionOk="0">
                  <a:moveTo>
                    <a:pt x="3579" y="0"/>
                  </a:moveTo>
                  <a:cubicBezTo>
                    <a:pt x="2375" y="127"/>
                    <a:pt x="1204" y="254"/>
                    <a:pt x="0" y="317"/>
                  </a:cubicBezTo>
                  <a:cubicBezTo>
                    <a:pt x="665" y="919"/>
                    <a:pt x="1299" y="1457"/>
                    <a:pt x="1995" y="2059"/>
                  </a:cubicBezTo>
                  <a:cubicBezTo>
                    <a:pt x="2090" y="2027"/>
                    <a:pt x="2217" y="2027"/>
                    <a:pt x="2375" y="1996"/>
                  </a:cubicBezTo>
                  <a:cubicBezTo>
                    <a:pt x="2404" y="1984"/>
                    <a:pt x="2430" y="1979"/>
                    <a:pt x="2453" y="1979"/>
                  </a:cubicBezTo>
                  <a:cubicBezTo>
                    <a:pt x="2557" y="1979"/>
                    <a:pt x="2609" y="2082"/>
                    <a:pt x="2660" y="2186"/>
                  </a:cubicBezTo>
                  <a:lnTo>
                    <a:pt x="2787" y="2186"/>
                  </a:lnTo>
                  <a:cubicBezTo>
                    <a:pt x="3040" y="1457"/>
                    <a:pt x="3325" y="761"/>
                    <a:pt x="3579" y="0"/>
                  </a:cubicBezTo>
                  <a:close/>
                </a:path>
              </a:pathLst>
            </a:custGeom>
            <a:solidFill>
              <a:schemeClr val="accent4"/>
            </a:solidFill>
            <a:ln w="39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87" name="Google Shape;1687;p51"/>
            <p:cNvSpPr/>
            <p:nvPr/>
          </p:nvSpPr>
          <p:spPr>
            <a:xfrm>
              <a:off x="7095066" y="1298443"/>
              <a:ext cx="114427" cy="81603"/>
            </a:xfrm>
            <a:custGeom>
              <a:avLst/>
              <a:gdLst/>
              <a:ahLst/>
              <a:cxnLst/>
              <a:rect l="l" t="t" r="r" b="b"/>
              <a:pathLst>
                <a:path w="3643" h="2598" extrusionOk="0">
                  <a:moveTo>
                    <a:pt x="3642" y="1"/>
                  </a:moveTo>
                  <a:lnTo>
                    <a:pt x="2344" y="254"/>
                  </a:lnTo>
                  <a:cubicBezTo>
                    <a:pt x="1837" y="317"/>
                    <a:pt x="1331" y="381"/>
                    <a:pt x="792" y="444"/>
                  </a:cubicBezTo>
                  <a:cubicBezTo>
                    <a:pt x="539" y="1172"/>
                    <a:pt x="285" y="1869"/>
                    <a:pt x="0" y="2598"/>
                  </a:cubicBezTo>
                  <a:cubicBezTo>
                    <a:pt x="1552" y="2186"/>
                    <a:pt x="2819" y="1236"/>
                    <a:pt x="3642" y="1"/>
                  </a:cubicBezTo>
                  <a:close/>
                </a:path>
              </a:pathLst>
            </a:custGeom>
            <a:solidFill>
              <a:schemeClr val="accent4"/>
            </a:solidFill>
            <a:ln w="39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88" name="Google Shape;1688;p51"/>
            <p:cNvSpPr/>
            <p:nvPr/>
          </p:nvSpPr>
          <p:spPr>
            <a:xfrm>
              <a:off x="7127890" y="1076625"/>
              <a:ext cx="122373" cy="216886"/>
            </a:xfrm>
            <a:custGeom>
              <a:avLst/>
              <a:gdLst/>
              <a:ahLst/>
              <a:cxnLst/>
              <a:rect l="l" t="t" r="r" b="b"/>
              <a:pathLst>
                <a:path w="3896" h="6905" extrusionOk="0">
                  <a:moveTo>
                    <a:pt x="2597" y="1"/>
                  </a:moveTo>
                  <a:cubicBezTo>
                    <a:pt x="1616" y="2217"/>
                    <a:pt x="824" y="4593"/>
                    <a:pt x="1" y="6904"/>
                  </a:cubicBezTo>
                  <a:cubicBezTo>
                    <a:pt x="64" y="6904"/>
                    <a:pt x="191" y="6873"/>
                    <a:pt x="317" y="6873"/>
                  </a:cubicBezTo>
                  <a:cubicBezTo>
                    <a:pt x="1204" y="6746"/>
                    <a:pt x="2091" y="6588"/>
                    <a:pt x="3009" y="6429"/>
                  </a:cubicBezTo>
                  <a:cubicBezTo>
                    <a:pt x="3674" y="5131"/>
                    <a:pt x="3896" y="3579"/>
                    <a:pt x="3547" y="2059"/>
                  </a:cubicBezTo>
                  <a:cubicBezTo>
                    <a:pt x="3452" y="1489"/>
                    <a:pt x="3231" y="1014"/>
                    <a:pt x="2977" y="539"/>
                  </a:cubicBezTo>
                  <a:cubicBezTo>
                    <a:pt x="2882" y="507"/>
                    <a:pt x="2819" y="381"/>
                    <a:pt x="2819" y="317"/>
                  </a:cubicBezTo>
                  <a:cubicBezTo>
                    <a:pt x="2724" y="191"/>
                    <a:pt x="2692" y="64"/>
                    <a:pt x="2597" y="1"/>
                  </a:cubicBezTo>
                  <a:close/>
                </a:path>
              </a:pathLst>
            </a:custGeom>
            <a:solidFill>
              <a:schemeClr val="accent4"/>
            </a:solidFill>
            <a:ln w="39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89" name="Google Shape;1689;p51"/>
            <p:cNvSpPr/>
            <p:nvPr/>
          </p:nvSpPr>
          <p:spPr>
            <a:xfrm>
              <a:off x="7159143" y="847740"/>
              <a:ext cx="161762" cy="129441"/>
            </a:xfrm>
            <a:custGeom>
              <a:avLst/>
              <a:gdLst/>
              <a:ahLst/>
              <a:cxnLst/>
              <a:rect l="l" t="t" r="r" b="b"/>
              <a:pathLst>
                <a:path w="5150" h="4121" extrusionOk="0">
                  <a:moveTo>
                    <a:pt x="2078" y="380"/>
                  </a:moveTo>
                  <a:cubicBezTo>
                    <a:pt x="2177" y="380"/>
                    <a:pt x="2193" y="513"/>
                    <a:pt x="2077" y="542"/>
                  </a:cubicBezTo>
                  <a:cubicBezTo>
                    <a:pt x="1444" y="732"/>
                    <a:pt x="1222" y="1334"/>
                    <a:pt x="1222" y="1967"/>
                  </a:cubicBezTo>
                  <a:cubicBezTo>
                    <a:pt x="1222" y="2068"/>
                    <a:pt x="1106" y="2144"/>
                    <a:pt x="1014" y="2144"/>
                  </a:cubicBezTo>
                  <a:cubicBezTo>
                    <a:pt x="962" y="2144"/>
                    <a:pt x="917" y="2119"/>
                    <a:pt x="906" y="2062"/>
                  </a:cubicBezTo>
                  <a:cubicBezTo>
                    <a:pt x="747" y="1302"/>
                    <a:pt x="1349" y="542"/>
                    <a:pt x="2046" y="384"/>
                  </a:cubicBezTo>
                  <a:cubicBezTo>
                    <a:pt x="2057" y="381"/>
                    <a:pt x="2068" y="380"/>
                    <a:pt x="2078" y="380"/>
                  </a:cubicBezTo>
                  <a:close/>
                  <a:moveTo>
                    <a:pt x="2394" y="0"/>
                  </a:moveTo>
                  <a:cubicBezTo>
                    <a:pt x="1264" y="0"/>
                    <a:pt x="143" y="811"/>
                    <a:pt x="82" y="2062"/>
                  </a:cubicBezTo>
                  <a:cubicBezTo>
                    <a:pt x="0" y="3265"/>
                    <a:pt x="932" y="4090"/>
                    <a:pt x="2024" y="4090"/>
                  </a:cubicBezTo>
                  <a:cubicBezTo>
                    <a:pt x="2197" y="4090"/>
                    <a:pt x="2375" y="4069"/>
                    <a:pt x="2552" y="4026"/>
                  </a:cubicBezTo>
                  <a:cubicBezTo>
                    <a:pt x="2584" y="4018"/>
                    <a:pt x="2614" y="4014"/>
                    <a:pt x="2641" y="4014"/>
                  </a:cubicBezTo>
                  <a:cubicBezTo>
                    <a:pt x="2723" y="4014"/>
                    <a:pt x="2782" y="4049"/>
                    <a:pt x="2806" y="4121"/>
                  </a:cubicBezTo>
                  <a:cubicBezTo>
                    <a:pt x="3629" y="3994"/>
                    <a:pt x="4389" y="3551"/>
                    <a:pt x="4674" y="2696"/>
                  </a:cubicBezTo>
                  <a:cubicBezTo>
                    <a:pt x="5149" y="1302"/>
                    <a:pt x="3883" y="35"/>
                    <a:pt x="2521" y="4"/>
                  </a:cubicBezTo>
                  <a:cubicBezTo>
                    <a:pt x="2479" y="1"/>
                    <a:pt x="2436" y="0"/>
                    <a:pt x="2394" y="0"/>
                  </a:cubicBezTo>
                  <a:close/>
                </a:path>
              </a:pathLst>
            </a:custGeom>
            <a:solidFill>
              <a:schemeClr val="accent4"/>
            </a:solidFill>
            <a:ln w="39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90" name="Google Shape;1690;p51"/>
            <p:cNvSpPr/>
            <p:nvPr/>
          </p:nvSpPr>
          <p:spPr>
            <a:xfrm>
              <a:off x="7182606" y="858797"/>
              <a:ext cx="45796" cy="55847"/>
            </a:xfrm>
            <a:custGeom>
              <a:avLst/>
              <a:gdLst/>
              <a:ahLst/>
              <a:cxnLst/>
              <a:rect l="l" t="t" r="r" b="b"/>
              <a:pathLst>
                <a:path w="1458" h="1778" extrusionOk="0">
                  <a:moveTo>
                    <a:pt x="1299" y="0"/>
                  </a:moveTo>
                  <a:cubicBezTo>
                    <a:pt x="602" y="158"/>
                    <a:pt x="0" y="918"/>
                    <a:pt x="159" y="1647"/>
                  </a:cubicBezTo>
                  <a:cubicBezTo>
                    <a:pt x="172" y="1740"/>
                    <a:pt x="230" y="1777"/>
                    <a:pt x="293" y="1777"/>
                  </a:cubicBezTo>
                  <a:cubicBezTo>
                    <a:pt x="380" y="1777"/>
                    <a:pt x="475" y="1707"/>
                    <a:pt x="475" y="1615"/>
                  </a:cubicBezTo>
                  <a:cubicBezTo>
                    <a:pt x="475" y="982"/>
                    <a:pt x="697" y="380"/>
                    <a:pt x="1330" y="190"/>
                  </a:cubicBezTo>
                  <a:cubicBezTo>
                    <a:pt x="1457" y="158"/>
                    <a:pt x="1425" y="0"/>
                    <a:pt x="1299" y="0"/>
                  </a:cubicBezTo>
                  <a:close/>
                </a:path>
              </a:pathLst>
            </a:custGeom>
            <a:solidFill>
              <a:schemeClr val="dk1"/>
            </a:solidFill>
            <a:ln w="39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91" name="Google Shape;1691;p51"/>
            <p:cNvSpPr/>
            <p:nvPr/>
          </p:nvSpPr>
          <p:spPr>
            <a:xfrm>
              <a:off x="7222465" y="1463376"/>
              <a:ext cx="176022" cy="150925"/>
            </a:xfrm>
            <a:custGeom>
              <a:avLst/>
              <a:gdLst/>
              <a:ahLst/>
              <a:cxnLst/>
              <a:rect l="l" t="t" r="r" b="b"/>
              <a:pathLst>
                <a:path w="5604" h="4805" extrusionOk="0">
                  <a:moveTo>
                    <a:pt x="4923" y="2378"/>
                  </a:moveTo>
                  <a:cubicBezTo>
                    <a:pt x="4979" y="2378"/>
                    <a:pt x="5033" y="2409"/>
                    <a:pt x="5033" y="2477"/>
                  </a:cubicBezTo>
                  <a:cubicBezTo>
                    <a:pt x="4899" y="3361"/>
                    <a:pt x="4085" y="4178"/>
                    <a:pt x="3166" y="4178"/>
                  </a:cubicBezTo>
                  <a:cubicBezTo>
                    <a:pt x="2999" y="4178"/>
                    <a:pt x="2829" y="4151"/>
                    <a:pt x="2658" y="4092"/>
                  </a:cubicBezTo>
                  <a:cubicBezTo>
                    <a:pt x="2532" y="4060"/>
                    <a:pt x="2532" y="3870"/>
                    <a:pt x="2690" y="3870"/>
                  </a:cubicBezTo>
                  <a:cubicBezTo>
                    <a:pt x="2721" y="3871"/>
                    <a:pt x="2751" y="3872"/>
                    <a:pt x="2782" y="3872"/>
                  </a:cubicBezTo>
                  <a:cubicBezTo>
                    <a:pt x="3728" y="3872"/>
                    <a:pt x="4597" y="3396"/>
                    <a:pt x="4812" y="2445"/>
                  </a:cubicBezTo>
                  <a:cubicBezTo>
                    <a:pt x="4826" y="2401"/>
                    <a:pt x="4875" y="2378"/>
                    <a:pt x="4923" y="2378"/>
                  </a:cubicBezTo>
                  <a:close/>
                  <a:moveTo>
                    <a:pt x="2715" y="0"/>
                  </a:moveTo>
                  <a:cubicBezTo>
                    <a:pt x="1353" y="0"/>
                    <a:pt x="1" y="932"/>
                    <a:pt x="61" y="2382"/>
                  </a:cubicBezTo>
                  <a:cubicBezTo>
                    <a:pt x="151" y="3922"/>
                    <a:pt x="1669" y="4804"/>
                    <a:pt x="3108" y="4804"/>
                  </a:cubicBezTo>
                  <a:cubicBezTo>
                    <a:pt x="4214" y="4804"/>
                    <a:pt x="5273" y="4284"/>
                    <a:pt x="5604" y="3142"/>
                  </a:cubicBezTo>
                  <a:lnTo>
                    <a:pt x="5604" y="3110"/>
                  </a:lnTo>
                  <a:cubicBezTo>
                    <a:pt x="5508" y="1559"/>
                    <a:pt x="4558" y="133"/>
                    <a:pt x="2912" y="7"/>
                  </a:cubicBezTo>
                  <a:cubicBezTo>
                    <a:pt x="2846" y="2"/>
                    <a:pt x="2781" y="0"/>
                    <a:pt x="2715" y="0"/>
                  </a:cubicBezTo>
                  <a:close/>
                </a:path>
              </a:pathLst>
            </a:custGeom>
            <a:solidFill>
              <a:schemeClr val="accent4"/>
            </a:solidFill>
            <a:ln w="39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92" name="Google Shape;1692;p51"/>
            <p:cNvSpPr/>
            <p:nvPr/>
          </p:nvSpPr>
          <p:spPr>
            <a:xfrm>
              <a:off x="7302969" y="1538038"/>
              <a:ext cx="77614" cy="57857"/>
            </a:xfrm>
            <a:custGeom>
              <a:avLst/>
              <a:gdLst/>
              <a:ahLst/>
              <a:cxnLst/>
              <a:rect l="l" t="t" r="r" b="b"/>
              <a:pathLst>
                <a:path w="2471" h="1842" extrusionOk="0">
                  <a:moveTo>
                    <a:pt x="2373" y="1"/>
                  </a:moveTo>
                  <a:cubicBezTo>
                    <a:pt x="2328" y="1"/>
                    <a:pt x="2278" y="24"/>
                    <a:pt x="2249" y="68"/>
                  </a:cubicBezTo>
                  <a:cubicBezTo>
                    <a:pt x="2034" y="1050"/>
                    <a:pt x="1165" y="1527"/>
                    <a:pt x="247" y="1527"/>
                  </a:cubicBezTo>
                  <a:cubicBezTo>
                    <a:pt x="218" y="1527"/>
                    <a:pt x="188" y="1526"/>
                    <a:pt x="159" y="1525"/>
                  </a:cubicBezTo>
                  <a:cubicBezTo>
                    <a:pt x="0" y="1525"/>
                    <a:pt x="0" y="1715"/>
                    <a:pt x="127" y="1778"/>
                  </a:cubicBezTo>
                  <a:cubicBezTo>
                    <a:pt x="274" y="1822"/>
                    <a:pt x="422" y="1842"/>
                    <a:pt x="568" y="1842"/>
                  </a:cubicBezTo>
                  <a:cubicBezTo>
                    <a:pt x="1496" y="1842"/>
                    <a:pt x="2361" y="1030"/>
                    <a:pt x="2470" y="100"/>
                  </a:cubicBezTo>
                  <a:cubicBezTo>
                    <a:pt x="2470" y="32"/>
                    <a:pt x="2425" y="1"/>
                    <a:pt x="2373" y="1"/>
                  </a:cubicBezTo>
                  <a:close/>
                </a:path>
              </a:pathLst>
            </a:custGeom>
            <a:solidFill>
              <a:schemeClr val="dk1"/>
            </a:solidFill>
            <a:ln w="39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grpSp>
      <p:grpSp>
        <p:nvGrpSpPr>
          <p:cNvPr id="1693" name="Google Shape;1693;p51"/>
          <p:cNvGrpSpPr/>
          <p:nvPr/>
        </p:nvGrpSpPr>
        <p:grpSpPr>
          <a:xfrm>
            <a:off x="3600834" y="556338"/>
            <a:ext cx="1206596" cy="1646876"/>
            <a:chOff x="2906260" y="643293"/>
            <a:chExt cx="754060" cy="1029211"/>
          </a:xfrm>
        </p:grpSpPr>
        <p:sp>
          <p:nvSpPr>
            <p:cNvPr id="1694" name="Google Shape;1694;p51"/>
            <p:cNvSpPr/>
            <p:nvPr/>
          </p:nvSpPr>
          <p:spPr>
            <a:xfrm>
              <a:off x="3417552" y="1206945"/>
              <a:ext cx="64705" cy="41807"/>
            </a:xfrm>
            <a:custGeom>
              <a:avLst/>
              <a:gdLst/>
              <a:ahLst/>
              <a:cxnLst/>
              <a:rect l="l" t="t" r="r" b="b"/>
              <a:pathLst>
                <a:path w="2060" h="1331" extrusionOk="0">
                  <a:moveTo>
                    <a:pt x="2059" y="0"/>
                  </a:moveTo>
                  <a:lnTo>
                    <a:pt x="2059" y="0"/>
                  </a:lnTo>
                  <a:cubicBezTo>
                    <a:pt x="1394" y="380"/>
                    <a:pt x="444" y="285"/>
                    <a:pt x="1" y="919"/>
                  </a:cubicBezTo>
                  <a:cubicBezTo>
                    <a:pt x="128" y="1077"/>
                    <a:pt x="286" y="1172"/>
                    <a:pt x="381" y="1330"/>
                  </a:cubicBezTo>
                  <a:cubicBezTo>
                    <a:pt x="603" y="539"/>
                    <a:pt x="1584" y="539"/>
                    <a:pt x="2059"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95" name="Google Shape;1695;p51"/>
            <p:cNvSpPr/>
            <p:nvPr/>
          </p:nvSpPr>
          <p:spPr>
            <a:xfrm>
              <a:off x="3443434" y="1205940"/>
              <a:ext cx="128341" cy="82608"/>
            </a:xfrm>
            <a:custGeom>
              <a:avLst/>
              <a:gdLst/>
              <a:ahLst/>
              <a:cxnLst/>
              <a:rect l="l" t="t" r="r" b="b"/>
              <a:pathLst>
                <a:path w="4086" h="2630" extrusionOk="0">
                  <a:moveTo>
                    <a:pt x="3801" y="1"/>
                  </a:moveTo>
                  <a:cubicBezTo>
                    <a:pt x="3832" y="96"/>
                    <a:pt x="2470" y="824"/>
                    <a:pt x="2312" y="887"/>
                  </a:cubicBezTo>
                  <a:cubicBezTo>
                    <a:pt x="1425" y="1172"/>
                    <a:pt x="602" y="1362"/>
                    <a:pt x="0" y="2091"/>
                  </a:cubicBezTo>
                  <a:cubicBezTo>
                    <a:pt x="127" y="2249"/>
                    <a:pt x="254" y="2439"/>
                    <a:pt x="349" y="2629"/>
                  </a:cubicBezTo>
                  <a:lnTo>
                    <a:pt x="349" y="2597"/>
                  </a:lnTo>
                  <a:cubicBezTo>
                    <a:pt x="729" y="1996"/>
                    <a:pt x="1267" y="1679"/>
                    <a:pt x="1869" y="1426"/>
                  </a:cubicBezTo>
                  <a:cubicBezTo>
                    <a:pt x="2185" y="1299"/>
                    <a:pt x="4086" y="254"/>
                    <a:pt x="3801"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96" name="Google Shape;1696;p51"/>
            <p:cNvSpPr/>
            <p:nvPr/>
          </p:nvSpPr>
          <p:spPr>
            <a:xfrm>
              <a:off x="3482225" y="1270613"/>
              <a:ext cx="80598" cy="78588"/>
            </a:xfrm>
            <a:custGeom>
              <a:avLst/>
              <a:gdLst/>
              <a:ahLst/>
              <a:cxnLst/>
              <a:rect l="l" t="t" r="r" b="b"/>
              <a:pathLst>
                <a:path w="2566" h="2502" extrusionOk="0">
                  <a:moveTo>
                    <a:pt x="2566" y="0"/>
                  </a:moveTo>
                  <a:cubicBezTo>
                    <a:pt x="1774" y="63"/>
                    <a:pt x="1140" y="507"/>
                    <a:pt x="697" y="1172"/>
                  </a:cubicBezTo>
                  <a:cubicBezTo>
                    <a:pt x="475" y="1520"/>
                    <a:pt x="317" y="1837"/>
                    <a:pt x="0" y="1900"/>
                  </a:cubicBezTo>
                  <a:cubicBezTo>
                    <a:pt x="127" y="2090"/>
                    <a:pt x="190" y="2312"/>
                    <a:pt x="317" y="2502"/>
                  </a:cubicBezTo>
                  <a:cubicBezTo>
                    <a:pt x="1172" y="2185"/>
                    <a:pt x="1267" y="1172"/>
                    <a:pt x="1806" y="507"/>
                  </a:cubicBezTo>
                  <a:cubicBezTo>
                    <a:pt x="2027" y="253"/>
                    <a:pt x="2281" y="95"/>
                    <a:pt x="2566"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97" name="Google Shape;1697;p51"/>
            <p:cNvSpPr/>
            <p:nvPr/>
          </p:nvSpPr>
          <p:spPr>
            <a:xfrm>
              <a:off x="3502108" y="1353159"/>
              <a:ext cx="84587" cy="43786"/>
            </a:xfrm>
            <a:custGeom>
              <a:avLst/>
              <a:gdLst/>
              <a:ahLst/>
              <a:cxnLst/>
              <a:rect l="l" t="t" r="r" b="b"/>
              <a:pathLst>
                <a:path w="2693" h="1394" extrusionOk="0">
                  <a:moveTo>
                    <a:pt x="2693" y="1"/>
                  </a:moveTo>
                  <a:cubicBezTo>
                    <a:pt x="2484" y="79"/>
                    <a:pt x="2276" y="135"/>
                    <a:pt x="2050" y="135"/>
                  </a:cubicBezTo>
                  <a:cubicBezTo>
                    <a:pt x="2001" y="135"/>
                    <a:pt x="1951" y="133"/>
                    <a:pt x="1901" y="127"/>
                  </a:cubicBezTo>
                  <a:cubicBezTo>
                    <a:pt x="1673" y="127"/>
                    <a:pt x="1445" y="87"/>
                    <a:pt x="1233" y="87"/>
                  </a:cubicBezTo>
                  <a:cubicBezTo>
                    <a:pt x="1180" y="87"/>
                    <a:pt x="1128" y="89"/>
                    <a:pt x="1077" y="96"/>
                  </a:cubicBezTo>
                  <a:cubicBezTo>
                    <a:pt x="634" y="222"/>
                    <a:pt x="317" y="444"/>
                    <a:pt x="1" y="729"/>
                  </a:cubicBezTo>
                  <a:cubicBezTo>
                    <a:pt x="127" y="951"/>
                    <a:pt x="222" y="1172"/>
                    <a:pt x="317" y="1394"/>
                  </a:cubicBezTo>
                  <a:cubicBezTo>
                    <a:pt x="666" y="1077"/>
                    <a:pt x="824" y="729"/>
                    <a:pt x="1331" y="539"/>
                  </a:cubicBezTo>
                  <a:cubicBezTo>
                    <a:pt x="1806" y="381"/>
                    <a:pt x="2344" y="317"/>
                    <a:pt x="2693"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98" name="Google Shape;1698;p51"/>
            <p:cNvSpPr/>
            <p:nvPr/>
          </p:nvSpPr>
          <p:spPr>
            <a:xfrm>
              <a:off x="3535936" y="1429768"/>
              <a:ext cx="67657" cy="44791"/>
            </a:xfrm>
            <a:custGeom>
              <a:avLst/>
              <a:gdLst/>
              <a:ahLst/>
              <a:cxnLst/>
              <a:rect l="l" t="t" r="r" b="b"/>
              <a:pathLst>
                <a:path w="2154" h="1426" extrusionOk="0">
                  <a:moveTo>
                    <a:pt x="2154" y="190"/>
                  </a:moveTo>
                  <a:lnTo>
                    <a:pt x="2154" y="190"/>
                  </a:lnTo>
                  <a:cubicBezTo>
                    <a:pt x="1426" y="348"/>
                    <a:pt x="317" y="0"/>
                    <a:pt x="32" y="792"/>
                  </a:cubicBezTo>
                  <a:lnTo>
                    <a:pt x="0" y="823"/>
                  </a:lnTo>
                  <a:cubicBezTo>
                    <a:pt x="32" y="982"/>
                    <a:pt x="96" y="1172"/>
                    <a:pt x="159" y="1330"/>
                  </a:cubicBezTo>
                  <a:cubicBezTo>
                    <a:pt x="191" y="1362"/>
                    <a:pt x="191" y="1425"/>
                    <a:pt x="191" y="1425"/>
                  </a:cubicBezTo>
                  <a:cubicBezTo>
                    <a:pt x="539" y="633"/>
                    <a:pt x="1774" y="887"/>
                    <a:pt x="2154" y="19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699" name="Google Shape;1699;p51"/>
            <p:cNvSpPr/>
            <p:nvPr/>
          </p:nvSpPr>
          <p:spPr>
            <a:xfrm>
              <a:off x="3552835" y="1515894"/>
              <a:ext cx="62694" cy="26290"/>
            </a:xfrm>
            <a:custGeom>
              <a:avLst/>
              <a:gdLst/>
              <a:ahLst/>
              <a:cxnLst/>
              <a:rect l="l" t="t" r="r" b="b"/>
              <a:pathLst>
                <a:path w="1996" h="837" extrusionOk="0">
                  <a:moveTo>
                    <a:pt x="1086" y="0"/>
                  </a:moveTo>
                  <a:cubicBezTo>
                    <a:pt x="736" y="0"/>
                    <a:pt x="400" y="90"/>
                    <a:pt x="128" y="362"/>
                  </a:cubicBezTo>
                  <a:cubicBezTo>
                    <a:pt x="118" y="381"/>
                    <a:pt x="105" y="389"/>
                    <a:pt x="92" y="389"/>
                  </a:cubicBezTo>
                  <a:cubicBezTo>
                    <a:pt x="63" y="389"/>
                    <a:pt x="33" y="352"/>
                    <a:pt x="33" y="330"/>
                  </a:cubicBezTo>
                  <a:lnTo>
                    <a:pt x="1" y="330"/>
                  </a:lnTo>
                  <a:cubicBezTo>
                    <a:pt x="1" y="488"/>
                    <a:pt x="33" y="678"/>
                    <a:pt x="33" y="837"/>
                  </a:cubicBezTo>
                  <a:cubicBezTo>
                    <a:pt x="729" y="742"/>
                    <a:pt x="1394" y="488"/>
                    <a:pt x="1996" y="140"/>
                  </a:cubicBezTo>
                  <a:cubicBezTo>
                    <a:pt x="1703" y="67"/>
                    <a:pt x="1389" y="0"/>
                    <a:pt x="1086"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00" name="Google Shape;1700;p51"/>
            <p:cNvSpPr/>
            <p:nvPr/>
          </p:nvSpPr>
          <p:spPr>
            <a:xfrm>
              <a:off x="3356899" y="1610784"/>
              <a:ext cx="47775" cy="51764"/>
            </a:xfrm>
            <a:custGeom>
              <a:avLst/>
              <a:gdLst/>
              <a:ahLst/>
              <a:cxnLst/>
              <a:rect l="l" t="t" r="r" b="b"/>
              <a:pathLst>
                <a:path w="1521" h="1648" extrusionOk="0">
                  <a:moveTo>
                    <a:pt x="1267" y="1"/>
                  </a:moveTo>
                  <a:cubicBezTo>
                    <a:pt x="633" y="317"/>
                    <a:pt x="475" y="1236"/>
                    <a:pt x="0" y="1648"/>
                  </a:cubicBezTo>
                  <a:cubicBezTo>
                    <a:pt x="475" y="1553"/>
                    <a:pt x="982" y="1394"/>
                    <a:pt x="1203" y="983"/>
                  </a:cubicBezTo>
                  <a:cubicBezTo>
                    <a:pt x="1330" y="793"/>
                    <a:pt x="1330" y="634"/>
                    <a:pt x="1520" y="507"/>
                  </a:cubicBezTo>
                  <a:cubicBezTo>
                    <a:pt x="1425" y="349"/>
                    <a:pt x="1330" y="191"/>
                    <a:pt x="1267"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01" name="Google Shape;1701;p51"/>
            <p:cNvSpPr/>
            <p:nvPr/>
          </p:nvSpPr>
          <p:spPr>
            <a:xfrm>
              <a:off x="3314119" y="1558957"/>
              <a:ext cx="68662" cy="55847"/>
            </a:xfrm>
            <a:custGeom>
              <a:avLst/>
              <a:gdLst/>
              <a:ahLst/>
              <a:cxnLst/>
              <a:rect l="l" t="t" r="r" b="b"/>
              <a:pathLst>
                <a:path w="2186" h="1778" extrusionOk="0">
                  <a:moveTo>
                    <a:pt x="1982" y="0"/>
                  </a:moveTo>
                  <a:cubicBezTo>
                    <a:pt x="1125" y="0"/>
                    <a:pt x="933" y="724"/>
                    <a:pt x="507" y="1302"/>
                  </a:cubicBezTo>
                  <a:cubicBezTo>
                    <a:pt x="349" y="1492"/>
                    <a:pt x="190" y="1651"/>
                    <a:pt x="0" y="1777"/>
                  </a:cubicBezTo>
                  <a:cubicBezTo>
                    <a:pt x="475" y="1619"/>
                    <a:pt x="919" y="1429"/>
                    <a:pt x="1267" y="1017"/>
                  </a:cubicBezTo>
                  <a:cubicBezTo>
                    <a:pt x="1552" y="701"/>
                    <a:pt x="1774" y="416"/>
                    <a:pt x="2185" y="321"/>
                  </a:cubicBezTo>
                  <a:cubicBezTo>
                    <a:pt x="2154" y="194"/>
                    <a:pt x="2154" y="99"/>
                    <a:pt x="2090" y="4"/>
                  </a:cubicBezTo>
                  <a:cubicBezTo>
                    <a:pt x="2053" y="2"/>
                    <a:pt x="2017" y="0"/>
                    <a:pt x="1982"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02" name="Google Shape;1702;p51"/>
            <p:cNvSpPr/>
            <p:nvPr/>
          </p:nvSpPr>
          <p:spPr>
            <a:xfrm>
              <a:off x="3243478" y="1479490"/>
              <a:ext cx="114427" cy="89550"/>
            </a:xfrm>
            <a:custGeom>
              <a:avLst/>
              <a:gdLst/>
              <a:ahLst/>
              <a:cxnLst/>
              <a:rect l="l" t="t" r="r" b="b"/>
              <a:pathLst>
                <a:path w="3643" h="2851" extrusionOk="0">
                  <a:moveTo>
                    <a:pt x="3326" y="0"/>
                  </a:moveTo>
                  <a:cubicBezTo>
                    <a:pt x="2914" y="1489"/>
                    <a:pt x="793" y="1616"/>
                    <a:pt x="1" y="2851"/>
                  </a:cubicBezTo>
                  <a:cubicBezTo>
                    <a:pt x="1104" y="1937"/>
                    <a:pt x="3117" y="2152"/>
                    <a:pt x="3635" y="655"/>
                  </a:cubicBezTo>
                  <a:lnTo>
                    <a:pt x="3635" y="655"/>
                  </a:lnTo>
                  <a:cubicBezTo>
                    <a:pt x="3639" y="652"/>
                    <a:pt x="3643" y="645"/>
                    <a:pt x="3643" y="634"/>
                  </a:cubicBezTo>
                  <a:lnTo>
                    <a:pt x="3643" y="634"/>
                  </a:lnTo>
                  <a:cubicBezTo>
                    <a:pt x="3643" y="634"/>
                    <a:pt x="3643" y="634"/>
                    <a:pt x="3643" y="634"/>
                  </a:cubicBezTo>
                  <a:cubicBezTo>
                    <a:pt x="3516" y="412"/>
                    <a:pt x="3453" y="222"/>
                    <a:pt x="3326"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03" name="Google Shape;1703;p51"/>
            <p:cNvSpPr/>
            <p:nvPr/>
          </p:nvSpPr>
          <p:spPr>
            <a:xfrm>
              <a:off x="3250451" y="1425779"/>
              <a:ext cx="71646" cy="84587"/>
            </a:xfrm>
            <a:custGeom>
              <a:avLst/>
              <a:gdLst/>
              <a:ahLst/>
              <a:cxnLst/>
              <a:rect l="l" t="t" r="r" b="b"/>
              <a:pathLst>
                <a:path w="2281" h="2693" extrusionOk="0">
                  <a:moveTo>
                    <a:pt x="1806" y="0"/>
                  </a:moveTo>
                  <a:cubicBezTo>
                    <a:pt x="1204" y="317"/>
                    <a:pt x="1172" y="1330"/>
                    <a:pt x="792" y="1901"/>
                  </a:cubicBezTo>
                  <a:cubicBezTo>
                    <a:pt x="602" y="2217"/>
                    <a:pt x="317" y="2502"/>
                    <a:pt x="0" y="2692"/>
                  </a:cubicBezTo>
                  <a:cubicBezTo>
                    <a:pt x="254" y="2661"/>
                    <a:pt x="476" y="2566"/>
                    <a:pt x="697" y="2439"/>
                  </a:cubicBezTo>
                  <a:cubicBezTo>
                    <a:pt x="1172" y="2186"/>
                    <a:pt x="1362" y="1774"/>
                    <a:pt x="1521" y="1299"/>
                  </a:cubicBezTo>
                  <a:cubicBezTo>
                    <a:pt x="1647" y="919"/>
                    <a:pt x="1869" y="602"/>
                    <a:pt x="2281" y="539"/>
                  </a:cubicBezTo>
                  <a:cubicBezTo>
                    <a:pt x="2122" y="349"/>
                    <a:pt x="1964" y="159"/>
                    <a:pt x="1806"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04" name="Google Shape;1704;p51"/>
            <p:cNvSpPr/>
            <p:nvPr/>
          </p:nvSpPr>
          <p:spPr>
            <a:xfrm>
              <a:off x="3172868" y="1378035"/>
              <a:ext cx="106448" cy="121368"/>
            </a:xfrm>
            <a:custGeom>
              <a:avLst/>
              <a:gdLst/>
              <a:ahLst/>
              <a:cxnLst/>
              <a:rect l="l" t="t" r="r" b="b"/>
              <a:pathLst>
                <a:path w="3389" h="3864" extrusionOk="0">
                  <a:moveTo>
                    <a:pt x="3072" y="0"/>
                  </a:moveTo>
                  <a:cubicBezTo>
                    <a:pt x="1869" y="380"/>
                    <a:pt x="2027" y="1742"/>
                    <a:pt x="1489" y="2629"/>
                  </a:cubicBezTo>
                  <a:cubicBezTo>
                    <a:pt x="1141" y="3229"/>
                    <a:pt x="542" y="3482"/>
                    <a:pt x="5" y="3861"/>
                  </a:cubicBezTo>
                  <a:lnTo>
                    <a:pt x="5" y="3861"/>
                  </a:lnTo>
                  <a:cubicBezTo>
                    <a:pt x="230" y="3704"/>
                    <a:pt x="826" y="3577"/>
                    <a:pt x="1172" y="3325"/>
                  </a:cubicBezTo>
                  <a:cubicBezTo>
                    <a:pt x="1710" y="2977"/>
                    <a:pt x="2122" y="2439"/>
                    <a:pt x="2407" y="1837"/>
                  </a:cubicBezTo>
                  <a:cubicBezTo>
                    <a:pt x="2629" y="1362"/>
                    <a:pt x="2882" y="887"/>
                    <a:pt x="3357" y="602"/>
                  </a:cubicBezTo>
                  <a:cubicBezTo>
                    <a:pt x="3357" y="570"/>
                    <a:pt x="3357" y="475"/>
                    <a:pt x="3389" y="444"/>
                  </a:cubicBezTo>
                  <a:cubicBezTo>
                    <a:pt x="3262" y="317"/>
                    <a:pt x="3167" y="159"/>
                    <a:pt x="3072" y="0"/>
                  </a:cubicBezTo>
                  <a:close/>
                  <a:moveTo>
                    <a:pt x="5" y="3861"/>
                  </a:moveTo>
                  <a:lnTo>
                    <a:pt x="5" y="3861"/>
                  </a:lnTo>
                  <a:cubicBezTo>
                    <a:pt x="3" y="3862"/>
                    <a:pt x="2" y="3863"/>
                    <a:pt x="0" y="3864"/>
                  </a:cubicBezTo>
                  <a:cubicBezTo>
                    <a:pt x="2" y="3863"/>
                    <a:pt x="3" y="3862"/>
                    <a:pt x="5" y="386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05" name="Google Shape;1705;p51"/>
            <p:cNvSpPr/>
            <p:nvPr/>
          </p:nvSpPr>
          <p:spPr>
            <a:xfrm>
              <a:off x="3189767" y="1343202"/>
              <a:ext cx="68662" cy="54748"/>
            </a:xfrm>
            <a:custGeom>
              <a:avLst/>
              <a:gdLst/>
              <a:ahLst/>
              <a:cxnLst/>
              <a:rect l="l" t="t" r="r" b="b"/>
              <a:pathLst>
                <a:path w="2186" h="1743" extrusionOk="0">
                  <a:moveTo>
                    <a:pt x="2154" y="1"/>
                  </a:moveTo>
                  <a:cubicBezTo>
                    <a:pt x="1742" y="96"/>
                    <a:pt x="1362" y="128"/>
                    <a:pt x="982" y="286"/>
                  </a:cubicBezTo>
                  <a:cubicBezTo>
                    <a:pt x="634" y="476"/>
                    <a:pt x="507" y="793"/>
                    <a:pt x="349" y="1173"/>
                  </a:cubicBezTo>
                  <a:cubicBezTo>
                    <a:pt x="286" y="1363"/>
                    <a:pt x="159" y="1584"/>
                    <a:pt x="1" y="1743"/>
                  </a:cubicBezTo>
                  <a:cubicBezTo>
                    <a:pt x="877" y="1555"/>
                    <a:pt x="1135" y="254"/>
                    <a:pt x="2149" y="254"/>
                  </a:cubicBezTo>
                  <a:cubicBezTo>
                    <a:pt x="2161" y="254"/>
                    <a:pt x="2174" y="254"/>
                    <a:pt x="2186" y="254"/>
                  </a:cubicBezTo>
                  <a:cubicBezTo>
                    <a:pt x="2186" y="159"/>
                    <a:pt x="2186" y="96"/>
                    <a:pt x="2154"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06" name="Google Shape;1706;p51"/>
            <p:cNvSpPr/>
            <p:nvPr/>
          </p:nvSpPr>
          <p:spPr>
            <a:xfrm>
              <a:off x="3159927" y="1193345"/>
              <a:ext cx="464585" cy="479160"/>
            </a:xfrm>
            <a:custGeom>
              <a:avLst/>
              <a:gdLst/>
              <a:ahLst/>
              <a:cxnLst/>
              <a:rect l="l" t="t" r="r" b="b"/>
              <a:pathLst>
                <a:path w="14791" h="15255" extrusionOk="0">
                  <a:moveTo>
                    <a:pt x="10230" y="433"/>
                  </a:moveTo>
                  <a:lnTo>
                    <a:pt x="10230" y="433"/>
                  </a:lnTo>
                  <a:cubicBezTo>
                    <a:pt x="9786" y="940"/>
                    <a:pt x="8805" y="972"/>
                    <a:pt x="8551" y="1763"/>
                  </a:cubicBezTo>
                  <a:cubicBezTo>
                    <a:pt x="8425" y="1668"/>
                    <a:pt x="8330" y="1510"/>
                    <a:pt x="8108" y="1383"/>
                  </a:cubicBezTo>
                  <a:cubicBezTo>
                    <a:pt x="8583" y="655"/>
                    <a:pt x="9533" y="782"/>
                    <a:pt x="10230" y="433"/>
                  </a:cubicBezTo>
                  <a:close/>
                  <a:moveTo>
                    <a:pt x="12827" y="402"/>
                  </a:moveTo>
                  <a:lnTo>
                    <a:pt x="12827" y="402"/>
                  </a:lnTo>
                  <a:cubicBezTo>
                    <a:pt x="13112" y="655"/>
                    <a:pt x="11211" y="1700"/>
                    <a:pt x="10895" y="1763"/>
                  </a:cubicBezTo>
                  <a:cubicBezTo>
                    <a:pt x="10261" y="2048"/>
                    <a:pt x="9755" y="2365"/>
                    <a:pt x="9375" y="2967"/>
                  </a:cubicBezTo>
                  <a:lnTo>
                    <a:pt x="9375" y="2998"/>
                  </a:lnTo>
                  <a:cubicBezTo>
                    <a:pt x="9280" y="2840"/>
                    <a:pt x="9153" y="2650"/>
                    <a:pt x="9026" y="2460"/>
                  </a:cubicBezTo>
                  <a:cubicBezTo>
                    <a:pt x="9628" y="1732"/>
                    <a:pt x="10451" y="1573"/>
                    <a:pt x="11338" y="1257"/>
                  </a:cubicBezTo>
                  <a:cubicBezTo>
                    <a:pt x="11433" y="1225"/>
                    <a:pt x="12858" y="497"/>
                    <a:pt x="12827" y="402"/>
                  </a:cubicBezTo>
                  <a:close/>
                  <a:moveTo>
                    <a:pt x="12795" y="2460"/>
                  </a:moveTo>
                  <a:lnTo>
                    <a:pt x="12795" y="2460"/>
                  </a:lnTo>
                  <a:cubicBezTo>
                    <a:pt x="12510" y="2555"/>
                    <a:pt x="12225" y="2713"/>
                    <a:pt x="12003" y="2998"/>
                  </a:cubicBezTo>
                  <a:cubicBezTo>
                    <a:pt x="11433" y="3663"/>
                    <a:pt x="11401" y="4709"/>
                    <a:pt x="10483" y="5025"/>
                  </a:cubicBezTo>
                  <a:cubicBezTo>
                    <a:pt x="10420" y="4835"/>
                    <a:pt x="10293" y="4582"/>
                    <a:pt x="10166" y="4392"/>
                  </a:cubicBezTo>
                  <a:cubicBezTo>
                    <a:pt x="10578" y="4297"/>
                    <a:pt x="10736" y="3980"/>
                    <a:pt x="10926" y="3632"/>
                  </a:cubicBezTo>
                  <a:cubicBezTo>
                    <a:pt x="11401" y="2967"/>
                    <a:pt x="12035" y="2523"/>
                    <a:pt x="12795" y="2460"/>
                  </a:cubicBezTo>
                  <a:close/>
                  <a:moveTo>
                    <a:pt x="13587" y="5089"/>
                  </a:moveTo>
                  <a:lnTo>
                    <a:pt x="13587" y="5089"/>
                  </a:lnTo>
                  <a:cubicBezTo>
                    <a:pt x="13238" y="5405"/>
                    <a:pt x="12700" y="5469"/>
                    <a:pt x="12225" y="5627"/>
                  </a:cubicBezTo>
                  <a:cubicBezTo>
                    <a:pt x="11750" y="5817"/>
                    <a:pt x="11560" y="6165"/>
                    <a:pt x="11211" y="6482"/>
                  </a:cubicBezTo>
                  <a:cubicBezTo>
                    <a:pt x="11085" y="6229"/>
                    <a:pt x="10990" y="6039"/>
                    <a:pt x="10895" y="5817"/>
                  </a:cubicBezTo>
                  <a:cubicBezTo>
                    <a:pt x="11211" y="5532"/>
                    <a:pt x="11560" y="5247"/>
                    <a:pt x="11971" y="5184"/>
                  </a:cubicBezTo>
                  <a:cubicBezTo>
                    <a:pt x="12046" y="5174"/>
                    <a:pt x="12123" y="5170"/>
                    <a:pt x="12201" y="5170"/>
                  </a:cubicBezTo>
                  <a:cubicBezTo>
                    <a:pt x="12392" y="5170"/>
                    <a:pt x="12593" y="5193"/>
                    <a:pt x="12795" y="5215"/>
                  </a:cubicBezTo>
                  <a:cubicBezTo>
                    <a:pt x="12845" y="5221"/>
                    <a:pt x="12895" y="5223"/>
                    <a:pt x="12944" y="5223"/>
                  </a:cubicBezTo>
                  <a:cubicBezTo>
                    <a:pt x="13170" y="5223"/>
                    <a:pt x="13378" y="5167"/>
                    <a:pt x="13587" y="5089"/>
                  </a:cubicBezTo>
                  <a:close/>
                  <a:moveTo>
                    <a:pt x="3104" y="4772"/>
                  </a:moveTo>
                  <a:cubicBezTo>
                    <a:pt x="3104" y="4867"/>
                    <a:pt x="3136" y="4930"/>
                    <a:pt x="3136" y="5057"/>
                  </a:cubicBezTo>
                  <a:cubicBezTo>
                    <a:pt x="3112" y="5055"/>
                    <a:pt x="3089" y="5055"/>
                    <a:pt x="3066" y="5055"/>
                  </a:cubicBezTo>
                  <a:cubicBezTo>
                    <a:pt x="2076" y="5055"/>
                    <a:pt x="1755" y="6360"/>
                    <a:pt x="951" y="6577"/>
                  </a:cubicBezTo>
                  <a:cubicBezTo>
                    <a:pt x="1109" y="6419"/>
                    <a:pt x="1204" y="6197"/>
                    <a:pt x="1299" y="5975"/>
                  </a:cubicBezTo>
                  <a:cubicBezTo>
                    <a:pt x="1457" y="5627"/>
                    <a:pt x="1584" y="5310"/>
                    <a:pt x="1932" y="5089"/>
                  </a:cubicBezTo>
                  <a:cubicBezTo>
                    <a:pt x="2312" y="4899"/>
                    <a:pt x="2692" y="4867"/>
                    <a:pt x="3104" y="4772"/>
                  </a:cubicBezTo>
                  <a:close/>
                  <a:moveTo>
                    <a:pt x="14093" y="7717"/>
                  </a:moveTo>
                  <a:cubicBezTo>
                    <a:pt x="13713" y="8382"/>
                    <a:pt x="12510" y="8160"/>
                    <a:pt x="12130" y="8952"/>
                  </a:cubicBezTo>
                  <a:cubicBezTo>
                    <a:pt x="12130" y="8952"/>
                    <a:pt x="12130" y="8889"/>
                    <a:pt x="12035" y="8889"/>
                  </a:cubicBezTo>
                  <a:cubicBezTo>
                    <a:pt x="12003" y="8730"/>
                    <a:pt x="11971" y="8540"/>
                    <a:pt x="11876" y="8382"/>
                  </a:cubicBezTo>
                  <a:lnTo>
                    <a:pt x="11908" y="8350"/>
                  </a:lnTo>
                  <a:cubicBezTo>
                    <a:pt x="12225" y="7527"/>
                    <a:pt x="13397" y="7875"/>
                    <a:pt x="14093" y="7717"/>
                  </a:cubicBezTo>
                  <a:close/>
                  <a:moveTo>
                    <a:pt x="3453" y="5880"/>
                  </a:moveTo>
                  <a:cubicBezTo>
                    <a:pt x="3516" y="6039"/>
                    <a:pt x="3643" y="6197"/>
                    <a:pt x="3769" y="6324"/>
                  </a:cubicBezTo>
                  <a:cubicBezTo>
                    <a:pt x="3738" y="6355"/>
                    <a:pt x="3738" y="6419"/>
                    <a:pt x="3738" y="6482"/>
                  </a:cubicBezTo>
                  <a:cubicBezTo>
                    <a:pt x="3263" y="6767"/>
                    <a:pt x="3041" y="7242"/>
                    <a:pt x="2787" y="7717"/>
                  </a:cubicBezTo>
                  <a:cubicBezTo>
                    <a:pt x="2502" y="8350"/>
                    <a:pt x="2154" y="8857"/>
                    <a:pt x="1552" y="9205"/>
                  </a:cubicBezTo>
                  <a:cubicBezTo>
                    <a:pt x="1204" y="9459"/>
                    <a:pt x="602" y="9554"/>
                    <a:pt x="349" y="9712"/>
                  </a:cubicBezTo>
                  <a:cubicBezTo>
                    <a:pt x="919" y="9332"/>
                    <a:pt x="1457" y="9110"/>
                    <a:pt x="1869" y="8509"/>
                  </a:cubicBezTo>
                  <a:cubicBezTo>
                    <a:pt x="2407" y="7685"/>
                    <a:pt x="2312" y="6260"/>
                    <a:pt x="3453" y="5880"/>
                  </a:cubicBezTo>
                  <a:close/>
                  <a:moveTo>
                    <a:pt x="4688" y="7400"/>
                  </a:moveTo>
                  <a:cubicBezTo>
                    <a:pt x="4846" y="7559"/>
                    <a:pt x="5004" y="7749"/>
                    <a:pt x="5163" y="7939"/>
                  </a:cubicBezTo>
                  <a:cubicBezTo>
                    <a:pt x="4751" y="8002"/>
                    <a:pt x="4561" y="8319"/>
                    <a:pt x="4403" y="8699"/>
                  </a:cubicBezTo>
                  <a:cubicBezTo>
                    <a:pt x="4213" y="9174"/>
                    <a:pt x="4054" y="9586"/>
                    <a:pt x="3579" y="9839"/>
                  </a:cubicBezTo>
                  <a:cubicBezTo>
                    <a:pt x="3358" y="9966"/>
                    <a:pt x="3136" y="10061"/>
                    <a:pt x="2882" y="10092"/>
                  </a:cubicBezTo>
                  <a:cubicBezTo>
                    <a:pt x="3199" y="9839"/>
                    <a:pt x="3453" y="9617"/>
                    <a:pt x="3674" y="9301"/>
                  </a:cubicBezTo>
                  <a:cubicBezTo>
                    <a:pt x="4086" y="8794"/>
                    <a:pt x="4086" y="7749"/>
                    <a:pt x="4688" y="7400"/>
                  </a:cubicBezTo>
                  <a:close/>
                  <a:moveTo>
                    <a:pt x="5954" y="9110"/>
                  </a:moveTo>
                  <a:cubicBezTo>
                    <a:pt x="6049" y="9332"/>
                    <a:pt x="6176" y="9522"/>
                    <a:pt x="6271" y="9776"/>
                  </a:cubicBezTo>
                  <a:cubicBezTo>
                    <a:pt x="5796" y="11327"/>
                    <a:pt x="3738" y="11042"/>
                    <a:pt x="2629" y="11961"/>
                  </a:cubicBezTo>
                  <a:cubicBezTo>
                    <a:pt x="3421" y="10726"/>
                    <a:pt x="5543" y="10599"/>
                    <a:pt x="5954" y="9110"/>
                  </a:cubicBezTo>
                  <a:close/>
                  <a:moveTo>
                    <a:pt x="6858" y="11636"/>
                  </a:moveTo>
                  <a:cubicBezTo>
                    <a:pt x="6903" y="11636"/>
                    <a:pt x="6950" y="11639"/>
                    <a:pt x="6999" y="11644"/>
                  </a:cubicBezTo>
                  <a:cubicBezTo>
                    <a:pt x="7063" y="11739"/>
                    <a:pt x="7063" y="11834"/>
                    <a:pt x="7094" y="11961"/>
                  </a:cubicBezTo>
                  <a:cubicBezTo>
                    <a:pt x="6683" y="12056"/>
                    <a:pt x="6461" y="12341"/>
                    <a:pt x="6176" y="12657"/>
                  </a:cubicBezTo>
                  <a:cubicBezTo>
                    <a:pt x="5828" y="13069"/>
                    <a:pt x="5384" y="13291"/>
                    <a:pt x="4909" y="13417"/>
                  </a:cubicBezTo>
                  <a:cubicBezTo>
                    <a:pt x="5099" y="13291"/>
                    <a:pt x="5258" y="13132"/>
                    <a:pt x="5416" y="12942"/>
                  </a:cubicBezTo>
                  <a:cubicBezTo>
                    <a:pt x="5865" y="12374"/>
                    <a:pt x="6087" y="11636"/>
                    <a:pt x="6858" y="11636"/>
                  </a:cubicBezTo>
                  <a:close/>
                  <a:moveTo>
                    <a:pt x="6545" y="1070"/>
                  </a:moveTo>
                  <a:cubicBezTo>
                    <a:pt x="6909" y="1070"/>
                    <a:pt x="7277" y="1157"/>
                    <a:pt x="7633" y="1352"/>
                  </a:cubicBezTo>
                  <a:cubicBezTo>
                    <a:pt x="8330" y="1700"/>
                    <a:pt x="8805" y="2682"/>
                    <a:pt x="9185" y="3315"/>
                  </a:cubicBezTo>
                  <a:cubicBezTo>
                    <a:pt x="9216" y="3410"/>
                    <a:pt x="9280" y="3442"/>
                    <a:pt x="9311" y="3505"/>
                  </a:cubicBezTo>
                  <a:cubicBezTo>
                    <a:pt x="9976" y="4614"/>
                    <a:pt x="10546" y="5722"/>
                    <a:pt x="11021" y="6925"/>
                  </a:cubicBezTo>
                  <a:cubicBezTo>
                    <a:pt x="11560" y="8319"/>
                    <a:pt x="12225" y="9839"/>
                    <a:pt x="12193" y="11391"/>
                  </a:cubicBezTo>
                  <a:cubicBezTo>
                    <a:pt x="12193" y="12754"/>
                    <a:pt x="11361" y="14423"/>
                    <a:pt x="9904" y="14423"/>
                  </a:cubicBezTo>
                  <a:cubicBezTo>
                    <a:pt x="9804" y="14423"/>
                    <a:pt x="9702" y="14415"/>
                    <a:pt x="9596" y="14399"/>
                  </a:cubicBezTo>
                  <a:cubicBezTo>
                    <a:pt x="7791" y="14273"/>
                    <a:pt x="7633" y="12309"/>
                    <a:pt x="7253" y="10947"/>
                  </a:cubicBezTo>
                  <a:cubicBezTo>
                    <a:pt x="6809" y="9427"/>
                    <a:pt x="5986" y="8065"/>
                    <a:pt x="4846" y="6957"/>
                  </a:cubicBezTo>
                  <a:lnTo>
                    <a:pt x="3991" y="6260"/>
                  </a:lnTo>
                  <a:lnTo>
                    <a:pt x="3959" y="6260"/>
                  </a:lnTo>
                  <a:cubicBezTo>
                    <a:pt x="2946" y="4740"/>
                    <a:pt x="3358" y="2872"/>
                    <a:pt x="4751" y="1763"/>
                  </a:cubicBezTo>
                  <a:cubicBezTo>
                    <a:pt x="5276" y="1339"/>
                    <a:pt x="5904" y="1070"/>
                    <a:pt x="6545" y="1070"/>
                  </a:cubicBezTo>
                  <a:close/>
                  <a:moveTo>
                    <a:pt x="7538" y="13291"/>
                  </a:moveTo>
                  <a:cubicBezTo>
                    <a:pt x="7601" y="13449"/>
                    <a:pt x="7696" y="13639"/>
                    <a:pt x="7791" y="13797"/>
                  </a:cubicBezTo>
                  <a:cubicBezTo>
                    <a:pt x="7601" y="13892"/>
                    <a:pt x="7601" y="14083"/>
                    <a:pt x="7474" y="14336"/>
                  </a:cubicBezTo>
                  <a:cubicBezTo>
                    <a:pt x="7284" y="14716"/>
                    <a:pt x="6778" y="14906"/>
                    <a:pt x="6239" y="15001"/>
                  </a:cubicBezTo>
                  <a:cubicBezTo>
                    <a:pt x="6746" y="14526"/>
                    <a:pt x="6936" y="13607"/>
                    <a:pt x="7538" y="13291"/>
                  </a:cubicBezTo>
                  <a:close/>
                  <a:moveTo>
                    <a:pt x="12926" y="1"/>
                  </a:moveTo>
                  <a:cubicBezTo>
                    <a:pt x="12896" y="1"/>
                    <a:pt x="12871" y="16"/>
                    <a:pt x="12890" y="53"/>
                  </a:cubicBezTo>
                  <a:cubicBezTo>
                    <a:pt x="12003" y="1383"/>
                    <a:pt x="9881" y="1003"/>
                    <a:pt x="9058" y="2365"/>
                  </a:cubicBezTo>
                  <a:cubicBezTo>
                    <a:pt x="8931" y="2207"/>
                    <a:pt x="8868" y="2080"/>
                    <a:pt x="8741" y="1922"/>
                  </a:cubicBezTo>
                  <a:cubicBezTo>
                    <a:pt x="8773" y="1922"/>
                    <a:pt x="8773" y="1922"/>
                    <a:pt x="8773" y="1890"/>
                  </a:cubicBezTo>
                  <a:cubicBezTo>
                    <a:pt x="9026" y="940"/>
                    <a:pt x="10420" y="1098"/>
                    <a:pt x="10673" y="148"/>
                  </a:cubicBezTo>
                  <a:cubicBezTo>
                    <a:pt x="10673" y="80"/>
                    <a:pt x="10640" y="28"/>
                    <a:pt x="10586" y="28"/>
                  </a:cubicBezTo>
                  <a:cubicBezTo>
                    <a:pt x="10565" y="28"/>
                    <a:pt x="10541" y="35"/>
                    <a:pt x="10515" y="53"/>
                  </a:cubicBezTo>
                  <a:cubicBezTo>
                    <a:pt x="9881" y="782"/>
                    <a:pt x="8583" y="465"/>
                    <a:pt x="8140" y="1320"/>
                  </a:cubicBezTo>
                  <a:cubicBezTo>
                    <a:pt x="7770" y="979"/>
                    <a:pt x="7299" y="740"/>
                    <a:pt x="6749" y="740"/>
                  </a:cubicBezTo>
                  <a:cubicBezTo>
                    <a:pt x="6686" y="740"/>
                    <a:pt x="6621" y="743"/>
                    <a:pt x="6556" y="750"/>
                  </a:cubicBezTo>
                  <a:cubicBezTo>
                    <a:pt x="4561" y="813"/>
                    <a:pt x="3009" y="2808"/>
                    <a:pt x="3136" y="4645"/>
                  </a:cubicBezTo>
                  <a:lnTo>
                    <a:pt x="3072" y="4645"/>
                  </a:lnTo>
                  <a:cubicBezTo>
                    <a:pt x="2534" y="4740"/>
                    <a:pt x="1932" y="4804"/>
                    <a:pt x="1552" y="5279"/>
                  </a:cubicBezTo>
                  <a:cubicBezTo>
                    <a:pt x="1172" y="5722"/>
                    <a:pt x="1172" y="6387"/>
                    <a:pt x="634" y="6640"/>
                  </a:cubicBezTo>
                  <a:cubicBezTo>
                    <a:pt x="539" y="6672"/>
                    <a:pt x="602" y="6799"/>
                    <a:pt x="666" y="6799"/>
                  </a:cubicBezTo>
                  <a:cubicBezTo>
                    <a:pt x="709" y="6803"/>
                    <a:pt x="751" y="6805"/>
                    <a:pt x="792" y="6805"/>
                  </a:cubicBezTo>
                  <a:cubicBezTo>
                    <a:pt x="1913" y="6805"/>
                    <a:pt x="2099" y="5184"/>
                    <a:pt x="3199" y="5184"/>
                  </a:cubicBezTo>
                  <a:cubicBezTo>
                    <a:pt x="3231" y="5374"/>
                    <a:pt x="3326" y="5564"/>
                    <a:pt x="3453" y="5754"/>
                  </a:cubicBezTo>
                  <a:cubicBezTo>
                    <a:pt x="2851" y="5944"/>
                    <a:pt x="2534" y="6387"/>
                    <a:pt x="2344" y="6957"/>
                  </a:cubicBezTo>
                  <a:cubicBezTo>
                    <a:pt x="2186" y="7464"/>
                    <a:pt x="2091" y="8065"/>
                    <a:pt x="1742" y="8540"/>
                  </a:cubicBezTo>
                  <a:cubicBezTo>
                    <a:pt x="1331" y="9110"/>
                    <a:pt x="697" y="9396"/>
                    <a:pt x="127" y="9681"/>
                  </a:cubicBezTo>
                  <a:cubicBezTo>
                    <a:pt x="1" y="9744"/>
                    <a:pt x="64" y="9839"/>
                    <a:pt x="159" y="9839"/>
                  </a:cubicBezTo>
                  <a:cubicBezTo>
                    <a:pt x="951" y="9776"/>
                    <a:pt x="1742" y="9459"/>
                    <a:pt x="2281" y="8857"/>
                  </a:cubicBezTo>
                  <a:cubicBezTo>
                    <a:pt x="2914" y="8192"/>
                    <a:pt x="3041" y="7147"/>
                    <a:pt x="3801" y="6609"/>
                  </a:cubicBezTo>
                  <a:cubicBezTo>
                    <a:pt x="4086" y="6830"/>
                    <a:pt x="4339" y="7084"/>
                    <a:pt x="4593" y="7305"/>
                  </a:cubicBezTo>
                  <a:cubicBezTo>
                    <a:pt x="4149" y="7527"/>
                    <a:pt x="4086" y="7907"/>
                    <a:pt x="3928" y="8350"/>
                  </a:cubicBezTo>
                  <a:cubicBezTo>
                    <a:pt x="3643" y="9174"/>
                    <a:pt x="3072" y="9807"/>
                    <a:pt x="2281" y="10156"/>
                  </a:cubicBezTo>
                  <a:cubicBezTo>
                    <a:pt x="2217" y="10187"/>
                    <a:pt x="2281" y="10314"/>
                    <a:pt x="2376" y="10314"/>
                  </a:cubicBezTo>
                  <a:cubicBezTo>
                    <a:pt x="2914" y="10251"/>
                    <a:pt x="3516" y="10124"/>
                    <a:pt x="3959" y="9776"/>
                  </a:cubicBezTo>
                  <a:cubicBezTo>
                    <a:pt x="4397" y="9400"/>
                    <a:pt x="4588" y="8065"/>
                    <a:pt x="5235" y="8065"/>
                  </a:cubicBezTo>
                  <a:cubicBezTo>
                    <a:pt x="5242" y="8065"/>
                    <a:pt x="5250" y="8065"/>
                    <a:pt x="5258" y="8065"/>
                  </a:cubicBezTo>
                  <a:cubicBezTo>
                    <a:pt x="5511" y="8350"/>
                    <a:pt x="5669" y="8604"/>
                    <a:pt x="5859" y="8920"/>
                  </a:cubicBezTo>
                  <a:cubicBezTo>
                    <a:pt x="5353" y="10726"/>
                    <a:pt x="2692" y="10504"/>
                    <a:pt x="2217" y="12404"/>
                  </a:cubicBezTo>
                  <a:cubicBezTo>
                    <a:pt x="2196" y="12489"/>
                    <a:pt x="2260" y="12531"/>
                    <a:pt x="2314" y="12531"/>
                  </a:cubicBezTo>
                  <a:cubicBezTo>
                    <a:pt x="2341" y="12531"/>
                    <a:pt x="2365" y="12520"/>
                    <a:pt x="2376" y="12499"/>
                  </a:cubicBezTo>
                  <a:cubicBezTo>
                    <a:pt x="3231" y="10979"/>
                    <a:pt x="5669" y="11581"/>
                    <a:pt x="6366" y="9934"/>
                  </a:cubicBezTo>
                  <a:cubicBezTo>
                    <a:pt x="6556" y="10441"/>
                    <a:pt x="6778" y="10947"/>
                    <a:pt x="6936" y="11486"/>
                  </a:cubicBezTo>
                  <a:cubicBezTo>
                    <a:pt x="6873" y="11477"/>
                    <a:pt x="6810" y="11472"/>
                    <a:pt x="6748" y="11472"/>
                  </a:cubicBezTo>
                  <a:cubicBezTo>
                    <a:pt x="6377" y="11472"/>
                    <a:pt x="6036" y="11635"/>
                    <a:pt x="5764" y="11961"/>
                  </a:cubicBezTo>
                  <a:cubicBezTo>
                    <a:pt x="5606" y="12151"/>
                    <a:pt x="5543" y="12341"/>
                    <a:pt x="5416" y="12531"/>
                  </a:cubicBezTo>
                  <a:cubicBezTo>
                    <a:pt x="5099" y="13069"/>
                    <a:pt x="4656" y="13354"/>
                    <a:pt x="4118" y="13576"/>
                  </a:cubicBezTo>
                  <a:cubicBezTo>
                    <a:pt x="4001" y="13605"/>
                    <a:pt x="4019" y="13769"/>
                    <a:pt x="4122" y="13769"/>
                  </a:cubicBezTo>
                  <a:cubicBezTo>
                    <a:pt x="4130" y="13769"/>
                    <a:pt x="4140" y="13768"/>
                    <a:pt x="4149" y="13766"/>
                  </a:cubicBezTo>
                  <a:cubicBezTo>
                    <a:pt x="4751" y="13671"/>
                    <a:pt x="5353" y="13576"/>
                    <a:pt x="5859" y="13196"/>
                  </a:cubicBezTo>
                  <a:cubicBezTo>
                    <a:pt x="6303" y="12879"/>
                    <a:pt x="6556" y="12309"/>
                    <a:pt x="7126" y="12151"/>
                  </a:cubicBezTo>
                  <a:lnTo>
                    <a:pt x="7126" y="12182"/>
                  </a:lnTo>
                  <a:cubicBezTo>
                    <a:pt x="7189" y="12531"/>
                    <a:pt x="7316" y="12879"/>
                    <a:pt x="7443" y="13196"/>
                  </a:cubicBezTo>
                  <a:cubicBezTo>
                    <a:pt x="6556" y="13512"/>
                    <a:pt x="6524" y="14906"/>
                    <a:pt x="5606" y="15064"/>
                  </a:cubicBezTo>
                  <a:cubicBezTo>
                    <a:pt x="5574" y="15096"/>
                    <a:pt x="5511" y="15096"/>
                    <a:pt x="5448" y="15096"/>
                  </a:cubicBezTo>
                  <a:cubicBezTo>
                    <a:pt x="5353" y="15096"/>
                    <a:pt x="5384" y="15254"/>
                    <a:pt x="5448" y="15254"/>
                  </a:cubicBezTo>
                  <a:cubicBezTo>
                    <a:pt x="5606" y="15254"/>
                    <a:pt x="5764" y="15223"/>
                    <a:pt x="5891" y="15191"/>
                  </a:cubicBezTo>
                  <a:cubicBezTo>
                    <a:pt x="6334" y="15128"/>
                    <a:pt x="6778" y="15033"/>
                    <a:pt x="7158" y="14843"/>
                  </a:cubicBezTo>
                  <a:cubicBezTo>
                    <a:pt x="7316" y="14748"/>
                    <a:pt x="7443" y="14684"/>
                    <a:pt x="7506" y="14526"/>
                  </a:cubicBezTo>
                  <a:cubicBezTo>
                    <a:pt x="7633" y="14336"/>
                    <a:pt x="7633" y="14051"/>
                    <a:pt x="7823" y="13924"/>
                  </a:cubicBezTo>
                  <a:cubicBezTo>
                    <a:pt x="8140" y="14336"/>
                    <a:pt x="8551" y="14684"/>
                    <a:pt x="9153" y="14811"/>
                  </a:cubicBezTo>
                  <a:cubicBezTo>
                    <a:pt x="9315" y="14845"/>
                    <a:pt x="9477" y="14861"/>
                    <a:pt x="9637" y="14861"/>
                  </a:cubicBezTo>
                  <a:cubicBezTo>
                    <a:pt x="10661" y="14861"/>
                    <a:pt x="11601" y="14191"/>
                    <a:pt x="12067" y="13259"/>
                  </a:cubicBezTo>
                  <a:cubicBezTo>
                    <a:pt x="12383" y="12626"/>
                    <a:pt x="12510" y="11961"/>
                    <a:pt x="12510" y="11264"/>
                  </a:cubicBezTo>
                  <a:cubicBezTo>
                    <a:pt x="13302" y="11106"/>
                    <a:pt x="14062" y="10821"/>
                    <a:pt x="14727" y="10409"/>
                  </a:cubicBezTo>
                  <a:cubicBezTo>
                    <a:pt x="14790" y="10346"/>
                    <a:pt x="14790" y="10282"/>
                    <a:pt x="14727" y="10251"/>
                  </a:cubicBezTo>
                  <a:cubicBezTo>
                    <a:pt x="14377" y="10149"/>
                    <a:pt x="14014" y="10067"/>
                    <a:pt x="13665" y="10067"/>
                  </a:cubicBezTo>
                  <a:cubicBezTo>
                    <a:pt x="13256" y="10067"/>
                    <a:pt x="12866" y="10179"/>
                    <a:pt x="12542" y="10504"/>
                  </a:cubicBezTo>
                  <a:lnTo>
                    <a:pt x="12542" y="10567"/>
                  </a:lnTo>
                  <a:cubicBezTo>
                    <a:pt x="12542" y="10590"/>
                    <a:pt x="12557" y="10612"/>
                    <a:pt x="12589" y="10612"/>
                  </a:cubicBezTo>
                  <a:cubicBezTo>
                    <a:pt x="12602" y="10612"/>
                    <a:pt x="12618" y="10608"/>
                    <a:pt x="12637" y="10599"/>
                  </a:cubicBezTo>
                  <a:cubicBezTo>
                    <a:pt x="12922" y="10314"/>
                    <a:pt x="13267" y="10219"/>
                    <a:pt x="13627" y="10219"/>
                  </a:cubicBezTo>
                  <a:cubicBezTo>
                    <a:pt x="13907" y="10219"/>
                    <a:pt x="14196" y="10276"/>
                    <a:pt x="14473" y="10346"/>
                  </a:cubicBezTo>
                  <a:cubicBezTo>
                    <a:pt x="13903" y="10726"/>
                    <a:pt x="13207" y="10947"/>
                    <a:pt x="12542" y="11074"/>
                  </a:cubicBezTo>
                  <a:cubicBezTo>
                    <a:pt x="12542" y="10916"/>
                    <a:pt x="12542" y="10726"/>
                    <a:pt x="12510" y="10567"/>
                  </a:cubicBezTo>
                  <a:cubicBezTo>
                    <a:pt x="12415" y="10029"/>
                    <a:pt x="12320" y="9522"/>
                    <a:pt x="12162" y="9015"/>
                  </a:cubicBezTo>
                  <a:cubicBezTo>
                    <a:pt x="12193" y="9015"/>
                    <a:pt x="12193" y="9015"/>
                    <a:pt x="12225" y="8984"/>
                  </a:cubicBezTo>
                  <a:cubicBezTo>
                    <a:pt x="12668" y="8129"/>
                    <a:pt x="13998" y="8509"/>
                    <a:pt x="14315" y="7559"/>
                  </a:cubicBezTo>
                  <a:cubicBezTo>
                    <a:pt x="14367" y="7481"/>
                    <a:pt x="14312" y="7424"/>
                    <a:pt x="14256" y="7424"/>
                  </a:cubicBezTo>
                  <a:cubicBezTo>
                    <a:pt x="14243" y="7424"/>
                    <a:pt x="14231" y="7426"/>
                    <a:pt x="14220" y="7432"/>
                  </a:cubicBezTo>
                  <a:cubicBezTo>
                    <a:pt x="13523" y="7717"/>
                    <a:pt x="12193" y="7274"/>
                    <a:pt x="11876" y="8192"/>
                  </a:cubicBezTo>
                  <a:cubicBezTo>
                    <a:pt x="11686" y="7685"/>
                    <a:pt x="11465" y="7115"/>
                    <a:pt x="11243" y="6609"/>
                  </a:cubicBezTo>
                  <a:lnTo>
                    <a:pt x="11560" y="6292"/>
                  </a:lnTo>
                  <a:cubicBezTo>
                    <a:pt x="11940" y="5849"/>
                    <a:pt x="12352" y="5722"/>
                    <a:pt x="12890" y="5564"/>
                  </a:cubicBezTo>
                  <a:cubicBezTo>
                    <a:pt x="13365" y="5469"/>
                    <a:pt x="13745" y="5310"/>
                    <a:pt x="13967" y="4867"/>
                  </a:cubicBezTo>
                  <a:cubicBezTo>
                    <a:pt x="13993" y="4789"/>
                    <a:pt x="13954" y="4732"/>
                    <a:pt x="13887" y="4732"/>
                  </a:cubicBezTo>
                  <a:cubicBezTo>
                    <a:pt x="13873" y="4732"/>
                    <a:pt x="13857" y="4735"/>
                    <a:pt x="13840" y="4740"/>
                  </a:cubicBezTo>
                  <a:cubicBezTo>
                    <a:pt x="13539" y="4936"/>
                    <a:pt x="13267" y="4974"/>
                    <a:pt x="12993" y="4974"/>
                  </a:cubicBezTo>
                  <a:cubicBezTo>
                    <a:pt x="12815" y="4974"/>
                    <a:pt x="12637" y="4958"/>
                    <a:pt x="12449" y="4958"/>
                  </a:cubicBezTo>
                  <a:cubicBezTo>
                    <a:pt x="12317" y="4958"/>
                    <a:pt x="12180" y="4966"/>
                    <a:pt x="12035" y="4994"/>
                  </a:cubicBezTo>
                  <a:cubicBezTo>
                    <a:pt x="11560" y="5057"/>
                    <a:pt x="11211" y="5342"/>
                    <a:pt x="10831" y="5659"/>
                  </a:cubicBezTo>
                  <a:cubicBezTo>
                    <a:pt x="10768" y="5469"/>
                    <a:pt x="10641" y="5310"/>
                    <a:pt x="10578" y="5089"/>
                  </a:cubicBezTo>
                  <a:cubicBezTo>
                    <a:pt x="11053" y="4899"/>
                    <a:pt x="11370" y="4550"/>
                    <a:pt x="11591" y="4075"/>
                  </a:cubicBezTo>
                  <a:cubicBezTo>
                    <a:pt x="11718" y="3790"/>
                    <a:pt x="11845" y="3505"/>
                    <a:pt x="12003" y="3252"/>
                  </a:cubicBezTo>
                  <a:cubicBezTo>
                    <a:pt x="12320" y="2713"/>
                    <a:pt x="12795" y="2523"/>
                    <a:pt x="13365" y="2365"/>
                  </a:cubicBezTo>
                  <a:cubicBezTo>
                    <a:pt x="13492" y="2365"/>
                    <a:pt x="13460" y="2207"/>
                    <a:pt x="13365" y="2207"/>
                  </a:cubicBezTo>
                  <a:cubicBezTo>
                    <a:pt x="13291" y="2203"/>
                    <a:pt x="13218" y="2201"/>
                    <a:pt x="13146" y="2201"/>
                  </a:cubicBezTo>
                  <a:cubicBezTo>
                    <a:pt x="12599" y="2201"/>
                    <a:pt x="12099" y="2314"/>
                    <a:pt x="11623" y="2650"/>
                  </a:cubicBezTo>
                  <a:cubicBezTo>
                    <a:pt x="11433" y="2808"/>
                    <a:pt x="11243" y="2967"/>
                    <a:pt x="11085" y="3157"/>
                  </a:cubicBezTo>
                  <a:cubicBezTo>
                    <a:pt x="10800" y="3505"/>
                    <a:pt x="10610" y="4170"/>
                    <a:pt x="10135" y="4265"/>
                  </a:cubicBezTo>
                  <a:cubicBezTo>
                    <a:pt x="9976" y="3980"/>
                    <a:pt x="9818" y="3663"/>
                    <a:pt x="9628" y="3347"/>
                  </a:cubicBezTo>
                  <a:cubicBezTo>
                    <a:pt x="9596" y="3315"/>
                    <a:pt x="9533" y="3252"/>
                    <a:pt x="9501" y="3157"/>
                  </a:cubicBezTo>
                  <a:cubicBezTo>
                    <a:pt x="9501" y="3157"/>
                    <a:pt x="9533" y="3157"/>
                    <a:pt x="9596" y="3125"/>
                  </a:cubicBezTo>
                  <a:cubicBezTo>
                    <a:pt x="10230" y="2080"/>
                    <a:pt x="11496" y="1985"/>
                    <a:pt x="12383" y="1257"/>
                  </a:cubicBezTo>
                  <a:cubicBezTo>
                    <a:pt x="12668" y="1035"/>
                    <a:pt x="13302" y="433"/>
                    <a:pt x="12985" y="22"/>
                  </a:cubicBezTo>
                  <a:cubicBezTo>
                    <a:pt x="12972" y="8"/>
                    <a:pt x="12948" y="1"/>
                    <a:pt x="12926"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07" name="Google Shape;1707;p51"/>
            <p:cNvSpPr/>
            <p:nvPr/>
          </p:nvSpPr>
          <p:spPr>
            <a:xfrm>
              <a:off x="3310130" y="1305416"/>
              <a:ext cx="233785" cy="343311"/>
            </a:xfrm>
            <a:custGeom>
              <a:avLst/>
              <a:gdLst/>
              <a:ahLst/>
              <a:cxnLst/>
              <a:rect l="l" t="t" r="r" b="b"/>
              <a:pathLst>
                <a:path w="7443" h="10930" extrusionOk="0">
                  <a:moveTo>
                    <a:pt x="4312" y="8149"/>
                  </a:moveTo>
                  <a:cubicBezTo>
                    <a:pt x="4469" y="8149"/>
                    <a:pt x="4625" y="8208"/>
                    <a:pt x="4751" y="8298"/>
                  </a:cubicBezTo>
                  <a:cubicBezTo>
                    <a:pt x="5002" y="8465"/>
                    <a:pt x="5155" y="8657"/>
                    <a:pt x="5469" y="8657"/>
                  </a:cubicBezTo>
                  <a:cubicBezTo>
                    <a:pt x="5512" y="8657"/>
                    <a:pt x="5557" y="8654"/>
                    <a:pt x="5606" y="8646"/>
                  </a:cubicBezTo>
                  <a:cubicBezTo>
                    <a:pt x="5733" y="8646"/>
                    <a:pt x="5845" y="8618"/>
                    <a:pt x="5963" y="8618"/>
                  </a:cubicBezTo>
                  <a:cubicBezTo>
                    <a:pt x="6021" y="8618"/>
                    <a:pt x="6081" y="8625"/>
                    <a:pt x="6144" y="8646"/>
                  </a:cubicBezTo>
                  <a:cubicBezTo>
                    <a:pt x="6778" y="8931"/>
                    <a:pt x="6588" y="9754"/>
                    <a:pt x="6113" y="10071"/>
                  </a:cubicBezTo>
                  <a:cubicBezTo>
                    <a:pt x="5819" y="10262"/>
                    <a:pt x="5456" y="10358"/>
                    <a:pt x="5095" y="10358"/>
                  </a:cubicBezTo>
                  <a:cubicBezTo>
                    <a:pt x="4679" y="10358"/>
                    <a:pt x="4265" y="10231"/>
                    <a:pt x="3959" y="9976"/>
                  </a:cubicBezTo>
                  <a:cubicBezTo>
                    <a:pt x="3484" y="9533"/>
                    <a:pt x="3294" y="8646"/>
                    <a:pt x="3864" y="8171"/>
                  </a:cubicBezTo>
                  <a:cubicBezTo>
                    <a:pt x="3880" y="8163"/>
                    <a:pt x="3898" y="8159"/>
                    <a:pt x="3915" y="8159"/>
                  </a:cubicBezTo>
                  <a:cubicBezTo>
                    <a:pt x="3965" y="8159"/>
                    <a:pt x="4007" y="8195"/>
                    <a:pt x="3959" y="8266"/>
                  </a:cubicBezTo>
                  <a:cubicBezTo>
                    <a:pt x="4069" y="8184"/>
                    <a:pt x="4191" y="8149"/>
                    <a:pt x="4312" y="8149"/>
                  </a:cubicBezTo>
                  <a:close/>
                  <a:moveTo>
                    <a:pt x="4498" y="0"/>
                  </a:moveTo>
                  <a:lnTo>
                    <a:pt x="4181" y="190"/>
                  </a:lnTo>
                  <a:cubicBezTo>
                    <a:pt x="4688" y="1046"/>
                    <a:pt x="4814" y="2122"/>
                    <a:pt x="4023" y="2851"/>
                  </a:cubicBezTo>
                  <a:cubicBezTo>
                    <a:pt x="3791" y="3047"/>
                    <a:pt x="3581" y="3129"/>
                    <a:pt x="3390" y="3129"/>
                  </a:cubicBezTo>
                  <a:cubicBezTo>
                    <a:pt x="2722" y="3129"/>
                    <a:pt x="2292" y="2126"/>
                    <a:pt x="1996" y="1584"/>
                  </a:cubicBezTo>
                  <a:cubicBezTo>
                    <a:pt x="1742" y="1172"/>
                    <a:pt x="1394" y="1109"/>
                    <a:pt x="1046" y="950"/>
                  </a:cubicBezTo>
                  <a:lnTo>
                    <a:pt x="856" y="1489"/>
                  </a:lnTo>
                  <a:cubicBezTo>
                    <a:pt x="919" y="1489"/>
                    <a:pt x="1014" y="1489"/>
                    <a:pt x="1077" y="1521"/>
                  </a:cubicBezTo>
                  <a:cubicBezTo>
                    <a:pt x="1394" y="1647"/>
                    <a:pt x="1362" y="1964"/>
                    <a:pt x="1394" y="2249"/>
                  </a:cubicBezTo>
                  <a:cubicBezTo>
                    <a:pt x="1426" y="2534"/>
                    <a:pt x="1742" y="2724"/>
                    <a:pt x="1711" y="3041"/>
                  </a:cubicBezTo>
                  <a:cubicBezTo>
                    <a:pt x="1711" y="3199"/>
                    <a:pt x="1584" y="3326"/>
                    <a:pt x="1426" y="3357"/>
                  </a:cubicBezTo>
                  <a:cubicBezTo>
                    <a:pt x="1342" y="3388"/>
                    <a:pt x="1261" y="3402"/>
                    <a:pt x="1184" y="3402"/>
                  </a:cubicBezTo>
                  <a:cubicBezTo>
                    <a:pt x="943" y="3402"/>
                    <a:pt x="739" y="3264"/>
                    <a:pt x="571" y="3072"/>
                  </a:cubicBezTo>
                  <a:lnTo>
                    <a:pt x="1" y="3484"/>
                  </a:lnTo>
                  <a:cubicBezTo>
                    <a:pt x="1172" y="4529"/>
                    <a:pt x="1996" y="5923"/>
                    <a:pt x="2439" y="7474"/>
                  </a:cubicBezTo>
                  <a:cubicBezTo>
                    <a:pt x="2787" y="8773"/>
                    <a:pt x="2978" y="10800"/>
                    <a:pt x="4751" y="10926"/>
                  </a:cubicBezTo>
                  <a:cubicBezTo>
                    <a:pt x="4796" y="10929"/>
                    <a:pt x="4840" y="10930"/>
                    <a:pt x="4884" y="10930"/>
                  </a:cubicBezTo>
                  <a:cubicBezTo>
                    <a:pt x="6509" y="10930"/>
                    <a:pt x="7380" y="9241"/>
                    <a:pt x="7411" y="7823"/>
                  </a:cubicBezTo>
                  <a:cubicBezTo>
                    <a:pt x="7443" y="6271"/>
                    <a:pt x="6809" y="4751"/>
                    <a:pt x="6239" y="3357"/>
                  </a:cubicBezTo>
                  <a:cubicBezTo>
                    <a:pt x="5764" y="2217"/>
                    <a:pt x="5163" y="1046"/>
                    <a:pt x="4498"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08" name="Google Shape;1708;p51"/>
            <p:cNvSpPr/>
            <p:nvPr/>
          </p:nvSpPr>
          <p:spPr>
            <a:xfrm>
              <a:off x="3250451" y="1229215"/>
              <a:ext cx="201966" cy="185665"/>
            </a:xfrm>
            <a:custGeom>
              <a:avLst/>
              <a:gdLst/>
              <a:ahLst/>
              <a:cxnLst/>
              <a:rect l="l" t="t" r="r" b="b"/>
              <a:pathLst>
                <a:path w="6430" h="5911" extrusionOk="0">
                  <a:moveTo>
                    <a:pt x="3664" y="0"/>
                  </a:moveTo>
                  <a:cubicBezTo>
                    <a:pt x="3012" y="0"/>
                    <a:pt x="2371" y="285"/>
                    <a:pt x="1837" y="716"/>
                  </a:cubicBezTo>
                  <a:cubicBezTo>
                    <a:pt x="444" y="1825"/>
                    <a:pt x="0" y="3725"/>
                    <a:pt x="1046" y="5182"/>
                  </a:cubicBezTo>
                  <a:lnTo>
                    <a:pt x="1077" y="5182"/>
                  </a:lnTo>
                  <a:cubicBezTo>
                    <a:pt x="1362" y="5372"/>
                    <a:pt x="1647" y="5657"/>
                    <a:pt x="1901" y="5910"/>
                  </a:cubicBezTo>
                  <a:lnTo>
                    <a:pt x="2471" y="5498"/>
                  </a:lnTo>
                  <a:cubicBezTo>
                    <a:pt x="2027" y="5023"/>
                    <a:pt x="1964" y="4105"/>
                    <a:pt x="2597" y="4073"/>
                  </a:cubicBezTo>
                  <a:lnTo>
                    <a:pt x="2597" y="4042"/>
                  </a:lnTo>
                  <a:cubicBezTo>
                    <a:pt x="2661" y="3947"/>
                    <a:pt x="2692" y="3915"/>
                    <a:pt x="2787" y="3915"/>
                  </a:cubicBezTo>
                  <a:lnTo>
                    <a:pt x="2977" y="3376"/>
                  </a:lnTo>
                  <a:cubicBezTo>
                    <a:pt x="2756" y="3250"/>
                    <a:pt x="2471" y="3123"/>
                    <a:pt x="2312" y="2838"/>
                  </a:cubicBezTo>
                  <a:cubicBezTo>
                    <a:pt x="2059" y="2426"/>
                    <a:pt x="2217" y="1983"/>
                    <a:pt x="2439" y="1571"/>
                  </a:cubicBezTo>
                  <a:lnTo>
                    <a:pt x="2439" y="1508"/>
                  </a:lnTo>
                  <a:cubicBezTo>
                    <a:pt x="2775" y="1111"/>
                    <a:pt x="3189" y="943"/>
                    <a:pt x="3624" y="943"/>
                  </a:cubicBezTo>
                  <a:cubicBezTo>
                    <a:pt x="4543" y="943"/>
                    <a:pt x="5554" y="1692"/>
                    <a:pt x="6113" y="2616"/>
                  </a:cubicBezTo>
                  <a:lnTo>
                    <a:pt x="6429" y="2426"/>
                  </a:lnTo>
                  <a:cubicBezTo>
                    <a:pt x="6398" y="2331"/>
                    <a:pt x="6334" y="2268"/>
                    <a:pt x="6271" y="2268"/>
                  </a:cubicBezTo>
                  <a:cubicBezTo>
                    <a:pt x="5859" y="1635"/>
                    <a:pt x="5384" y="621"/>
                    <a:pt x="4719" y="273"/>
                  </a:cubicBezTo>
                  <a:cubicBezTo>
                    <a:pt x="4374" y="84"/>
                    <a:pt x="4017" y="0"/>
                    <a:pt x="3664"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09" name="Google Shape;1709;p51"/>
            <p:cNvSpPr/>
            <p:nvPr/>
          </p:nvSpPr>
          <p:spPr>
            <a:xfrm>
              <a:off x="3413595" y="1561344"/>
              <a:ext cx="110438" cy="69416"/>
            </a:xfrm>
            <a:custGeom>
              <a:avLst/>
              <a:gdLst/>
              <a:ahLst/>
              <a:cxnLst/>
              <a:rect l="l" t="t" r="r" b="b"/>
              <a:pathLst>
                <a:path w="3516" h="2210" extrusionOk="0">
                  <a:moveTo>
                    <a:pt x="959" y="272"/>
                  </a:moveTo>
                  <a:cubicBezTo>
                    <a:pt x="1324" y="272"/>
                    <a:pt x="1627" y="762"/>
                    <a:pt x="1995" y="815"/>
                  </a:cubicBezTo>
                  <a:lnTo>
                    <a:pt x="2185" y="815"/>
                  </a:lnTo>
                  <a:cubicBezTo>
                    <a:pt x="2332" y="800"/>
                    <a:pt x="2390" y="779"/>
                    <a:pt x="2442" y="779"/>
                  </a:cubicBezTo>
                  <a:cubicBezTo>
                    <a:pt x="2502" y="779"/>
                    <a:pt x="2554" y="808"/>
                    <a:pt x="2724" y="910"/>
                  </a:cubicBezTo>
                  <a:cubicBezTo>
                    <a:pt x="3009" y="1068"/>
                    <a:pt x="3104" y="1226"/>
                    <a:pt x="2882" y="1511"/>
                  </a:cubicBezTo>
                  <a:cubicBezTo>
                    <a:pt x="2787" y="1606"/>
                    <a:pt x="2629" y="1733"/>
                    <a:pt x="2470" y="1860"/>
                  </a:cubicBezTo>
                  <a:cubicBezTo>
                    <a:pt x="2272" y="1941"/>
                    <a:pt x="2065" y="1979"/>
                    <a:pt x="1861" y="1979"/>
                  </a:cubicBezTo>
                  <a:cubicBezTo>
                    <a:pt x="957" y="1979"/>
                    <a:pt x="131" y="1238"/>
                    <a:pt x="570" y="308"/>
                  </a:cubicBezTo>
                  <a:lnTo>
                    <a:pt x="570" y="308"/>
                  </a:lnTo>
                  <a:cubicBezTo>
                    <a:pt x="593" y="330"/>
                    <a:pt x="615" y="353"/>
                    <a:pt x="660" y="353"/>
                  </a:cubicBezTo>
                  <a:cubicBezTo>
                    <a:pt x="678" y="353"/>
                    <a:pt x="701" y="349"/>
                    <a:pt x="729" y="340"/>
                  </a:cubicBezTo>
                  <a:cubicBezTo>
                    <a:pt x="809" y="292"/>
                    <a:pt x="885" y="272"/>
                    <a:pt x="959" y="272"/>
                  </a:cubicBezTo>
                  <a:close/>
                  <a:moveTo>
                    <a:pt x="1018" y="1"/>
                  </a:moveTo>
                  <a:cubicBezTo>
                    <a:pt x="897" y="1"/>
                    <a:pt x="775" y="36"/>
                    <a:pt x="665" y="118"/>
                  </a:cubicBezTo>
                  <a:cubicBezTo>
                    <a:pt x="665" y="47"/>
                    <a:pt x="630" y="11"/>
                    <a:pt x="598" y="11"/>
                  </a:cubicBezTo>
                  <a:cubicBezTo>
                    <a:pt x="588" y="11"/>
                    <a:pt x="578" y="15"/>
                    <a:pt x="570" y="23"/>
                  </a:cubicBezTo>
                  <a:cubicBezTo>
                    <a:pt x="0" y="498"/>
                    <a:pt x="159" y="1385"/>
                    <a:pt x="665" y="1828"/>
                  </a:cubicBezTo>
                  <a:cubicBezTo>
                    <a:pt x="971" y="2083"/>
                    <a:pt x="1385" y="2210"/>
                    <a:pt x="1801" y="2210"/>
                  </a:cubicBezTo>
                  <a:cubicBezTo>
                    <a:pt x="2162" y="2210"/>
                    <a:pt x="2525" y="2114"/>
                    <a:pt x="2819" y="1923"/>
                  </a:cubicBezTo>
                  <a:cubicBezTo>
                    <a:pt x="3294" y="1606"/>
                    <a:pt x="3515" y="751"/>
                    <a:pt x="2850" y="498"/>
                  </a:cubicBezTo>
                  <a:cubicBezTo>
                    <a:pt x="2787" y="477"/>
                    <a:pt x="2724" y="470"/>
                    <a:pt x="2662" y="470"/>
                  </a:cubicBezTo>
                  <a:cubicBezTo>
                    <a:pt x="2537" y="470"/>
                    <a:pt x="2418" y="498"/>
                    <a:pt x="2312" y="498"/>
                  </a:cubicBezTo>
                  <a:cubicBezTo>
                    <a:pt x="2263" y="506"/>
                    <a:pt x="2218" y="509"/>
                    <a:pt x="2176" y="509"/>
                  </a:cubicBezTo>
                  <a:cubicBezTo>
                    <a:pt x="1868" y="509"/>
                    <a:pt x="1736" y="317"/>
                    <a:pt x="1457" y="150"/>
                  </a:cubicBezTo>
                  <a:cubicBezTo>
                    <a:pt x="1331" y="60"/>
                    <a:pt x="1175" y="1"/>
                    <a:pt x="1018"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10" name="Google Shape;1710;p51"/>
            <p:cNvSpPr/>
            <p:nvPr/>
          </p:nvSpPr>
          <p:spPr>
            <a:xfrm>
              <a:off x="3308151" y="1257829"/>
              <a:ext cx="155197" cy="144392"/>
            </a:xfrm>
            <a:custGeom>
              <a:avLst/>
              <a:gdLst/>
              <a:ahLst/>
              <a:cxnLst/>
              <a:rect l="l" t="t" r="r" b="b"/>
              <a:pathLst>
                <a:path w="4941" h="4597" extrusionOk="0">
                  <a:moveTo>
                    <a:pt x="1719" y="209"/>
                  </a:moveTo>
                  <a:cubicBezTo>
                    <a:pt x="2456" y="209"/>
                    <a:pt x="3215" y="704"/>
                    <a:pt x="3706" y="1262"/>
                  </a:cubicBezTo>
                  <a:cubicBezTo>
                    <a:pt x="4117" y="1705"/>
                    <a:pt x="4339" y="2212"/>
                    <a:pt x="4402" y="2814"/>
                  </a:cubicBezTo>
                  <a:cubicBezTo>
                    <a:pt x="4466" y="3099"/>
                    <a:pt x="4434" y="3352"/>
                    <a:pt x="4307" y="3637"/>
                  </a:cubicBezTo>
                  <a:cubicBezTo>
                    <a:pt x="3952" y="4111"/>
                    <a:pt x="3624" y="4341"/>
                    <a:pt x="3337" y="4341"/>
                  </a:cubicBezTo>
                  <a:cubicBezTo>
                    <a:pt x="3087" y="4341"/>
                    <a:pt x="2869" y="4166"/>
                    <a:pt x="2692" y="3827"/>
                  </a:cubicBezTo>
                  <a:cubicBezTo>
                    <a:pt x="2407" y="3384"/>
                    <a:pt x="2344" y="2846"/>
                    <a:pt x="1964" y="2497"/>
                  </a:cubicBezTo>
                  <a:cubicBezTo>
                    <a:pt x="1457" y="1927"/>
                    <a:pt x="0" y="2180"/>
                    <a:pt x="824" y="629"/>
                  </a:cubicBezTo>
                  <a:cubicBezTo>
                    <a:pt x="855" y="597"/>
                    <a:pt x="824" y="534"/>
                    <a:pt x="824" y="502"/>
                  </a:cubicBezTo>
                  <a:cubicBezTo>
                    <a:pt x="1104" y="296"/>
                    <a:pt x="1410" y="209"/>
                    <a:pt x="1719" y="209"/>
                  </a:cubicBezTo>
                  <a:close/>
                  <a:moveTo>
                    <a:pt x="1784" y="0"/>
                  </a:moveTo>
                  <a:cubicBezTo>
                    <a:pt x="1341" y="0"/>
                    <a:pt x="916" y="168"/>
                    <a:pt x="570" y="565"/>
                  </a:cubicBezTo>
                  <a:lnTo>
                    <a:pt x="570" y="629"/>
                  </a:lnTo>
                  <a:cubicBezTo>
                    <a:pt x="380" y="1040"/>
                    <a:pt x="222" y="1452"/>
                    <a:pt x="475" y="1895"/>
                  </a:cubicBezTo>
                  <a:cubicBezTo>
                    <a:pt x="634" y="2180"/>
                    <a:pt x="855" y="2307"/>
                    <a:pt x="1140" y="2402"/>
                  </a:cubicBezTo>
                  <a:cubicBezTo>
                    <a:pt x="1489" y="2529"/>
                    <a:pt x="1869" y="2656"/>
                    <a:pt x="2090" y="3036"/>
                  </a:cubicBezTo>
                  <a:cubicBezTo>
                    <a:pt x="2409" y="3599"/>
                    <a:pt x="2822" y="4597"/>
                    <a:pt x="3475" y="4597"/>
                  </a:cubicBezTo>
                  <a:cubicBezTo>
                    <a:pt x="3667" y="4597"/>
                    <a:pt x="3880" y="4511"/>
                    <a:pt x="4117" y="4302"/>
                  </a:cubicBezTo>
                  <a:cubicBezTo>
                    <a:pt x="4941" y="3637"/>
                    <a:pt x="4814" y="2561"/>
                    <a:pt x="4276" y="1674"/>
                  </a:cubicBezTo>
                  <a:cubicBezTo>
                    <a:pt x="3738" y="750"/>
                    <a:pt x="2720" y="0"/>
                    <a:pt x="1784"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11" name="Google Shape;1711;p51"/>
            <p:cNvSpPr/>
            <p:nvPr/>
          </p:nvSpPr>
          <p:spPr>
            <a:xfrm>
              <a:off x="3307146" y="1264394"/>
              <a:ext cx="140277" cy="129786"/>
            </a:xfrm>
            <a:custGeom>
              <a:avLst/>
              <a:gdLst/>
              <a:ahLst/>
              <a:cxnLst/>
              <a:rect l="l" t="t" r="r" b="b"/>
              <a:pathLst>
                <a:path w="4466" h="4132" extrusionOk="0">
                  <a:moveTo>
                    <a:pt x="1751" y="0"/>
                  </a:moveTo>
                  <a:cubicBezTo>
                    <a:pt x="1442" y="0"/>
                    <a:pt x="1136" y="87"/>
                    <a:pt x="856" y="293"/>
                  </a:cubicBezTo>
                  <a:cubicBezTo>
                    <a:pt x="856" y="325"/>
                    <a:pt x="887" y="388"/>
                    <a:pt x="856" y="420"/>
                  </a:cubicBezTo>
                  <a:cubicBezTo>
                    <a:pt x="1" y="2003"/>
                    <a:pt x="1457" y="1718"/>
                    <a:pt x="1996" y="2288"/>
                  </a:cubicBezTo>
                  <a:cubicBezTo>
                    <a:pt x="2376" y="2668"/>
                    <a:pt x="2439" y="3207"/>
                    <a:pt x="2724" y="3618"/>
                  </a:cubicBezTo>
                  <a:cubicBezTo>
                    <a:pt x="2901" y="3957"/>
                    <a:pt x="3119" y="4132"/>
                    <a:pt x="3369" y="4132"/>
                  </a:cubicBezTo>
                  <a:cubicBezTo>
                    <a:pt x="3656" y="4132"/>
                    <a:pt x="3984" y="3902"/>
                    <a:pt x="4339" y="3428"/>
                  </a:cubicBezTo>
                  <a:cubicBezTo>
                    <a:pt x="4466" y="3143"/>
                    <a:pt x="4466" y="2890"/>
                    <a:pt x="4434" y="2605"/>
                  </a:cubicBezTo>
                  <a:cubicBezTo>
                    <a:pt x="4371" y="2003"/>
                    <a:pt x="4149" y="1496"/>
                    <a:pt x="3738" y="1053"/>
                  </a:cubicBezTo>
                  <a:cubicBezTo>
                    <a:pt x="3247" y="495"/>
                    <a:pt x="2488" y="0"/>
                    <a:pt x="1751" y="0"/>
                  </a:cubicBezTo>
                  <a:close/>
                </a:path>
              </a:pathLst>
            </a:custGeom>
            <a:solidFill>
              <a:schemeClr val="accent6"/>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12" name="Google Shape;1712;p51"/>
            <p:cNvSpPr/>
            <p:nvPr/>
          </p:nvSpPr>
          <p:spPr>
            <a:xfrm>
              <a:off x="3417584" y="1568945"/>
              <a:ext cx="93508" cy="53209"/>
            </a:xfrm>
            <a:custGeom>
              <a:avLst/>
              <a:gdLst/>
              <a:ahLst/>
              <a:cxnLst/>
              <a:rect l="l" t="t" r="r" b="b"/>
              <a:pathLst>
                <a:path w="2977" h="1694" extrusionOk="0">
                  <a:moveTo>
                    <a:pt x="825" y="0"/>
                  </a:moveTo>
                  <a:cubicBezTo>
                    <a:pt x="753" y="0"/>
                    <a:pt x="679" y="20"/>
                    <a:pt x="602" y="66"/>
                  </a:cubicBezTo>
                  <a:cubicBezTo>
                    <a:pt x="574" y="75"/>
                    <a:pt x="551" y="79"/>
                    <a:pt x="533" y="79"/>
                  </a:cubicBezTo>
                  <a:cubicBezTo>
                    <a:pt x="488" y="79"/>
                    <a:pt x="466" y="57"/>
                    <a:pt x="443" y="34"/>
                  </a:cubicBezTo>
                  <a:lnTo>
                    <a:pt x="443" y="34"/>
                  </a:lnTo>
                  <a:cubicBezTo>
                    <a:pt x="1" y="971"/>
                    <a:pt x="841" y="1694"/>
                    <a:pt x="1752" y="1694"/>
                  </a:cubicBezTo>
                  <a:cubicBezTo>
                    <a:pt x="1950" y="1694"/>
                    <a:pt x="2151" y="1660"/>
                    <a:pt x="2343" y="1586"/>
                  </a:cubicBezTo>
                  <a:cubicBezTo>
                    <a:pt x="2502" y="1491"/>
                    <a:pt x="2692" y="1428"/>
                    <a:pt x="2755" y="1269"/>
                  </a:cubicBezTo>
                  <a:cubicBezTo>
                    <a:pt x="2977" y="984"/>
                    <a:pt x="2882" y="826"/>
                    <a:pt x="2597" y="668"/>
                  </a:cubicBezTo>
                  <a:cubicBezTo>
                    <a:pt x="2407" y="554"/>
                    <a:pt x="2365" y="531"/>
                    <a:pt x="2293" y="531"/>
                  </a:cubicBezTo>
                  <a:cubicBezTo>
                    <a:pt x="2246" y="531"/>
                    <a:pt x="2185" y="541"/>
                    <a:pt x="2058" y="541"/>
                  </a:cubicBezTo>
                  <a:lnTo>
                    <a:pt x="1868" y="541"/>
                  </a:lnTo>
                  <a:cubicBezTo>
                    <a:pt x="1497" y="515"/>
                    <a:pt x="1193" y="0"/>
                    <a:pt x="825" y="0"/>
                  </a:cubicBezTo>
                  <a:close/>
                </a:path>
              </a:pathLst>
            </a:custGeom>
            <a:solidFill>
              <a:schemeClr val="accent6"/>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13" name="Google Shape;1713;p51"/>
            <p:cNvSpPr/>
            <p:nvPr/>
          </p:nvSpPr>
          <p:spPr>
            <a:xfrm>
              <a:off x="3313114" y="1351180"/>
              <a:ext cx="53743" cy="59585"/>
            </a:xfrm>
            <a:custGeom>
              <a:avLst/>
              <a:gdLst/>
              <a:ahLst/>
              <a:cxnLst/>
              <a:rect l="l" t="t" r="r" b="b"/>
              <a:pathLst>
                <a:path w="1711" h="1897" extrusionOk="0">
                  <a:moveTo>
                    <a:pt x="848" y="151"/>
                  </a:moveTo>
                  <a:cubicBezTo>
                    <a:pt x="989" y="151"/>
                    <a:pt x="1083" y="221"/>
                    <a:pt x="1109" y="380"/>
                  </a:cubicBezTo>
                  <a:cubicBezTo>
                    <a:pt x="1141" y="507"/>
                    <a:pt x="1141" y="602"/>
                    <a:pt x="1141" y="697"/>
                  </a:cubicBezTo>
                  <a:cubicBezTo>
                    <a:pt x="1172" y="824"/>
                    <a:pt x="1172" y="919"/>
                    <a:pt x="1236" y="982"/>
                  </a:cubicBezTo>
                  <a:cubicBezTo>
                    <a:pt x="1267" y="1109"/>
                    <a:pt x="1394" y="1172"/>
                    <a:pt x="1426" y="1299"/>
                  </a:cubicBezTo>
                  <a:cubicBezTo>
                    <a:pt x="1552" y="1552"/>
                    <a:pt x="1394" y="1710"/>
                    <a:pt x="1141" y="1710"/>
                  </a:cubicBezTo>
                  <a:cubicBezTo>
                    <a:pt x="824" y="1710"/>
                    <a:pt x="602" y="1457"/>
                    <a:pt x="444" y="1235"/>
                  </a:cubicBezTo>
                  <a:cubicBezTo>
                    <a:pt x="286" y="982"/>
                    <a:pt x="159" y="317"/>
                    <a:pt x="602" y="222"/>
                  </a:cubicBezTo>
                  <a:cubicBezTo>
                    <a:pt x="634" y="222"/>
                    <a:pt x="634" y="190"/>
                    <a:pt x="634" y="190"/>
                  </a:cubicBezTo>
                  <a:cubicBezTo>
                    <a:pt x="666" y="190"/>
                    <a:pt x="697" y="190"/>
                    <a:pt x="761" y="159"/>
                  </a:cubicBezTo>
                  <a:cubicBezTo>
                    <a:pt x="792" y="153"/>
                    <a:pt x="821" y="151"/>
                    <a:pt x="848" y="151"/>
                  </a:cubicBezTo>
                  <a:close/>
                  <a:moveTo>
                    <a:pt x="824" y="0"/>
                  </a:moveTo>
                  <a:cubicBezTo>
                    <a:pt x="729" y="0"/>
                    <a:pt x="666" y="32"/>
                    <a:pt x="634" y="127"/>
                  </a:cubicBezTo>
                  <a:lnTo>
                    <a:pt x="634" y="159"/>
                  </a:lnTo>
                  <a:cubicBezTo>
                    <a:pt x="1" y="190"/>
                    <a:pt x="64" y="1109"/>
                    <a:pt x="507" y="1584"/>
                  </a:cubicBezTo>
                  <a:cubicBezTo>
                    <a:pt x="684" y="1760"/>
                    <a:pt x="901" y="1897"/>
                    <a:pt x="1158" y="1897"/>
                  </a:cubicBezTo>
                  <a:cubicBezTo>
                    <a:pt x="1224" y="1897"/>
                    <a:pt x="1292" y="1888"/>
                    <a:pt x="1362" y="1869"/>
                  </a:cubicBezTo>
                  <a:cubicBezTo>
                    <a:pt x="1489" y="1805"/>
                    <a:pt x="1616" y="1710"/>
                    <a:pt x="1647" y="1552"/>
                  </a:cubicBezTo>
                  <a:cubicBezTo>
                    <a:pt x="1711" y="1267"/>
                    <a:pt x="1394" y="1014"/>
                    <a:pt x="1331" y="760"/>
                  </a:cubicBezTo>
                  <a:cubicBezTo>
                    <a:pt x="1299" y="475"/>
                    <a:pt x="1331" y="159"/>
                    <a:pt x="1046" y="32"/>
                  </a:cubicBezTo>
                  <a:cubicBezTo>
                    <a:pt x="982" y="0"/>
                    <a:pt x="887" y="0"/>
                    <a:pt x="824"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14" name="Google Shape;1714;p51"/>
            <p:cNvSpPr/>
            <p:nvPr/>
          </p:nvSpPr>
          <p:spPr>
            <a:xfrm>
              <a:off x="3318077" y="1355891"/>
              <a:ext cx="41838" cy="49031"/>
            </a:xfrm>
            <a:custGeom>
              <a:avLst/>
              <a:gdLst/>
              <a:ahLst/>
              <a:cxnLst/>
              <a:rect l="l" t="t" r="r" b="b"/>
              <a:pathLst>
                <a:path w="1332" h="1561" extrusionOk="0">
                  <a:moveTo>
                    <a:pt x="684" y="1"/>
                  </a:moveTo>
                  <a:cubicBezTo>
                    <a:pt x="650" y="1"/>
                    <a:pt x="612" y="3"/>
                    <a:pt x="571" y="9"/>
                  </a:cubicBezTo>
                  <a:cubicBezTo>
                    <a:pt x="539" y="40"/>
                    <a:pt x="508" y="40"/>
                    <a:pt x="476" y="40"/>
                  </a:cubicBezTo>
                  <a:cubicBezTo>
                    <a:pt x="476" y="72"/>
                    <a:pt x="413" y="72"/>
                    <a:pt x="413" y="72"/>
                  </a:cubicBezTo>
                  <a:cubicBezTo>
                    <a:pt x="1" y="167"/>
                    <a:pt x="128" y="800"/>
                    <a:pt x="254" y="1085"/>
                  </a:cubicBezTo>
                  <a:cubicBezTo>
                    <a:pt x="381" y="1307"/>
                    <a:pt x="666" y="1560"/>
                    <a:pt x="951" y="1560"/>
                  </a:cubicBezTo>
                  <a:cubicBezTo>
                    <a:pt x="1173" y="1560"/>
                    <a:pt x="1331" y="1402"/>
                    <a:pt x="1236" y="1149"/>
                  </a:cubicBezTo>
                  <a:cubicBezTo>
                    <a:pt x="1173" y="1085"/>
                    <a:pt x="1109" y="959"/>
                    <a:pt x="1046" y="832"/>
                  </a:cubicBezTo>
                  <a:cubicBezTo>
                    <a:pt x="1014" y="705"/>
                    <a:pt x="983" y="642"/>
                    <a:pt x="983" y="547"/>
                  </a:cubicBezTo>
                  <a:cubicBezTo>
                    <a:pt x="951" y="452"/>
                    <a:pt x="951" y="357"/>
                    <a:pt x="951" y="230"/>
                  </a:cubicBezTo>
                  <a:cubicBezTo>
                    <a:pt x="951" y="71"/>
                    <a:pt x="862" y="1"/>
                    <a:pt x="684" y="1"/>
                  </a:cubicBezTo>
                  <a:close/>
                </a:path>
              </a:pathLst>
            </a:custGeom>
            <a:solidFill>
              <a:schemeClr val="accent6"/>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15" name="Google Shape;1715;p51"/>
            <p:cNvSpPr/>
            <p:nvPr/>
          </p:nvSpPr>
          <p:spPr>
            <a:xfrm>
              <a:off x="3061457" y="1103481"/>
              <a:ext cx="46769" cy="175111"/>
            </a:xfrm>
            <a:custGeom>
              <a:avLst/>
              <a:gdLst/>
              <a:ahLst/>
              <a:cxnLst/>
              <a:rect l="l" t="t" r="r" b="b"/>
              <a:pathLst>
                <a:path w="1489" h="5575" extrusionOk="0">
                  <a:moveTo>
                    <a:pt x="0" y="1"/>
                  </a:moveTo>
                  <a:cubicBezTo>
                    <a:pt x="444" y="602"/>
                    <a:pt x="539" y="1172"/>
                    <a:pt x="412" y="1932"/>
                  </a:cubicBezTo>
                  <a:cubicBezTo>
                    <a:pt x="317" y="2471"/>
                    <a:pt x="159" y="2946"/>
                    <a:pt x="159" y="3453"/>
                  </a:cubicBezTo>
                  <a:cubicBezTo>
                    <a:pt x="159" y="4346"/>
                    <a:pt x="719" y="4791"/>
                    <a:pt x="1023" y="5447"/>
                  </a:cubicBezTo>
                  <a:lnTo>
                    <a:pt x="1023" y="5447"/>
                  </a:lnTo>
                  <a:cubicBezTo>
                    <a:pt x="769" y="4850"/>
                    <a:pt x="610" y="4414"/>
                    <a:pt x="729" y="3674"/>
                  </a:cubicBezTo>
                  <a:cubicBezTo>
                    <a:pt x="887" y="2407"/>
                    <a:pt x="1489" y="1236"/>
                    <a:pt x="570" y="127"/>
                  </a:cubicBezTo>
                  <a:cubicBezTo>
                    <a:pt x="539" y="135"/>
                    <a:pt x="511" y="139"/>
                    <a:pt x="487" y="139"/>
                  </a:cubicBezTo>
                  <a:cubicBezTo>
                    <a:pt x="416" y="139"/>
                    <a:pt x="380" y="104"/>
                    <a:pt x="380" y="32"/>
                  </a:cubicBezTo>
                  <a:cubicBezTo>
                    <a:pt x="254" y="1"/>
                    <a:pt x="127" y="1"/>
                    <a:pt x="0" y="1"/>
                  </a:cubicBezTo>
                  <a:close/>
                  <a:moveTo>
                    <a:pt x="1023" y="5447"/>
                  </a:moveTo>
                  <a:cubicBezTo>
                    <a:pt x="1040" y="5489"/>
                    <a:pt x="1059" y="5531"/>
                    <a:pt x="1077" y="5574"/>
                  </a:cubicBezTo>
                  <a:cubicBezTo>
                    <a:pt x="1060" y="5531"/>
                    <a:pt x="1042" y="5489"/>
                    <a:pt x="1023" y="5447"/>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16" name="Google Shape;1716;p51"/>
            <p:cNvSpPr/>
            <p:nvPr/>
          </p:nvSpPr>
          <p:spPr>
            <a:xfrm>
              <a:off x="3109200" y="1090540"/>
              <a:ext cx="48780" cy="123127"/>
            </a:xfrm>
            <a:custGeom>
              <a:avLst/>
              <a:gdLst/>
              <a:ahLst/>
              <a:cxnLst/>
              <a:rect l="l" t="t" r="r" b="b"/>
              <a:pathLst>
                <a:path w="1553" h="3920" extrusionOk="0">
                  <a:moveTo>
                    <a:pt x="539" y="1"/>
                  </a:moveTo>
                  <a:cubicBezTo>
                    <a:pt x="349" y="64"/>
                    <a:pt x="190" y="128"/>
                    <a:pt x="0" y="191"/>
                  </a:cubicBezTo>
                  <a:cubicBezTo>
                    <a:pt x="317" y="571"/>
                    <a:pt x="539" y="983"/>
                    <a:pt x="539" y="1458"/>
                  </a:cubicBezTo>
                  <a:cubicBezTo>
                    <a:pt x="539" y="2249"/>
                    <a:pt x="0" y="3421"/>
                    <a:pt x="982" y="3865"/>
                  </a:cubicBezTo>
                  <a:cubicBezTo>
                    <a:pt x="1052" y="3903"/>
                    <a:pt x="1094" y="3919"/>
                    <a:pt x="1115" y="3919"/>
                  </a:cubicBezTo>
                  <a:cubicBezTo>
                    <a:pt x="1203" y="3919"/>
                    <a:pt x="970" y="3656"/>
                    <a:pt x="919" y="3453"/>
                  </a:cubicBezTo>
                  <a:cubicBezTo>
                    <a:pt x="824" y="3200"/>
                    <a:pt x="792" y="2914"/>
                    <a:pt x="792" y="2629"/>
                  </a:cubicBezTo>
                  <a:cubicBezTo>
                    <a:pt x="761" y="1869"/>
                    <a:pt x="1552" y="571"/>
                    <a:pt x="602" y="128"/>
                  </a:cubicBezTo>
                  <a:cubicBezTo>
                    <a:pt x="539" y="128"/>
                    <a:pt x="507" y="96"/>
                    <a:pt x="539"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17" name="Google Shape;1717;p51"/>
            <p:cNvSpPr/>
            <p:nvPr/>
          </p:nvSpPr>
          <p:spPr>
            <a:xfrm>
              <a:off x="3169884" y="1074646"/>
              <a:ext cx="45796" cy="151208"/>
            </a:xfrm>
            <a:custGeom>
              <a:avLst/>
              <a:gdLst/>
              <a:ahLst/>
              <a:cxnLst/>
              <a:rect l="l" t="t" r="r" b="b"/>
              <a:pathLst>
                <a:path w="1458" h="4814" extrusionOk="0">
                  <a:moveTo>
                    <a:pt x="760" y="0"/>
                  </a:moveTo>
                  <a:cubicBezTo>
                    <a:pt x="475" y="64"/>
                    <a:pt x="254" y="127"/>
                    <a:pt x="0" y="222"/>
                  </a:cubicBezTo>
                  <a:cubicBezTo>
                    <a:pt x="444" y="539"/>
                    <a:pt x="570" y="950"/>
                    <a:pt x="570" y="1489"/>
                  </a:cubicBezTo>
                  <a:cubicBezTo>
                    <a:pt x="507" y="2059"/>
                    <a:pt x="285" y="2597"/>
                    <a:pt x="349" y="3167"/>
                  </a:cubicBezTo>
                  <a:cubicBezTo>
                    <a:pt x="444" y="3611"/>
                    <a:pt x="824" y="4719"/>
                    <a:pt x="1394" y="4814"/>
                  </a:cubicBezTo>
                  <a:lnTo>
                    <a:pt x="1457" y="4814"/>
                  </a:lnTo>
                  <a:cubicBezTo>
                    <a:pt x="1425" y="4814"/>
                    <a:pt x="1362" y="4719"/>
                    <a:pt x="1235" y="4561"/>
                  </a:cubicBezTo>
                  <a:cubicBezTo>
                    <a:pt x="1109" y="4371"/>
                    <a:pt x="982" y="4181"/>
                    <a:pt x="919" y="3959"/>
                  </a:cubicBezTo>
                  <a:cubicBezTo>
                    <a:pt x="760" y="3642"/>
                    <a:pt x="665" y="3325"/>
                    <a:pt x="634" y="2977"/>
                  </a:cubicBezTo>
                  <a:cubicBezTo>
                    <a:pt x="507" y="1995"/>
                    <a:pt x="1362" y="950"/>
                    <a:pt x="760"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18" name="Google Shape;1718;p51"/>
            <p:cNvSpPr/>
            <p:nvPr/>
          </p:nvSpPr>
          <p:spPr>
            <a:xfrm>
              <a:off x="3226579" y="1061705"/>
              <a:ext cx="53743" cy="119389"/>
            </a:xfrm>
            <a:custGeom>
              <a:avLst/>
              <a:gdLst/>
              <a:ahLst/>
              <a:cxnLst/>
              <a:rect l="l" t="t" r="r" b="b"/>
              <a:pathLst>
                <a:path w="1711" h="3801" extrusionOk="0">
                  <a:moveTo>
                    <a:pt x="1331" y="1"/>
                  </a:moveTo>
                  <a:lnTo>
                    <a:pt x="1331" y="1"/>
                  </a:lnTo>
                  <a:cubicBezTo>
                    <a:pt x="1014" y="32"/>
                    <a:pt x="729" y="64"/>
                    <a:pt x="444" y="159"/>
                  </a:cubicBezTo>
                  <a:cubicBezTo>
                    <a:pt x="697" y="634"/>
                    <a:pt x="475" y="1046"/>
                    <a:pt x="317" y="1521"/>
                  </a:cubicBezTo>
                  <a:cubicBezTo>
                    <a:pt x="0" y="2439"/>
                    <a:pt x="380" y="3389"/>
                    <a:pt x="1204" y="3801"/>
                  </a:cubicBezTo>
                  <a:cubicBezTo>
                    <a:pt x="919" y="3389"/>
                    <a:pt x="697" y="2946"/>
                    <a:pt x="697" y="2439"/>
                  </a:cubicBezTo>
                  <a:cubicBezTo>
                    <a:pt x="697" y="1616"/>
                    <a:pt x="1711" y="824"/>
                    <a:pt x="1331"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19" name="Google Shape;1719;p51"/>
            <p:cNvSpPr/>
            <p:nvPr/>
          </p:nvSpPr>
          <p:spPr>
            <a:xfrm>
              <a:off x="3289242" y="1053759"/>
              <a:ext cx="34834" cy="87571"/>
            </a:xfrm>
            <a:custGeom>
              <a:avLst/>
              <a:gdLst/>
              <a:ahLst/>
              <a:cxnLst/>
              <a:rect l="l" t="t" r="r" b="b"/>
              <a:pathLst>
                <a:path w="1109" h="2788" extrusionOk="0">
                  <a:moveTo>
                    <a:pt x="1109" y="0"/>
                  </a:moveTo>
                  <a:cubicBezTo>
                    <a:pt x="919" y="32"/>
                    <a:pt x="666" y="32"/>
                    <a:pt x="476" y="95"/>
                  </a:cubicBezTo>
                  <a:cubicBezTo>
                    <a:pt x="507" y="444"/>
                    <a:pt x="349" y="760"/>
                    <a:pt x="254" y="1077"/>
                  </a:cubicBezTo>
                  <a:cubicBezTo>
                    <a:pt x="1" y="1900"/>
                    <a:pt x="476" y="2375"/>
                    <a:pt x="1077" y="2787"/>
                  </a:cubicBezTo>
                  <a:cubicBezTo>
                    <a:pt x="666" y="1900"/>
                    <a:pt x="666" y="919"/>
                    <a:pt x="1109"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20" name="Google Shape;1720;p51"/>
            <p:cNvSpPr/>
            <p:nvPr/>
          </p:nvSpPr>
          <p:spPr>
            <a:xfrm>
              <a:off x="3352910" y="1049770"/>
              <a:ext cx="30876" cy="84587"/>
            </a:xfrm>
            <a:custGeom>
              <a:avLst/>
              <a:gdLst/>
              <a:ahLst/>
              <a:cxnLst/>
              <a:rect l="l" t="t" r="r" b="b"/>
              <a:pathLst>
                <a:path w="983" h="2693" extrusionOk="0">
                  <a:moveTo>
                    <a:pt x="982" y="1"/>
                  </a:moveTo>
                  <a:lnTo>
                    <a:pt x="982" y="1"/>
                  </a:lnTo>
                  <a:cubicBezTo>
                    <a:pt x="760" y="64"/>
                    <a:pt x="539" y="64"/>
                    <a:pt x="317" y="64"/>
                  </a:cubicBezTo>
                  <a:cubicBezTo>
                    <a:pt x="0" y="951"/>
                    <a:pt x="697" y="1869"/>
                    <a:pt x="507" y="2692"/>
                  </a:cubicBezTo>
                  <a:cubicBezTo>
                    <a:pt x="982" y="2186"/>
                    <a:pt x="950" y="1584"/>
                    <a:pt x="824" y="887"/>
                  </a:cubicBezTo>
                  <a:cubicBezTo>
                    <a:pt x="760" y="571"/>
                    <a:pt x="792" y="254"/>
                    <a:pt x="982"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21" name="Google Shape;1721;p51"/>
            <p:cNvSpPr/>
            <p:nvPr/>
          </p:nvSpPr>
          <p:spPr>
            <a:xfrm>
              <a:off x="3416578" y="1051748"/>
              <a:ext cx="45764" cy="90555"/>
            </a:xfrm>
            <a:custGeom>
              <a:avLst/>
              <a:gdLst/>
              <a:ahLst/>
              <a:cxnLst/>
              <a:rect l="l" t="t" r="r" b="b"/>
              <a:pathLst>
                <a:path w="1457" h="2883" extrusionOk="0">
                  <a:moveTo>
                    <a:pt x="254" y="1"/>
                  </a:moveTo>
                  <a:cubicBezTo>
                    <a:pt x="0" y="729"/>
                    <a:pt x="95" y="1458"/>
                    <a:pt x="634" y="2059"/>
                  </a:cubicBezTo>
                  <a:cubicBezTo>
                    <a:pt x="887" y="2313"/>
                    <a:pt x="1172" y="2566"/>
                    <a:pt x="1425" y="2883"/>
                  </a:cubicBezTo>
                  <a:cubicBezTo>
                    <a:pt x="1457" y="2471"/>
                    <a:pt x="1457" y="2091"/>
                    <a:pt x="1299" y="1679"/>
                  </a:cubicBezTo>
                  <a:cubicBezTo>
                    <a:pt x="1172" y="1331"/>
                    <a:pt x="982" y="1109"/>
                    <a:pt x="792" y="824"/>
                  </a:cubicBezTo>
                  <a:cubicBezTo>
                    <a:pt x="634" y="539"/>
                    <a:pt x="634" y="254"/>
                    <a:pt x="792" y="33"/>
                  </a:cubicBezTo>
                  <a:cubicBezTo>
                    <a:pt x="634" y="1"/>
                    <a:pt x="412" y="1"/>
                    <a:pt x="254"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22" name="Google Shape;1722;p51"/>
            <p:cNvSpPr/>
            <p:nvPr/>
          </p:nvSpPr>
          <p:spPr>
            <a:xfrm>
              <a:off x="3469284" y="1054732"/>
              <a:ext cx="42812" cy="81603"/>
            </a:xfrm>
            <a:custGeom>
              <a:avLst/>
              <a:gdLst/>
              <a:ahLst/>
              <a:cxnLst/>
              <a:rect l="l" t="t" r="r" b="b"/>
              <a:pathLst>
                <a:path w="1363" h="2598" extrusionOk="0">
                  <a:moveTo>
                    <a:pt x="317" y="1"/>
                  </a:moveTo>
                  <a:cubicBezTo>
                    <a:pt x="1" y="1014"/>
                    <a:pt x="1014" y="1711"/>
                    <a:pt x="1331" y="2598"/>
                  </a:cubicBezTo>
                  <a:cubicBezTo>
                    <a:pt x="1362" y="2186"/>
                    <a:pt x="1331" y="1806"/>
                    <a:pt x="1109" y="1394"/>
                  </a:cubicBezTo>
                  <a:cubicBezTo>
                    <a:pt x="1046" y="1204"/>
                    <a:pt x="887" y="1014"/>
                    <a:pt x="856" y="824"/>
                  </a:cubicBezTo>
                  <a:cubicBezTo>
                    <a:pt x="729" y="508"/>
                    <a:pt x="761" y="254"/>
                    <a:pt x="951" y="33"/>
                  </a:cubicBezTo>
                  <a:cubicBezTo>
                    <a:pt x="729" y="33"/>
                    <a:pt x="539" y="1"/>
                    <a:pt x="317"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23" name="Google Shape;1723;p51"/>
            <p:cNvSpPr/>
            <p:nvPr/>
          </p:nvSpPr>
          <p:spPr>
            <a:xfrm>
              <a:off x="3533958" y="1047791"/>
              <a:ext cx="43786" cy="80598"/>
            </a:xfrm>
            <a:custGeom>
              <a:avLst/>
              <a:gdLst/>
              <a:ahLst/>
              <a:cxnLst/>
              <a:rect l="l" t="t" r="r" b="b"/>
              <a:pathLst>
                <a:path w="1394" h="2566" extrusionOk="0">
                  <a:moveTo>
                    <a:pt x="919" y="0"/>
                  </a:moveTo>
                  <a:lnTo>
                    <a:pt x="919" y="0"/>
                  </a:lnTo>
                  <a:cubicBezTo>
                    <a:pt x="760" y="64"/>
                    <a:pt x="570" y="127"/>
                    <a:pt x="380" y="159"/>
                  </a:cubicBezTo>
                  <a:cubicBezTo>
                    <a:pt x="0" y="1077"/>
                    <a:pt x="919" y="1774"/>
                    <a:pt x="1394" y="2565"/>
                  </a:cubicBezTo>
                  <a:cubicBezTo>
                    <a:pt x="1362" y="2280"/>
                    <a:pt x="1267" y="1964"/>
                    <a:pt x="1172" y="1710"/>
                  </a:cubicBezTo>
                  <a:cubicBezTo>
                    <a:pt x="1045" y="1457"/>
                    <a:pt x="887" y="1235"/>
                    <a:pt x="792" y="950"/>
                  </a:cubicBezTo>
                  <a:cubicBezTo>
                    <a:pt x="697" y="602"/>
                    <a:pt x="729" y="285"/>
                    <a:pt x="919"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24" name="Google Shape;1724;p51"/>
            <p:cNvSpPr/>
            <p:nvPr/>
          </p:nvSpPr>
          <p:spPr>
            <a:xfrm>
              <a:off x="3595615" y="1026903"/>
              <a:ext cx="24908" cy="59710"/>
            </a:xfrm>
            <a:custGeom>
              <a:avLst/>
              <a:gdLst/>
              <a:ahLst/>
              <a:cxnLst/>
              <a:rect l="l" t="t" r="r" b="b"/>
              <a:pathLst>
                <a:path w="793" h="1901" extrusionOk="0">
                  <a:moveTo>
                    <a:pt x="222" y="0"/>
                  </a:moveTo>
                  <a:cubicBezTo>
                    <a:pt x="159" y="32"/>
                    <a:pt x="64" y="95"/>
                    <a:pt x="1" y="190"/>
                  </a:cubicBezTo>
                  <a:cubicBezTo>
                    <a:pt x="32" y="855"/>
                    <a:pt x="286" y="1457"/>
                    <a:pt x="792" y="1900"/>
                  </a:cubicBezTo>
                  <a:cubicBezTo>
                    <a:pt x="697" y="1774"/>
                    <a:pt x="666" y="1615"/>
                    <a:pt x="634" y="1394"/>
                  </a:cubicBezTo>
                  <a:cubicBezTo>
                    <a:pt x="539" y="887"/>
                    <a:pt x="729" y="317"/>
                    <a:pt x="222"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25" name="Google Shape;1725;p51"/>
            <p:cNvSpPr/>
            <p:nvPr/>
          </p:nvSpPr>
          <p:spPr>
            <a:xfrm>
              <a:off x="2906260" y="643293"/>
              <a:ext cx="754060" cy="642177"/>
            </a:xfrm>
            <a:custGeom>
              <a:avLst/>
              <a:gdLst/>
              <a:ahLst/>
              <a:cxnLst/>
              <a:rect l="l" t="t" r="r" b="b"/>
              <a:pathLst>
                <a:path w="24007" h="20445" extrusionOk="0">
                  <a:moveTo>
                    <a:pt x="13777" y="2332"/>
                  </a:moveTo>
                  <a:cubicBezTo>
                    <a:pt x="14220" y="2744"/>
                    <a:pt x="14505" y="3283"/>
                    <a:pt x="14410" y="3916"/>
                  </a:cubicBezTo>
                  <a:cubicBezTo>
                    <a:pt x="14220" y="3979"/>
                    <a:pt x="14030" y="3979"/>
                    <a:pt x="13809" y="3979"/>
                  </a:cubicBezTo>
                  <a:cubicBezTo>
                    <a:pt x="14030" y="3409"/>
                    <a:pt x="13967" y="2871"/>
                    <a:pt x="13777" y="2332"/>
                  </a:cubicBezTo>
                  <a:close/>
                  <a:moveTo>
                    <a:pt x="16754" y="971"/>
                  </a:moveTo>
                  <a:lnTo>
                    <a:pt x="16754" y="971"/>
                  </a:lnTo>
                  <a:cubicBezTo>
                    <a:pt x="16437" y="1952"/>
                    <a:pt x="15614" y="2934"/>
                    <a:pt x="16026" y="3979"/>
                  </a:cubicBezTo>
                  <a:lnTo>
                    <a:pt x="15519" y="3979"/>
                  </a:lnTo>
                  <a:cubicBezTo>
                    <a:pt x="15234" y="2934"/>
                    <a:pt x="15645" y="2174"/>
                    <a:pt x="16342" y="1446"/>
                  </a:cubicBezTo>
                  <a:cubicBezTo>
                    <a:pt x="16501" y="1287"/>
                    <a:pt x="16627" y="1129"/>
                    <a:pt x="16754" y="971"/>
                  </a:cubicBezTo>
                  <a:close/>
                  <a:moveTo>
                    <a:pt x="12922" y="749"/>
                  </a:moveTo>
                  <a:lnTo>
                    <a:pt x="12922" y="749"/>
                  </a:lnTo>
                  <a:cubicBezTo>
                    <a:pt x="13080" y="1224"/>
                    <a:pt x="12795" y="1762"/>
                    <a:pt x="12542" y="2174"/>
                  </a:cubicBezTo>
                  <a:cubicBezTo>
                    <a:pt x="12447" y="2427"/>
                    <a:pt x="12320" y="2649"/>
                    <a:pt x="12225" y="2902"/>
                  </a:cubicBezTo>
                  <a:cubicBezTo>
                    <a:pt x="12162" y="3283"/>
                    <a:pt x="12225" y="3694"/>
                    <a:pt x="12384" y="4043"/>
                  </a:cubicBezTo>
                  <a:cubicBezTo>
                    <a:pt x="12194" y="4074"/>
                    <a:pt x="12035" y="4074"/>
                    <a:pt x="11845" y="4074"/>
                  </a:cubicBezTo>
                  <a:cubicBezTo>
                    <a:pt x="11275" y="2871"/>
                    <a:pt x="12827" y="1952"/>
                    <a:pt x="12922" y="749"/>
                  </a:cubicBezTo>
                  <a:close/>
                  <a:moveTo>
                    <a:pt x="18401" y="1604"/>
                  </a:moveTo>
                  <a:lnTo>
                    <a:pt x="18401" y="1604"/>
                  </a:lnTo>
                  <a:cubicBezTo>
                    <a:pt x="18369" y="2459"/>
                    <a:pt x="17324" y="3219"/>
                    <a:pt x="17831" y="4074"/>
                  </a:cubicBezTo>
                  <a:cubicBezTo>
                    <a:pt x="17577" y="4043"/>
                    <a:pt x="17387" y="4043"/>
                    <a:pt x="17134" y="4011"/>
                  </a:cubicBezTo>
                  <a:cubicBezTo>
                    <a:pt x="16754" y="3029"/>
                    <a:pt x="17926" y="2396"/>
                    <a:pt x="18401" y="1604"/>
                  </a:cubicBezTo>
                  <a:close/>
                  <a:moveTo>
                    <a:pt x="10705" y="2807"/>
                  </a:moveTo>
                  <a:cubicBezTo>
                    <a:pt x="10927" y="3219"/>
                    <a:pt x="10958" y="3663"/>
                    <a:pt x="10863" y="4138"/>
                  </a:cubicBezTo>
                  <a:lnTo>
                    <a:pt x="10483" y="4138"/>
                  </a:lnTo>
                  <a:cubicBezTo>
                    <a:pt x="10768" y="3726"/>
                    <a:pt x="10800" y="3251"/>
                    <a:pt x="10705" y="2807"/>
                  </a:cubicBezTo>
                  <a:close/>
                  <a:moveTo>
                    <a:pt x="9343" y="1509"/>
                  </a:moveTo>
                  <a:lnTo>
                    <a:pt x="9343" y="1509"/>
                  </a:lnTo>
                  <a:cubicBezTo>
                    <a:pt x="9058" y="1952"/>
                    <a:pt x="8742" y="2301"/>
                    <a:pt x="8647" y="2776"/>
                  </a:cubicBezTo>
                  <a:cubicBezTo>
                    <a:pt x="8520" y="3251"/>
                    <a:pt x="8678" y="3726"/>
                    <a:pt x="8868" y="4169"/>
                  </a:cubicBezTo>
                  <a:cubicBezTo>
                    <a:pt x="8583" y="4169"/>
                    <a:pt x="8362" y="4201"/>
                    <a:pt x="8077" y="4201"/>
                  </a:cubicBezTo>
                  <a:cubicBezTo>
                    <a:pt x="7855" y="3124"/>
                    <a:pt x="8362" y="1984"/>
                    <a:pt x="9343" y="1509"/>
                  </a:cubicBezTo>
                  <a:close/>
                  <a:moveTo>
                    <a:pt x="6810" y="1762"/>
                  </a:moveTo>
                  <a:lnTo>
                    <a:pt x="6810" y="1762"/>
                  </a:lnTo>
                  <a:cubicBezTo>
                    <a:pt x="6778" y="1984"/>
                    <a:pt x="6746" y="2269"/>
                    <a:pt x="6778" y="2491"/>
                  </a:cubicBezTo>
                  <a:cubicBezTo>
                    <a:pt x="6841" y="3093"/>
                    <a:pt x="7380" y="3694"/>
                    <a:pt x="6937" y="4233"/>
                  </a:cubicBezTo>
                  <a:lnTo>
                    <a:pt x="6937" y="4296"/>
                  </a:lnTo>
                  <a:cubicBezTo>
                    <a:pt x="6810" y="4296"/>
                    <a:pt x="6746" y="4328"/>
                    <a:pt x="6620" y="4328"/>
                  </a:cubicBezTo>
                  <a:cubicBezTo>
                    <a:pt x="6176" y="3504"/>
                    <a:pt x="6208" y="2491"/>
                    <a:pt x="6810" y="1762"/>
                  </a:cubicBezTo>
                  <a:close/>
                  <a:moveTo>
                    <a:pt x="20744" y="1446"/>
                  </a:moveTo>
                  <a:cubicBezTo>
                    <a:pt x="21029" y="2269"/>
                    <a:pt x="20586" y="2902"/>
                    <a:pt x="19952" y="3504"/>
                  </a:cubicBezTo>
                  <a:cubicBezTo>
                    <a:pt x="19636" y="3758"/>
                    <a:pt x="19477" y="4138"/>
                    <a:pt x="19667" y="4486"/>
                  </a:cubicBezTo>
                  <a:cubicBezTo>
                    <a:pt x="19477" y="4423"/>
                    <a:pt x="19287" y="4359"/>
                    <a:pt x="19066" y="4328"/>
                  </a:cubicBezTo>
                  <a:lnTo>
                    <a:pt x="19129" y="3536"/>
                  </a:lnTo>
                  <a:cubicBezTo>
                    <a:pt x="19192" y="3409"/>
                    <a:pt x="19287" y="3283"/>
                    <a:pt x="19414" y="3188"/>
                  </a:cubicBezTo>
                  <a:cubicBezTo>
                    <a:pt x="19477" y="3093"/>
                    <a:pt x="19572" y="3029"/>
                    <a:pt x="19667" y="2934"/>
                  </a:cubicBezTo>
                  <a:cubicBezTo>
                    <a:pt x="19921" y="2744"/>
                    <a:pt x="20143" y="2586"/>
                    <a:pt x="20364" y="2332"/>
                  </a:cubicBezTo>
                  <a:cubicBezTo>
                    <a:pt x="20554" y="2111"/>
                    <a:pt x="20713" y="1794"/>
                    <a:pt x="20744" y="1446"/>
                  </a:cubicBezTo>
                  <a:close/>
                  <a:moveTo>
                    <a:pt x="4245" y="1446"/>
                  </a:moveTo>
                  <a:lnTo>
                    <a:pt x="4245" y="1446"/>
                  </a:lnTo>
                  <a:cubicBezTo>
                    <a:pt x="4150" y="1826"/>
                    <a:pt x="4150" y="2237"/>
                    <a:pt x="4308" y="2617"/>
                  </a:cubicBezTo>
                  <a:cubicBezTo>
                    <a:pt x="4625" y="3346"/>
                    <a:pt x="5638" y="3663"/>
                    <a:pt x="5543" y="4518"/>
                  </a:cubicBezTo>
                  <a:cubicBezTo>
                    <a:pt x="5258" y="4613"/>
                    <a:pt x="5036" y="4676"/>
                    <a:pt x="4783" y="4771"/>
                  </a:cubicBezTo>
                  <a:lnTo>
                    <a:pt x="4783" y="4708"/>
                  </a:lnTo>
                  <a:cubicBezTo>
                    <a:pt x="4720" y="4233"/>
                    <a:pt x="4435" y="3916"/>
                    <a:pt x="4150" y="3568"/>
                  </a:cubicBezTo>
                  <a:cubicBezTo>
                    <a:pt x="3643" y="2871"/>
                    <a:pt x="3643" y="2016"/>
                    <a:pt x="4245" y="1446"/>
                  </a:cubicBezTo>
                  <a:close/>
                  <a:moveTo>
                    <a:pt x="22106" y="3536"/>
                  </a:moveTo>
                  <a:cubicBezTo>
                    <a:pt x="22106" y="3916"/>
                    <a:pt x="21948" y="4328"/>
                    <a:pt x="21663" y="4613"/>
                  </a:cubicBezTo>
                  <a:cubicBezTo>
                    <a:pt x="21473" y="4803"/>
                    <a:pt x="21188" y="4929"/>
                    <a:pt x="21093" y="5183"/>
                  </a:cubicBezTo>
                  <a:cubicBezTo>
                    <a:pt x="21029" y="5151"/>
                    <a:pt x="20903" y="5056"/>
                    <a:pt x="20839" y="5024"/>
                  </a:cubicBezTo>
                  <a:cubicBezTo>
                    <a:pt x="20618" y="4328"/>
                    <a:pt x="21631" y="4011"/>
                    <a:pt x="22106" y="3536"/>
                  </a:cubicBezTo>
                  <a:close/>
                  <a:moveTo>
                    <a:pt x="1743" y="1097"/>
                  </a:moveTo>
                  <a:lnTo>
                    <a:pt x="1743" y="1097"/>
                  </a:lnTo>
                  <a:cubicBezTo>
                    <a:pt x="1553" y="1541"/>
                    <a:pt x="1553" y="2966"/>
                    <a:pt x="1616" y="3188"/>
                  </a:cubicBezTo>
                  <a:cubicBezTo>
                    <a:pt x="1711" y="3504"/>
                    <a:pt x="1901" y="3758"/>
                    <a:pt x="2154" y="4011"/>
                  </a:cubicBezTo>
                  <a:cubicBezTo>
                    <a:pt x="2566" y="4391"/>
                    <a:pt x="3675" y="4391"/>
                    <a:pt x="3643" y="5246"/>
                  </a:cubicBezTo>
                  <a:cubicBezTo>
                    <a:pt x="3421" y="5341"/>
                    <a:pt x="3168" y="5499"/>
                    <a:pt x="2978" y="5689"/>
                  </a:cubicBezTo>
                  <a:cubicBezTo>
                    <a:pt x="2946" y="5499"/>
                    <a:pt x="2820" y="5278"/>
                    <a:pt x="2630" y="5056"/>
                  </a:cubicBezTo>
                  <a:cubicBezTo>
                    <a:pt x="2154" y="4549"/>
                    <a:pt x="1679" y="4264"/>
                    <a:pt x="1394" y="3599"/>
                  </a:cubicBezTo>
                  <a:cubicBezTo>
                    <a:pt x="1204" y="3124"/>
                    <a:pt x="1141" y="2586"/>
                    <a:pt x="1299" y="2047"/>
                  </a:cubicBezTo>
                  <a:cubicBezTo>
                    <a:pt x="1363" y="1857"/>
                    <a:pt x="1584" y="1351"/>
                    <a:pt x="1743" y="1097"/>
                  </a:cubicBezTo>
                  <a:close/>
                  <a:moveTo>
                    <a:pt x="18194" y="13130"/>
                  </a:moveTo>
                  <a:cubicBezTo>
                    <a:pt x="18180" y="13189"/>
                    <a:pt x="18170" y="13248"/>
                    <a:pt x="18164" y="13306"/>
                  </a:cubicBezTo>
                  <a:lnTo>
                    <a:pt x="18164" y="13306"/>
                  </a:lnTo>
                  <a:cubicBezTo>
                    <a:pt x="18176" y="13248"/>
                    <a:pt x="18191" y="13190"/>
                    <a:pt x="18211" y="13132"/>
                  </a:cubicBezTo>
                  <a:cubicBezTo>
                    <a:pt x="18205" y="13131"/>
                    <a:pt x="18200" y="13130"/>
                    <a:pt x="18194" y="13130"/>
                  </a:cubicBezTo>
                  <a:close/>
                  <a:moveTo>
                    <a:pt x="10634" y="13472"/>
                  </a:moveTo>
                  <a:cubicBezTo>
                    <a:pt x="10626" y="13475"/>
                    <a:pt x="10618" y="13477"/>
                    <a:pt x="10610" y="13480"/>
                  </a:cubicBezTo>
                  <a:cubicBezTo>
                    <a:pt x="10631" y="13532"/>
                    <a:pt x="10648" y="13583"/>
                    <a:pt x="10661" y="13634"/>
                  </a:cubicBezTo>
                  <a:lnTo>
                    <a:pt x="10661" y="13634"/>
                  </a:lnTo>
                  <a:cubicBezTo>
                    <a:pt x="10655" y="13580"/>
                    <a:pt x="10646" y="13526"/>
                    <a:pt x="10634" y="13472"/>
                  </a:cubicBezTo>
                  <a:close/>
                  <a:moveTo>
                    <a:pt x="22169" y="12150"/>
                  </a:moveTo>
                  <a:cubicBezTo>
                    <a:pt x="22676" y="12466"/>
                    <a:pt x="22486" y="13100"/>
                    <a:pt x="22581" y="13575"/>
                  </a:cubicBezTo>
                  <a:cubicBezTo>
                    <a:pt x="22581" y="13797"/>
                    <a:pt x="22644" y="13955"/>
                    <a:pt x="22676" y="14050"/>
                  </a:cubicBezTo>
                  <a:cubicBezTo>
                    <a:pt x="22201" y="13638"/>
                    <a:pt x="21948" y="13037"/>
                    <a:pt x="21884" y="12371"/>
                  </a:cubicBezTo>
                  <a:cubicBezTo>
                    <a:pt x="22011" y="12308"/>
                    <a:pt x="22074" y="12245"/>
                    <a:pt x="22169" y="12150"/>
                  </a:cubicBezTo>
                  <a:close/>
                  <a:moveTo>
                    <a:pt x="8423" y="13944"/>
                  </a:moveTo>
                  <a:lnTo>
                    <a:pt x="8423" y="13944"/>
                  </a:lnTo>
                  <a:cubicBezTo>
                    <a:pt x="8413" y="13948"/>
                    <a:pt x="8403" y="13951"/>
                    <a:pt x="8393" y="13955"/>
                  </a:cubicBezTo>
                  <a:cubicBezTo>
                    <a:pt x="8452" y="13997"/>
                    <a:pt x="8505" y="14039"/>
                    <a:pt x="8552" y="14084"/>
                  </a:cubicBezTo>
                  <a:lnTo>
                    <a:pt x="8552" y="14084"/>
                  </a:lnTo>
                  <a:cubicBezTo>
                    <a:pt x="8514" y="14035"/>
                    <a:pt x="8471" y="13989"/>
                    <a:pt x="8423" y="13944"/>
                  </a:cubicBezTo>
                  <a:close/>
                  <a:moveTo>
                    <a:pt x="15250" y="4320"/>
                  </a:moveTo>
                  <a:cubicBezTo>
                    <a:pt x="16113" y="4320"/>
                    <a:pt x="16976" y="4359"/>
                    <a:pt x="17831" y="4486"/>
                  </a:cubicBezTo>
                  <a:cubicBezTo>
                    <a:pt x="20079" y="4803"/>
                    <a:pt x="22486" y="5974"/>
                    <a:pt x="23088" y="8350"/>
                  </a:cubicBezTo>
                  <a:cubicBezTo>
                    <a:pt x="23404" y="9553"/>
                    <a:pt x="23056" y="10756"/>
                    <a:pt x="22201" y="11643"/>
                  </a:cubicBezTo>
                  <a:cubicBezTo>
                    <a:pt x="21393" y="12500"/>
                    <a:pt x="20319" y="12695"/>
                    <a:pt x="19200" y="12695"/>
                  </a:cubicBezTo>
                  <a:cubicBezTo>
                    <a:pt x="18872" y="12695"/>
                    <a:pt x="18541" y="12678"/>
                    <a:pt x="18211" y="12657"/>
                  </a:cubicBezTo>
                  <a:cubicBezTo>
                    <a:pt x="17558" y="12624"/>
                    <a:pt x="16910" y="12607"/>
                    <a:pt x="16266" y="12607"/>
                  </a:cubicBezTo>
                  <a:cubicBezTo>
                    <a:pt x="12569" y="12607"/>
                    <a:pt x="9013" y="13162"/>
                    <a:pt x="5480" y="14430"/>
                  </a:cubicBezTo>
                  <a:cubicBezTo>
                    <a:pt x="3326" y="14177"/>
                    <a:pt x="1426" y="12752"/>
                    <a:pt x="1141" y="10535"/>
                  </a:cubicBezTo>
                  <a:cubicBezTo>
                    <a:pt x="793" y="7970"/>
                    <a:pt x="2566" y="5816"/>
                    <a:pt x="4941" y="5088"/>
                  </a:cubicBezTo>
                  <a:cubicBezTo>
                    <a:pt x="7063" y="4391"/>
                    <a:pt x="9375" y="4518"/>
                    <a:pt x="11560" y="4454"/>
                  </a:cubicBezTo>
                  <a:cubicBezTo>
                    <a:pt x="11877" y="4454"/>
                    <a:pt x="12225" y="4391"/>
                    <a:pt x="12542" y="4391"/>
                  </a:cubicBezTo>
                  <a:cubicBezTo>
                    <a:pt x="12574" y="4423"/>
                    <a:pt x="12597" y="4438"/>
                    <a:pt x="12617" y="4438"/>
                  </a:cubicBezTo>
                  <a:cubicBezTo>
                    <a:pt x="12637" y="4438"/>
                    <a:pt x="12653" y="4423"/>
                    <a:pt x="12669" y="4391"/>
                  </a:cubicBezTo>
                  <a:cubicBezTo>
                    <a:pt x="13524" y="4359"/>
                    <a:pt x="14387" y="4320"/>
                    <a:pt x="15250" y="4320"/>
                  </a:cubicBezTo>
                  <a:close/>
                  <a:moveTo>
                    <a:pt x="20903" y="12878"/>
                  </a:moveTo>
                  <a:lnTo>
                    <a:pt x="20903" y="12878"/>
                  </a:lnTo>
                  <a:cubicBezTo>
                    <a:pt x="20713" y="13132"/>
                    <a:pt x="20681" y="13448"/>
                    <a:pt x="20776" y="13828"/>
                  </a:cubicBezTo>
                  <a:cubicBezTo>
                    <a:pt x="20871" y="14113"/>
                    <a:pt x="21029" y="14335"/>
                    <a:pt x="21156" y="14588"/>
                  </a:cubicBezTo>
                  <a:cubicBezTo>
                    <a:pt x="21251" y="14842"/>
                    <a:pt x="21346" y="15127"/>
                    <a:pt x="21378" y="15443"/>
                  </a:cubicBezTo>
                  <a:cubicBezTo>
                    <a:pt x="20903" y="14683"/>
                    <a:pt x="20047" y="13987"/>
                    <a:pt x="20364" y="13037"/>
                  </a:cubicBezTo>
                  <a:cubicBezTo>
                    <a:pt x="20554" y="12973"/>
                    <a:pt x="20713" y="12910"/>
                    <a:pt x="20903" y="12878"/>
                  </a:cubicBezTo>
                  <a:close/>
                  <a:moveTo>
                    <a:pt x="13302" y="13068"/>
                  </a:moveTo>
                  <a:cubicBezTo>
                    <a:pt x="12859" y="13987"/>
                    <a:pt x="12859" y="14968"/>
                    <a:pt x="13302" y="15887"/>
                  </a:cubicBezTo>
                  <a:cubicBezTo>
                    <a:pt x="12700" y="15475"/>
                    <a:pt x="12225" y="14968"/>
                    <a:pt x="12479" y="14177"/>
                  </a:cubicBezTo>
                  <a:cubicBezTo>
                    <a:pt x="12542" y="13828"/>
                    <a:pt x="12700" y="13512"/>
                    <a:pt x="12669" y="13163"/>
                  </a:cubicBezTo>
                  <a:cubicBezTo>
                    <a:pt x="12859" y="13100"/>
                    <a:pt x="13112" y="13068"/>
                    <a:pt x="13302" y="13068"/>
                  </a:cubicBezTo>
                  <a:close/>
                  <a:moveTo>
                    <a:pt x="16596" y="12942"/>
                  </a:moveTo>
                  <a:cubicBezTo>
                    <a:pt x="16754" y="13005"/>
                    <a:pt x="16944" y="13005"/>
                    <a:pt x="17102" y="13005"/>
                  </a:cubicBezTo>
                  <a:cubicBezTo>
                    <a:pt x="16944" y="13258"/>
                    <a:pt x="16944" y="13512"/>
                    <a:pt x="17102" y="13797"/>
                  </a:cubicBezTo>
                  <a:cubicBezTo>
                    <a:pt x="17261" y="14113"/>
                    <a:pt x="17451" y="14335"/>
                    <a:pt x="17577" y="14683"/>
                  </a:cubicBezTo>
                  <a:cubicBezTo>
                    <a:pt x="17704" y="15095"/>
                    <a:pt x="17736" y="15475"/>
                    <a:pt x="17704" y="15887"/>
                  </a:cubicBezTo>
                  <a:cubicBezTo>
                    <a:pt x="17451" y="15570"/>
                    <a:pt x="17134" y="15317"/>
                    <a:pt x="16944" y="15000"/>
                  </a:cubicBezTo>
                  <a:cubicBezTo>
                    <a:pt x="16437" y="14430"/>
                    <a:pt x="16311" y="13670"/>
                    <a:pt x="16596" y="12942"/>
                  </a:cubicBezTo>
                  <a:close/>
                  <a:moveTo>
                    <a:pt x="6366" y="14462"/>
                  </a:moveTo>
                  <a:cubicBezTo>
                    <a:pt x="6556" y="14715"/>
                    <a:pt x="6810" y="15095"/>
                    <a:pt x="6841" y="15412"/>
                  </a:cubicBezTo>
                  <a:cubicBezTo>
                    <a:pt x="6905" y="15728"/>
                    <a:pt x="6778" y="16077"/>
                    <a:pt x="6746" y="16425"/>
                  </a:cubicBezTo>
                  <a:cubicBezTo>
                    <a:pt x="6683" y="16773"/>
                    <a:pt x="6683" y="17027"/>
                    <a:pt x="6778" y="17344"/>
                  </a:cubicBezTo>
                  <a:cubicBezTo>
                    <a:pt x="6791" y="17384"/>
                    <a:pt x="6805" y="17423"/>
                    <a:pt x="6820" y="17462"/>
                  </a:cubicBezTo>
                  <a:lnTo>
                    <a:pt x="6820" y="17462"/>
                  </a:lnTo>
                  <a:cubicBezTo>
                    <a:pt x="6699" y="16919"/>
                    <a:pt x="6958" y="16233"/>
                    <a:pt x="6937" y="15728"/>
                  </a:cubicBezTo>
                  <a:cubicBezTo>
                    <a:pt x="6905" y="15222"/>
                    <a:pt x="6651" y="14810"/>
                    <a:pt x="6366" y="14462"/>
                  </a:cubicBezTo>
                  <a:close/>
                  <a:moveTo>
                    <a:pt x="6820" y="17462"/>
                  </a:moveTo>
                  <a:cubicBezTo>
                    <a:pt x="6867" y="17672"/>
                    <a:pt x="6969" y="17860"/>
                    <a:pt x="7166" y="18008"/>
                  </a:cubicBezTo>
                  <a:lnTo>
                    <a:pt x="7166" y="18008"/>
                  </a:lnTo>
                  <a:cubicBezTo>
                    <a:pt x="7017" y="17850"/>
                    <a:pt x="6900" y="17665"/>
                    <a:pt x="6820" y="17462"/>
                  </a:cubicBezTo>
                  <a:close/>
                  <a:moveTo>
                    <a:pt x="8552" y="14084"/>
                  </a:moveTo>
                  <a:lnTo>
                    <a:pt x="8552" y="14084"/>
                  </a:lnTo>
                  <a:cubicBezTo>
                    <a:pt x="9230" y="14940"/>
                    <a:pt x="8360" y="16348"/>
                    <a:pt x="8742" y="17375"/>
                  </a:cubicBezTo>
                  <a:cubicBezTo>
                    <a:pt x="8865" y="17698"/>
                    <a:pt x="9055" y="17968"/>
                    <a:pt x="9290" y="18194"/>
                  </a:cubicBezTo>
                  <a:lnTo>
                    <a:pt x="9290" y="18194"/>
                  </a:lnTo>
                  <a:cubicBezTo>
                    <a:pt x="8987" y="17805"/>
                    <a:pt x="8785" y="17200"/>
                    <a:pt x="8742" y="16900"/>
                  </a:cubicBezTo>
                  <a:cubicBezTo>
                    <a:pt x="8710" y="16330"/>
                    <a:pt x="8963" y="15760"/>
                    <a:pt x="8963" y="15222"/>
                  </a:cubicBezTo>
                  <a:cubicBezTo>
                    <a:pt x="8963" y="14727"/>
                    <a:pt x="8868" y="14375"/>
                    <a:pt x="8552" y="14084"/>
                  </a:cubicBezTo>
                  <a:close/>
                  <a:moveTo>
                    <a:pt x="9290" y="18194"/>
                  </a:moveTo>
                  <a:cubicBezTo>
                    <a:pt x="9419" y="18359"/>
                    <a:pt x="9566" y="18485"/>
                    <a:pt x="9726" y="18533"/>
                  </a:cubicBezTo>
                  <a:lnTo>
                    <a:pt x="9726" y="18533"/>
                  </a:lnTo>
                  <a:cubicBezTo>
                    <a:pt x="9569" y="18433"/>
                    <a:pt x="9422" y="18321"/>
                    <a:pt x="9290" y="18194"/>
                  </a:cubicBezTo>
                  <a:close/>
                  <a:moveTo>
                    <a:pt x="4941" y="14620"/>
                  </a:moveTo>
                  <a:lnTo>
                    <a:pt x="4941" y="14620"/>
                  </a:lnTo>
                  <a:cubicBezTo>
                    <a:pt x="5068" y="14652"/>
                    <a:pt x="5195" y="14652"/>
                    <a:pt x="5321" y="14652"/>
                  </a:cubicBezTo>
                  <a:cubicBezTo>
                    <a:pt x="5347" y="14730"/>
                    <a:pt x="5373" y="14787"/>
                    <a:pt x="5452" y="14787"/>
                  </a:cubicBezTo>
                  <a:cubicBezTo>
                    <a:pt x="5469" y="14787"/>
                    <a:pt x="5489" y="14784"/>
                    <a:pt x="5511" y="14778"/>
                  </a:cubicBezTo>
                  <a:cubicBezTo>
                    <a:pt x="6430" y="15918"/>
                    <a:pt x="5828" y="17058"/>
                    <a:pt x="5670" y="18325"/>
                  </a:cubicBezTo>
                  <a:cubicBezTo>
                    <a:pt x="5551" y="19036"/>
                    <a:pt x="5710" y="19498"/>
                    <a:pt x="5964" y="20072"/>
                  </a:cubicBezTo>
                  <a:lnTo>
                    <a:pt x="5964" y="20072"/>
                  </a:lnTo>
                  <a:cubicBezTo>
                    <a:pt x="5638" y="19387"/>
                    <a:pt x="5100" y="18970"/>
                    <a:pt x="5100" y="18072"/>
                  </a:cubicBezTo>
                  <a:cubicBezTo>
                    <a:pt x="5100" y="17534"/>
                    <a:pt x="5258" y="17058"/>
                    <a:pt x="5353" y="16552"/>
                  </a:cubicBezTo>
                  <a:cubicBezTo>
                    <a:pt x="5480" y="15792"/>
                    <a:pt x="5416" y="15222"/>
                    <a:pt x="4941" y="14620"/>
                  </a:cubicBezTo>
                  <a:close/>
                  <a:moveTo>
                    <a:pt x="17000" y="0"/>
                  </a:moveTo>
                  <a:cubicBezTo>
                    <a:pt x="16958" y="0"/>
                    <a:pt x="16912" y="33"/>
                    <a:pt x="16912" y="84"/>
                  </a:cubicBezTo>
                  <a:cubicBezTo>
                    <a:pt x="16912" y="1002"/>
                    <a:pt x="15931" y="1414"/>
                    <a:pt x="15550" y="2174"/>
                  </a:cubicBezTo>
                  <a:cubicBezTo>
                    <a:pt x="15297" y="2744"/>
                    <a:pt x="15297" y="3314"/>
                    <a:pt x="15487" y="3884"/>
                  </a:cubicBezTo>
                  <a:lnTo>
                    <a:pt x="14600" y="3884"/>
                  </a:lnTo>
                  <a:cubicBezTo>
                    <a:pt x="14695" y="3124"/>
                    <a:pt x="14284" y="2427"/>
                    <a:pt x="13650" y="2016"/>
                  </a:cubicBezTo>
                  <a:lnTo>
                    <a:pt x="13587" y="2016"/>
                  </a:lnTo>
                  <a:cubicBezTo>
                    <a:pt x="13555" y="2016"/>
                    <a:pt x="13492" y="2047"/>
                    <a:pt x="13555" y="2111"/>
                  </a:cubicBezTo>
                  <a:cubicBezTo>
                    <a:pt x="13872" y="2681"/>
                    <a:pt x="13935" y="3283"/>
                    <a:pt x="13777" y="3916"/>
                  </a:cubicBezTo>
                  <a:cubicBezTo>
                    <a:pt x="13397" y="3916"/>
                    <a:pt x="13017" y="3916"/>
                    <a:pt x="12637" y="3948"/>
                  </a:cubicBezTo>
                  <a:cubicBezTo>
                    <a:pt x="12384" y="3409"/>
                    <a:pt x="12384" y="2902"/>
                    <a:pt x="12669" y="2301"/>
                  </a:cubicBezTo>
                  <a:cubicBezTo>
                    <a:pt x="12700" y="2174"/>
                    <a:pt x="12795" y="2016"/>
                    <a:pt x="12859" y="1889"/>
                  </a:cubicBezTo>
                  <a:cubicBezTo>
                    <a:pt x="12954" y="1794"/>
                    <a:pt x="13017" y="1667"/>
                    <a:pt x="13080" y="1509"/>
                  </a:cubicBezTo>
                  <a:cubicBezTo>
                    <a:pt x="13239" y="1034"/>
                    <a:pt x="13175" y="591"/>
                    <a:pt x="12859" y="211"/>
                  </a:cubicBezTo>
                  <a:cubicBezTo>
                    <a:pt x="12839" y="182"/>
                    <a:pt x="12817" y="170"/>
                    <a:pt x="12796" y="170"/>
                  </a:cubicBezTo>
                  <a:cubicBezTo>
                    <a:pt x="12746" y="170"/>
                    <a:pt x="12700" y="230"/>
                    <a:pt x="12700" y="274"/>
                  </a:cubicBezTo>
                  <a:cubicBezTo>
                    <a:pt x="12985" y="1667"/>
                    <a:pt x="11022" y="2617"/>
                    <a:pt x="11687" y="4011"/>
                  </a:cubicBezTo>
                  <a:lnTo>
                    <a:pt x="11022" y="4011"/>
                  </a:lnTo>
                  <a:cubicBezTo>
                    <a:pt x="11243" y="3283"/>
                    <a:pt x="11022" y="2522"/>
                    <a:pt x="10420" y="2111"/>
                  </a:cubicBezTo>
                  <a:cubicBezTo>
                    <a:pt x="10396" y="2086"/>
                    <a:pt x="10373" y="2077"/>
                    <a:pt x="10354" y="2077"/>
                  </a:cubicBezTo>
                  <a:cubicBezTo>
                    <a:pt x="10299" y="2077"/>
                    <a:pt x="10270" y="2159"/>
                    <a:pt x="10293" y="2206"/>
                  </a:cubicBezTo>
                  <a:cubicBezTo>
                    <a:pt x="10705" y="2744"/>
                    <a:pt x="10737" y="3441"/>
                    <a:pt x="10420" y="4011"/>
                  </a:cubicBezTo>
                  <a:cubicBezTo>
                    <a:pt x="9977" y="4011"/>
                    <a:pt x="9502" y="4043"/>
                    <a:pt x="9058" y="4043"/>
                  </a:cubicBezTo>
                  <a:cubicBezTo>
                    <a:pt x="8805" y="3441"/>
                    <a:pt x="8678" y="2902"/>
                    <a:pt x="8995" y="2301"/>
                  </a:cubicBezTo>
                  <a:cubicBezTo>
                    <a:pt x="9185" y="1952"/>
                    <a:pt x="9470" y="1636"/>
                    <a:pt x="9660" y="1256"/>
                  </a:cubicBezTo>
                  <a:cubicBezTo>
                    <a:pt x="9686" y="1230"/>
                    <a:pt x="9670" y="1143"/>
                    <a:pt x="9630" y="1143"/>
                  </a:cubicBezTo>
                  <a:cubicBezTo>
                    <a:pt x="9620" y="1143"/>
                    <a:pt x="9609" y="1148"/>
                    <a:pt x="9597" y="1161"/>
                  </a:cubicBezTo>
                  <a:cubicBezTo>
                    <a:pt x="8362" y="1572"/>
                    <a:pt x="7602" y="2902"/>
                    <a:pt x="8013" y="4106"/>
                  </a:cubicBezTo>
                  <a:cubicBezTo>
                    <a:pt x="7728" y="4169"/>
                    <a:pt x="7443" y="4169"/>
                    <a:pt x="7158" y="4201"/>
                  </a:cubicBezTo>
                  <a:cubicBezTo>
                    <a:pt x="7317" y="3916"/>
                    <a:pt x="7317" y="3599"/>
                    <a:pt x="7253" y="3283"/>
                  </a:cubicBezTo>
                  <a:cubicBezTo>
                    <a:pt x="7063" y="2617"/>
                    <a:pt x="6841" y="2111"/>
                    <a:pt x="7095" y="1382"/>
                  </a:cubicBezTo>
                  <a:cubicBezTo>
                    <a:pt x="7117" y="1338"/>
                    <a:pt x="7062" y="1279"/>
                    <a:pt x="7006" y="1279"/>
                  </a:cubicBezTo>
                  <a:cubicBezTo>
                    <a:pt x="6981" y="1279"/>
                    <a:pt x="6956" y="1290"/>
                    <a:pt x="6937" y="1319"/>
                  </a:cubicBezTo>
                  <a:cubicBezTo>
                    <a:pt x="6145" y="2047"/>
                    <a:pt x="5891" y="3378"/>
                    <a:pt x="6525" y="4328"/>
                  </a:cubicBezTo>
                  <a:cubicBezTo>
                    <a:pt x="6271" y="4359"/>
                    <a:pt x="6018" y="4423"/>
                    <a:pt x="5733" y="4486"/>
                  </a:cubicBezTo>
                  <a:cubicBezTo>
                    <a:pt x="5796" y="4043"/>
                    <a:pt x="5575" y="3758"/>
                    <a:pt x="5321" y="3441"/>
                  </a:cubicBezTo>
                  <a:cubicBezTo>
                    <a:pt x="4625" y="2776"/>
                    <a:pt x="4118" y="2142"/>
                    <a:pt x="4561" y="1161"/>
                  </a:cubicBezTo>
                  <a:cubicBezTo>
                    <a:pt x="4587" y="1083"/>
                    <a:pt x="4549" y="1026"/>
                    <a:pt x="4482" y="1026"/>
                  </a:cubicBezTo>
                  <a:cubicBezTo>
                    <a:pt x="4467" y="1026"/>
                    <a:pt x="4451" y="1028"/>
                    <a:pt x="4435" y="1034"/>
                  </a:cubicBezTo>
                  <a:cubicBezTo>
                    <a:pt x="3928" y="1382"/>
                    <a:pt x="3611" y="1889"/>
                    <a:pt x="3611" y="2522"/>
                  </a:cubicBezTo>
                  <a:cubicBezTo>
                    <a:pt x="3580" y="3441"/>
                    <a:pt x="4435" y="3884"/>
                    <a:pt x="4688" y="4708"/>
                  </a:cubicBezTo>
                  <a:lnTo>
                    <a:pt x="4720" y="4739"/>
                  </a:lnTo>
                  <a:cubicBezTo>
                    <a:pt x="4403" y="4866"/>
                    <a:pt x="4118" y="4993"/>
                    <a:pt x="3833" y="5119"/>
                  </a:cubicBezTo>
                  <a:cubicBezTo>
                    <a:pt x="3896" y="4739"/>
                    <a:pt x="3770" y="4549"/>
                    <a:pt x="3421" y="4328"/>
                  </a:cubicBezTo>
                  <a:cubicBezTo>
                    <a:pt x="2630" y="3758"/>
                    <a:pt x="1838" y="3694"/>
                    <a:pt x="1774" y="2459"/>
                  </a:cubicBezTo>
                  <a:cubicBezTo>
                    <a:pt x="1743" y="1826"/>
                    <a:pt x="2028" y="1192"/>
                    <a:pt x="2218" y="622"/>
                  </a:cubicBezTo>
                  <a:cubicBezTo>
                    <a:pt x="2240" y="555"/>
                    <a:pt x="2199" y="488"/>
                    <a:pt x="2140" y="488"/>
                  </a:cubicBezTo>
                  <a:cubicBezTo>
                    <a:pt x="2115" y="488"/>
                    <a:pt x="2087" y="499"/>
                    <a:pt x="2059" y="527"/>
                  </a:cubicBezTo>
                  <a:cubicBezTo>
                    <a:pt x="1363" y="1161"/>
                    <a:pt x="919" y="1984"/>
                    <a:pt x="1046" y="2934"/>
                  </a:cubicBezTo>
                  <a:cubicBezTo>
                    <a:pt x="1078" y="3378"/>
                    <a:pt x="1268" y="3853"/>
                    <a:pt x="1521" y="4201"/>
                  </a:cubicBezTo>
                  <a:cubicBezTo>
                    <a:pt x="1774" y="4581"/>
                    <a:pt x="2693" y="5214"/>
                    <a:pt x="2820" y="5784"/>
                  </a:cubicBezTo>
                  <a:cubicBezTo>
                    <a:pt x="2249" y="6228"/>
                    <a:pt x="1743" y="6798"/>
                    <a:pt x="1394" y="7558"/>
                  </a:cubicBezTo>
                  <a:cubicBezTo>
                    <a:pt x="1" y="10408"/>
                    <a:pt x="1711" y="14177"/>
                    <a:pt x="4878" y="14557"/>
                  </a:cubicBezTo>
                  <a:lnTo>
                    <a:pt x="4878" y="14652"/>
                  </a:lnTo>
                  <a:cubicBezTo>
                    <a:pt x="5796" y="15950"/>
                    <a:pt x="4783" y="17217"/>
                    <a:pt x="5005" y="18610"/>
                  </a:cubicBezTo>
                  <a:cubicBezTo>
                    <a:pt x="5083" y="19287"/>
                    <a:pt x="5503" y="19749"/>
                    <a:pt x="6001" y="20156"/>
                  </a:cubicBezTo>
                  <a:lnTo>
                    <a:pt x="6001" y="20156"/>
                  </a:lnTo>
                  <a:cubicBezTo>
                    <a:pt x="6007" y="20169"/>
                    <a:pt x="6012" y="20181"/>
                    <a:pt x="6018" y="20194"/>
                  </a:cubicBezTo>
                  <a:cubicBezTo>
                    <a:pt x="6013" y="20182"/>
                    <a:pt x="6008" y="20169"/>
                    <a:pt x="6003" y="20157"/>
                  </a:cubicBezTo>
                  <a:lnTo>
                    <a:pt x="6003" y="20157"/>
                  </a:lnTo>
                  <a:cubicBezTo>
                    <a:pt x="6111" y="20245"/>
                    <a:pt x="6222" y="20331"/>
                    <a:pt x="6335" y="20415"/>
                  </a:cubicBezTo>
                  <a:cubicBezTo>
                    <a:pt x="6349" y="20436"/>
                    <a:pt x="6365" y="20445"/>
                    <a:pt x="6382" y="20445"/>
                  </a:cubicBezTo>
                  <a:cubicBezTo>
                    <a:pt x="6444" y="20445"/>
                    <a:pt x="6511" y="20331"/>
                    <a:pt x="6461" y="20257"/>
                  </a:cubicBezTo>
                  <a:cubicBezTo>
                    <a:pt x="4910" y="18674"/>
                    <a:pt x="7158" y="16362"/>
                    <a:pt x="5765" y="14652"/>
                  </a:cubicBezTo>
                  <a:cubicBezTo>
                    <a:pt x="5986" y="14557"/>
                    <a:pt x="6176" y="14525"/>
                    <a:pt x="6366" y="14462"/>
                  </a:cubicBezTo>
                  <a:cubicBezTo>
                    <a:pt x="6588" y="14430"/>
                    <a:pt x="6746" y="14335"/>
                    <a:pt x="6937" y="14303"/>
                  </a:cubicBezTo>
                  <a:cubicBezTo>
                    <a:pt x="6968" y="14335"/>
                    <a:pt x="6968" y="14367"/>
                    <a:pt x="7000" y="14367"/>
                  </a:cubicBezTo>
                  <a:cubicBezTo>
                    <a:pt x="7950" y="14810"/>
                    <a:pt x="7222" y="16108"/>
                    <a:pt x="7222" y="16868"/>
                  </a:cubicBezTo>
                  <a:cubicBezTo>
                    <a:pt x="7222" y="17153"/>
                    <a:pt x="7285" y="17439"/>
                    <a:pt x="7285" y="17755"/>
                  </a:cubicBezTo>
                  <a:cubicBezTo>
                    <a:pt x="7362" y="17935"/>
                    <a:pt x="7606" y="18178"/>
                    <a:pt x="7509" y="18178"/>
                  </a:cubicBezTo>
                  <a:cubicBezTo>
                    <a:pt x="7486" y="18178"/>
                    <a:pt x="7445" y="18165"/>
                    <a:pt x="7380" y="18135"/>
                  </a:cubicBezTo>
                  <a:cubicBezTo>
                    <a:pt x="7299" y="18097"/>
                    <a:pt x="7228" y="18055"/>
                    <a:pt x="7166" y="18008"/>
                  </a:cubicBezTo>
                  <a:lnTo>
                    <a:pt x="7166" y="18008"/>
                  </a:lnTo>
                  <a:cubicBezTo>
                    <a:pt x="7349" y="18202"/>
                    <a:pt x="7582" y="18355"/>
                    <a:pt x="7855" y="18452"/>
                  </a:cubicBezTo>
                  <a:cubicBezTo>
                    <a:pt x="7858" y="18455"/>
                    <a:pt x="7862" y="18457"/>
                    <a:pt x="7866" y="18457"/>
                  </a:cubicBezTo>
                  <a:cubicBezTo>
                    <a:pt x="7899" y="18457"/>
                    <a:pt x="7946" y="18353"/>
                    <a:pt x="7918" y="18325"/>
                  </a:cubicBezTo>
                  <a:cubicBezTo>
                    <a:pt x="7602" y="17819"/>
                    <a:pt x="7412" y="17185"/>
                    <a:pt x="7475" y="16552"/>
                  </a:cubicBezTo>
                  <a:cubicBezTo>
                    <a:pt x="7538" y="16077"/>
                    <a:pt x="7792" y="15602"/>
                    <a:pt x="7760" y="15095"/>
                  </a:cubicBezTo>
                  <a:cubicBezTo>
                    <a:pt x="7760" y="14683"/>
                    <a:pt x="7570" y="14398"/>
                    <a:pt x="7253" y="14208"/>
                  </a:cubicBezTo>
                  <a:cubicBezTo>
                    <a:pt x="7633" y="14082"/>
                    <a:pt x="8013" y="13987"/>
                    <a:pt x="8362" y="13892"/>
                  </a:cubicBezTo>
                  <a:lnTo>
                    <a:pt x="8362" y="13892"/>
                  </a:lnTo>
                  <a:cubicBezTo>
                    <a:pt x="8383" y="13909"/>
                    <a:pt x="8403" y="13926"/>
                    <a:pt x="8423" y="13944"/>
                  </a:cubicBezTo>
                  <a:lnTo>
                    <a:pt x="8423" y="13944"/>
                  </a:lnTo>
                  <a:cubicBezTo>
                    <a:pt x="8666" y="13857"/>
                    <a:pt x="8910" y="13825"/>
                    <a:pt x="9153" y="13733"/>
                  </a:cubicBezTo>
                  <a:lnTo>
                    <a:pt x="9153" y="13733"/>
                  </a:lnTo>
                  <a:cubicBezTo>
                    <a:pt x="9755" y="14683"/>
                    <a:pt x="8963" y="15728"/>
                    <a:pt x="9027" y="16710"/>
                  </a:cubicBezTo>
                  <a:cubicBezTo>
                    <a:pt x="9027" y="17027"/>
                    <a:pt x="9153" y="17375"/>
                    <a:pt x="9312" y="17692"/>
                  </a:cubicBezTo>
                  <a:cubicBezTo>
                    <a:pt x="9375" y="17945"/>
                    <a:pt x="9502" y="18104"/>
                    <a:pt x="9628" y="18294"/>
                  </a:cubicBezTo>
                  <a:cubicBezTo>
                    <a:pt x="9755" y="18452"/>
                    <a:pt x="9818" y="18547"/>
                    <a:pt x="9850" y="18547"/>
                  </a:cubicBezTo>
                  <a:lnTo>
                    <a:pt x="9787" y="18547"/>
                  </a:lnTo>
                  <a:cubicBezTo>
                    <a:pt x="9766" y="18544"/>
                    <a:pt x="9746" y="18539"/>
                    <a:pt x="9726" y="18533"/>
                  </a:cubicBezTo>
                  <a:lnTo>
                    <a:pt x="9726" y="18533"/>
                  </a:lnTo>
                  <a:cubicBezTo>
                    <a:pt x="9866" y="18621"/>
                    <a:pt x="10013" y="18700"/>
                    <a:pt x="10167" y="18769"/>
                  </a:cubicBezTo>
                  <a:cubicBezTo>
                    <a:pt x="10177" y="18772"/>
                    <a:pt x="10187" y="18774"/>
                    <a:pt x="10196" y="18774"/>
                  </a:cubicBezTo>
                  <a:cubicBezTo>
                    <a:pt x="10274" y="18774"/>
                    <a:pt x="10318" y="18667"/>
                    <a:pt x="10262" y="18610"/>
                  </a:cubicBezTo>
                  <a:cubicBezTo>
                    <a:pt x="9280" y="17502"/>
                    <a:pt x="9185" y="16520"/>
                    <a:pt x="9533" y="15127"/>
                  </a:cubicBezTo>
                  <a:cubicBezTo>
                    <a:pt x="9660" y="14557"/>
                    <a:pt x="9692" y="14082"/>
                    <a:pt x="9438" y="13607"/>
                  </a:cubicBezTo>
                  <a:lnTo>
                    <a:pt x="10610" y="13385"/>
                  </a:lnTo>
                  <a:lnTo>
                    <a:pt x="10610" y="13385"/>
                  </a:lnTo>
                  <a:cubicBezTo>
                    <a:pt x="10619" y="13414"/>
                    <a:pt x="10627" y="13443"/>
                    <a:pt x="10634" y="13472"/>
                  </a:cubicBezTo>
                  <a:lnTo>
                    <a:pt x="10634" y="13472"/>
                  </a:lnTo>
                  <a:cubicBezTo>
                    <a:pt x="10913" y="13383"/>
                    <a:pt x="11220" y="13352"/>
                    <a:pt x="11497" y="13322"/>
                  </a:cubicBezTo>
                  <a:lnTo>
                    <a:pt x="11497" y="13322"/>
                  </a:lnTo>
                  <a:cubicBezTo>
                    <a:pt x="11877" y="14145"/>
                    <a:pt x="10863" y="14937"/>
                    <a:pt x="10863" y="15760"/>
                  </a:cubicBezTo>
                  <a:cubicBezTo>
                    <a:pt x="10895" y="16235"/>
                    <a:pt x="11085" y="16710"/>
                    <a:pt x="11370" y="17122"/>
                  </a:cubicBezTo>
                  <a:cubicBezTo>
                    <a:pt x="10547" y="16710"/>
                    <a:pt x="10230" y="15760"/>
                    <a:pt x="10483" y="14842"/>
                  </a:cubicBezTo>
                  <a:cubicBezTo>
                    <a:pt x="10624" y="14391"/>
                    <a:pt x="10765" y="14040"/>
                    <a:pt x="10661" y="13634"/>
                  </a:cubicBezTo>
                  <a:lnTo>
                    <a:pt x="10661" y="13634"/>
                  </a:lnTo>
                  <a:cubicBezTo>
                    <a:pt x="10744" y="14454"/>
                    <a:pt x="10043" y="15213"/>
                    <a:pt x="10388" y="16077"/>
                  </a:cubicBezTo>
                  <a:cubicBezTo>
                    <a:pt x="10610" y="16710"/>
                    <a:pt x="11117" y="17153"/>
                    <a:pt x="11750" y="17344"/>
                  </a:cubicBezTo>
                  <a:cubicBezTo>
                    <a:pt x="11760" y="17347"/>
                    <a:pt x="11770" y="17349"/>
                    <a:pt x="11780" y="17349"/>
                  </a:cubicBezTo>
                  <a:cubicBezTo>
                    <a:pt x="11857" y="17349"/>
                    <a:pt x="11902" y="17242"/>
                    <a:pt x="11845" y="17185"/>
                  </a:cubicBezTo>
                  <a:cubicBezTo>
                    <a:pt x="11434" y="16710"/>
                    <a:pt x="11180" y="16235"/>
                    <a:pt x="11212" y="15602"/>
                  </a:cubicBezTo>
                  <a:cubicBezTo>
                    <a:pt x="11243" y="15095"/>
                    <a:pt x="11529" y="14778"/>
                    <a:pt x="11750" y="14303"/>
                  </a:cubicBezTo>
                  <a:cubicBezTo>
                    <a:pt x="11972" y="13923"/>
                    <a:pt x="12004" y="13575"/>
                    <a:pt x="11845" y="13227"/>
                  </a:cubicBezTo>
                  <a:cubicBezTo>
                    <a:pt x="12067" y="13195"/>
                    <a:pt x="12320" y="13195"/>
                    <a:pt x="12542" y="13132"/>
                  </a:cubicBezTo>
                  <a:lnTo>
                    <a:pt x="12637" y="13132"/>
                  </a:lnTo>
                  <a:cubicBezTo>
                    <a:pt x="12605" y="13765"/>
                    <a:pt x="12130" y="14303"/>
                    <a:pt x="12289" y="14937"/>
                  </a:cubicBezTo>
                  <a:cubicBezTo>
                    <a:pt x="12447" y="15570"/>
                    <a:pt x="13080" y="15950"/>
                    <a:pt x="13587" y="16235"/>
                  </a:cubicBezTo>
                  <a:cubicBezTo>
                    <a:pt x="13598" y="16241"/>
                    <a:pt x="13611" y="16243"/>
                    <a:pt x="13625" y="16243"/>
                  </a:cubicBezTo>
                  <a:cubicBezTo>
                    <a:pt x="13690" y="16243"/>
                    <a:pt x="13771" y="16187"/>
                    <a:pt x="13745" y="16108"/>
                  </a:cubicBezTo>
                  <a:cubicBezTo>
                    <a:pt x="13175" y="15158"/>
                    <a:pt x="13144" y="14082"/>
                    <a:pt x="13619" y="13100"/>
                  </a:cubicBezTo>
                  <a:lnTo>
                    <a:pt x="13619" y="13068"/>
                  </a:lnTo>
                  <a:cubicBezTo>
                    <a:pt x="13935" y="13068"/>
                    <a:pt x="14252" y="13037"/>
                    <a:pt x="14569" y="13037"/>
                  </a:cubicBezTo>
                  <a:cubicBezTo>
                    <a:pt x="14822" y="13005"/>
                    <a:pt x="15012" y="13005"/>
                    <a:pt x="15234" y="13005"/>
                  </a:cubicBezTo>
                  <a:cubicBezTo>
                    <a:pt x="15012" y="13227"/>
                    <a:pt x="15012" y="13543"/>
                    <a:pt x="15075" y="13860"/>
                  </a:cubicBezTo>
                  <a:cubicBezTo>
                    <a:pt x="15202" y="14588"/>
                    <a:pt x="15234" y="15158"/>
                    <a:pt x="14759" y="15697"/>
                  </a:cubicBezTo>
                  <a:cubicBezTo>
                    <a:pt x="14949" y="14810"/>
                    <a:pt x="14220" y="13923"/>
                    <a:pt x="14569" y="13037"/>
                  </a:cubicBezTo>
                  <a:lnTo>
                    <a:pt x="14569" y="13037"/>
                  </a:lnTo>
                  <a:cubicBezTo>
                    <a:pt x="14094" y="13987"/>
                    <a:pt x="15044" y="15000"/>
                    <a:pt x="14600" y="15950"/>
                  </a:cubicBezTo>
                  <a:cubicBezTo>
                    <a:pt x="14577" y="16021"/>
                    <a:pt x="14642" y="16057"/>
                    <a:pt x="14689" y="16057"/>
                  </a:cubicBezTo>
                  <a:cubicBezTo>
                    <a:pt x="14705" y="16057"/>
                    <a:pt x="14719" y="16053"/>
                    <a:pt x="14727" y="16045"/>
                  </a:cubicBezTo>
                  <a:cubicBezTo>
                    <a:pt x="15075" y="15760"/>
                    <a:pt x="15360" y="15412"/>
                    <a:pt x="15455" y="14937"/>
                  </a:cubicBezTo>
                  <a:cubicBezTo>
                    <a:pt x="15550" y="14367"/>
                    <a:pt x="15044" y="13512"/>
                    <a:pt x="15519" y="13068"/>
                  </a:cubicBezTo>
                  <a:cubicBezTo>
                    <a:pt x="15550" y="13068"/>
                    <a:pt x="15550" y="13068"/>
                    <a:pt x="15550" y="13037"/>
                  </a:cubicBezTo>
                  <a:lnTo>
                    <a:pt x="16501" y="13037"/>
                  </a:lnTo>
                  <a:cubicBezTo>
                    <a:pt x="16311" y="13512"/>
                    <a:pt x="16279" y="14018"/>
                    <a:pt x="16469" y="14525"/>
                  </a:cubicBezTo>
                  <a:cubicBezTo>
                    <a:pt x="16722" y="15253"/>
                    <a:pt x="17419" y="15602"/>
                    <a:pt x="17767" y="16235"/>
                  </a:cubicBezTo>
                  <a:cubicBezTo>
                    <a:pt x="17792" y="16259"/>
                    <a:pt x="17820" y="16270"/>
                    <a:pt x="17847" y="16270"/>
                  </a:cubicBezTo>
                  <a:cubicBezTo>
                    <a:pt x="17889" y="16270"/>
                    <a:pt x="17926" y="16243"/>
                    <a:pt x="17926" y="16203"/>
                  </a:cubicBezTo>
                  <a:cubicBezTo>
                    <a:pt x="18021" y="15728"/>
                    <a:pt x="18021" y="15285"/>
                    <a:pt x="17862" y="14810"/>
                  </a:cubicBezTo>
                  <a:cubicBezTo>
                    <a:pt x="17862" y="14715"/>
                    <a:pt x="17831" y="14683"/>
                    <a:pt x="17767" y="14620"/>
                  </a:cubicBezTo>
                  <a:cubicBezTo>
                    <a:pt x="17546" y="14177"/>
                    <a:pt x="17039" y="13512"/>
                    <a:pt x="17356" y="13100"/>
                  </a:cubicBezTo>
                  <a:lnTo>
                    <a:pt x="17356" y="13068"/>
                  </a:lnTo>
                  <a:cubicBezTo>
                    <a:pt x="17604" y="13099"/>
                    <a:pt x="17914" y="13100"/>
                    <a:pt x="18194" y="13130"/>
                  </a:cubicBezTo>
                  <a:lnTo>
                    <a:pt x="18194" y="13130"/>
                  </a:lnTo>
                  <a:cubicBezTo>
                    <a:pt x="18199" y="13109"/>
                    <a:pt x="18205" y="13089"/>
                    <a:pt x="18211" y="13068"/>
                  </a:cubicBezTo>
                  <a:lnTo>
                    <a:pt x="18211" y="13068"/>
                  </a:lnTo>
                  <a:cubicBezTo>
                    <a:pt x="18401" y="13100"/>
                    <a:pt x="18654" y="13100"/>
                    <a:pt x="18844" y="13100"/>
                  </a:cubicBezTo>
                  <a:cubicBezTo>
                    <a:pt x="18686" y="13353"/>
                    <a:pt x="18654" y="13607"/>
                    <a:pt x="18717" y="13892"/>
                  </a:cubicBezTo>
                  <a:cubicBezTo>
                    <a:pt x="18812" y="14145"/>
                    <a:pt x="18939" y="14303"/>
                    <a:pt x="19034" y="14493"/>
                  </a:cubicBezTo>
                  <a:cubicBezTo>
                    <a:pt x="19287" y="14905"/>
                    <a:pt x="19287" y="15285"/>
                    <a:pt x="19256" y="15697"/>
                  </a:cubicBezTo>
                  <a:cubicBezTo>
                    <a:pt x="18907" y="14883"/>
                    <a:pt x="18078" y="14175"/>
                    <a:pt x="18164" y="13306"/>
                  </a:cubicBezTo>
                  <a:lnTo>
                    <a:pt x="18164" y="13306"/>
                  </a:lnTo>
                  <a:cubicBezTo>
                    <a:pt x="18085" y="13708"/>
                    <a:pt x="18203" y="14065"/>
                    <a:pt x="18369" y="14398"/>
                  </a:cubicBezTo>
                  <a:cubicBezTo>
                    <a:pt x="18686" y="14968"/>
                    <a:pt x="19161" y="15538"/>
                    <a:pt x="19256" y="16140"/>
                  </a:cubicBezTo>
                  <a:cubicBezTo>
                    <a:pt x="19256" y="16188"/>
                    <a:pt x="19295" y="16211"/>
                    <a:pt x="19335" y="16211"/>
                  </a:cubicBezTo>
                  <a:cubicBezTo>
                    <a:pt x="19375" y="16211"/>
                    <a:pt x="19414" y="16188"/>
                    <a:pt x="19414" y="16140"/>
                  </a:cubicBezTo>
                  <a:cubicBezTo>
                    <a:pt x="19477" y="15728"/>
                    <a:pt x="19604" y="15317"/>
                    <a:pt x="19477" y="14873"/>
                  </a:cubicBezTo>
                  <a:cubicBezTo>
                    <a:pt x="19319" y="14398"/>
                    <a:pt x="18559" y="13733"/>
                    <a:pt x="19129" y="13227"/>
                  </a:cubicBezTo>
                  <a:cubicBezTo>
                    <a:pt x="19161" y="13227"/>
                    <a:pt x="19161" y="13195"/>
                    <a:pt x="19161" y="13195"/>
                  </a:cubicBezTo>
                  <a:cubicBezTo>
                    <a:pt x="19477" y="13195"/>
                    <a:pt x="19794" y="13195"/>
                    <a:pt x="20111" y="13132"/>
                  </a:cubicBezTo>
                  <a:cubicBezTo>
                    <a:pt x="20143" y="13100"/>
                    <a:pt x="20206" y="13100"/>
                    <a:pt x="20238" y="13100"/>
                  </a:cubicBezTo>
                  <a:cubicBezTo>
                    <a:pt x="19794" y="14177"/>
                    <a:pt x="21156" y="15063"/>
                    <a:pt x="21473" y="15950"/>
                  </a:cubicBezTo>
                  <a:cubicBezTo>
                    <a:pt x="21490" y="16001"/>
                    <a:pt x="21534" y="16034"/>
                    <a:pt x="21571" y="16034"/>
                  </a:cubicBezTo>
                  <a:cubicBezTo>
                    <a:pt x="21604" y="16034"/>
                    <a:pt x="21631" y="16009"/>
                    <a:pt x="21631" y="15950"/>
                  </a:cubicBezTo>
                  <a:lnTo>
                    <a:pt x="21631" y="15918"/>
                  </a:lnTo>
                  <a:cubicBezTo>
                    <a:pt x="21568" y="15633"/>
                    <a:pt x="21568" y="15380"/>
                    <a:pt x="21504" y="15095"/>
                  </a:cubicBezTo>
                  <a:cubicBezTo>
                    <a:pt x="21473" y="14937"/>
                    <a:pt x="21409" y="14810"/>
                    <a:pt x="21378" y="14683"/>
                  </a:cubicBezTo>
                  <a:cubicBezTo>
                    <a:pt x="21156" y="14145"/>
                    <a:pt x="20618" y="13543"/>
                    <a:pt x="21093" y="12942"/>
                  </a:cubicBezTo>
                  <a:cubicBezTo>
                    <a:pt x="21156" y="12910"/>
                    <a:pt x="21156" y="12878"/>
                    <a:pt x="21093" y="12847"/>
                  </a:cubicBezTo>
                  <a:cubicBezTo>
                    <a:pt x="21346" y="12752"/>
                    <a:pt x="21568" y="12625"/>
                    <a:pt x="21821" y="12466"/>
                  </a:cubicBezTo>
                  <a:cubicBezTo>
                    <a:pt x="21821" y="13353"/>
                    <a:pt x="22296" y="14145"/>
                    <a:pt x="23088" y="14525"/>
                  </a:cubicBezTo>
                  <a:cubicBezTo>
                    <a:pt x="23102" y="14540"/>
                    <a:pt x="23121" y="14546"/>
                    <a:pt x="23139" y="14546"/>
                  </a:cubicBezTo>
                  <a:cubicBezTo>
                    <a:pt x="23200" y="14546"/>
                    <a:pt x="23263" y="14479"/>
                    <a:pt x="23214" y="14430"/>
                  </a:cubicBezTo>
                  <a:cubicBezTo>
                    <a:pt x="22613" y="13892"/>
                    <a:pt x="22803" y="13417"/>
                    <a:pt x="22739" y="12752"/>
                  </a:cubicBezTo>
                  <a:cubicBezTo>
                    <a:pt x="22676" y="12466"/>
                    <a:pt x="22581" y="12245"/>
                    <a:pt x="22328" y="12086"/>
                  </a:cubicBezTo>
                  <a:cubicBezTo>
                    <a:pt x="23848" y="10693"/>
                    <a:pt x="24006" y="8191"/>
                    <a:pt x="22486" y="6418"/>
                  </a:cubicBezTo>
                  <a:cubicBezTo>
                    <a:pt x="22138" y="5974"/>
                    <a:pt x="21694" y="5626"/>
                    <a:pt x="21251" y="5309"/>
                  </a:cubicBezTo>
                  <a:cubicBezTo>
                    <a:pt x="21346" y="5088"/>
                    <a:pt x="21568" y="4961"/>
                    <a:pt x="21726" y="4803"/>
                  </a:cubicBezTo>
                  <a:cubicBezTo>
                    <a:pt x="21884" y="4676"/>
                    <a:pt x="22011" y="4518"/>
                    <a:pt x="22106" y="4359"/>
                  </a:cubicBezTo>
                  <a:cubicBezTo>
                    <a:pt x="22296" y="4011"/>
                    <a:pt x="22328" y="3663"/>
                    <a:pt x="22264" y="3283"/>
                  </a:cubicBezTo>
                  <a:cubicBezTo>
                    <a:pt x="22264" y="3243"/>
                    <a:pt x="22216" y="3216"/>
                    <a:pt x="22172" y="3216"/>
                  </a:cubicBezTo>
                  <a:cubicBezTo>
                    <a:pt x="22144" y="3216"/>
                    <a:pt x="22118" y="3227"/>
                    <a:pt x="22106" y="3251"/>
                  </a:cubicBezTo>
                  <a:cubicBezTo>
                    <a:pt x="21726" y="3758"/>
                    <a:pt x="20396" y="4169"/>
                    <a:pt x="20744" y="4961"/>
                  </a:cubicBezTo>
                  <a:cubicBezTo>
                    <a:pt x="20459" y="4803"/>
                    <a:pt x="20206" y="4676"/>
                    <a:pt x="19921" y="4549"/>
                  </a:cubicBezTo>
                  <a:lnTo>
                    <a:pt x="19921" y="4486"/>
                  </a:lnTo>
                  <a:cubicBezTo>
                    <a:pt x="19572" y="3789"/>
                    <a:pt x="20459" y="3378"/>
                    <a:pt x="20744" y="2997"/>
                  </a:cubicBezTo>
                  <a:cubicBezTo>
                    <a:pt x="20871" y="2807"/>
                    <a:pt x="20934" y="2617"/>
                    <a:pt x="21029" y="2427"/>
                  </a:cubicBezTo>
                  <a:cubicBezTo>
                    <a:pt x="21188" y="1952"/>
                    <a:pt x="21093" y="1414"/>
                    <a:pt x="20839" y="939"/>
                  </a:cubicBezTo>
                  <a:cubicBezTo>
                    <a:pt x="20806" y="917"/>
                    <a:pt x="20768" y="906"/>
                    <a:pt x="20733" y="906"/>
                  </a:cubicBezTo>
                  <a:cubicBezTo>
                    <a:pt x="20670" y="906"/>
                    <a:pt x="20618" y="941"/>
                    <a:pt x="20618" y="1002"/>
                  </a:cubicBezTo>
                  <a:cubicBezTo>
                    <a:pt x="20618" y="2111"/>
                    <a:pt x="19889" y="2364"/>
                    <a:pt x="19256" y="3093"/>
                  </a:cubicBezTo>
                  <a:cubicBezTo>
                    <a:pt x="18971" y="3409"/>
                    <a:pt x="18812" y="3853"/>
                    <a:pt x="18939" y="4233"/>
                  </a:cubicBezTo>
                  <a:cubicBezTo>
                    <a:pt x="18654" y="4201"/>
                    <a:pt x="18369" y="4106"/>
                    <a:pt x="18084" y="4074"/>
                  </a:cubicBezTo>
                  <a:lnTo>
                    <a:pt x="18084" y="4043"/>
                  </a:lnTo>
                  <a:cubicBezTo>
                    <a:pt x="17419" y="3124"/>
                    <a:pt x="18939" y="2206"/>
                    <a:pt x="18622" y="1192"/>
                  </a:cubicBezTo>
                  <a:cubicBezTo>
                    <a:pt x="18591" y="1145"/>
                    <a:pt x="18551" y="1121"/>
                    <a:pt x="18512" y="1121"/>
                  </a:cubicBezTo>
                  <a:cubicBezTo>
                    <a:pt x="18472" y="1121"/>
                    <a:pt x="18432" y="1145"/>
                    <a:pt x="18401" y="1192"/>
                  </a:cubicBezTo>
                  <a:cubicBezTo>
                    <a:pt x="18147" y="2047"/>
                    <a:pt x="16501" y="2902"/>
                    <a:pt x="17039" y="3948"/>
                  </a:cubicBezTo>
                  <a:cubicBezTo>
                    <a:pt x="16786" y="3948"/>
                    <a:pt x="16501" y="3916"/>
                    <a:pt x="16279" y="3916"/>
                  </a:cubicBezTo>
                  <a:cubicBezTo>
                    <a:pt x="15677" y="2649"/>
                    <a:pt x="17134" y="1414"/>
                    <a:pt x="17071" y="116"/>
                  </a:cubicBezTo>
                  <a:lnTo>
                    <a:pt x="17071" y="84"/>
                  </a:lnTo>
                  <a:cubicBezTo>
                    <a:pt x="17071" y="25"/>
                    <a:pt x="17036" y="0"/>
                    <a:pt x="17000"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26" name="Google Shape;1726;p51"/>
            <p:cNvSpPr/>
            <p:nvPr/>
          </p:nvSpPr>
          <p:spPr>
            <a:xfrm>
              <a:off x="2932142" y="778953"/>
              <a:ext cx="709269" cy="317587"/>
            </a:xfrm>
            <a:custGeom>
              <a:avLst/>
              <a:gdLst/>
              <a:ahLst/>
              <a:cxnLst/>
              <a:rect l="l" t="t" r="r" b="b"/>
              <a:pathLst>
                <a:path w="22581" h="10111" extrusionOk="0">
                  <a:moveTo>
                    <a:pt x="4595" y="1891"/>
                  </a:moveTo>
                  <a:cubicBezTo>
                    <a:pt x="5071" y="1891"/>
                    <a:pt x="5539" y="2053"/>
                    <a:pt x="5827" y="2415"/>
                  </a:cubicBezTo>
                  <a:cubicBezTo>
                    <a:pt x="6176" y="2890"/>
                    <a:pt x="6017" y="3556"/>
                    <a:pt x="5384" y="3651"/>
                  </a:cubicBezTo>
                  <a:cubicBezTo>
                    <a:pt x="5359" y="3654"/>
                    <a:pt x="5333" y="3656"/>
                    <a:pt x="5307" y="3656"/>
                  </a:cubicBezTo>
                  <a:cubicBezTo>
                    <a:pt x="5152" y="3656"/>
                    <a:pt x="4988" y="3601"/>
                    <a:pt x="4843" y="3601"/>
                  </a:cubicBezTo>
                  <a:cubicBezTo>
                    <a:pt x="4800" y="3601"/>
                    <a:pt x="4758" y="3606"/>
                    <a:pt x="4719" y="3619"/>
                  </a:cubicBezTo>
                  <a:cubicBezTo>
                    <a:pt x="4664" y="3609"/>
                    <a:pt x="4611" y="3604"/>
                    <a:pt x="4559" y="3604"/>
                  </a:cubicBezTo>
                  <a:cubicBezTo>
                    <a:pt x="4288" y="3604"/>
                    <a:pt x="4067" y="3729"/>
                    <a:pt x="3801" y="3809"/>
                  </a:cubicBezTo>
                  <a:cubicBezTo>
                    <a:pt x="3709" y="3827"/>
                    <a:pt x="3622" y="3838"/>
                    <a:pt x="3539" y="3838"/>
                  </a:cubicBezTo>
                  <a:cubicBezTo>
                    <a:pt x="3337" y="3838"/>
                    <a:pt x="3157" y="3776"/>
                    <a:pt x="2977" y="3619"/>
                  </a:cubicBezTo>
                  <a:cubicBezTo>
                    <a:pt x="2946" y="3524"/>
                    <a:pt x="2946" y="3492"/>
                    <a:pt x="3009" y="3460"/>
                  </a:cubicBezTo>
                  <a:cubicBezTo>
                    <a:pt x="2694" y="2516"/>
                    <a:pt x="3660" y="1891"/>
                    <a:pt x="4595" y="1891"/>
                  </a:cubicBezTo>
                  <a:close/>
                  <a:moveTo>
                    <a:pt x="19189" y="1871"/>
                  </a:moveTo>
                  <a:cubicBezTo>
                    <a:pt x="20542" y="1871"/>
                    <a:pt x="21954" y="3321"/>
                    <a:pt x="21630" y="4822"/>
                  </a:cubicBezTo>
                  <a:cubicBezTo>
                    <a:pt x="21392" y="5776"/>
                    <a:pt x="20648" y="6702"/>
                    <a:pt x="19717" y="6702"/>
                  </a:cubicBezTo>
                  <a:cubicBezTo>
                    <a:pt x="19659" y="6702"/>
                    <a:pt x="19600" y="6698"/>
                    <a:pt x="19540" y="6691"/>
                  </a:cubicBezTo>
                  <a:cubicBezTo>
                    <a:pt x="18147" y="6627"/>
                    <a:pt x="18590" y="4886"/>
                    <a:pt x="18178" y="3999"/>
                  </a:cubicBezTo>
                  <a:cubicBezTo>
                    <a:pt x="18147" y="3967"/>
                    <a:pt x="18147" y="3936"/>
                    <a:pt x="18178" y="3872"/>
                  </a:cubicBezTo>
                  <a:cubicBezTo>
                    <a:pt x="17988" y="3556"/>
                    <a:pt x="17893" y="3175"/>
                    <a:pt x="17798" y="2827"/>
                  </a:cubicBezTo>
                  <a:cubicBezTo>
                    <a:pt x="17735" y="2827"/>
                    <a:pt x="17672" y="2764"/>
                    <a:pt x="17703" y="2700"/>
                  </a:cubicBezTo>
                  <a:cubicBezTo>
                    <a:pt x="17703" y="2669"/>
                    <a:pt x="17735" y="2669"/>
                    <a:pt x="17735" y="2605"/>
                  </a:cubicBezTo>
                  <a:cubicBezTo>
                    <a:pt x="17735" y="2574"/>
                    <a:pt x="17735" y="2542"/>
                    <a:pt x="17798" y="2542"/>
                  </a:cubicBezTo>
                  <a:cubicBezTo>
                    <a:pt x="18193" y="2070"/>
                    <a:pt x="18687" y="1871"/>
                    <a:pt x="19189" y="1871"/>
                  </a:cubicBezTo>
                  <a:close/>
                  <a:moveTo>
                    <a:pt x="7067" y="4452"/>
                  </a:moveTo>
                  <a:cubicBezTo>
                    <a:pt x="7170" y="4452"/>
                    <a:pt x="7274" y="4459"/>
                    <a:pt x="7379" y="4474"/>
                  </a:cubicBezTo>
                  <a:cubicBezTo>
                    <a:pt x="8963" y="4664"/>
                    <a:pt x="8678" y="6247"/>
                    <a:pt x="7918" y="7261"/>
                  </a:cubicBezTo>
                  <a:cubicBezTo>
                    <a:pt x="7129" y="8295"/>
                    <a:pt x="5690" y="9081"/>
                    <a:pt x="4314" y="9081"/>
                  </a:cubicBezTo>
                  <a:cubicBezTo>
                    <a:pt x="3921" y="9081"/>
                    <a:pt x="3533" y="9017"/>
                    <a:pt x="3167" y="8876"/>
                  </a:cubicBezTo>
                  <a:cubicBezTo>
                    <a:pt x="1869" y="8369"/>
                    <a:pt x="1109" y="7007"/>
                    <a:pt x="1679" y="5741"/>
                  </a:cubicBezTo>
                  <a:cubicBezTo>
                    <a:pt x="1647" y="5677"/>
                    <a:pt x="1647" y="5614"/>
                    <a:pt x="1679" y="5582"/>
                  </a:cubicBezTo>
                  <a:lnTo>
                    <a:pt x="1806" y="5456"/>
                  </a:lnTo>
                  <a:cubicBezTo>
                    <a:pt x="1806" y="5424"/>
                    <a:pt x="1837" y="5424"/>
                    <a:pt x="1837" y="5392"/>
                  </a:cubicBezTo>
                  <a:cubicBezTo>
                    <a:pt x="1837" y="5361"/>
                    <a:pt x="1869" y="5361"/>
                    <a:pt x="1901" y="5361"/>
                  </a:cubicBezTo>
                  <a:cubicBezTo>
                    <a:pt x="2292" y="5067"/>
                    <a:pt x="2721" y="4991"/>
                    <a:pt x="3185" y="4991"/>
                  </a:cubicBezTo>
                  <a:cubicBezTo>
                    <a:pt x="3472" y="4991"/>
                    <a:pt x="3772" y="5020"/>
                    <a:pt x="4086" y="5044"/>
                  </a:cubicBezTo>
                  <a:cubicBezTo>
                    <a:pt x="4109" y="5045"/>
                    <a:pt x="4132" y="5045"/>
                    <a:pt x="4156" y="5045"/>
                  </a:cubicBezTo>
                  <a:cubicBezTo>
                    <a:pt x="5161" y="5045"/>
                    <a:pt x="6095" y="4452"/>
                    <a:pt x="7067" y="4452"/>
                  </a:cubicBezTo>
                  <a:close/>
                  <a:moveTo>
                    <a:pt x="14457" y="1"/>
                  </a:moveTo>
                  <a:cubicBezTo>
                    <a:pt x="13594" y="1"/>
                    <a:pt x="12731" y="40"/>
                    <a:pt x="11876" y="72"/>
                  </a:cubicBezTo>
                  <a:cubicBezTo>
                    <a:pt x="11860" y="104"/>
                    <a:pt x="11845" y="119"/>
                    <a:pt x="11829" y="119"/>
                  </a:cubicBezTo>
                  <a:cubicBezTo>
                    <a:pt x="11813" y="119"/>
                    <a:pt x="11797" y="104"/>
                    <a:pt x="11781" y="72"/>
                  </a:cubicBezTo>
                  <a:cubicBezTo>
                    <a:pt x="11401" y="72"/>
                    <a:pt x="11085" y="135"/>
                    <a:pt x="10768" y="135"/>
                  </a:cubicBezTo>
                  <a:cubicBezTo>
                    <a:pt x="8614" y="199"/>
                    <a:pt x="6271" y="72"/>
                    <a:pt x="4181" y="769"/>
                  </a:cubicBezTo>
                  <a:cubicBezTo>
                    <a:pt x="1806" y="1465"/>
                    <a:pt x="0" y="3651"/>
                    <a:pt x="380" y="6216"/>
                  </a:cubicBezTo>
                  <a:cubicBezTo>
                    <a:pt x="634" y="8433"/>
                    <a:pt x="2534" y="9858"/>
                    <a:pt x="4687" y="10111"/>
                  </a:cubicBezTo>
                  <a:cubicBezTo>
                    <a:pt x="8221" y="8843"/>
                    <a:pt x="11800" y="8288"/>
                    <a:pt x="15484" y="8288"/>
                  </a:cubicBezTo>
                  <a:cubicBezTo>
                    <a:pt x="16125" y="8288"/>
                    <a:pt x="16770" y="8305"/>
                    <a:pt x="17418" y="8338"/>
                  </a:cubicBezTo>
                  <a:cubicBezTo>
                    <a:pt x="17741" y="8359"/>
                    <a:pt x="18067" y="8376"/>
                    <a:pt x="18390" y="8376"/>
                  </a:cubicBezTo>
                  <a:cubicBezTo>
                    <a:pt x="19495" y="8376"/>
                    <a:pt x="20569" y="8181"/>
                    <a:pt x="21377" y="7324"/>
                  </a:cubicBezTo>
                  <a:cubicBezTo>
                    <a:pt x="22232" y="6437"/>
                    <a:pt x="22580" y="5234"/>
                    <a:pt x="22264" y="4031"/>
                  </a:cubicBezTo>
                  <a:cubicBezTo>
                    <a:pt x="21662" y="1655"/>
                    <a:pt x="19255" y="484"/>
                    <a:pt x="17038" y="167"/>
                  </a:cubicBezTo>
                  <a:cubicBezTo>
                    <a:pt x="16183" y="40"/>
                    <a:pt x="15320" y="1"/>
                    <a:pt x="14457"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27" name="Google Shape;1727;p51"/>
            <p:cNvSpPr/>
            <p:nvPr/>
          </p:nvSpPr>
          <p:spPr>
            <a:xfrm>
              <a:off x="3552835" y="754327"/>
              <a:ext cx="47775" cy="51764"/>
            </a:xfrm>
            <a:custGeom>
              <a:avLst/>
              <a:gdLst/>
              <a:ahLst/>
              <a:cxnLst/>
              <a:rect l="l" t="t" r="r" b="b"/>
              <a:pathLst>
                <a:path w="1521" h="1648" extrusionOk="0">
                  <a:moveTo>
                    <a:pt x="1521" y="1"/>
                  </a:moveTo>
                  <a:lnTo>
                    <a:pt x="1521" y="1"/>
                  </a:lnTo>
                  <a:cubicBezTo>
                    <a:pt x="1046" y="444"/>
                    <a:pt x="1" y="793"/>
                    <a:pt x="254" y="1489"/>
                  </a:cubicBezTo>
                  <a:cubicBezTo>
                    <a:pt x="318" y="1553"/>
                    <a:pt x="444" y="1616"/>
                    <a:pt x="508" y="1648"/>
                  </a:cubicBezTo>
                  <a:cubicBezTo>
                    <a:pt x="603" y="1394"/>
                    <a:pt x="888" y="1268"/>
                    <a:pt x="1078" y="1078"/>
                  </a:cubicBezTo>
                  <a:cubicBezTo>
                    <a:pt x="1394" y="793"/>
                    <a:pt x="1521" y="381"/>
                    <a:pt x="1521"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28" name="Google Shape;1728;p51"/>
            <p:cNvSpPr/>
            <p:nvPr/>
          </p:nvSpPr>
          <p:spPr>
            <a:xfrm>
              <a:off x="3504118" y="688680"/>
              <a:ext cx="62694" cy="96523"/>
            </a:xfrm>
            <a:custGeom>
              <a:avLst/>
              <a:gdLst/>
              <a:ahLst/>
              <a:cxnLst/>
              <a:rect l="l" t="t" r="r" b="b"/>
              <a:pathLst>
                <a:path w="1996" h="3073" extrusionOk="0">
                  <a:moveTo>
                    <a:pt x="1710" y="1"/>
                  </a:moveTo>
                  <a:lnTo>
                    <a:pt x="1710" y="1"/>
                  </a:lnTo>
                  <a:cubicBezTo>
                    <a:pt x="1679" y="317"/>
                    <a:pt x="1552" y="634"/>
                    <a:pt x="1267" y="951"/>
                  </a:cubicBezTo>
                  <a:cubicBezTo>
                    <a:pt x="1077" y="1172"/>
                    <a:pt x="855" y="1331"/>
                    <a:pt x="602" y="1521"/>
                  </a:cubicBezTo>
                  <a:cubicBezTo>
                    <a:pt x="538" y="1616"/>
                    <a:pt x="412" y="1679"/>
                    <a:pt x="317" y="1774"/>
                  </a:cubicBezTo>
                  <a:cubicBezTo>
                    <a:pt x="222" y="1838"/>
                    <a:pt x="127" y="1996"/>
                    <a:pt x="63" y="2123"/>
                  </a:cubicBezTo>
                  <a:lnTo>
                    <a:pt x="0" y="2914"/>
                  </a:lnTo>
                  <a:cubicBezTo>
                    <a:pt x="222" y="2946"/>
                    <a:pt x="412" y="3009"/>
                    <a:pt x="602" y="3073"/>
                  </a:cubicBezTo>
                  <a:cubicBezTo>
                    <a:pt x="443" y="2693"/>
                    <a:pt x="602" y="2313"/>
                    <a:pt x="918" y="2059"/>
                  </a:cubicBezTo>
                  <a:cubicBezTo>
                    <a:pt x="1552" y="1457"/>
                    <a:pt x="1995" y="824"/>
                    <a:pt x="1710"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29" name="Google Shape;1729;p51"/>
            <p:cNvSpPr/>
            <p:nvPr/>
          </p:nvSpPr>
          <p:spPr>
            <a:xfrm>
              <a:off x="3484204" y="838851"/>
              <a:ext cx="135817" cy="153281"/>
            </a:xfrm>
            <a:custGeom>
              <a:avLst/>
              <a:gdLst/>
              <a:ahLst/>
              <a:cxnLst/>
              <a:rect l="l" t="t" r="r" b="b"/>
              <a:pathLst>
                <a:path w="4324" h="4880" extrusionOk="0">
                  <a:moveTo>
                    <a:pt x="1627" y="231"/>
                  </a:moveTo>
                  <a:cubicBezTo>
                    <a:pt x="2977" y="231"/>
                    <a:pt x="4237" y="1834"/>
                    <a:pt x="3611" y="3327"/>
                  </a:cubicBezTo>
                  <a:cubicBezTo>
                    <a:pt x="3345" y="3935"/>
                    <a:pt x="2635" y="4542"/>
                    <a:pt x="2027" y="4542"/>
                  </a:cubicBezTo>
                  <a:cubicBezTo>
                    <a:pt x="1622" y="4542"/>
                    <a:pt x="1261" y="4271"/>
                    <a:pt x="1109" y="3549"/>
                  </a:cubicBezTo>
                  <a:cubicBezTo>
                    <a:pt x="1014" y="3042"/>
                    <a:pt x="1077" y="2535"/>
                    <a:pt x="792" y="1997"/>
                  </a:cubicBezTo>
                  <a:lnTo>
                    <a:pt x="761" y="1965"/>
                  </a:lnTo>
                  <a:cubicBezTo>
                    <a:pt x="634" y="1585"/>
                    <a:pt x="476" y="1142"/>
                    <a:pt x="381" y="762"/>
                  </a:cubicBezTo>
                  <a:cubicBezTo>
                    <a:pt x="768" y="390"/>
                    <a:pt x="1202" y="231"/>
                    <a:pt x="1627" y="231"/>
                  </a:cubicBezTo>
                  <a:close/>
                  <a:moveTo>
                    <a:pt x="1552" y="1"/>
                  </a:moveTo>
                  <a:cubicBezTo>
                    <a:pt x="1052" y="1"/>
                    <a:pt x="559" y="199"/>
                    <a:pt x="159" y="667"/>
                  </a:cubicBezTo>
                  <a:cubicBezTo>
                    <a:pt x="159" y="667"/>
                    <a:pt x="127" y="698"/>
                    <a:pt x="96" y="793"/>
                  </a:cubicBezTo>
                  <a:cubicBezTo>
                    <a:pt x="96" y="825"/>
                    <a:pt x="64" y="825"/>
                    <a:pt x="64" y="857"/>
                  </a:cubicBezTo>
                  <a:cubicBezTo>
                    <a:pt x="1" y="920"/>
                    <a:pt x="96" y="983"/>
                    <a:pt x="127" y="983"/>
                  </a:cubicBezTo>
                  <a:cubicBezTo>
                    <a:pt x="254" y="1332"/>
                    <a:pt x="381" y="1712"/>
                    <a:pt x="539" y="2060"/>
                  </a:cubicBezTo>
                  <a:cubicBezTo>
                    <a:pt x="539" y="2092"/>
                    <a:pt x="476" y="2124"/>
                    <a:pt x="539" y="2187"/>
                  </a:cubicBezTo>
                  <a:cubicBezTo>
                    <a:pt x="919" y="3042"/>
                    <a:pt x="444" y="4784"/>
                    <a:pt x="1869" y="4879"/>
                  </a:cubicBezTo>
                  <a:cubicBezTo>
                    <a:pt x="1886" y="4879"/>
                    <a:pt x="1903" y="4879"/>
                    <a:pt x="1920" y="4879"/>
                  </a:cubicBezTo>
                  <a:cubicBezTo>
                    <a:pt x="2973" y="4879"/>
                    <a:pt x="3804" y="3914"/>
                    <a:pt x="4023" y="2979"/>
                  </a:cubicBezTo>
                  <a:cubicBezTo>
                    <a:pt x="4324" y="1473"/>
                    <a:pt x="2913" y="1"/>
                    <a:pt x="1552"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30" name="Google Shape;1730;p51"/>
            <p:cNvSpPr/>
            <p:nvPr/>
          </p:nvSpPr>
          <p:spPr>
            <a:xfrm>
              <a:off x="3496140" y="846076"/>
              <a:ext cx="121180" cy="135032"/>
            </a:xfrm>
            <a:custGeom>
              <a:avLst/>
              <a:gdLst/>
              <a:ahLst/>
              <a:cxnLst/>
              <a:rect l="l" t="t" r="r" b="b"/>
              <a:pathLst>
                <a:path w="3858" h="4299" extrusionOk="0">
                  <a:moveTo>
                    <a:pt x="1247" y="1"/>
                  </a:moveTo>
                  <a:cubicBezTo>
                    <a:pt x="822" y="1"/>
                    <a:pt x="388" y="160"/>
                    <a:pt x="1" y="532"/>
                  </a:cubicBezTo>
                  <a:cubicBezTo>
                    <a:pt x="96" y="912"/>
                    <a:pt x="222" y="1323"/>
                    <a:pt x="349" y="1735"/>
                  </a:cubicBezTo>
                  <a:cubicBezTo>
                    <a:pt x="349" y="1735"/>
                    <a:pt x="381" y="1735"/>
                    <a:pt x="381" y="1767"/>
                  </a:cubicBezTo>
                  <a:cubicBezTo>
                    <a:pt x="666" y="2305"/>
                    <a:pt x="571" y="2780"/>
                    <a:pt x="697" y="3319"/>
                  </a:cubicBezTo>
                  <a:cubicBezTo>
                    <a:pt x="863" y="4031"/>
                    <a:pt x="1232" y="4299"/>
                    <a:pt x="1644" y="4299"/>
                  </a:cubicBezTo>
                  <a:cubicBezTo>
                    <a:pt x="2258" y="4299"/>
                    <a:pt x="2966" y="3703"/>
                    <a:pt x="3231" y="3097"/>
                  </a:cubicBezTo>
                  <a:cubicBezTo>
                    <a:pt x="3857" y="1604"/>
                    <a:pt x="2597" y="1"/>
                    <a:pt x="1247" y="1"/>
                  </a:cubicBezTo>
                  <a:close/>
                </a:path>
              </a:pathLst>
            </a:custGeom>
            <a:solidFill>
              <a:schemeClr val="accent6"/>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31" name="Google Shape;1731;p51"/>
            <p:cNvSpPr/>
            <p:nvPr/>
          </p:nvSpPr>
          <p:spPr>
            <a:xfrm>
              <a:off x="3432472" y="693674"/>
              <a:ext cx="51764" cy="77614"/>
            </a:xfrm>
            <a:custGeom>
              <a:avLst/>
              <a:gdLst/>
              <a:ahLst/>
              <a:cxnLst/>
              <a:rect l="l" t="t" r="r" b="b"/>
              <a:pathLst>
                <a:path w="1648" h="2471" extrusionOk="0">
                  <a:moveTo>
                    <a:pt x="1648" y="0"/>
                  </a:moveTo>
                  <a:lnTo>
                    <a:pt x="1648" y="0"/>
                  </a:lnTo>
                  <a:cubicBezTo>
                    <a:pt x="1173" y="792"/>
                    <a:pt x="1" y="1457"/>
                    <a:pt x="381" y="2407"/>
                  </a:cubicBezTo>
                  <a:cubicBezTo>
                    <a:pt x="634" y="2439"/>
                    <a:pt x="824" y="2439"/>
                    <a:pt x="1078" y="2470"/>
                  </a:cubicBezTo>
                  <a:cubicBezTo>
                    <a:pt x="539" y="1615"/>
                    <a:pt x="1616" y="823"/>
                    <a:pt x="1648"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32" name="Google Shape;1732;p51"/>
            <p:cNvSpPr/>
            <p:nvPr/>
          </p:nvSpPr>
          <p:spPr>
            <a:xfrm>
              <a:off x="3386739" y="672787"/>
              <a:ext cx="46769" cy="95518"/>
            </a:xfrm>
            <a:custGeom>
              <a:avLst/>
              <a:gdLst/>
              <a:ahLst/>
              <a:cxnLst/>
              <a:rect l="l" t="t" r="r" b="b"/>
              <a:pathLst>
                <a:path w="1489" h="3041" extrusionOk="0">
                  <a:moveTo>
                    <a:pt x="1489" y="0"/>
                  </a:moveTo>
                  <a:lnTo>
                    <a:pt x="1489" y="0"/>
                  </a:lnTo>
                  <a:cubicBezTo>
                    <a:pt x="1362" y="190"/>
                    <a:pt x="1267" y="348"/>
                    <a:pt x="1109" y="507"/>
                  </a:cubicBezTo>
                  <a:cubicBezTo>
                    <a:pt x="348" y="1203"/>
                    <a:pt x="0" y="1963"/>
                    <a:pt x="253" y="3040"/>
                  </a:cubicBezTo>
                  <a:lnTo>
                    <a:pt x="792" y="3040"/>
                  </a:lnTo>
                  <a:cubicBezTo>
                    <a:pt x="348" y="1995"/>
                    <a:pt x="1172" y="1045"/>
                    <a:pt x="1489"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33" name="Google Shape;1733;p51"/>
            <p:cNvSpPr/>
            <p:nvPr/>
          </p:nvSpPr>
          <p:spPr>
            <a:xfrm>
              <a:off x="3338996" y="716541"/>
              <a:ext cx="22898" cy="52737"/>
            </a:xfrm>
            <a:custGeom>
              <a:avLst/>
              <a:gdLst/>
              <a:ahLst/>
              <a:cxnLst/>
              <a:rect l="l" t="t" r="r" b="b"/>
              <a:pathLst>
                <a:path w="729" h="1679" extrusionOk="0">
                  <a:moveTo>
                    <a:pt x="0" y="0"/>
                  </a:moveTo>
                  <a:lnTo>
                    <a:pt x="0" y="0"/>
                  </a:lnTo>
                  <a:cubicBezTo>
                    <a:pt x="190" y="570"/>
                    <a:pt x="253" y="1109"/>
                    <a:pt x="32" y="1679"/>
                  </a:cubicBezTo>
                  <a:cubicBezTo>
                    <a:pt x="253" y="1647"/>
                    <a:pt x="443" y="1647"/>
                    <a:pt x="633" y="1647"/>
                  </a:cubicBezTo>
                  <a:lnTo>
                    <a:pt x="633" y="1584"/>
                  </a:lnTo>
                  <a:cubicBezTo>
                    <a:pt x="728" y="951"/>
                    <a:pt x="475" y="412"/>
                    <a:pt x="0"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34" name="Google Shape;1734;p51"/>
            <p:cNvSpPr/>
            <p:nvPr/>
          </p:nvSpPr>
          <p:spPr>
            <a:xfrm>
              <a:off x="3259403" y="666819"/>
              <a:ext cx="55721" cy="104470"/>
            </a:xfrm>
            <a:custGeom>
              <a:avLst/>
              <a:gdLst/>
              <a:ahLst/>
              <a:cxnLst/>
              <a:rect l="l" t="t" r="r" b="b"/>
              <a:pathLst>
                <a:path w="1774" h="3326" extrusionOk="0">
                  <a:moveTo>
                    <a:pt x="1679" y="0"/>
                  </a:moveTo>
                  <a:lnTo>
                    <a:pt x="1679" y="0"/>
                  </a:lnTo>
                  <a:cubicBezTo>
                    <a:pt x="1552" y="1203"/>
                    <a:pt x="0" y="2058"/>
                    <a:pt x="634" y="3325"/>
                  </a:cubicBezTo>
                  <a:cubicBezTo>
                    <a:pt x="792" y="3294"/>
                    <a:pt x="982" y="3294"/>
                    <a:pt x="1204" y="3294"/>
                  </a:cubicBezTo>
                  <a:cubicBezTo>
                    <a:pt x="1046" y="2945"/>
                    <a:pt x="951" y="2534"/>
                    <a:pt x="1046" y="2153"/>
                  </a:cubicBezTo>
                  <a:cubicBezTo>
                    <a:pt x="1077" y="1900"/>
                    <a:pt x="1204" y="1678"/>
                    <a:pt x="1299" y="1425"/>
                  </a:cubicBezTo>
                  <a:cubicBezTo>
                    <a:pt x="1521" y="1045"/>
                    <a:pt x="1774" y="475"/>
                    <a:pt x="1679"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35" name="Google Shape;1735;p51"/>
            <p:cNvSpPr/>
            <p:nvPr/>
          </p:nvSpPr>
          <p:spPr>
            <a:xfrm>
              <a:off x="3235531" y="730456"/>
              <a:ext cx="14951" cy="40833"/>
            </a:xfrm>
            <a:custGeom>
              <a:avLst/>
              <a:gdLst/>
              <a:ahLst/>
              <a:cxnLst/>
              <a:rect l="l" t="t" r="r" b="b"/>
              <a:pathLst>
                <a:path w="476" h="1300" extrusionOk="0">
                  <a:moveTo>
                    <a:pt x="222" y="1"/>
                  </a:moveTo>
                  <a:cubicBezTo>
                    <a:pt x="317" y="476"/>
                    <a:pt x="285" y="951"/>
                    <a:pt x="0" y="1299"/>
                  </a:cubicBezTo>
                  <a:lnTo>
                    <a:pt x="380" y="1299"/>
                  </a:lnTo>
                  <a:cubicBezTo>
                    <a:pt x="475" y="888"/>
                    <a:pt x="444" y="413"/>
                    <a:pt x="222"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36" name="Google Shape;1736;p51"/>
            <p:cNvSpPr/>
            <p:nvPr/>
          </p:nvSpPr>
          <p:spPr>
            <a:xfrm>
              <a:off x="3152954" y="690690"/>
              <a:ext cx="46801" cy="84556"/>
            </a:xfrm>
            <a:custGeom>
              <a:avLst/>
              <a:gdLst/>
              <a:ahLst/>
              <a:cxnLst/>
              <a:rect l="l" t="t" r="r" b="b"/>
              <a:pathLst>
                <a:path w="1490" h="2692" extrusionOk="0">
                  <a:moveTo>
                    <a:pt x="1489" y="0"/>
                  </a:moveTo>
                  <a:lnTo>
                    <a:pt x="1489" y="0"/>
                  </a:lnTo>
                  <a:cubicBezTo>
                    <a:pt x="508" y="475"/>
                    <a:pt x="1" y="1615"/>
                    <a:pt x="223" y="2692"/>
                  </a:cubicBezTo>
                  <a:cubicBezTo>
                    <a:pt x="508" y="2692"/>
                    <a:pt x="729" y="2660"/>
                    <a:pt x="1014" y="2660"/>
                  </a:cubicBezTo>
                  <a:cubicBezTo>
                    <a:pt x="824" y="2217"/>
                    <a:pt x="666" y="1742"/>
                    <a:pt x="793" y="1267"/>
                  </a:cubicBezTo>
                  <a:cubicBezTo>
                    <a:pt x="888" y="792"/>
                    <a:pt x="1204" y="412"/>
                    <a:pt x="1489"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37" name="Google Shape;1737;p51"/>
            <p:cNvSpPr/>
            <p:nvPr/>
          </p:nvSpPr>
          <p:spPr>
            <a:xfrm>
              <a:off x="2969614" y="926894"/>
              <a:ext cx="225147" cy="125860"/>
            </a:xfrm>
            <a:custGeom>
              <a:avLst/>
              <a:gdLst/>
              <a:ahLst/>
              <a:cxnLst/>
              <a:rect l="l" t="t" r="r" b="b"/>
              <a:pathLst>
                <a:path w="7168" h="4007" extrusionOk="0">
                  <a:moveTo>
                    <a:pt x="5957" y="0"/>
                  </a:moveTo>
                  <a:cubicBezTo>
                    <a:pt x="5717" y="0"/>
                    <a:pt x="5477" y="41"/>
                    <a:pt x="5236" y="81"/>
                  </a:cubicBezTo>
                  <a:cubicBezTo>
                    <a:pt x="4824" y="144"/>
                    <a:pt x="4508" y="366"/>
                    <a:pt x="4128" y="429"/>
                  </a:cubicBezTo>
                  <a:cubicBezTo>
                    <a:pt x="3908" y="482"/>
                    <a:pt x="3684" y="500"/>
                    <a:pt x="3457" y="500"/>
                  </a:cubicBezTo>
                  <a:cubicBezTo>
                    <a:pt x="2998" y="500"/>
                    <a:pt x="2531" y="427"/>
                    <a:pt x="2084" y="427"/>
                  </a:cubicBezTo>
                  <a:cubicBezTo>
                    <a:pt x="1573" y="427"/>
                    <a:pt x="1088" y="523"/>
                    <a:pt x="676" y="936"/>
                  </a:cubicBezTo>
                  <a:cubicBezTo>
                    <a:pt x="0" y="2709"/>
                    <a:pt x="1576" y="4007"/>
                    <a:pt x="3225" y="4007"/>
                  </a:cubicBezTo>
                  <a:cubicBezTo>
                    <a:pt x="3431" y="4007"/>
                    <a:pt x="3638" y="3986"/>
                    <a:pt x="3843" y="3944"/>
                  </a:cubicBezTo>
                  <a:cubicBezTo>
                    <a:pt x="4951" y="3723"/>
                    <a:pt x="6091" y="2994"/>
                    <a:pt x="6693" y="2044"/>
                  </a:cubicBezTo>
                  <a:cubicBezTo>
                    <a:pt x="7168" y="1411"/>
                    <a:pt x="7105" y="746"/>
                    <a:pt x="6376" y="49"/>
                  </a:cubicBezTo>
                  <a:cubicBezTo>
                    <a:pt x="6237" y="14"/>
                    <a:pt x="6097" y="0"/>
                    <a:pt x="5957" y="0"/>
                  </a:cubicBezTo>
                  <a:close/>
                </a:path>
              </a:pathLst>
            </a:custGeom>
            <a:solidFill>
              <a:schemeClr val="accent6"/>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38" name="Google Shape;1738;p51"/>
            <p:cNvSpPr/>
            <p:nvPr/>
          </p:nvSpPr>
          <p:spPr>
            <a:xfrm>
              <a:off x="2966944" y="918005"/>
              <a:ext cx="246726" cy="144266"/>
            </a:xfrm>
            <a:custGeom>
              <a:avLst/>
              <a:gdLst/>
              <a:ahLst/>
              <a:cxnLst/>
              <a:rect l="l" t="t" r="r" b="b"/>
              <a:pathLst>
                <a:path w="7855" h="4593" extrusionOk="0">
                  <a:moveTo>
                    <a:pt x="5938" y="319"/>
                  </a:moveTo>
                  <a:cubicBezTo>
                    <a:pt x="6113" y="319"/>
                    <a:pt x="6290" y="335"/>
                    <a:pt x="6461" y="364"/>
                  </a:cubicBezTo>
                  <a:cubicBezTo>
                    <a:pt x="7190" y="1029"/>
                    <a:pt x="7285" y="1694"/>
                    <a:pt x="6778" y="2390"/>
                  </a:cubicBezTo>
                  <a:cubicBezTo>
                    <a:pt x="6176" y="3340"/>
                    <a:pt x="5036" y="4037"/>
                    <a:pt x="3928" y="4291"/>
                  </a:cubicBezTo>
                  <a:cubicBezTo>
                    <a:pt x="3741" y="4327"/>
                    <a:pt x="3550" y="4344"/>
                    <a:pt x="3360" y="4344"/>
                  </a:cubicBezTo>
                  <a:cubicBezTo>
                    <a:pt x="1714" y="4344"/>
                    <a:pt x="80" y="3042"/>
                    <a:pt x="761" y="1282"/>
                  </a:cubicBezTo>
                  <a:cubicBezTo>
                    <a:pt x="1168" y="860"/>
                    <a:pt x="1669" y="763"/>
                    <a:pt x="2200" y="763"/>
                  </a:cubicBezTo>
                  <a:cubicBezTo>
                    <a:pt x="2656" y="763"/>
                    <a:pt x="3134" y="835"/>
                    <a:pt x="3594" y="835"/>
                  </a:cubicBezTo>
                  <a:cubicBezTo>
                    <a:pt x="3805" y="835"/>
                    <a:pt x="4013" y="820"/>
                    <a:pt x="4213" y="775"/>
                  </a:cubicBezTo>
                  <a:cubicBezTo>
                    <a:pt x="4593" y="680"/>
                    <a:pt x="4909" y="490"/>
                    <a:pt x="5321" y="395"/>
                  </a:cubicBezTo>
                  <a:cubicBezTo>
                    <a:pt x="5513" y="343"/>
                    <a:pt x="5724" y="319"/>
                    <a:pt x="5938" y="319"/>
                  </a:cubicBezTo>
                  <a:close/>
                  <a:moveTo>
                    <a:pt x="6004" y="0"/>
                  </a:moveTo>
                  <a:cubicBezTo>
                    <a:pt x="5057" y="0"/>
                    <a:pt x="4128" y="531"/>
                    <a:pt x="3156" y="531"/>
                  </a:cubicBezTo>
                  <a:cubicBezTo>
                    <a:pt x="3086" y="531"/>
                    <a:pt x="3016" y="528"/>
                    <a:pt x="2946" y="522"/>
                  </a:cubicBezTo>
                  <a:cubicBezTo>
                    <a:pt x="2625" y="510"/>
                    <a:pt x="2319" y="483"/>
                    <a:pt x="2027" y="483"/>
                  </a:cubicBezTo>
                  <a:cubicBezTo>
                    <a:pt x="1570" y="483"/>
                    <a:pt x="1148" y="549"/>
                    <a:pt x="761" y="839"/>
                  </a:cubicBezTo>
                  <a:cubicBezTo>
                    <a:pt x="729" y="839"/>
                    <a:pt x="729" y="839"/>
                    <a:pt x="698" y="870"/>
                  </a:cubicBezTo>
                  <a:cubicBezTo>
                    <a:pt x="698" y="902"/>
                    <a:pt x="634" y="902"/>
                    <a:pt x="634" y="965"/>
                  </a:cubicBezTo>
                  <a:lnTo>
                    <a:pt x="539" y="1060"/>
                  </a:lnTo>
                  <a:cubicBezTo>
                    <a:pt x="476" y="1155"/>
                    <a:pt x="476" y="1187"/>
                    <a:pt x="539" y="1219"/>
                  </a:cubicBezTo>
                  <a:cubicBezTo>
                    <a:pt x="1" y="2485"/>
                    <a:pt x="729" y="3847"/>
                    <a:pt x="2028" y="4354"/>
                  </a:cubicBezTo>
                  <a:cubicBezTo>
                    <a:pt x="2424" y="4518"/>
                    <a:pt x="2842" y="4593"/>
                    <a:pt x="3264" y="4593"/>
                  </a:cubicBezTo>
                  <a:cubicBezTo>
                    <a:pt x="4632" y="4593"/>
                    <a:pt x="6035" y="3811"/>
                    <a:pt x="6810" y="2770"/>
                  </a:cubicBezTo>
                  <a:cubicBezTo>
                    <a:pt x="7570" y="1820"/>
                    <a:pt x="7855" y="205"/>
                    <a:pt x="6271" y="15"/>
                  </a:cubicBezTo>
                  <a:cubicBezTo>
                    <a:pt x="6182" y="5"/>
                    <a:pt x="6093" y="0"/>
                    <a:pt x="6004"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39" name="Google Shape;1739;p51"/>
            <p:cNvSpPr/>
            <p:nvPr/>
          </p:nvSpPr>
          <p:spPr>
            <a:xfrm>
              <a:off x="3100248" y="698637"/>
              <a:ext cx="37818" cy="81603"/>
            </a:xfrm>
            <a:custGeom>
              <a:avLst/>
              <a:gdLst/>
              <a:ahLst/>
              <a:cxnLst/>
              <a:rect l="l" t="t" r="r" b="b"/>
              <a:pathLst>
                <a:path w="1204" h="2598" extrusionOk="0">
                  <a:moveTo>
                    <a:pt x="634" y="0"/>
                  </a:moveTo>
                  <a:cubicBezTo>
                    <a:pt x="32" y="729"/>
                    <a:pt x="0" y="1742"/>
                    <a:pt x="444" y="2597"/>
                  </a:cubicBezTo>
                  <a:cubicBezTo>
                    <a:pt x="570" y="2597"/>
                    <a:pt x="634" y="2566"/>
                    <a:pt x="761" y="2566"/>
                  </a:cubicBezTo>
                  <a:lnTo>
                    <a:pt x="761" y="2534"/>
                  </a:lnTo>
                  <a:cubicBezTo>
                    <a:pt x="1204" y="1964"/>
                    <a:pt x="665" y="1331"/>
                    <a:pt x="602" y="729"/>
                  </a:cubicBezTo>
                  <a:cubicBezTo>
                    <a:pt x="602" y="475"/>
                    <a:pt x="602" y="222"/>
                    <a:pt x="634"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40" name="Google Shape;1740;p51"/>
            <p:cNvSpPr/>
            <p:nvPr/>
          </p:nvSpPr>
          <p:spPr>
            <a:xfrm>
              <a:off x="3016446" y="837815"/>
              <a:ext cx="109684" cy="60339"/>
            </a:xfrm>
            <a:custGeom>
              <a:avLst/>
              <a:gdLst/>
              <a:ahLst/>
              <a:cxnLst/>
              <a:rect l="l" t="t" r="r" b="b"/>
              <a:pathLst>
                <a:path w="3492" h="1921" extrusionOk="0">
                  <a:moveTo>
                    <a:pt x="1903" y="174"/>
                  </a:moveTo>
                  <a:cubicBezTo>
                    <a:pt x="2389" y="174"/>
                    <a:pt x="2860" y="366"/>
                    <a:pt x="3080" y="795"/>
                  </a:cubicBezTo>
                  <a:cubicBezTo>
                    <a:pt x="3302" y="1206"/>
                    <a:pt x="2700" y="1523"/>
                    <a:pt x="2352" y="1523"/>
                  </a:cubicBezTo>
                  <a:cubicBezTo>
                    <a:pt x="2246" y="1523"/>
                    <a:pt x="2141" y="1495"/>
                    <a:pt x="2026" y="1495"/>
                  </a:cubicBezTo>
                  <a:cubicBezTo>
                    <a:pt x="1968" y="1495"/>
                    <a:pt x="1908" y="1502"/>
                    <a:pt x="1845" y="1523"/>
                  </a:cubicBezTo>
                  <a:cubicBezTo>
                    <a:pt x="1518" y="1523"/>
                    <a:pt x="1174" y="1764"/>
                    <a:pt x="839" y="1764"/>
                  </a:cubicBezTo>
                  <a:cubicBezTo>
                    <a:pt x="719" y="1764"/>
                    <a:pt x="600" y="1733"/>
                    <a:pt x="483" y="1650"/>
                  </a:cubicBezTo>
                  <a:cubicBezTo>
                    <a:pt x="182" y="747"/>
                    <a:pt x="1064" y="174"/>
                    <a:pt x="1903" y="174"/>
                  </a:cubicBezTo>
                  <a:close/>
                  <a:moveTo>
                    <a:pt x="1900" y="1"/>
                  </a:moveTo>
                  <a:cubicBezTo>
                    <a:pt x="965" y="1"/>
                    <a:pt x="0" y="624"/>
                    <a:pt x="293" y="1523"/>
                  </a:cubicBezTo>
                  <a:cubicBezTo>
                    <a:pt x="262" y="1586"/>
                    <a:pt x="230" y="1618"/>
                    <a:pt x="262" y="1682"/>
                  </a:cubicBezTo>
                  <a:cubicBezTo>
                    <a:pt x="409" y="1850"/>
                    <a:pt x="585" y="1921"/>
                    <a:pt x="780" y="1921"/>
                  </a:cubicBezTo>
                  <a:cubicBezTo>
                    <a:pt x="877" y="1921"/>
                    <a:pt x="979" y="1903"/>
                    <a:pt x="1085" y="1872"/>
                  </a:cubicBezTo>
                  <a:cubicBezTo>
                    <a:pt x="1402" y="1840"/>
                    <a:pt x="1687" y="1682"/>
                    <a:pt x="2003" y="1682"/>
                  </a:cubicBezTo>
                  <a:cubicBezTo>
                    <a:pt x="2200" y="1682"/>
                    <a:pt x="2423" y="1782"/>
                    <a:pt x="2625" y="1782"/>
                  </a:cubicBezTo>
                  <a:cubicBezTo>
                    <a:pt x="2650" y="1782"/>
                    <a:pt x="2675" y="1780"/>
                    <a:pt x="2700" y="1777"/>
                  </a:cubicBezTo>
                  <a:cubicBezTo>
                    <a:pt x="3333" y="1682"/>
                    <a:pt x="3492" y="1016"/>
                    <a:pt x="3143" y="541"/>
                  </a:cubicBezTo>
                  <a:cubicBezTo>
                    <a:pt x="2853" y="165"/>
                    <a:pt x="2380" y="1"/>
                    <a:pt x="1900"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41" name="Google Shape;1741;p51"/>
            <p:cNvSpPr/>
            <p:nvPr/>
          </p:nvSpPr>
          <p:spPr>
            <a:xfrm>
              <a:off x="3022163" y="843217"/>
              <a:ext cx="97999" cy="49188"/>
            </a:xfrm>
            <a:custGeom>
              <a:avLst/>
              <a:gdLst/>
              <a:ahLst/>
              <a:cxnLst/>
              <a:rect l="l" t="t" r="r" b="b"/>
              <a:pathLst>
                <a:path w="3120" h="1566" extrusionOk="0">
                  <a:moveTo>
                    <a:pt x="1715" y="1"/>
                  </a:moveTo>
                  <a:cubicBezTo>
                    <a:pt x="878" y="1"/>
                    <a:pt x="1" y="565"/>
                    <a:pt x="301" y="1446"/>
                  </a:cubicBezTo>
                  <a:cubicBezTo>
                    <a:pt x="414" y="1533"/>
                    <a:pt x="535" y="1565"/>
                    <a:pt x="659" y="1565"/>
                  </a:cubicBezTo>
                  <a:cubicBezTo>
                    <a:pt x="987" y="1565"/>
                    <a:pt x="1342" y="1342"/>
                    <a:pt x="1663" y="1319"/>
                  </a:cubicBezTo>
                  <a:cubicBezTo>
                    <a:pt x="1695" y="1313"/>
                    <a:pt x="1728" y="1311"/>
                    <a:pt x="1761" y="1311"/>
                  </a:cubicBezTo>
                  <a:cubicBezTo>
                    <a:pt x="1896" y="1311"/>
                    <a:pt x="2043" y="1351"/>
                    <a:pt x="2170" y="1351"/>
                  </a:cubicBezTo>
                  <a:cubicBezTo>
                    <a:pt x="2581" y="1351"/>
                    <a:pt x="3120" y="1034"/>
                    <a:pt x="2898" y="623"/>
                  </a:cubicBezTo>
                  <a:cubicBezTo>
                    <a:pt x="2677" y="192"/>
                    <a:pt x="2203" y="1"/>
                    <a:pt x="1715" y="1"/>
                  </a:cubicBezTo>
                  <a:close/>
                </a:path>
              </a:pathLst>
            </a:custGeom>
            <a:solidFill>
              <a:schemeClr val="accent6"/>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42" name="Google Shape;1742;p51"/>
            <p:cNvSpPr/>
            <p:nvPr/>
          </p:nvSpPr>
          <p:spPr>
            <a:xfrm>
              <a:off x="3020655" y="688680"/>
              <a:ext cx="60716" cy="104470"/>
            </a:xfrm>
            <a:custGeom>
              <a:avLst/>
              <a:gdLst/>
              <a:ahLst/>
              <a:cxnLst/>
              <a:rect l="l" t="t" r="r" b="b"/>
              <a:pathLst>
                <a:path w="1933" h="3326" extrusionOk="0">
                  <a:moveTo>
                    <a:pt x="603" y="1"/>
                  </a:moveTo>
                  <a:lnTo>
                    <a:pt x="603" y="1"/>
                  </a:lnTo>
                  <a:cubicBezTo>
                    <a:pt x="1" y="571"/>
                    <a:pt x="33" y="1457"/>
                    <a:pt x="508" y="2123"/>
                  </a:cubicBezTo>
                  <a:cubicBezTo>
                    <a:pt x="793" y="2534"/>
                    <a:pt x="1078" y="2788"/>
                    <a:pt x="1141" y="3263"/>
                  </a:cubicBezTo>
                  <a:lnTo>
                    <a:pt x="1141" y="3326"/>
                  </a:lnTo>
                  <a:cubicBezTo>
                    <a:pt x="1394" y="3231"/>
                    <a:pt x="1616" y="3199"/>
                    <a:pt x="1901" y="3104"/>
                  </a:cubicBezTo>
                  <a:lnTo>
                    <a:pt x="1901" y="3073"/>
                  </a:lnTo>
                  <a:cubicBezTo>
                    <a:pt x="1933" y="2218"/>
                    <a:pt x="983" y="1869"/>
                    <a:pt x="666" y="1172"/>
                  </a:cubicBezTo>
                  <a:cubicBezTo>
                    <a:pt x="508" y="792"/>
                    <a:pt x="476" y="381"/>
                    <a:pt x="603"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43" name="Google Shape;1743;p51"/>
            <p:cNvSpPr/>
            <p:nvPr/>
          </p:nvSpPr>
          <p:spPr>
            <a:xfrm>
              <a:off x="2941094" y="675771"/>
              <a:ext cx="79593" cy="144266"/>
            </a:xfrm>
            <a:custGeom>
              <a:avLst/>
              <a:gdLst/>
              <a:ahLst/>
              <a:cxnLst/>
              <a:rect l="l" t="t" r="r" b="b"/>
              <a:pathLst>
                <a:path w="2534" h="4593" extrusionOk="0">
                  <a:moveTo>
                    <a:pt x="602" y="0"/>
                  </a:moveTo>
                  <a:cubicBezTo>
                    <a:pt x="444" y="285"/>
                    <a:pt x="190" y="792"/>
                    <a:pt x="159" y="950"/>
                  </a:cubicBezTo>
                  <a:cubicBezTo>
                    <a:pt x="0" y="1457"/>
                    <a:pt x="32" y="2027"/>
                    <a:pt x="254" y="2502"/>
                  </a:cubicBezTo>
                  <a:cubicBezTo>
                    <a:pt x="507" y="3167"/>
                    <a:pt x="1045" y="3452"/>
                    <a:pt x="1457" y="3959"/>
                  </a:cubicBezTo>
                  <a:cubicBezTo>
                    <a:pt x="1679" y="4149"/>
                    <a:pt x="1774" y="4370"/>
                    <a:pt x="1837" y="4592"/>
                  </a:cubicBezTo>
                  <a:cubicBezTo>
                    <a:pt x="2059" y="4434"/>
                    <a:pt x="2312" y="4275"/>
                    <a:pt x="2534" y="4149"/>
                  </a:cubicBezTo>
                  <a:cubicBezTo>
                    <a:pt x="2534" y="3325"/>
                    <a:pt x="1457" y="3325"/>
                    <a:pt x="1045" y="2945"/>
                  </a:cubicBezTo>
                  <a:cubicBezTo>
                    <a:pt x="792" y="2724"/>
                    <a:pt x="602" y="2407"/>
                    <a:pt x="475" y="2059"/>
                  </a:cubicBezTo>
                  <a:cubicBezTo>
                    <a:pt x="444" y="1868"/>
                    <a:pt x="444" y="443"/>
                    <a:pt x="602"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grpSp>
      <p:grpSp>
        <p:nvGrpSpPr>
          <p:cNvPr id="1744" name="Google Shape;1744;p51"/>
          <p:cNvGrpSpPr/>
          <p:nvPr/>
        </p:nvGrpSpPr>
        <p:grpSpPr>
          <a:xfrm>
            <a:off x="6677288" y="413096"/>
            <a:ext cx="1890453" cy="1754809"/>
            <a:chOff x="4994209" y="532698"/>
            <a:chExt cx="1303641" cy="1210102"/>
          </a:xfrm>
        </p:grpSpPr>
        <p:sp>
          <p:nvSpPr>
            <p:cNvPr id="1745" name="Google Shape;1745;p51"/>
            <p:cNvSpPr/>
            <p:nvPr/>
          </p:nvSpPr>
          <p:spPr>
            <a:xfrm>
              <a:off x="4994209" y="532698"/>
              <a:ext cx="1303641" cy="1210102"/>
            </a:xfrm>
            <a:custGeom>
              <a:avLst/>
              <a:gdLst/>
              <a:ahLst/>
              <a:cxnLst/>
              <a:rect l="l" t="t" r="r" b="b"/>
              <a:pathLst>
                <a:path w="41504" h="38526" extrusionOk="0">
                  <a:moveTo>
                    <a:pt x="28851" y="4903"/>
                  </a:moveTo>
                  <a:cubicBezTo>
                    <a:pt x="28091" y="5695"/>
                    <a:pt x="27932" y="7057"/>
                    <a:pt x="27837" y="8165"/>
                  </a:cubicBezTo>
                  <a:cubicBezTo>
                    <a:pt x="27457" y="10920"/>
                    <a:pt x="26159" y="13106"/>
                    <a:pt x="24196" y="14942"/>
                  </a:cubicBezTo>
                  <a:cubicBezTo>
                    <a:pt x="23974" y="14942"/>
                    <a:pt x="23784" y="14879"/>
                    <a:pt x="23625" y="14816"/>
                  </a:cubicBezTo>
                  <a:cubicBezTo>
                    <a:pt x="24797" y="13359"/>
                    <a:pt x="26317" y="11712"/>
                    <a:pt x="26602" y="9812"/>
                  </a:cubicBezTo>
                  <a:cubicBezTo>
                    <a:pt x="26761" y="8799"/>
                    <a:pt x="26666" y="7754"/>
                    <a:pt x="27141" y="6772"/>
                  </a:cubicBezTo>
                  <a:cubicBezTo>
                    <a:pt x="27552" y="5980"/>
                    <a:pt x="28154" y="5347"/>
                    <a:pt x="28851" y="4903"/>
                  </a:cubicBezTo>
                  <a:close/>
                  <a:moveTo>
                    <a:pt x="36578" y="8830"/>
                  </a:moveTo>
                  <a:cubicBezTo>
                    <a:pt x="37212" y="12092"/>
                    <a:pt x="32905" y="13391"/>
                    <a:pt x="30403" y="14087"/>
                  </a:cubicBezTo>
                  <a:cubicBezTo>
                    <a:pt x="28851" y="14531"/>
                    <a:pt x="25937" y="14847"/>
                    <a:pt x="25304" y="16621"/>
                  </a:cubicBezTo>
                  <a:cubicBezTo>
                    <a:pt x="25019" y="16621"/>
                    <a:pt x="24734" y="16526"/>
                    <a:pt x="24544" y="16304"/>
                  </a:cubicBezTo>
                  <a:cubicBezTo>
                    <a:pt x="25937" y="13106"/>
                    <a:pt x="30276" y="13802"/>
                    <a:pt x="32968" y="12377"/>
                  </a:cubicBezTo>
                  <a:cubicBezTo>
                    <a:pt x="34171" y="11776"/>
                    <a:pt x="36578" y="10445"/>
                    <a:pt x="36578" y="8830"/>
                  </a:cubicBezTo>
                  <a:close/>
                  <a:moveTo>
                    <a:pt x="5750" y="15010"/>
                  </a:moveTo>
                  <a:cubicBezTo>
                    <a:pt x="6491" y="15010"/>
                    <a:pt x="7236" y="15104"/>
                    <a:pt x="7949" y="15259"/>
                  </a:cubicBezTo>
                  <a:cubicBezTo>
                    <a:pt x="10578" y="15797"/>
                    <a:pt x="12890" y="17191"/>
                    <a:pt x="15423" y="18014"/>
                  </a:cubicBezTo>
                  <a:cubicBezTo>
                    <a:pt x="15449" y="18023"/>
                    <a:pt x="15470" y="18027"/>
                    <a:pt x="15487" y="18027"/>
                  </a:cubicBezTo>
                  <a:cubicBezTo>
                    <a:pt x="15535" y="18027"/>
                    <a:pt x="15558" y="17997"/>
                    <a:pt x="15582" y="17951"/>
                  </a:cubicBezTo>
                  <a:cubicBezTo>
                    <a:pt x="15867" y="18046"/>
                    <a:pt x="15962" y="18489"/>
                    <a:pt x="15645" y="18679"/>
                  </a:cubicBezTo>
                  <a:cubicBezTo>
                    <a:pt x="12858" y="18648"/>
                    <a:pt x="10483" y="16684"/>
                    <a:pt x="7886" y="15956"/>
                  </a:cubicBezTo>
                  <a:cubicBezTo>
                    <a:pt x="7090" y="15739"/>
                    <a:pt x="6256" y="15595"/>
                    <a:pt x="5414" y="15595"/>
                  </a:cubicBezTo>
                  <a:cubicBezTo>
                    <a:pt x="5152" y="15595"/>
                    <a:pt x="4888" y="15609"/>
                    <a:pt x="4624" y="15639"/>
                  </a:cubicBezTo>
                  <a:cubicBezTo>
                    <a:pt x="3363" y="15782"/>
                    <a:pt x="2180" y="16652"/>
                    <a:pt x="911" y="16652"/>
                  </a:cubicBezTo>
                  <a:cubicBezTo>
                    <a:pt x="777" y="16652"/>
                    <a:pt x="643" y="16642"/>
                    <a:pt x="507" y="16621"/>
                  </a:cubicBezTo>
                  <a:cubicBezTo>
                    <a:pt x="1584" y="16399"/>
                    <a:pt x="2439" y="15734"/>
                    <a:pt x="3484" y="15354"/>
                  </a:cubicBezTo>
                  <a:cubicBezTo>
                    <a:pt x="4211" y="15112"/>
                    <a:pt x="4979" y="15010"/>
                    <a:pt x="5750" y="15010"/>
                  </a:cubicBezTo>
                  <a:close/>
                  <a:moveTo>
                    <a:pt x="33623" y="15802"/>
                  </a:moveTo>
                  <a:cubicBezTo>
                    <a:pt x="36064" y="15802"/>
                    <a:pt x="38060" y="17780"/>
                    <a:pt x="40501" y="17780"/>
                  </a:cubicBezTo>
                  <a:cubicBezTo>
                    <a:pt x="40720" y="17780"/>
                    <a:pt x="40943" y="17764"/>
                    <a:pt x="41170" y="17729"/>
                  </a:cubicBezTo>
                  <a:lnTo>
                    <a:pt x="41170" y="17729"/>
                  </a:lnTo>
                  <a:cubicBezTo>
                    <a:pt x="40764" y="18100"/>
                    <a:pt x="40306" y="18240"/>
                    <a:pt x="39824" y="18240"/>
                  </a:cubicBezTo>
                  <a:cubicBezTo>
                    <a:pt x="38577" y="18240"/>
                    <a:pt x="37168" y="17307"/>
                    <a:pt x="36071" y="17033"/>
                  </a:cubicBezTo>
                  <a:cubicBezTo>
                    <a:pt x="35357" y="16807"/>
                    <a:pt x="34632" y="16704"/>
                    <a:pt x="33909" y="16704"/>
                  </a:cubicBezTo>
                  <a:cubicBezTo>
                    <a:pt x="33413" y="16704"/>
                    <a:pt x="32919" y="16752"/>
                    <a:pt x="32429" y="16843"/>
                  </a:cubicBezTo>
                  <a:cubicBezTo>
                    <a:pt x="29725" y="17289"/>
                    <a:pt x="27487" y="19846"/>
                    <a:pt x="24764" y="19846"/>
                  </a:cubicBezTo>
                  <a:cubicBezTo>
                    <a:pt x="24394" y="19846"/>
                    <a:pt x="24015" y="19799"/>
                    <a:pt x="23625" y="19693"/>
                  </a:cubicBezTo>
                  <a:cubicBezTo>
                    <a:pt x="23625" y="19629"/>
                    <a:pt x="23657" y="19566"/>
                    <a:pt x="23657" y="19534"/>
                  </a:cubicBezTo>
                  <a:cubicBezTo>
                    <a:pt x="23689" y="19313"/>
                    <a:pt x="23784" y="19249"/>
                    <a:pt x="23910" y="19123"/>
                  </a:cubicBezTo>
                  <a:cubicBezTo>
                    <a:pt x="24180" y="19170"/>
                    <a:pt x="24444" y="19192"/>
                    <a:pt x="24703" y="19192"/>
                  </a:cubicBezTo>
                  <a:cubicBezTo>
                    <a:pt x="27556" y="19192"/>
                    <a:pt x="29859" y="16534"/>
                    <a:pt x="32588" y="15924"/>
                  </a:cubicBezTo>
                  <a:cubicBezTo>
                    <a:pt x="32943" y="15839"/>
                    <a:pt x="33287" y="15802"/>
                    <a:pt x="33623" y="15802"/>
                  </a:cubicBezTo>
                  <a:close/>
                  <a:moveTo>
                    <a:pt x="26919" y="22258"/>
                  </a:moveTo>
                  <a:cubicBezTo>
                    <a:pt x="27540" y="22723"/>
                    <a:pt x="28238" y="22848"/>
                    <a:pt x="28981" y="22848"/>
                  </a:cubicBezTo>
                  <a:cubicBezTo>
                    <a:pt x="29300" y="22848"/>
                    <a:pt x="29627" y="22825"/>
                    <a:pt x="29959" y="22796"/>
                  </a:cubicBezTo>
                  <a:cubicBezTo>
                    <a:pt x="30336" y="22768"/>
                    <a:pt x="30702" y="22751"/>
                    <a:pt x="31060" y="22751"/>
                  </a:cubicBezTo>
                  <a:cubicBezTo>
                    <a:pt x="31904" y="22751"/>
                    <a:pt x="32705" y="22846"/>
                    <a:pt x="33506" y="23113"/>
                  </a:cubicBezTo>
                  <a:cubicBezTo>
                    <a:pt x="33139" y="23054"/>
                    <a:pt x="32768" y="23030"/>
                    <a:pt x="32396" y="23030"/>
                  </a:cubicBezTo>
                  <a:cubicBezTo>
                    <a:pt x="31772" y="23030"/>
                    <a:pt x="31144" y="23097"/>
                    <a:pt x="30529" y="23176"/>
                  </a:cubicBezTo>
                  <a:cubicBezTo>
                    <a:pt x="29921" y="23223"/>
                    <a:pt x="29183" y="23347"/>
                    <a:pt x="28469" y="23347"/>
                  </a:cubicBezTo>
                  <a:cubicBezTo>
                    <a:pt x="27732" y="23347"/>
                    <a:pt x="27022" y="23215"/>
                    <a:pt x="26507" y="22733"/>
                  </a:cubicBezTo>
                  <a:lnTo>
                    <a:pt x="26539" y="22701"/>
                  </a:lnTo>
                  <a:cubicBezTo>
                    <a:pt x="26602" y="22575"/>
                    <a:pt x="26666" y="22480"/>
                    <a:pt x="26761" y="22416"/>
                  </a:cubicBezTo>
                  <a:cubicBezTo>
                    <a:pt x="26792" y="22321"/>
                    <a:pt x="26856" y="22290"/>
                    <a:pt x="26919" y="22258"/>
                  </a:cubicBezTo>
                  <a:close/>
                  <a:moveTo>
                    <a:pt x="17133" y="19249"/>
                  </a:moveTo>
                  <a:cubicBezTo>
                    <a:pt x="17260" y="19756"/>
                    <a:pt x="17102" y="20326"/>
                    <a:pt x="16848" y="20833"/>
                  </a:cubicBezTo>
                  <a:cubicBezTo>
                    <a:pt x="16120" y="20706"/>
                    <a:pt x="15360" y="20674"/>
                    <a:pt x="14631" y="20674"/>
                  </a:cubicBezTo>
                  <a:cubicBezTo>
                    <a:pt x="13365" y="20738"/>
                    <a:pt x="12098" y="21150"/>
                    <a:pt x="10958" y="21751"/>
                  </a:cubicBezTo>
                  <a:cubicBezTo>
                    <a:pt x="9944" y="22290"/>
                    <a:pt x="9058" y="23081"/>
                    <a:pt x="8108" y="23683"/>
                  </a:cubicBezTo>
                  <a:cubicBezTo>
                    <a:pt x="7208" y="24283"/>
                    <a:pt x="6269" y="24567"/>
                    <a:pt x="5322" y="24567"/>
                  </a:cubicBezTo>
                  <a:cubicBezTo>
                    <a:pt x="5069" y="24567"/>
                    <a:pt x="4815" y="24547"/>
                    <a:pt x="4561" y="24506"/>
                  </a:cubicBezTo>
                  <a:cubicBezTo>
                    <a:pt x="6334" y="24475"/>
                    <a:pt x="8044" y="23240"/>
                    <a:pt x="9406" y="22163"/>
                  </a:cubicBezTo>
                  <a:cubicBezTo>
                    <a:pt x="10673" y="21181"/>
                    <a:pt x="12035" y="20104"/>
                    <a:pt x="13650" y="19788"/>
                  </a:cubicBezTo>
                  <a:cubicBezTo>
                    <a:pt x="14885" y="19566"/>
                    <a:pt x="16025" y="19851"/>
                    <a:pt x="17133" y="19249"/>
                  </a:cubicBezTo>
                  <a:close/>
                  <a:moveTo>
                    <a:pt x="22675" y="1103"/>
                  </a:moveTo>
                  <a:lnTo>
                    <a:pt x="22675" y="1103"/>
                  </a:lnTo>
                  <a:cubicBezTo>
                    <a:pt x="24354" y="3795"/>
                    <a:pt x="24734" y="7089"/>
                    <a:pt x="23119" y="10002"/>
                  </a:cubicBezTo>
                  <a:cubicBezTo>
                    <a:pt x="22612" y="10984"/>
                    <a:pt x="21535" y="11712"/>
                    <a:pt x="21060" y="12662"/>
                  </a:cubicBezTo>
                  <a:lnTo>
                    <a:pt x="20902" y="12662"/>
                  </a:lnTo>
                  <a:lnTo>
                    <a:pt x="20902" y="12979"/>
                  </a:lnTo>
                  <a:lnTo>
                    <a:pt x="20902" y="13011"/>
                  </a:lnTo>
                  <a:cubicBezTo>
                    <a:pt x="20554" y="14087"/>
                    <a:pt x="21092" y="15227"/>
                    <a:pt x="21567" y="16178"/>
                  </a:cubicBezTo>
                  <a:cubicBezTo>
                    <a:pt x="21587" y="16238"/>
                    <a:pt x="21645" y="16260"/>
                    <a:pt x="21709" y="16260"/>
                  </a:cubicBezTo>
                  <a:cubicBezTo>
                    <a:pt x="21747" y="16260"/>
                    <a:pt x="21786" y="16252"/>
                    <a:pt x="21820" y="16241"/>
                  </a:cubicBezTo>
                  <a:lnTo>
                    <a:pt x="21852" y="16178"/>
                  </a:lnTo>
                  <a:cubicBezTo>
                    <a:pt x="21884" y="16114"/>
                    <a:pt x="21884" y="16082"/>
                    <a:pt x="21852" y="15987"/>
                  </a:cubicBezTo>
                  <a:cubicBezTo>
                    <a:pt x="21377" y="15006"/>
                    <a:pt x="20965" y="13961"/>
                    <a:pt x="21314" y="12979"/>
                  </a:cubicBezTo>
                  <a:lnTo>
                    <a:pt x="21314" y="12979"/>
                  </a:lnTo>
                  <a:cubicBezTo>
                    <a:pt x="21884" y="13011"/>
                    <a:pt x="22390" y="13106"/>
                    <a:pt x="22897" y="13232"/>
                  </a:cubicBezTo>
                  <a:cubicBezTo>
                    <a:pt x="23277" y="13296"/>
                    <a:pt x="23625" y="13454"/>
                    <a:pt x="23974" y="13612"/>
                  </a:cubicBezTo>
                  <a:lnTo>
                    <a:pt x="24006" y="13581"/>
                  </a:lnTo>
                  <a:cubicBezTo>
                    <a:pt x="24069" y="13612"/>
                    <a:pt x="24101" y="13676"/>
                    <a:pt x="24132" y="13676"/>
                  </a:cubicBezTo>
                  <a:cubicBezTo>
                    <a:pt x="23910" y="14024"/>
                    <a:pt x="23625" y="14372"/>
                    <a:pt x="23372" y="14721"/>
                  </a:cubicBezTo>
                  <a:cubicBezTo>
                    <a:pt x="23214" y="14626"/>
                    <a:pt x="23119" y="14467"/>
                    <a:pt x="22992" y="14309"/>
                  </a:cubicBezTo>
                  <a:cubicBezTo>
                    <a:pt x="22980" y="14261"/>
                    <a:pt x="22940" y="14240"/>
                    <a:pt x="22899" y="14240"/>
                  </a:cubicBezTo>
                  <a:cubicBezTo>
                    <a:pt x="22833" y="14240"/>
                    <a:pt x="22763" y="14294"/>
                    <a:pt x="22802" y="14372"/>
                  </a:cubicBezTo>
                  <a:cubicBezTo>
                    <a:pt x="22955" y="14908"/>
                    <a:pt x="23499" y="15259"/>
                    <a:pt x="24053" y="15259"/>
                  </a:cubicBezTo>
                  <a:cubicBezTo>
                    <a:pt x="24186" y="15259"/>
                    <a:pt x="24320" y="15239"/>
                    <a:pt x="24449" y="15196"/>
                  </a:cubicBezTo>
                  <a:cubicBezTo>
                    <a:pt x="24607" y="15164"/>
                    <a:pt x="24607" y="15006"/>
                    <a:pt x="24544" y="14942"/>
                  </a:cubicBezTo>
                  <a:cubicBezTo>
                    <a:pt x="24766" y="14721"/>
                    <a:pt x="24956" y="14531"/>
                    <a:pt x="25177" y="14341"/>
                  </a:cubicBezTo>
                  <a:cubicBezTo>
                    <a:pt x="25272" y="14467"/>
                    <a:pt x="25367" y="14531"/>
                    <a:pt x="25494" y="14626"/>
                  </a:cubicBezTo>
                  <a:cubicBezTo>
                    <a:pt x="25019" y="15006"/>
                    <a:pt x="24607" y="15512"/>
                    <a:pt x="24417" y="16209"/>
                  </a:cubicBezTo>
                  <a:cubicBezTo>
                    <a:pt x="24322" y="16146"/>
                    <a:pt x="24291" y="16082"/>
                    <a:pt x="24259" y="16051"/>
                  </a:cubicBezTo>
                  <a:cubicBezTo>
                    <a:pt x="24224" y="16004"/>
                    <a:pt x="24176" y="15983"/>
                    <a:pt x="24135" y="15983"/>
                  </a:cubicBezTo>
                  <a:cubicBezTo>
                    <a:pt x="24063" y="15983"/>
                    <a:pt x="24009" y="16046"/>
                    <a:pt x="24069" y="16146"/>
                  </a:cubicBezTo>
                  <a:cubicBezTo>
                    <a:pt x="24279" y="16697"/>
                    <a:pt x="24860" y="17009"/>
                    <a:pt x="25449" y="17009"/>
                  </a:cubicBezTo>
                  <a:cubicBezTo>
                    <a:pt x="25570" y="17009"/>
                    <a:pt x="25692" y="16996"/>
                    <a:pt x="25811" y="16969"/>
                  </a:cubicBezTo>
                  <a:cubicBezTo>
                    <a:pt x="26010" y="16912"/>
                    <a:pt x="25928" y="16575"/>
                    <a:pt x="25749" y="16575"/>
                  </a:cubicBezTo>
                  <a:cubicBezTo>
                    <a:pt x="25728" y="16575"/>
                    <a:pt x="25707" y="16579"/>
                    <a:pt x="25684" y="16589"/>
                  </a:cubicBezTo>
                  <a:cubicBezTo>
                    <a:pt x="25652" y="16621"/>
                    <a:pt x="25557" y="16621"/>
                    <a:pt x="25494" y="16621"/>
                  </a:cubicBezTo>
                  <a:cubicBezTo>
                    <a:pt x="25716" y="16241"/>
                    <a:pt x="26032" y="15924"/>
                    <a:pt x="26444" y="15671"/>
                  </a:cubicBezTo>
                  <a:cubicBezTo>
                    <a:pt x="26919" y="16399"/>
                    <a:pt x="27299" y="17191"/>
                    <a:pt x="27489" y="18014"/>
                  </a:cubicBezTo>
                  <a:cubicBezTo>
                    <a:pt x="26482" y="18533"/>
                    <a:pt x="25416" y="18934"/>
                    <a:pt x="24206" y="18934"/>
                  </a:cubicBezTo>
                  <a:cubicBezTo>
                    <a:pt x="24160" y="18934"/>
                    <a:pt x="24115" y="18934"/>
                    <a:pt x="24069" y="18933"/>
                  </a:cubicBezTo>
                  <a:cubicBezTo>
                    <a:pt x="24101" y="18933"/>
                    <a:pt x="24101" y="18933"/>
                    <a:pt x="24132" y="18869"/>
                  </a:cubicBezTo>
                  <a:cubicBezTo>
                    <a:pt x="24281" y="18780"/>
                    <a:pt x="24121" y="18550"/>
                    <a:pt x="23970" y="18550"/>
                  </a:cubicBezTo>
                  <a:cubicBezTo>
                    <a:pt x="23961" y="18550"/>
                    <a:pt x="23951" y="18551"/>
                    <a:pt x="23942" y="18553"/>
                  </a:cubicBezTo>
                  <a:cubicBezTo>
                    <a:pt x="23340" y="18679"/>
                    <a:pt x="23119" y="19534"/>
                    <a:pt x="23277" y="20041"/>
                  </a:cubicBezTo>
                  <a:cubicBezTo>
                    <a:pt x="23277" y="20073"/>
                    <a:pt x="23309" y="20136"/>
                    <a:pt x="23372" y="20136"/>
                  </a:cubicBezTo>
                  <a:lnTo>
                    <a:pt x="23467" y="20136"/>
                  </a:lnTo>
                  <a:cubicBezTo>
                    <a:pt x="23499" y="20136"/>
                    <a:pt x="23530" y="20136"/>
                    <a:pt x="23530" y="20104"/>
                  </a:cubicBezTo>
                  <a:cubicBezTo>
                    <a:pt x="23625" y="19978"/>
                    <a:pt x="23625" y="19883"/>
                    <a:pt x="23625" y="19756"/>
                  </a:cubicBezTo>
                  <a:cubicBezTo>
                    <a:pt x="24108" y="19945"/>
                    <a:pt x="24579" y="20026"/>
                    <a:pt x="25042" y="20026"/>
                  </a:cubicBezTo>
                  <a:cubicBezTo>
                    <a:pt x="25977" y="20026"/>
                    <a:pt x="26874" y="19694"/>
                    <a:pt x="27742" y="19249"/>
                  </a:cubicBezTo>
                  <a:lnTo>
                    <a:pt x="27742" y="19249"/>
                  </a:lnTo>
                  <a:cubicBezTo>
                    <a:pt x="27774" y="19851"/>
                    <a:pt x="27774" y="20389"/>
                    <a:pt x="27647" y="20991"/>
                  </a:cubicBezTo>
                  <a:cubicBezTo>
                    <a:pt x="27584" y="21466"/>
                    <a:pt x="27426" y="21846"/>
                    <a:pt x="27362" y="22290"/>
                  </a:cubicBezTo>
                  <a:lnTo>
                    <a:pt x="27109" y="22163"/>
                  </a:lnTo>
                  <a:cubicBezTo>
                    <a:pt x="27141" y="22131"/>
                    <a:pt x="27236" y="22100"/>
                    <a:pt x="27299" y="22036"/>
                  </a:cubicBezTo>
                  <a:cubicBezTo>
                    <a:pt x="27494" y="21980"/>
                    <a:pt x="27345" y="21703"/>
                    <a:pt x="27177" y="21703"/>
                  </a:cubicBezTo>
                  <a:cubicBezTo>
                    <a:pt x="27155" y="21703"/>
                    <a:pt x="27132" y="21708"/>
                    <a:pt x="27109" y="21720"/>
                  </a:cubicBezTo>
                  <a:cubicBezTo>
                    <a:pt x="26887" y="21846"/>
                    <a:pt x="26666" y="22005"/>
                    <a:pt x="26507" y="22195"/>
                  </a:cubicBezTo>
                  <a:cubicBezTo>
                    <a:pt x="26444" y="22321"/>
                    <a:pt x="26349" y="22416"/>
                    <a:pt x="26317" y="22511"/>
                  </a:cubicBezTo>
                  <a:cubicBezTo>
                    <a:pt x="26317" y="22575"/>
                    <a:pt x="26286" y="22638"/>
                    <a:pt x="26286" y="22670"/>
                  </a:cubicBezTo>
                  <a:lnTo>
                    <a:pt x="26286" y="22796"/>
                  </a:lnTo>
                  <a:cubicBezTo>
                    <a:pt x="26265" y="22881"/>
                    <a:pt x="26328" y="22923"/>
                    <a:pt x="26382" y="22923"/>
                  </a:cubicBezTo>
                  <a:cubicBezTo>
                    <a:pt x="26409" y="22923"/>
                    <a:pt x="26433" y="22912"/>
                    <a:pt x="26444" y="22891"/>
                  </a:cubicBezTo>
                  <a:lnTo>
                    <a:pt x="26476" y="22828"/>
                  </a:lnTo>
                  <a:cubicBezTo>
                    <a:pt x="26602" y="22986"/>
                    <a:pt x="26761" y="23113"/>
                    <a:pt x="26951" y="23240"/>
                  </a:cubicBezTo>
                  <a:cubicBezTo>
                    <a:pt x="26792" y="23398"/>
                    <a:pt x="26634" y="23525"/>
                    <a:pt x="26507" y="23683"/>
                  </a:cubicBezTo>
                  <a:cubicBezTo>
                    <a:pt x="26476" y="23683"/>
                    <a:pt x="26476" y="23715"/>
                    <a:pt x="26476" y="23746"/>
                  </a:cubicBezTo>
                  <a:lnTo>
                    <a:pt x="26412" y="23746"/>
                  </a:lnTo>
                  <a:lnTo>
                    <a:pt x="26349" y="23778"/>
                  </a:lnTo>
                  <a:cubicBezTo>
                    <a:pt x="25969" y="23303"/>
                    <a:pt x="25684" y="22765"/>
                    <a:pt x="25399" y="22163"/>
                  </a:cubicBezTo>
                  <a:cubicBezTo>
                    <a:pt x="25462" y="22163"/>
                    <a:pt x="25494" y="22131"/>
                    <a:pt x="25526" y="22131"/>
                  </a:cubicBezTo>
                  <a:cubicBezTo>
                    <a:pt x="25684" y="22036"/>
                    <a:pt x="25621" y="21815"/>
                    <a:pt x="25462" y="21815"/>
                  </a:cubicBezTo>
                  <a:cubicBezTo>
                    <a:pt x="25446" y="21814"/>
                    <a:pt x="25430" y="21813"/>
                    <a:pt x="25414" y="21813"/>
                  </a:cubicBezTo>
                  <a:cubicBezTo>
                    <a:pt x="24892" y="21813"/>
                    <a:pt x="24380" y="22303"/>
                    <a:pt x="24196" y="22733"/>
                  </a:cubicBezTo>
                  <a:cubicBezTo>
                    <a:pt x="24155" y="22833"/>
                    <a:pt x="24230" y="22895"/>
                    <a:pt x="24305" y="22895"/>
                  </a:cubicBezTo>
                  <a:cubicBezTo>
                    <a:pt x="24349" y="22895"/>
                    <a:pt x="24394" y="22874"/>
                    <a:pt x="24417" y="22828"/>
                  </a:cubicBezTo>
                  <a:cubicBezTo>
                    <a:pt x="24449" y="22765"/>
                    <a:pt x="24544" y="22670"/>
                    <a:pt x="24607" y="22606"/>
                  </a:cubicBezTo>
                  <a:cubicBezTo>
                    <a:pt x="24892" y="23366"/>
                    <a:pt x="25241" y="24000"/>
                    <a:pt x="25652" y="24475"/>
                  </a:cubicBezTo>
                  <a:cubicBezTo>
                    <a:pt x="25589" y="24475"/>
                    <a:pt x="25589" y="24411"/>
                    <a:pt x="25557" y="24411"/>
                  </a:cubicBezTo>
                  <a:cubicBezTo>
                    <a:pt x="25336" y="24633"/>
                    <a:pt x="25051" y="24823"/>
                    <a:pt x="24766" y="24981"/>
                  </a:cubicBezTo>
                  <a:cubicBezTo>
                    <a:pt x="24576" y="24760"/>
                    <a:pt x="24322" y="24506"/>
                    <a:pt x="24101" y="24285"/>
                  </a:cubicBezTo>
                  <a:cubicBezTo>
                    <a:pt x="24354" y="24221"/>
                    <a:pt x="24291" y="23873"/>
                    <a:pt x="24069" y="23873"/>
                  </a:cubicBezTo>
                  <a:cubicBezTo>
                    <a:pt x="23499" y="23905"/>
                    <a:pt x="22960" y="24285"/>
                    <a:pt x="22802" y="24791"/>
                  </a:cubicBezTo>
                  <a:cubicBezTo>
                    <a:pt x="22802" y="24823"/>
                    <a:pt x="22802" y="24855"/>
                    <a:pt x="22834" y="24886"/>
                  </a:cubicBezTo>
                  <a:lnTo>
                    <a:pt x="22802" y="24886"/>
                  </a:lnTo>
                  <a:cubicBezTo>
                    <a:pt x="22802" y="24947"/>
                    <a:pt x="22828" y="24969"/>
                    <a:pt x="22854" y="24969"/>
                  </a:cubicBezTo>
                  <a:cubicBezTo>
                    <a:pt x="22870" y="24969"/>
                    <a:pt x="22885" y="24961"/>
                    <a:pt x="22897" y="24950"/>
                  </a:cubicBezTo>
                  <a:cubicBezTo>
                    <a:pt x="22929" y="24918"/>
                    <a:pt x="22945" y="24918"/>
                    <a:pt x="22956" y="24918"/>
                  </a:cubicBezTo>
                  <a:cubicBezTo>
                    <a:pt x="22968" y="24918"/>
                    <a:pt x="22976" y="24918"/>
                    <a:pt x="22992" y="24886"/>
                  </a:cubicBezTo>
                  <a:lnTo>
                    <a:pt x="23119" y="24791"/>
                  </a:lnTo>
                  <a:lnTo>
                    <a:pt x="23182" y="24696"/>
                  </a:lnTo>
                  <a:lnTo>
                    <a:pt x="23182" y="24728"/>
                  </a:lnTo>
                  <a:cubicBezTo>
                    <a:pt x="23467" y="24981"/>
                    <a:pt x="23657" y="25203"/>
                    <a:pt x="23815" y="25520"/>
                  </a:cubicBezTo>
                  <a:cubicBezTo>
                    <a:pt x="23815" y="25583"/>
                    <a:pt x="23784" y="25583"/>
                    <a:pt x="23784" y="25615"/>
                  </a:cubicBezTo>
                  <a:lnTo>
                    <a:pt x="23784" y="25647"/>
                  </a:lnTo>
                  <a:cubicBezTo>
                    <a:pt x="23752" y="25583"/>
                    <a:pt x="23752" y="25520"/>
                    <a:pt x="23689" y="25456"/>
                  </a:cubicBezTo>
                  <a:cubicBezTo>
                    <a:pt x="23087" y="25678"/>
                    <a:pt x="22390" y="25837"/>
                    <a:pt x="21725" y="25932"/>
                  </a:cubicBezTo>
                  <a:cubicBezTo>
                    <a:pt x="21757" y="25773"/>
                    <a:pt x="21852" y="25647"/>
                    <a:pt x="21884" y="25488"/>
                  </a:cubicBezTo>
                  <a:cubicBezTo>
                    <a:pt x="22074" y="25488"/>
                    <a:pt x="22169" y="25266"/>
                    <a:pt x="22010" y="25171"/>
                  </a:cubicBezTo>
                  <a:cubicBezTo>
                    <a:pt x="21686" y="25009"/>
                    <a:pt x="21329" y="24922"/>
                    <a:pt x="20972" y="24922"/>
                  </a:cubicBezTo>
                  <a:cubicBezTo>
                    <a:pt x="20632" y="24922"/>
                    <a:pt x="20293" y="25001"/>
                    <a:pt x="19984" y="25171"/>
                  </a:cubicBezTo>
                  <a:cubicBezTo>
                    <a:pt x="19866" y="25259"/>
                    <a:pt x="19939" y="25428"/>
                    <a:pt x="20050" y="25428"/>
                  </a:cubicBezTo>
                  <a:cubicBezTo>
                    <a:pt x="20060" y="25428"/>
                    <a:pt x="20069" y="25427"/>
                    <a:pt x="20079" y="25425"/>
                  </a:cubicBezTo>
                  <a:cubicBezTo>
                    <a:pt x="20142" y="25361"/>
                    <a:pt x="20237" y="25361"/>
                    <a:pt x="20300" y="25330"/>
                  </a:cubicBezTo>
                  <a:lnTo>
                    <a:pt x="20300" y="25330"/>
                  </a:lnTo>
                  <a:cubicBezTo>
                    <a:pt x="20269" y="25520"/>
                    <a:pt x="20174" y="25742"/>
                    <a:pt x="20142" y="25963"/>
                  </a:cubicBezTo>
                  <a:cubicBezTo>
                    <a:pt x="19572" y="25932"/>
                    <a:pt x="19065" y="25837"/>
                    <a:pt x="18558" y="25678"/>
                  </a:cubicBezTo>
                  <a:cubicBezTo>
                    <a:pt x="19065" y="24823"/>
                    <a:pt x="19667" y="24031"/>
                    <a:pt x="20459" y="23398"/>
                  </a:cubicBezTo>
                  <a:cubicBezTo>
                    <a:pt x="20498" y="23408"/>
                    <a:pt x="20537" y="23415"/>
                    <a:pt x="20573" y="23415"/>
                  </a:cubicBezTo>
                  <a:cubicBezTo>
                    <a:pt x="20654" y="23415"/>
                    <a:pt x="20722" y="23381"/>
                    <a:pt x="20744" y="23271"/>
                  </a:cubicBezTo>
                  <a:cubicBezTo>
                    <a:pt x="20870" y="22733"/>
                    <a:pt x="20459" y="22005"/>
                    <a:pt x="19920" y="21846"/>
                  </a:cubicBezTo>
                  <a:cubicBezTo>
                    <a:pt x="19907" y="21843"/>
                    <a:pt x="19893" y="21841"/>
                    <a:pt x="19880" y="21841"/>
                  </a:cubicBezTo>
                  <a:cubicBezTo>
                    <a:pt x="19768" y="21841"/>
                    <a:pt x="19670" y="21951"/>
                    <a:pt x="19699" y="22036"/>
                  </a:cubicBezTo>
                  <a:cubicBezTo>
                    <a:pt x="18527" y="22701"/>
                    <a:pt x="17862" y="23746"/>
                    <a:pt x="17260" y="24886"/>
                  </a:cubicBezTo>
                  <a:cubicBezTo>
                    <a:pt x="15993" y="23905"/>
                    <a:pt x="15075" y="22511"/>
                    <a:pt x="14758" y="20991"/>
                  </a:cubicBezTo>
                  <a:cubicBezTo>
                    <a:pt x="14905" y="20976"/>
                    <a:pt x="15054" y="20970"/>
                    <a:pt x="15205" y="20970"/>
                  </a:cubicBezTo>
                  <a:cubicBezTo>
                    <a:pt x="15702" y="20970"/>
                    <a:pt x="16218" y="21038"/>
                    <a:pt x="16753" y="21086"/>
                  </a:cubicBezTo>
                  <a:cubicBezTo>
                    <a:pt x="16753" y="21150"/>
                    <a:pt x="16690" y="21181"/>
                    <a:pt x="16690" y="21213"/>
                  </a:cubicBezTo>
                  <a:cubicBezTo>
                    <a:pt x="16613" y="21341"/>
                    <a:pt x="16723" y="21532"/>
                    <a:pt x="16869" y="21532"/>
                  </a:cubicBezTo>
                  <a:cubicBezTo>
                    <a:pt x="16903" y="21532"/>
                    <a:pt x="16939" y="21522"/>
                    <a:pt x="16975" y="21498"/>
                  </a:cubicBezTo>
                  <a:cubicBezTo>
                    <a:pt x="17070" y="21466"/>
                    <a:pt x="17102" y="21403"/>
                    <a:pt x="17165" y="21371"/>
                  </a:cubicBezTo>
                  <a:cubicBezTo>
                    <a:pt x="17292" y="21340"/>
                    <a:pt x="17292" y="21213"/>
                    <a:pt x="17260" y="21150"/>
                  </a:cubicBezTo>
                  <a:cubicBezTo>
                    <a:pt x="17323" y="21086"/>
                    <a:pt x="17418" y="20928"/>
                    <a:pt x="17292" y="20865"/>
                  </a:cubicBezTo>
                  <a:cubicBezTo>
                    <a:pt x="17640" y="20073"/>
                    <a:pt x="17798" y="19249"/>
                    <a:pt x="17165" y="18521"/>
                  </a:cubicBezTo>
                  <a:cubicBezTo>
                    <a:pt x="17144" y="18507"/>
                    <a:pt x="17120" y="18501"/>
                    <a:pt x="17096" y="18501"/>
                  </a:cubicBezTo>
                  <a:cubicBezTo>
                    <a:pt x="17011" y="18501"/>
                    <a:pt x="16926" y="18580"/>
                    <a:pt x="16975" y="18679"/>
                  </a:cubicBezTo>
                  <a:cubicBezTo>
                    <a:pt x="17070" y="18806"/>
                    <a:pt x="17102" y="18933"/>
                    <a:pt x="17133" y="19059"/>
                  </a:cubicBezTo>
                  <a:cubicBezTo>
                    <a:pt x="16310" y="19408"/>
                    <a:pt x="15423" y="19313"/>
                    <a:pt x="14568" y="19344"/>
                  </a:cubicBezTo>
                  <a:cubicBezTo>
                    <a:pt x="14568" y="19154"/>
                    <a:pt x="14568" y="18933"/>
                    <a:pt x="14600" y="18743"/>
                  </a:cubicBezTo>
                  <a:cubicBezTo>
                    <a:pt x="14916" y="18774"/>
                    <a:pt x="15265" y="18774"/>
                    <a:pt x="15582" y="18774"/>
                  </a:cubicBezTo>
                  <a:cubicBezTo>
                    <a:pt x="15582" y="18806"/>
                    <a:pt x="15645" y="18806"/>
                    <a:pt x="15677" y="18806"/>
                  </a:cubicBezTo>
                  <a:cubicBezTo>
                    <a:pt x="15708" y="18806"/>
                    <a:pt x="15740" y="18806"/>
                    <a:pt x="15803" y="18774"/>
                  </a:cubicBezTo>
                  <a:cubicBezTo>
                    <a:pt x="15898" y="18774"/>
                    <a:pt x="16057" y="18774"/>
                    <a:pt x="16183" y="18743"/>
                  </a:cubicBezTo>
                  <a:cubicBezTo>
                    <a:pt x="16278" y="18743"/>
                    <a:pt x="16215" y="18648"/>
                    <a:pt x="16183" y="18648"/>
                  </a:cubicBezTo>
                  <a:lnTo>
                    <a:pt x="15993" y="18648"/>
                  </a:lnTo>
                  <a:cubicBezTo>
                    <a:pt x="16120" y="18521"/>
                    <a:pt x="16183" y="18331"/>
                    <a:pt x="16183" y="18141"/>
                  </a:cubicBezTo>
                  <a:cubicBezTo>
                    <a:pt x="16152" y="17729"/>
                    <a:pt x="15835" y="17508"/>
                    <a:pt x="15487" y="17444"/>
                  </a:cubicBezTo>
                  <a:cubicBezTo>
                    <a:pt x="15360" y="17444"/>
                    <a:pt x="15328" y="17539"/>
                    <a:pt x="15265" y="17634"/>
                  </a:cubicBezTo>
                  <a:cubicBezTo>
                    <a:pt x="15106" y="17571"/>
                    <a:pt x="15011" y="17508"/>
                    <a:pt x="14853" y="17444"/>
                  </a:cubicBezTo>
                  <a:cubicBezTo>
                    <a:pt x="14885" y="17381"/>
                    <a:pt x="14885" y="17318"/>
                    <a:pt x="14916" y="17223"/>
                  </a:cubicBezTo>
                  <a:cubicBezTo>
                    <a:pt x="15202" y="16431"/>
                    <a:pt x="15645" y="15766"/>
                    <a:pt x="16183" y="15164"/>
                  </a:cubicBezTo>
                  <a:cubicBezTo>
                    <a:pt x="16785" y="16146"/>
                    <a:pt x="17703" y="16843"/>
                    <a:pt x="18875" y="17254"/>
                  </a:cubicBezTo>
                  <a:cubicBezTo>
                    <a:pt x="18812" y="17381"/>
                    <a:pt x="18685" y="17539"/>
                    <a:pt x="18685" y="17698"/>
                  </a:cubicBezTo>
                  <a:cubicBezTo>
                    <a:pt x="18685" y="17729"/>
                    <a:pt x="18717" y="17761"/>
                    <a:pt x="18748" y="17761"/>
                  </a:cubicBezTo>
                  <a:cubicBezTo>
                    <a:pt x="18768" y="17765"/>
                    <a:pt x="18787" y="17767"/>
                    <a:pt x="18806" y="17767"/>
                  </a:cubicBezTo>
                  <a:cubicBezTo>
                    <a:pt x="19096" y="17767"/>
                    <a:pt x="19322" y="17334"/>
                    <a:pt x="19382" y="17096"/>
                  </a:cubicBezTo>
                  <a:cubicBezTo>
                    <a:pt x="19540" y="16716"/>
                    <a:pt x="19540" y="16304"/>
                    <a:pt x="19445" y="15924"/>
                  </a:cubicBezTo>
                  <a:cubicBezTo>
                    <a:pt x="19406" y="15827"/>
                    <a:pt x="19320" y="15790"/>
                    <a:pt x="19244" y="15790"/>
                  </a:cubicBezTo>
                  <a:cubicBezTo>
                    <a:pt x="19197" y="15790"/>
                    <a:pt x="19153" y="15805"/>
                    <a:pt x="19128" y="15829"/>
                  </a:cubicBezTo>
                  <a:cubicBezTo>
                    <a:pt x="18210" y="15607"/>
                    <a:pt x="17608" y="15006"/>
                    <a:pt x="17260" y="14246"/>
                  </a:cubicBezTo>
                  <a:cubicBezTo>
                    <a:pt x="18020" y="13739"/>
                    <a:pt x="18907" y="13391"/>
                    <a:pt x="19825" y="13169"/>
                  </a:cubicBezTo>
                  <a:cubicBezTo>
                    <a:pt x="19952" y="14436"/>
                    <a:pt x="20427" y="15766"/>
                    <a:pt x="20965" y="16811"/>
                  </a:cubicBezTo>
                  <a:lnTo>
                    <a:pt x="21060" y="16779"/>
                  </a:lnTo>
                  <a:cubicBezTo>
                    <a:pt x="20585" y="15006"/>
                    <a:pt x="19699" y="13264"/>
                    <a:pt x="20269" y="11396"/>
                  </a:cubicBezTo>
                  <a:cubicBezTo>
                    <a:pt x="20775" y="9622"/>
                    <a:pt x="22485" y="9115"/>
                    <a:pt x="23340" y="7627"/>
                  </a:cubicBezTo>
                  <a:cubicBezTo>
                    <a:pt x="24576" y="5568"/>
                    <a:pt x="23594" y="3162"/>
                    <a:pt x="22675" y="1103"/>
                  </a:cubicBezTo>
                  <a:close/>
                  <a:moveTo>
                    <a:pt x="25209" y="22163"/>
                  </a:moveTo>
                  <a:cubicBezTo>
                    <a:pt x="25652" y="23746"/>
                    <a:pt x="26856" y="25013"/>
                    <a:pt x="28408" y="25551"/>
                  </a:cubicBezTo>
                  <a:cubicBezTo>
                    <a:pt x="29516" y="25932"/>
                    <a:pt x="30719" y="25932"/>
                    <a:pt x="31828" y="26280"/>
                  </a:cubicBezTo>
                  <a:cubicBezTo>
                    <a:pt x="32810" y="26597"/>
                    <a:pt x="33570" y="27167"/>
                    <a:pt x="34203" y="27927"/>
                  </a:cubicBezTo>
                  <a:cubicBezTo>
                    <a:pt x="33538" y="27388"/>
                    <a:pt x="32683" y="27008"/>
                    <a:pt x="31733" y="26723"/>
                  </a:cubicBezTo>
                  <a:cubicBezTo>
                    <a:pt x="30466" y="26343"/>
                    <a:pt x="29168" y="26058"/>
                    <a:pt x="27901" y="25710"/>
                  </a:cubicBezTo>
                  <a:cubicBezTo>
                    <a:pt x="26127" y="25171"/>
                    <a:pt x="25399" y="24063"/>
                    <a:pt x="24607" y="22480"/>
                  </a:cubicBezTo>
                  <a:cubicBezTo>
                    <a:pt x="24671" y="22416"/>
                    <a:pt x="24734" y="22385"/>
                    <a:pt x="24829" y="22321"/>
                  </a:cubicBezTo>
                  <a:cubicBezTo>
                    <a:pt x="24924" y="22258"/>
                    <a:pt x="25082" y="22226"/>
                    <a:pt x="25209" y="22163"/>
                  </a:cubicBezTo>
                  <a:close/>
                  <a:moveTo>
                    <a:pt x="19699" y="22226"/>
                  </a:moveTo>
                  <a:cubicBezTo>
                    <a:pt x="19857" y="22321"/>
                    <a:pt x="19984" y="22448"/>
                    <a:pt x="20110" y="22606"/>
                  </a:cubicBezTo>
                  <a:cubicBezTo>
                    <a:pt x="20237" y="22796"/>
                    <a:pt x="20269" y="22955"/>
                    <a:pt x="20269" y="23176"/>
                  </a:cubicBezTo>
                  <a:cubicBezTo>
                    <a:pt x="18242" y="24791"/>
                    <a:pt x="17577" y="27357"/>
                    <a:pt x="16120" y="29447"/>
                  </a:cubicBezTo>
                  <a:cubicBezTo>
                    <a:pt x="15043" y="30999"/>
                    <a:pt x="13681" y="31537"/>
                    <a:pt x="11940" y="32075"/>
                  </a:cubicBezTo>
                  <a:cubicBezTo>
                    <a:pt x="10926" y="32329"/>
                    <a:pt x="9976" y="32709"/>
                    <a:pt x="9311" y="33532"/>
                  </a:cubicBezTo>
                  <a:cubicBezTo>
                    <a:pt x="9944" y="31695"/>
                    <a:pt x="11781" y="31189"/>
                    <a:pt x="13365" y="30397"/>
                  </a:cubicBezTo>
                  <a:cubicBezTo>
                    <a:pt x="14378" y="29922"/>
                    <a:pt x="15106" y="29257"/>
                    <a:pt x="15708" y="28370"/>
                  </a:cubicBezTo>
                  <a:cubicBezTo>
                    <a:pt x="16342" y="27388"/>
                    <a:pt x="16817" y="26280"/>
                    <a:pt x="17323" y="25266"/>
                  </a:cubicBezTo>
                  <a:lnTo>
                    <a:pt x="17450" y="25140"/>
                  </a:lnTo>
                  <a:cubicBezTo>
                    <a:pt x="17450" y="25108"/>
                    <a:pt x="17418" y="25108"/>
                    <a:pt x="17418" y="25108"/>
                  </a:cubicBezTo>
                  <a:cubicBezTo>
                    <a:pt x="17957" y="24000"/>
                    <a:pt x="18653" y="22955"/>
                    <a:pt x="19699" y="22226"/>
                  </a:cubicBezTo>
                  <a:close/>
                  <a:moveTo>
                    <a:pt x="23815" y="24316"/>
                  </a:moveTo>
                  <a:cubicBezTo>
                    <a:pt x="24417" y="24950"/>
                    <a:pt x="25019" y="25647"/>
                    <a:pt x="25209" y="26533"/>
                  </a:cubicBezTo>
                  <a:cubicBezTo>
                    <a:pt x="25399" y="27325"/>
                    <a:pt x="25272" y="28117"/>
                    <a:pt x="25209" y="28908"/>
                  </a:cubicBezTo>
                  <a:cubicBezTo>
                    <a:pt x="25082" y="30207"/>
                    <a:pt x="24987" y="31442"/>
                    <a:pt x="25557" y="32677"/>
                  </a:cubicBezTo>
                  <a:cubicBezTo>
                    <a:pt x="26634" y="34767"/>
                    <a:pt x="28756" y="35717"/>
                    <a:pt x="30909" y="36414"/>
                  </a:cubicBezTo>
                  <a:cubicBezTo>
                    <a:pt x="27774" y="35939"/>
                    <a:pt x="24544" y="34767"/>
                    <a:pt x="24386" y="31094"/>
                  </a:cubicBezTo>
                  <a:cubicBezTo>
                    <a:pt x="24291" y="29130"/>
                    <a:pt x="25272" y="25932"/>
                    <a:pt x="23214" y="24665"/>
                  </a:cubicBezTo>
                  <a:lnTo>
                    <a:pt x="23182" y="24665"/>
                  </a:lnTo>
                  <a:lnTo>
                    <a:pt x="23309" y="24538"/>
                  </a:lnTo>
                  <a:cubicBezTo>
                    <a:pt x="23467" y="24443"/>
                    <a:pt x="23625" y="24348"/>
                    <a:pt x="23815" y="24316"/>
                  </a:cubicBezTo>
                  <a:close/>
                  <a:moveTo>
                    <a:pt x="22127" y="1"/>
                  </a:moveTo>
                  <a:cubicBezTo>
                    <a:pt x="22085" y="1"/>
                    <a:pt x="22042" y="34"/>
                    <a:pt x="22042" y="90"/>
                  </a:cubicBezTo>
                  <a:cubicBezTo>
                    <a:pt x="22010" y="121"/>
                    <a:pt x="21947" y="153"/>
                    <a:pt x="22010" y="216"/>
                  </a:cubicBezTo>
                  <a:cubicBezTo>
                    <a:pt x="22042" y="280"/>
                    <a:pt x="22105" y="311"/>
                    <a:pt x="22169" y="406"/>
                  </a:cubicBezTo>
                  <a:cubicBezTo>
                    <a:pt x="22802" y="1990"/>
                    <a:pt x="23625" y="3573"/>
                    <a:pt x="23657" y="5315"/>
                  </a:cubicBezTo>
                  <a:cubicBezTo>
                    <a:pt x="23657" y="6392"/>
                    <a:pt x="23372" y="7405"/>
                    <a:pt x="22675" y="8197"/>
                  </a:cubicBezTo>
                  <a:cubicBezTo>
                    <a:pt x="22105" y="8799"/>
                    <a:pt x="21409" y="9242"/>
                    <a:pt x="20839" y="9812"/>
                  </a:cubicBezTo>
                  <a:cubicBezTo>
                    <a:pt x="20015" y="10699"/>
                    <a:pt x="19730" y="11807"/>
                    <a:pt x="19730" y="12916"/>
                  </a:cubicBezTo>
                  <a:cubicBezTo>
                    <a:pt x="18780" y="13106"/>
                    <a:pt x="17893" y="13454"/>
                    <a:pt x="17038" y="14024"/>
                  </a:cubicBezTo>
                  <a:cubicBezTo>
                    <a:pt x="16627" y="12884"/>
                    <a:pt x="16532" y="11491"/>
                    <a:pt x="16373" y="10350"/>
                  </a:cubicBezTo>
                  <a:cubicBezTo>
                    <a:pt x="16183" y="8957"/>
                    <a:pt x="15740" y="7722"/>
                    <a:pt x="14726" y="6740"/>
                  </a:cubicBezTo>
                  <a:cubicBezTo>
                    <a:pt x="13681" y="5790"/>
                    <a:pt x="12446" y="5347"/>
                    <a:pt x="11085" y="5188"/>
                  </a:cubicBezTo>
                  <a:cubicBezTo>
                    <a:pt x="8963" y="4967"/>
                    <a:pt x="6112" y="5062"/>
                    <a:pt x="5321" y="2592"/>
                  </a:cubicBezTo>
                  <a:cubicBezTo>
                    <a:pt x="5307" y="2536"/>
                    <a:pt x="5263" y="2511"/>
                    <a:pt x="5220" y="2511"/>
                  </a:cubicBezTo>
                  <a:cubicBezTo>
                    <a:pt x="5165" y="2511"/>
                    <a:pt x="5113" y="2552"/>
                    <a:pt x="5131" y="2623"/>
                  </a:cubicBezTo>
                  <a:cubicBezTo>
                    <a:pt x="5479" y="4017"/>
                    <a:pt x="6746" y="4808"/>
                    <a:pt x="8108" y="5125"/>
                  </a:cubicBezTo>
                  <a:cubicBezTo>
                    <a:pt x="10324" y="5663"/>
                    <a:pt x="12700" y="5157"/>
                    <a:pt x="14505" y="6930"/>
                  </a:cubicBezTo>
                  <a:cubicBezTo>
                    <a:pt x="16342" y="8704"/>
                    <a:pt x="15867" y="11079"/>
                    <a:pt x="16468" y="13359"/>
                  </a:cubicBezTo>
                  <a:cubicBezTo>
                    <a:pt x="16817" y="14689"/>
                    <a:pt x="17608" y="15924"/>
                    <a:pt x="19002" y="16273"/>
                  </a:cubicBezTo>
                  <a:cubicBezTo>
                    <a:pt x="19065" y="16558"/>
                    <a:pt x="19065" y="16843"/>
                    <a:pt x="18938" y="17096"/>
                  </a:cubicBezTo>
                  <a:cubicBezTo>
                    <a:pt x="18938" y="17159"/>
                    <a:pt x="18938" y="17191"/>
                    <a:pt x="18907" y="17223"/>
                  </a:cubicBezTo>
                  <a:cubicBezTo>
                    <a:pt x="16563" y="16209"/>
                    <a:pt x="15772" y="14467"/>
                    <a:pt x="15423" y="12029"/>
                  </a:cubicBezTo>
                  <a:cubicBezTo>
                    <a:pt x="15233" y="10572"/>
                    <a:pt x="15043" y="8989"/>
                    <a:pt x="14125" y="7754"/>
                  </a:cubicBezTo>
                  <a:cubicBezTo>
                    <a:pt x="13238" y="6582"/>
                    <a:pt x="11876" y="6233"/>
                    <a:pt x="10451" y="6075"/>
                  </a:cubicBezTo>
                  <a:cubicBezTo>
                    <a:pt x="7981" y="5790"/>
                    <a:pt x="5796" y="5347"/>
                    <a:pt x="5099" y="2655"/>
                  </a:cubicBezTo>
                  <a:lnTo>
                    <a:pt x="5099" y="2623"/>
                  </a:lnTo>
                  <a:cubicBezTo>
                    <a:pt x="5087" y="2588"/>
                    <a:pt x="5063" y="2575"/>
                    <a:pt x="5037" y="2575"/>
                  </a:cubicBezTo>
                  <a:cubicBezTo>
                    <a:pt x="4991" y="2575"/>
                    <a:pt x="4941" y="2615"/>
                    <a:pt x="4941" y="2655"/>
                  </a:cubicBezTo>
                  <a:cubicBezTo>
                    <a:pt x="5226" y="4207"/>
                    <a:pt x="6239" y="5378"/>
                    <a:pt x="7759" y="5917"/>
                  </a:cubicBezTo>
                  <a:cubicBezTo>
                    <a:pt x="9849" y="6582"/>
                    <a:pt x="12415" y="5948"/>
                    <a:pt x="13935" y="7975"/>
                  </a:cubicBezTo>
                  <a:cubicBezTo>
                    <a:pt x="15233" y="9717"/>
                    <a:pt x="14948" y="12029"/>
                    <a:pt x="15582" y="14056"/>
                  </a:cubicBezTo>
                  <a:cubicBezTo>
                    <a:pt x="15677" y="14372"/>
                    <a:pt x="15772" y="14689"/>
                    <a:pt x="15930" y="14974"/>
                  </a:cubicBezTo>
                  <a:cubicBezTo>
                    <a:pt x="15297" y="15639"/>
                    <a:pt x="14758" y="16526"/>
                    <a:pt x="14441" y="17476"/>
                  </a:cubicBezTo>
                  <a:cubicBezTo>
                    <a:pt x="12035" y="16526"/>
                    <a:pt x="9659" y="15259"/>
                    <a:pt x="7063" y="14879"/>
                  </a:cubicBezTo>
                  <a:cubicBezTo>
                    <a:pt x="6601" y="14809"/>
                    <a:pt x="6134" y="14770"/>
                    <a:pt x="5662" y="14770"/>
                  </a:cubicBezTo>
                  <a:cubicBezTo>
                    <a:pt x="5067" y="14770"/>
                    <a:pt x="4465" y="14833"/>
                    <a:pt x="3864" y="14974"/>
                  </a:cubicBezTo>
                  <a:cubicBezTo>
                    <a:pt x="2534" y="15291"/>
                    <a:pt x="1457" y="16304"/>
                    <a:pt x="95" y="16558"/>
                  </a:cubicBezTo>
                  <a:cubicBezTo>
                    <a:pt x="32" y="16558"/>
                    <a:pt x="32" y="16621"/>
                    <a:pt x="32" y="16684"/>
                  </a:cubicBezTo>
                  <a:cubicBezTo>
                    <a:pt x="0" y="16716"/>
                    <a:pt x="0" y="16748"/>
                    <a:pt x="64" y="16779"/>
                  </a:cubicBezTo>
                  <a:cubicBezTo>
                    <a:pt x="309" y="16844"/>
                    <a:pt x="541" y="16871"/>
                    <a:pt x="765" y="16871"/>
                  </a:cubicBezTo>
                  <a:cubicBezTo>
                    <a:pt x="1638" y="16871"/>
                    <a:pt x="2380" y="16448"/>
                    <a:pt x="3262" y="16146"/>
                  </a:cubicBezTo>
                  <a:cubicBezTo>
                    <a:pt x="3928" y="15932"/>
                    <a:pt x="4609" y="15838"/>
                    <a:pt x="5289" y="15838"/>
                  </a:cubicBezTo>
                  <a:cubicBezTo>
                    <a:pt x="6323" y="15838"/>
                    <a:pt x="7355" y="16055"/>
                    <a:pt x="8329" y="16399"/>
                  </a:cubicBezTo>
                  <a:cubicBezTo>
                    <a:pt x="10229" y="17033"/>
                    <a:pt x="12130" y="18426"/>
                    <a:pt x="14156" y="18806"/>
                  </a:cubicBezTo>
                  <a:cubicBezTo>
                    <a:pt x="14125" y="19059"/>
                    <a:pt x="14125" y="19281"/>
                    <a:pt x="14125" y="19534"/>
                  </a:cubicBezTo>
                  <a:cubicBezTo>
                    <a:pt x="13935" y="19534"/>
                    <a:pt x="13681" y="19566"/>
                    <a:pt x="13491" y="19598"/>
                  </a:cubicBezTo>
                  <a:cubicBezTo>
                    <a:pt x="12383" y="19788"/>
                    <a:pt x="11401" y="20389"/>
                    <a:pt x="10483" y="21023"/>
                  </a:cubicBezTo>
                  <a:cubicBezTo>
                    <a:pt x="8490" y="22450"/>
                    <a:pt x="6658" y="24312"/>
                    <a:pt x="4226" y="24312"/>
                  </a:cubicBezTo>
                  <a:cubicBezTo>
                    <a:pt x="3798" y="24312"/>
                    <a:pt x="3352" y="24254"/>
                    <a:pt x="2882" y="24126"/>
                  </a:cubicBezTo>
                  <a:cubicBezTo>
                    <a:pt x="2867" y="24119"/>
                    <a:pt x="2852" y="24115"/>
                    <a:pt x="2840" y="24115"/>
                  </a:cubicBezTo>
                  <a:cubicBezTo>
                    <a:pt x="2750" y="24115"/>
                    <a:pt x="2740" y="24289"/>
                    <a:pt x="2851" y="24316"/>
                  </a:cubicBezTo>
                  <a:cubicBezTo>
                    <a:pt x="3009" y="24348"/>
                    <a:pt x="3104" y="24380"/>
                    <a:pt x="3231" y="24443"/>
                  </a:cubicBezTo>
                  <a:cubicBezTo>
                    <a:pt x="3875" y="24771"/>
                    <a:pt x="4527" y="24914"/>
                    <a:pt x="5174" y="24914"/>
                  </a:cubicBezTo>
                  <a:cubicBezTo>
                    <a:pt x="6402" y="24914"/>
                    <a:pt x="7610" y="24398"/>
                    <a:pt x="8709" y="23651"/>
                  </a:cubicBezTo>
                  <a:cubicBezTo>
                    <a:pt x="9818" y="22860"/>
                    <a:pt x="10831" y="22005"/>
                    <a:pt x="12130" y="21530"/>
                  </a:cubicBezTo>
                  <a:cubicBezTo>
                    <a:pt x="12826" y="21308"/>
                    <a:pt x="13555" y="21150"/>
                    <a:pt x="14283" y="21118"/>
                  </a:cubicBezTo>
                  <a:cubicBezTo>
                    <a:pt x="14631" y="22796"/>
                    <a:pt x="15518" y="24475"/>
                    <a:pt x="16943" y="25393"/>
                  </a:cubicBezTo>
                  <a:cubicBezTo>
                    <a:pt x="16500" y="26248"/>
                    <a:pt x="16088" y="27198"/>
                    <a:pt x="15582" y="27990"/>
                  </a:cubicBezTo>
                  <a:cubicBezTo>
                    <a:pt x="14568" y="29668"/>
                    <a:pt x="13080" y="30207"/>
                    <a:pt x="11433" y="31030"/>
                  </a:cubicBezTo>
                  <a:cubicBezTo>
                    <a:pt x="10293" y="31632"/>
                    <a:pt x="9279" y="32424"/>
                    <a:pt x="9026" y="33722"/>
                  </a:cubicBezTo>
                  <a:cubicBezTo>
                    <a:pt x="9026" y="33774"/>
                    <a:pt x="9068" y="33826"/>
                    <a:pt x="9101" y="33826"/>
                  </a:cubicBezTo>
                  <a:cubicBezTo>
                    <a:pt x="9108" y="33826"/>
                    <a:pt x="9115" y="33823"/>
                    <a:pt x="9121" y="33817"/>
                  </a:cubicBezTo>
                  <a:cubicBezTo>
                    <a:pt x="9121" y="33833"/>
                    <a:pt x="9137" y="33841"/>
                    <a:pt x="9157" y="33841"/>
                  </a:cubicBezTo>
                  <a:cubicBezTo>
                    <a:pt x="9176" y="33841"/>
                    <a:pt x="9200" y="33833"/>
                    <a:pt x="9216" y="33817"/>
                  </a:cubicBezTo>
                  <a:cubicBezTo>
                    <a:pt x="10229" y="32614"/>
                    <a:pt x="11813" y="32455"/>
                    <a:pt x="13238" y="31980"/>
                  </a:cubicBezTo>
                  <a:cubicBezTo>
                    <a:pt x="14346" y="31600"/>
                    <a:pt x="15233" y="30999"/>
                    <a:pt x="15993" y="30048"/>
                  </a:cubicBezTo>
                  <a:cubicBezTo>
                    <a:pt x="16943" y="28877"/>
                    <a:pt x="17513" y="27452"/>
                    <a:pt x="18242" y="26122"/>
                  </a:cubicBezTo>
                  <a:cubicBezTo>
                    <a:pt x="18780" y="26280"/>
                    <a:pt x="19350" y="26407"/>
                    <a:pt x="19952" y="26438"/>
                  </a:cubicBezTo>
                  <a:cubicBezTo>
                    <a:pt x="19572" y="28053"/>
                    <a:pt x="19318" y="29922"/>
                    <a:pt x="19889" y="31442"/>
                  </a:cubicBezTo>
                  <a:cubicBezTo>
                    <a:pt x="20807" y="33595"/>
                    <a:pt x="23815" y="35749"/>
                    <a:pt x="22074" y="38314"/>
                  </a:cubicBezTo>
                  <a:cubicBezTo>
                    <a:pt x="22051" y="38383"/>
                    <a:pt x="22110" y="38435"/>
                    <a:pt x="22157" y="38435"/>
                  </a:cubicBezTo>
                  <a:cubicBezTo>
                    <a:pt x="22175" y="38435"/>
                    <a:pt x="22192" y="38427"/>
                    <a:pt x="22200" y="38409"/>
                  </a:cubicBezTo>
                  <a:cubicBezTo>
                    <a:pt x="23340" y="36826"/>
                    <a:pt x="22485" y="35020"/>
                    <a:pt x="21472" y="33595"/>
                  </a:cubicBezTo>
                  <a:cubicBezTo>
                    <a:pt x="20617" y="32329"/>
                    <a:pt x="19825" y="31189"/>
                    <a:pt x="19825" y="29605"/>
                  </a:cubicBezTo>
                  <a:cubicBezTo>
                    <a:pt x="19825" y="28148"/>
                    <a:pt x="20205" y="26723"/>
                    <a:pt x="20332" y="25298"/>
                  </a:cubicBezTo>
                  <a:cubicBezTo>
                    <a:pt x="20512" y="25257"/>
                    <a:pt x="20685" y="25233"/>
                    <a:pt x="20858" y="25233"/>
                  </a:cubicBezTo>
                  <a:cubicBezTo>
                    <a:pt x="21081" y="25233"/>
                    <a:pt x="21303" y="25272"/>
                    <a:pt x="21535" y="25361"/>
                  </a:cubicBezTo>
                  <a:cubicBezTo>
                    <a:pt x="20744" y="27167"/>
                    <a:pt x="20364" y="29257"/>
                    <a:pt x="21092" y="31125"/>
                  </a:cubicBezTo>
                  <a:cubicBezTo>
                    <a:pt x="21440" y="32107"/>
                    <a:pt x="22169" y="32867"/>
                    <a:pt x="22675" y="33754"/>
                  </a:cubicBezTo>
                  <a:cubicBezTo>
                    <a:pt x="23530" y="35337"/>
                    <a:pt x="23340" y="37016"/>
                    <a:pt x="22232" y="38409"/>
                  </a:cubicBezTo>
                  <a:lnTo>
                    <a:pt x="22200" y="38441"/>
                  </a:lnTo>
                  <a:cubicBezTo>
                    <a:pt x="22128" y="38465"/>
                    <a:pt x="22166" y="38525"/>
                    <a:pt x="22229" y="38525"/>
                  </a:cubicBezTo>
                  <a:cubicBezTo>
                    <a:pt x="22250" y="38525"/>
                    <a:pt x="22273" y="38519"/>
                    <a:pt x="22295" y="38504"/>
                  </a:cubicBezTo>
                  <a:cubicBezTo>
                    <a:pt x="23657" y="37206"/>
                    <a:pt x="23815" y="35242"/>
                    <a:pt x="22897" y="33595"/>
                  </a:cubicBezTo>
                  <a:cubicBezTo>
                    <a:pt x="22232" y="32424"/>
                    <a:pt x="21377" y="31505"/>
                    <a:pt x="21124" y="30080"/>
                  </a:cubicBezTo>
                  <a:cubicBezTo>
                    <a:pt x="20902" y="28845"/>
                    <a:pt x="21124" y="27578"/>
                    <a:pt x="21535" y="26407"/>
                  </a:cubicBezTo>
                  <a:cubicBezTo>
                    <a:pt x="22327" y="26312"/>
                    <a:pt x="23055" y="26153"/>
                    <a:pt x="23815" y="25900"/>
                  </a:cubicBezTo>
                  <a:cubicBezTo>
                    <a:pt x="23815" y="25837"/>
                    <a:pt x="23784" y="25837"/>
                    <a:pt x="23784" y="25805"/>
                  </a:cubicBezTo>
                  <a:lnTo>
                    <a:pt x="23847" y="25805"/>
                  </a:lnTo>
                  <a:cubicBezTo>
                    <a:pt x="24417" y="27103"/>
                    <a:pt x="24101" y="28908"/>
                    <a:pt x="24069" y="30238"/>
                  </a:cubicBezTo>
                  <a:cubicBezTo>
                    <a:pt x="23974" y="31600"/>
                    <a:pt x="24132" y="32867"/>
                    <a:pt x="24924" y="33975"/>
                  </a:cubicBezTo>
                  <a:cubicBezTo>
                    <a:pt x="26507" y="36192"/>
                    <a:pt x="29484" y="36572"/>
                    <a:pt x="32018" y="36857"/>
                  </a:cubicBezTo>
                  <a:cubicBezTo>
                    <a:pt x="32176" y="36857"/>
                    <a:pt x="32176" y="36572"/>
                    <a:pt x="32018" y="36572"/>
                  </a:cubicBezTo>
                  <a:cubicBezTo>
                    <a:pt x="31923" y="36572"/>
                    <a:pt x="31828" y="36541"/>
                    <a:pt x="31733" y="36541"/>
                  </a:cubicBezTo>
                  <a:cubicBezTo>
                    <a:pt x="28693" y="35622"/>
                    <a:pt x="25051" y="34102"/>
                    <a:pt x="25241" y="30334"/>
                  </a:cubicBezTo>
                  <a:cubicBezTo>
                    <a:pt x="25272" y="29098"/>
                    <a:pt x="25684" y="27863"/>
                    <a:pt x="25431" y="26660"/>
                  </a:cubicBezTo>
                  <a:cubicBezTo>
                    <a:pt x="25336" y="26122"/>
                    <a:pt x="25114" y="25742"/>
                    <a:pt x="24892" y="25330"/>
                  </a:cubicBezTo>
                  <a:cubicBezTo>
                    <a:pt x="25209" y="25171"/>
                    <a:pt x="25494" y="24981"/>
                    <a:pt x="25747" y="24791"/>
                  </a:cubicBezTo>
                  <a:cubicBezTo>
                    <a:pt x="26349" y="25393"/>
                    <a:pt x="27141" y="25805"/>
                    <a:pt x="28217" y="26090"/>
                  </a:cubicBezTo>
                  <a:cubicBezTo>
                    <a:pt x="31068" y="26850"/>
                    <a:pt x="34266" y="27198"/>
                    <a:pt x="35501" y="30334"/>
                  </a:cubicBezTo>
                  <a:cubicBezTo>
                    <a:pt x="35514" y="30384"/>
                    <a:pt x="35552" y="30404"/>
                    <a:pt x="35591" y="30404"/>
                  </a:cubicBezTo>
                  <a:cubicBezTo>
                    <a:pt x="35650" y="30404"/>
                    <a:pt x="35710" y="30359"/>
                    <a:pt x="35691" y="30302"/>
                  </a:cubicBezTo>
                  <a:cubicBezTo>
                    <a:pt x="35533" y="29763"/>
                    <a:pt x="35343" y="29383"/>
                    <a:pt x="35058" y="28972"/>
                  </a:cubicBezTo>
                  <a:cubicBezTo>
                    <a:pt x="34266" y="27357"/>
                    <a:pt x="32905" y="26280"/>
                    <a:pt x="31131" y="25900"/>
                  </a:cubicBezTo>
                  <a:cubicBezTo>
                    <a:pt x="29928" y="25615"/>
                    <a:pt x="28598" y="25583"/>
                    <a:pt x="27489" y="24950"/>
                  </a:cubicBezTo>
                  <a:cubicBezTo>
                    <a:pt x="27046" y="24665"/>
                    <a:pt x="26634" y="24316"/>
                    <a:pt x="26286" y="23905"/>
                  </a:cubicBezTo>
                  <a:cubicBezTo>
                    <a:pt x="26286" y="23873"/>
                    <a:pt x="26317" y="23873"/>
                    <a:pt x="26317" y="23873"/>
                  </a:cubicBezTo>
                  <a:cubicBezTo>
                    <a:pt x="26349" y="23873"/>
                    <a:pt x="26349" y="23841"/>
                    <a:pt x="26349" y="23841"/>
                  </a:cubicBezTo>
                  <a:cubicBezTo>
                    <a:pt x="26365" y="23857"/>
                    <a:pt x="26397" y="23865"/>
                    <a:pt x="26432" y="23865"/>
                  </a:cubicBezTo>
                  <a:cubicBezTo>
                    <a:pt x="26468" y="23865"/>
                    <a:pt x="26507" y="23857"/>
                    <a:pt x="26539" y="23841"/>
                  </a:cubicBezTo>
                  <a:cubicBezTo>
                    <a:pt x="26634" y="23810"/>
                    <a:pt x="26697" y="23715"/>
                    <a:pt x="26792" y="23651"/>
                  </a:cubicBezTo>
                  <a:cubicBezTo>
                    <a:pt x="26919" y="23556"/>
                    <a:pt x="26982" y="23430"/>
                    <a:pt x="27077" y="23366"/>
                  </a:cubicBezTo>
                  <a:cubicBezTo>
                    <a:pt x="27464" y="23508"/>
                    <a:pt x="27892" y="23555"/>
                    <a:pt x="28328" y="23555"/>
                  </a:cubicBezTo>
                  <a:cubicBezTo>
                    <a:pt x="28964" y="23555"/>
                    <a:pt x="29617" y="23454"/>
                    <a:pt x="30181" y="23398"/>
                  </a:cubicBezTo>
                  <a:cubicBezTo>
                    <a:pt x="30705" y="23344"/>
                    <a:pt x="31232" y="23310"/>
                    <a:pt x="31748" y="23310"/>
                  </a:cubicBezTo>
                  <a:cubicBezTo>
                    <a:pt x="33983" y="23310"/>
                    <a:pt x="36028" y="23955"/>
                    <a:pt x="36800" y="26502"/>
                  </a:cubicBezTo>
                  <a:cubicBezTo>
                    <a:pt x="36812" y="26561"/>
                    <a:pt x="36850" y="26585"/>
                    <a:pt x="36890" y="26585"/>
                  </a:cubicBezTo>
                  <a:cubicBezTo>
                    <a:pt x="36957" y="26585"/>
                    <a:pt x="37029" y="26518"/>
                    <a:pt x="36990" y="26438"/>
                  </a:cubicBezTo>
                  <a:cubicBezTo>
                    <a:pt x="36673" y="25266"/>
                    <a:pt x="35976" y="24316"/>
                    <a:pt x="34995" y="23715"/>
                  </a:cubicBezTo>
                  <a:cubicBezTo>
                    <a:pt x="35026" y="23683"/>
                    <a:pt x="34995" y="23651"/>
                    <a:pt x="34963" y="23588"/>
                  </a:cubicBezTo>
                  <a:cubicBezTo>
                    <a:pt x="33950" y="22923"/>
                    <a:pt x="32841" y="22543"/>
                    <a:pt x="31669" y="22448"/>
                  </a:cubicBezTo>
                  <a:cubicBezTo>
                    <a:pt x="31566" y="22443"/>
                    <a:pt x="31464" y="22441"/>
                    <a:pt x="31361" y="22441"/>
                  </a:cubicBezTo>
                  <a:cubicBezTo>
                    <a:pt x="30528" y="22441"/>
                    <a:pt x="29715" y="22579"/>
                    <a:pt x="28911" y="22579"/>
                  </a:cubicBezTo>
                  <a:cubicBezTo>
                    <a:pt x="28478" y="22579"/>
                    <a:pt x="28047" y="22539"/>
                    <a:pt x="27616" y="22416"/>
                  </a:cubicBezTo>
                  <a:cubicBezTo>
                    <a:pt x="28059" y="21340"/>
                    <a:pt x="28217" y="20199"/>
                    <a:pt x="28091" y="19059"/>
                  </a:cubicBezTo>
                  <a:cubicBezTo>
                    <a:pt x="29484" y="18299"/>
                    <a:pt x="30846" y="17349"/>
                    <a:pt x="32271" y="17064"/>
                  </a:cubicBezTo>
                  <a:cubicBezTo>
                    <a:pt x="32733" y="16973"/>
                    <a:pt x="33172" y="16933"/>
                    <a:pt x="33595" y="16933"/>
                  </a:cubicBezTo>
                  <a:cubicBezTo>
                    <a:pt x="35234" y="16933"/>
                    <a:pt x="36639" y="17537"/>
                    <a:pt x="38225" y="18141"/>
                  </a:cubicBezTo>
                  <a:cubicBezTo>
                    <a:pt x="38737" y="18346"/>
                    <a:pt x="39282" y="18496"/>
                    <a:pt x="39803" y="18496"/>
                  </a:cubicBezTo>
                  <a:cubicBezTo>
                    <a:pt x="40409" y="18496"/>
                    <a:pt x="40980" y="18292"/>
                    <a:pt x="41423" y="17729"/>
                  </a:cubicBezTo>
                  <a:cubicBezTo>
                    <a:pt x="41503" y="17676"/>
                    <a:pt x="41427" y="17556"/>
                    <a:pt x="41363" y="17556"/>
                  </a:cubicBezTo>
                  <a:cubicBezTo>
                    <a:pt x="41351" y="17556"/>
                    <a:pt x="41339" y="17561"/>
                    <a:pt x="41328" y="17571"/>
                  </a:cubicBezTo>
                  <a:cubicBezTo>
                    <a:pt x="41328" y="17508"/>
                    <a:pt x="41233" y="17476"/>
                    <a:pt x="41107" y="17413"/>
                  </a:cubicBezTo>
                  <a:cubicBezTo>
                    <a:pt x="40875" y="17451"/>
                    <a:pt x="40647" y="17468"/>
                    <a:pt x="40422" y="17468"/>
                  </a:cubicBezTo>
                  <a:cubicBezTo>
                    <a:pt x="38017" y="17468"/>
                    <a:pt x="36026" y="15455"/>
                    <a:pt x="33571" y="15455"/>
                  </a:cubicBezTo>
                  <a:cubicBezTo>
                    <a:pt x="33414" y="15455"/>
                    <a:pt x="33255" y="15463"/>
                    <a:pt x="33095" y="15481"/>
                  </a:cubicBezTo>
                  <a:cubicBezTo>
                    <a:pt x="31064" y="15731"/>
                    <a:pt x="29434" y="16967"/>
                    <a:pt x="27718" y="17851"/>
                  </a:cubicBezTo>
                  <a:lnTo>
                    <a:pt x="27718" y="17851"/>
                  </a:lnTo>
                  <a:cubicBezTo>
                    <a:pt x="27754" y="17832"/>
                    <a:pt x="27786" y="17812"/>
                    <a:pt x="27806" y="17793"/>
                  </a:cubicBezTo>
                  <a:cubicBezTo>
                    <a:pt x="27584" y="16938"/>
                    <a:pt x="27236" y="16209"/>
                    <a:pt x="26761" y="15481"/>
                  </a:cubicBezTo>
                  <a:cubicBezTo>
                    <a:pt x="27742" y="15006"/>
                    <a:pt x="29009" y="14784"/>
                    <a:pt x="29959" y="14499"/>
                  </a:cubicBezTo>
                  <a:cubicBezTo>
                    <a:pt x="31258" y="14087"/>
                    <a:pt x="32619" y="13771"/>
                    <a:pt x="33823" y="13201"/>
                  </a:cubicBezTo>
                  <a:cubicBezTo>
                    <a:pt x="35723" y="12282"/>
                    <a:pt x="37402" y="10287"/>
                    <a:pt x="36578" y="8070"/>
                  </a:cubicBezTo>
                  <a:cubicBezTo>
                    <a:pt x="36545" y="7987"/>
                    <a:pt x="36476" y="7947"/>
                    <a:pt x="36414" y="7947"/>
                  </a:cubicBezTo>
                  <a:cubicBezTo>
                    <a:pt x="36358" y="7947"/>
                    <a:pt x="36308" y="7979"/>
                    <a:pt x="36293" y="8039"/>
                  </a:cubicBezTo>
                  <a:cubicBezTo>
                    <a:pt x="36265" y="8001"/>
                    <a:pt x="36232" y="7986"/>
                    <a:pt x="36200" y="7986"/>
                  </a:cubicBezTo>
                  <a:cubicBezTo>
                    <a:pt x="36124" y="7986"/>
                    <a:pt x="36058" y="8076"/>
                    <a:pt x="36103" y="8165"/>
                  </a:cubicBezTo>
                  <a:cubicBezTo>
                    <a:pt x="36356" y="8799"/>
                    <a:pt x="35976" y="9749"/>
                    <a:pt x="35533" y="10192"/>
                  </a:cubicBezTo>
                  <a:cubicBezTo>
                    <a:pt x="35216" y="10540"/>
                    <a:pt x="34836" y="10825"/>
                    <a:pt x="34425" y="11079"/>
                  </a:cubicBezTo>
                  <a:cubicBezTo>
                    <a:pt x="33918" y="11491"/>
                    <a:pt x="33348" y="11839"/>
                    <a:pt x="32778" y="12156"/>
                  </a:cubicBezTo>
                  <a:cubicBezTo>
                    <a:pt x="31353" y="12884"/>
                    <a:pt x="29864" y="13074"/>
                    <a:pt x="28344" y="13391"/>
                  </a:cubicBezTo>
                  <a:cubicBezTo>
                    <a:pt x="27426" y="13581"/>
                    <a:pt x="26507" y="13897"/>
                    <a:pt x="25747" y="14404"/>
                  </a:cubicBezTo>
                  <a:cubicBezTo>
                    <a:pt x="25652" y="14309"/>
                    <a:pt x="25526" y="14182"/>
                    <a:pt x="25399" y="14087"/>
                  </a:cubicBezTo>
                  <a:cubicBezTo>
                    <a:pt x="26222" y="13201"/>
                    <a:pt x="26919" y="12092"/>
                    <a:pt x="27331" y="10920"/>
                  </a:cubicBezTo>
                  <a:cubicBezTo>
                    <a:pt x="28122" y="8862"/>
                    <a:pt x="27552" y="5378"/>
                    <a:pt x="29928" y="4492"/>
                  </a:cubicBezTo>
                  <a:cubicBezTo>
                    <a:pt x="29991" y="4492"/>
                    <a:pt x="29991" y="4397"/>
                    <a:pt x="29959" y="4365"/>
                  </a:cubicBezTo>
                  <a:cubicBezTo>
                    <a:pt x="30015" y="4337"/>
                    <a:pt x="29997" y="4164"/>
                    <a:pt x="29907" y="4164"/>
                  </a:cubicBezTo>
                  <a:cubicBezTo>
                    <a:pt x="29894" y="4164"/>
                    <a:pt x="29880" y="4167"/>
                    <a:pt x="29864" y="4175"/>
                  </a:cubicBezTo>
                  <a:cubicBezTo>
                    <a:pt x="28249" y="4555"/>
                    <a:pt x="26919" y="5853"/>
                    <a:pt x="26507" y="7500"/>
                  </a:cubicBezTo>
                  <a:cubicBezTo>
                    <a:pt x="26159" y="8799"/>
                    <a:pt x="26444" y="10097"/>
                    <a:pt x="25747" y="11332"/>
                  </a:cubicBezTo>
                  <a:cubicBezTo>
                    <a:pt x="25367" y="12092"/>
                    <a:pt x="24861" y="12757"/>
                    <a:pt x="24322" y="13454"/>
                  </a:cubicBezTo>
                  <a:cubicBezTo>
                    <a:pt x="24291" y="13422"/>
                    <a:pt x="24259" y="13391"/>
                    <a:pt x="24227" y="13391"/>
                  </a:cubicBezTo>
                  <a:cubicBezTo>
                    <a:pt x="23372" y="12947"/>
                    <a:pt x="22485" y="12757"/>
                    <a:pt x="21535" y="12726"/>
                  </a:cubicBezTo>
                  <a:cubicBezTo>
                    <a:pt x="21599" y="12599"/>
                    <a:pt x="21694" y="12441"/>
                    <a:pt x="21789" y="12314"/>
                  </a:cubicBezTo>
                  <a:cubicBezTo>
                    <a:pt x="22169" y="11934"/>
                    <a:pt x="22549" y="11522"/>
                    <a:pt x="22865" y="11079"/>
                  </a:cubicBezTo>
                  <a:cubicBezTo>
                    <a:pt x="23657" y="9970"/>
                    <a:pt x="24227" y="8640"/>
                    <a:pt x="24417" y="7279"/>
                  </a:cubicBezTo>
                  <a:cubicBezTo>
                    <a:pt x="24797" y="4808"/>
                    <a:pt x="24006" y="2180"/>
                    <a:pt x="22327" y="311"/>
                  </a:cubicBezTo>
                  <a:cubicBezTo>
                    <a:pt x="22264" y="248"/>
                    <a:pt x="22232" y="121"/>
                    <a:pt x="22200" y="58"/>
                  </a:cubicBezTo>
                  <a:cubicBezTo>
                    <a:pt x="22187" y="18"/>
                    <a:pt x="22157" y="1"/>
                    <a:pt x="22127" y="1"/>
                  </a:cubicBezTo>
                  <a:close/>
                </a:path>
              </a:pathLst>
            </a:custGeom>
            <a:solidFill>
              <a:schemeClr val="dk1"/>
            </a:solidFill>
            <a:ln w="95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46" name="Google Shape;1746;p51"/>
            <p:cNvSpPr/>
            <p:nvPr/>
          </p:nvSpPr>
          <p:spPr>
            <a:xfrm>
              <a:off x="5737275" y="1029322"/>
              <a:ext cx="550115" cy="125137"/>
            </a:xfrm>
            <a:custGeom>
              <a:avLst/>
              <a:gdLst/>
              <a:ahLst/>
              <a:cxnLst/>
              <a:rect l="l" t="t" r="r" b="b"/>
              <a:pathLst>
                <a:path w="17514" h="3984" extrusionOk="0">
                  <a:moveTo>
                    <a:pt x="9904" y="1"/>
                  </a:moveTo>
                  <a:cubicBezTo>
                    <a:pt x="9587" y="1"/>
                    <a:pt x="9263" y="35"/>
                    <a:pt x="8931" y="113"/>
                  </a:cubicBezTo>
                  <a:cubicBezTo>
                    <a:pt x="6215" y="720"/>
                    <a:pt x="3920" y="3357"/>
                    <a:pt x="1109" y="3357"/>
                  </a:cubicBezTo>
                  <a:cubicBezTo>
                    <a:pt x="840" y="3357"/>
                    <a:pt x="565" y="3333"/>
                    <a:pt x="285" y="3280"/>
                  </a:cubicBezTo>
                  <a:cubicBezTo>
                    <a:pt x="222" y="3375"/>
                    <a:pt x="95" y="3502"/>
                    <a:pt x="32" y="3660"/>
                  </a:cubicBezTo>
                  <a:cubicBezTo>
                    <a:pt x="0" y="3723"/>
                    <a:pt x="0" y="3787"/>
                    <a:pt x="0" y="3818"/>
                  </a:cubicBezTo>
                  <a:cubicBezTo>
                    <a:pt x="405" y="3932"/>
                    <a:pt x="798" y="3983"/>
                    <a:pt x="1183" y="3983"/>
                  </a:cubicBezTo>
                  <a:cubicBezTo>
                    <a:pt x="3892" y="3983"/>
                    <a:pt x="6141" y="1467"/>
                    <a:pt x="8804" y="968"/>
                  </a:cubicBezTo>
                  <a:cubicBezTo>
                    <a:pt x="9260" y="882"/>
                    <a:pt x="9730" y="839"/>
                    <a:pt x="10205" y="839"/>
                  </a:cubicBezTo>
                  <a:cubicBezTo>
                    <a:pt x="10952" y="839"/>
                    <a:pt x="11711" y="945"/>
                    <a:pt x="12446" y="1158"/>
                  </a:cubicBezTo>
                  <a:cubicBezTo>
                    <a:pt x="13522" y="1479"/>
                    <a:pt x="14928" y="2427"/>
                    <a:pt x="16175" y="2427"/>
                  </a:cubicBezTo>
                  <a:cubicBezTo>
                    <a:pt x="16654" y="2427"/>
                    <a:pt x="17109" y="2287"/>
                    <a:pt x="17513" y="1918"/>
                  </a:cubicBezTo>
                  <a:lnTo>
                    <a:pt x="17513" y="1918"/>
                  </a:lnTo>
                  <a:cubicBezTo>
                    <a:pt x="17261" y="1962"/>
                    <a:pt x="17013" y="1982"/>
                    <a:pt x="16769" y="1982"/>
                  </a:cubicBezTo>
                  <a:cubicBezTo>
                    <a:pt x="14339" y="1982"/>
                    <a:pt x="12310" y="1"/>
                    <a:pt x="9904" y="1"/>
                  </a:cubicBezTo>
                  <a:close/>
                </a:path>
              </a:pathLst>
            </a:custGeom>
            <a:solidFill>
              <a:schemeClr val="accent6"/>
            </a:solidFill>
            <a:ln w="95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47" name="Google Shape;1747;p51"/>
            <p:cNvSpPr/>
            <p:nvPr/>
          </p:nvSpPr>
          <p:spPr>
            <a:xfrm>
              <a:off x="5765104" y="810048"/>
              <a:ext cx="397933" cy="244715"/>
            </a:xfrm>
            <a:custGeom>
              <a:avLst/>
              <a:gdLst/>
              <a:ahLst/>
              <a:cxnLst/>
              <a:rect l="l" t="t" r="r" b="b"/>
              <a:pathLst>
                <a:path w="12669" h="7791" extrusionOk="0">
                  <a:moveTo>
                    <a:pt x="12035" y="0"/>
                  </a:moveTo>
                  <a:cubicBezTo>
                    <a:pt x="12035" y="1615"/>
                    <a:pt x="9660" y="2946"/>
                    <a:pt x="8425" y="3579"/>
                  </a:cubicBezTo>
                  <a:cubicBezTo>
                    <a:pt x="5765" y="5004"/>
                    <a:pt x="1426" y="4276"/>
                    <a:pt x="1" y="7474"/>
                  </a:cubicBezTo>
                  <a:cubicBezTo>
                    <a:pt x="191" y="7633"/>
                    <a:pt x="476" y="7759"/>
                    <a:pt x="729" y="7791"/>
                  </a:cubicBezTo>
                  <a:cubicBezTo>
                    <a:pt x="1394" y="6017"/>
                    <a:pt x="4308" y="5732"/>
                    <a:pt x="5860" y="5257"/>
                  </a:cubicBezTo>
                  <a:cubicBezTo>
                    <a:pt x="8298" y="4561"/>
                    <a:pt x="12669" y="3262"/>
                    <a:pt x="12035" y="0"/>
                  </a:cubicBezTo>
                  <a:close/>
                </a:path>
              </a:pathLst>
            </a:custGeom>
            <a:solidFill>
              <a:schemeClr val="accent6"/>
            </a:solidFill>
            <a:ln w="95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48" name="Google Shape;1748;p51"/>
            <p:cNvSpPr/>
            <p:nvPr/>
          </p:nvSpPr>
          <p:spPr>
            <a:xfrm>
              <a:off x="5769093" y="1230817"/>
              <a:ext cx="299432" cy="180074"/>
            </a:xfrm>
            <a:custGeom>
              <a:avLst/>
              <a:gdLst/>
              <a:ahLst/>
              <a:cxnLst/>
              <a:rect l="l" t="t" r="r" b="b"/>
              <a:pathLst>
                <a:path w="9533" h="5733" extrusionOk="0">
                  <a:moveTo>
                    <a:pt x="571" y="0"/>
                  </a:moveTo>
                  <a:cubicBezTo>
                    <a:pt x="412" y="32"/>
                    <a:pt x="317" y="64"/>
                    <a:pt x="191" y="159"/>
                  </a:cubicBezTo>
                  <a:cubicBezTo>
                    <a:pt x="96" y="190"/>
                    <a:pt x="64" y="254"/>
                    <a:pt x="1" y="317"/>
                  </a:cubicBezTo>
                  <a:cubicBezTo>
                    <a:pt x="792" y="1900"/>
                    <a:pt x="1489" y="3009"/>
                    <a:pt x="3262" y="3516"/>
                  </a:cubicBezTo>
                  <a:cubicBezTo>
                    <a:pt x="4529" y="3864"/>
                    <a:pt x="5859" y="4149"/>
                    <a:pt x="7126" y="4529"/>
                  </a:cubicBezTo>
                  <a:cubicBezTo>
                    <a:pt x="8013" y="4814"/>
                    <a:pt x="8836" y="5162"/>
                    <a:pt x="9533" y="5732"/>
                  </a:cubicBezTo>
                  <a:cubicBezTo>
                    <a:pt x="8900" y="4972"/>
                    <a:pt x="8108" y="4434"/>
                    <a:pt x="7158" y="4117"/>
                  </a:cubicBezTo>
                  <a:cubicBezTo>
                    <a:pt x="6049" y="3706"/>
                    <a:pt x="4846" y="3706"/>
                    <a:pt x="3769" y="3357"/>
                  </a:cubicBezTo>
                  <a:cubicBezTo>
                    <a:pt x="2249" y="2787"/>
                    <a:pt x="1014" y="1584"/>
                    <a:pt x="571" y="0"/>
                  </a:cubicBezTo>
                  <a:close/>
                </a:path>
              </a:pathLst>
            </a:custGeom>
            <a:solidFill>
              <a:schemeClr val="accent6"/>
            </a:solidFill>
            <a:ln w="95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49" name="Google Shape;1749;p51"/>
            <p:cNvSpPr/>
            <p:nvPr/>
          </p:nvSpPr>
          <p:spPr>
            <a:xfrm>
              <a:off x="5825788" y="1231791"/>
              <a:ext cx="221849" cy="34237"/>
            </a:xfrm>
            <a:custGeom>
              <a:avLst/>
              <a:gdLst/>
              <a:ahLst/>
              <a:cxnLst/>
              <a:rect l="l" t="t" r="r" b="b"/>
              <a:pathLst>
                <a:path w="7063" h="1090" extrusionOk="0">
                  <a:moveTo>
                    <a:pt x="412" y="1"/>
                  </a:moveTo>
                  <a:lnTo>
                    <a:pt x="254" y="159"/>
                  </a:lnTo>
                  <a:cubicBezTo>
                    <a:pt x="159" y="223"/>
                    <a:pt x="96" y="349"/>
                    <a:pt x="32" y="444"/>
                  </a:cubicBezTo>
                  <a:cubicBezTo>
                    <a:pt x="1" y="444"/>
                    <a:pt x="1" y="476"/>
                    <a:pt x="1" y="476"/>
                  </a:cubicBezTo>
                  <a:cubicBezTo>
                    <a:pt x="531" y="958"/>
                    <a:pt x="1250" y="1090"/>
                    <a:pt x="1990" y="1090"/>
                  </a:cubicBezTo>
                  <a:cubicBezTo>
                    <a:pt x="2708" y="1090"/>
                    <a:pt x="3446" y="966"/>
                    <a:pt x="4054" y="919"/>
                  </a:cubicBezTo>
                  <a:cubicBezTo>
                    <a:pt x="4675" y="839"/>
                    <a:pt x="5309" y="759"/>
                    <a:pt x="5947" y="759"/>
                  </a:cubicBezTo>
                  <a:cubicBezTo>
                    <a:pt x="6318" y="759"/>
                    <a:pt x="6690" y="786"/>
                    <a:pt x="7063" y="856"/>
                  </a:cubicBezTo>
                  <a:cubicBezTo>
                    <a:pt x="6240" y="589"/>
                    <a:pt x="5432" y="494"/>
                    <a:pt x="4575" y="494"/>
                  </a:cubicBezTo>
                  <a:cubicBezTo>
                    <a:pt x="4211" y="494"/>
                    <a:pt x="3839" y="511"/>
                    <a:pt x="3453" y="539"/>
                  </a:cubicBezTo>
                  <a:cubicBezTo>
                    <a:pt x="3120" y="568"/>
                    <a:pt x="2793" y="591"/>
                    <a:pt x="2475" y="591"/>
                  </a:cubicBezTo>
                  <a:cubicBezTo>
                    <a:pt x="1731" y="591"/>
                    <a:pt x="1033" y="466"/>
                    <a:pt x="412" y="1"/>
                  </a:cubicBezTo>
                  <a:close/>
                </a:path>
              </a:pathLst>
            </a:custGeom>
            <a:solidFill>
              <a:schemeClr val="accent6"/>
            </a:solidFill>
            <a:ln w="95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50" name="Google Shape;1750;p51"/>
            <p:cNvSpPr/>
            <p:nvPr/>
          </p:nvSpPr>
          <p:spPr>
            <a:xfrm>
              <a:off x="5722355" y="1296464"/>
              <a:ext cx="242736" cy="379998"/>
            </a:xfrm>
            <a:custGeom>
              <a:avLst/>
              <a:gdLst/>
              <a:ahLst/>
              <a:cxnLst/>
              <a:rect l="l" t="t" r="r" b="b"/>
              <a:pathLst>
                <a:path w="7728" h="12098" extrusionOk="0">
                  <a:moveTo>
                    <a:pt x="633" y="0"/>
                  </a:moveTo>
                  <a:cubicBezTo>
                    <a:pt x="443" y="32"/>
                    <a:pt x="285" y="127"/>
                    <a:pt x="127" y="222"/>
                  </a:cubicBezTo>
                  <a:lnTo>
                    <a:pt x="0" y="349"/>
                  </a:lnTo>
                  <a:lnTo>
                    <a:pt x="32" y="349"/>
                  </a:lnTo>
                  <a:cubicBezTo>
                    <a:pt x="2059" y="1616"/>
                    <a:pt x="1109" y="4814"/>
                    <a:pt x="1204" y="6778"/>
                  </a:cubicBezTo>
                  <a:cubicBezTo>
                    <a:pt x="1362" y="10483"/>
                    <a:pt x="4592" y="11623"/>
                    <a:pt x="7727" y="12098"/>
                  </a:cubicBezTo>
                  <a:cubicBezTo>
                    <a:pt x="5574" y="11401"/>
                    <a:pt x="3420" y="10451"/>
                    <a:pt x="2375" y="8361"/>
                  </a:cubicBezTo>
                  <a:cubicBezTo>
                    <a:pt x="1805" y="7126"/>
                    <a:pt x="1900" y="5891"/>
                    <a:pt x="2027" y="4592"/>
                  </a:cubicBezTo>
                  <a:cubicBezTo>
                    <a:pt x="2090" y="3801"/>
                    <a:pt x="2217" y="3009"/>
                    <a:pt x="2027" y="2217"/>
                  </a:cubicBezTo>
                  <a:cubicBezTo>
                    <a:pt x="1837" y="1331"/>
                    <a:pt x="1235" y="665"/>
                    <a:pt x="633" y="0"/>
                  </a:cubicBezTo>
                  <a:close/>
                </a:path>
              </a:pathLst>
            </a:custGeom>
            <a:solidFill>
              <a:schemeClr val="accent6"/>
            </a:solidFill>
            <a:ln w="95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51" name="Google Shape;1751;p51"/>
            <p:cNvSpPr/>
            <p:nvPr/>
          </p:nvSpPr>
          <p:spPr>
            <a:xfrm>
              <a:off x="5737275" y="688680"/>
              <a:ext cx="163144" cy="315356"/>
            </a:xfrm>
            <a:custGeom>
              <a:avLst/>
              <a:gdLst/>
              <a:ahLst/>
              <a:cxnLst/>
              <a:rect l="l" t="t" r="r" b="b"/>
              <a:pathLst>
                <a:path w="5194" h="10040" extrusionOk="0">
                  <a:moveTo>
                    <a:pt x="5194" y="1"/>
                  </a:moveTo>
                  <a:lnTo>
                    <a:pt x="5194" y="1"/>
                  </a:lnTo>
                  <a:cubicBezTo>
                    <a:pt x="4497" y="412"/>
                    <a:pt x="3895" y="1014"/>
                    <a:pt x="3547" y="1901"/>
                  </a:cubicBezTo>
                  <a:cubicBezTo>
                    <a:pt x="3072" y="2851"/>
                    <a:pt x="3135" y="3896"/>
                    <a:pt x="2977" y="4941"/>
                  </a:cubicBezTo>
                  <a:cubicBezTo>
                    <a:pt x="2692" y="6841"/>
                    <a:pt x="1204" y="8456"/>
                    <a:pt x="0" y="9913"/>
                  </a:cubicBezTo>
                  <a:cubicBezTo>
                    <a:pt x="158" y="10008"/>
                    <a:pt x="380" y="10040"/>
                    <a:pt x="570" y="10040"/>
                  </a:cubicBezTo>
                  <a:cubicBezTo>
                    <a:pt x="2534" y="8140"/>
                    <a:pt x="3864" y="5954"/>
                    <a:pt x="4180" y="3231"/>
                  </a:cubicBezTo>
                  <a:cubicBezTo>
                    <a:pt x="4275" y="2123"/>
                    <a:pt x="4402" y="792"/>
                    <a:pt x="5194" y="1"/>
                  </a:cubicBezTo>
                  <a:close/>
                </a:path>
              </a:pathLst>
            </a:custGeom>
            <a:solidFill>
              <a:schemeClr val="accent6"/>
            </a:solidFill>
            <a:ln w="95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52" name="Google Shape;1752;p51"/>
            <p:cNvSpPr/>
            <p:nvPr/>
          </p:nvSpPr>
          <p:spPr>
            <a:xfrm>
              <a:off x="5448805" y="940337"/>
              <a:ext cx="417816" cy="406885"/>
            </a:xfrm>
            <a:custGeom>
              <a:avLst/>
              <a:gdLst/>
              <a:ahLst/>
              <a:cxnLst/>
              <a:rect l="l" t="t" r="r" b="b"/>
              <a:pathLst>
                <a:path w="13302" h="12954" extrusionOk="0">
                  <a:moveTo>
                    <a:pt x="6904" y="1"/>
                  </a:moveTo>
                  <a:cubicBezTo>
                    <a:pt x="6492" y="1014"/>
                    <a:pt x="6904" y="2028"/>
                    <a:pt x="7411" y="3009"/>
                  </a:cubicBezTo>
                  <a:cubicBezTo>
                    <a:pt x="7442" y="3104"/>
                    <a:pt x="7442" y="3168"/>
                    <a:pt x="7411" y="3231"/>
                  </a:cubicBezTo>
                  <a:lnTo>
                    <a:pt x="7537" y="3104"/>
                  </a:lnTo>
                  <a:cubicBezTo>
                    <a:pt x="7571" y="3062"/>
                    <a:pt x="7614" y="3045"/>
                    <a:pt x="7656" y="3045"/>
                  </a:cubicBezTo>
                  <a:cubicBezTo>
                    <a:pt x="7774" y="3045"/>
                    <a:pt x="7892" y="3178"/>
                    <a:pt x="7822" y="3295"/>
                  </a:cubicBezTo>
                  <a:cubicBezTo>
                    <a:pt x="7484" y="3802"/>
                    <a:pt x="6920" y="4133"/>
                    <a:pt x="6332" y="4133"/>
                  </a:cubicBezTo>
                  <a:cubicBezTo>
                    <a:pt x="6259" y="4133"/>
                    <a:pt x="6186" y="4128"/>
                    <a:pt x="6112" y="4118"/>
                  </a:cubicBezTo>
                  <a:cubicBezTo>
                    <a:pt x="5922" y="4118"/>
                    <a:pt x="5922" y="3896"/>
                    <a:pt x="6112" y="3865"/>
                  </a:cubicBezTo>
                  <a:cubicBezTo>
                    <a:pt x="6239" y="3865"/>
                    <a:pt x="6302" y="3865"/>
                    <a:pt x="6429" y="3801"/>
                  </a:cubicBezTo>
                  <a:cubicBezTo>
                    <a:pt x="5827" y="2756"/>
                    <a:pt x="5352" y="1426"/>
                    <a:pt x="5289" y="159"/>
                  </a:cubicBezTo>
                  <a:cubicBezTo>
                    <a:pt x="4370" y="318"/>
                    <a:pt x="3452" y="729"/>
                    <a:pt x="2692" y="1236"/>
                  </a:cubicBezTo>
                  <a:cubicBezTo>
                    <a:pt x="3072" y="1964"/>
                    <a:pt x="3642" y="2534"/>
                    <a:pt x="4560" y="2819"/>
                  </a:cubicBezTo>
                  <a:cubicBezTo>
                    <a:pt x="4597" y="2795"/>
                    <a:pt x="4648" y="2780"/>
                    <a:pt x="4699" y="2780"/>
                  </a:cubicBezTo>
                  <a:cubicBezTo>
                    <a:pt x="4779" y="2780"/>
                    <a:pt x="4858" y="2817"/>
                    <a:pt x="4877" y="2914"/>
                  </a:cubicBezTo>
                  <a:cubicBezTo>
                    <a:pt x="5004" y="3295"/>
                    <a:pt x="4972" y="3738"/>
                    <a:pt x="4845" y="4086"/>
                  </a:cubicBezTo>
                  <a:cubicBezTo>
                    <a:pt x="4756" y="4324"/>
                    <a:pt x="4556" y="4757"/>
                    <a:pt x="4269" y="4757"/>
                  </a:cubicBezTo>
                  <a:cubicBezTo>
                    <a:pt x="4251" y="4757"/>
                    <a:pt x="4232" y="4755"/>
                    <a:pt x="4212" y="4751"/>
                  </a:cubicBezTo>
                  <a:cubicBezTo>
                    <a:pt x="4180" y="4751"/>
                    <a:pt x="4117" y="4720"/>
                    <a:pt x="4117" y="4688"/>
                  </a:cubicBezTo>
                  <a:cubicBezTo>
                    <a:pt x="4117" y="4530"/>
                    <a:pt x="4212" y="4403"/>
                    <a:pt x="4339" y="4245"/>
                  </a:cubicBezTo>
                  <a:cubicBezTo>
                    <a:pt x="3135" y="3801"/>
                    <a:pt x="2217" y="3136"/>
                    <a:pt x="1647" y="2154"/>
                  </a:cubicBezTo>
                  <a:cubicBezTo>
                    <a:pt x="1077" y="2693"/>
                    <a:pt x="633" y="3421"/>
                    <a:pt x="380" y="4213"/>
                  </a:cubicBezTo>
                  <a:cubicBezTo>
                    <a:pt x="317" y="4276"/>
                    <a:pt x="317" y="4371"/>
                    <a:pt x="285" y="4435"/>
                  </a:cubicBezTo>
                  <a:cubicBezTo>
                    <a:pt x="443" y="4498"/>
                    <a:pt x="602" y="4561"/>
                    <a:pt x="729" y="4593"/>
                  </a:cubicBezTo>
                  <a:cubicBezTo>
                    <a:pt x="760" y="4530"/>
                    <a:pt x="855" y="4435"/>
                    <a:pt x="919" y="4435"/>
                  </a:cubicBezTo>
                  <a:cubicBezTo>
                    <a:pt x="1267" y="4498"/>
                    <a:pt x="1584" y="4751"/>
                    <a:pt x="1647" y="5131"/>
                  </a:cubicBezTo>
                  <a:cubicBezTo>
                    <a:pt x="1647" y="5321"/>
                    <a:pt x="1552" y="5511"/>
                    <a:pt x="1425" y="5638"/>
                  </a:cubicBezTo>
                  <a:lnTo>
                    <a:pt x="1647" y="5638"/>
                  </a:lnTo>
                  <a:cubicBezTo>
                    <a:pt x="1651" y="5633"/>
                    <a:pt x="1655" y="5632"/>
                    <a:pt x="1659" y="5632"/>
                  </a:cubicBezTo>
                  <a:lnTo>
                    <a:pt x="1659" y="5632"/>
                  </a:lnTo>
                  <a:cubicBezTo>
                    <a:pt x="1678" y="5632"/>
                    <a:pt x="1674" y="5701"/>
                    <a:pt x="1647" y="5701"/>
                  </a:cubicBezTo>
                  <a:cubicBezTo>
                    <a:pt x="1520" y="5701"/>
                    <a:pt x="1362" y="5765"/>
                    <a:pt x="1235" y="5765"/>
                  </a:cubicBezTo>
                  <a:cubicBezTo>
                    <a:pt x="1204" y="5765"/>
                    <a:pt x="1172" y="5796"/>
                    <a:pt x="1109" y="5796"/>
                  </a:cubicBezTo>
                  <a:cubicBezTo>
                    <a:pt x="1077" y="5796"/>
                    <a:pt x="1045" y="5796"/>
                    <a:pt x="1045" y="5765"/>
                  </a:cubicBezTo>
                  <a:cubicBezTo>
                    <a:pt x="729" y="5765"/>
                    <a:pt x="380" y="5765"/>
                    <a:pt x="63" y="5701"/>
                  </a:cubicBezTo>
                  <a:cubicBezTo>
                    <a:pt x="63" y="5923"/>
                    <a:pt x="0" y="6145"/>
                    <a:pt x="0" y="6335"/>
                  </a:cubicBezTo>
                  <a:cubicBezTo>
                    <a:pt x="222" y="6335"/>
                    <a:pt x="445" y="6339"/>
                    <a:pt x="669" y="6339"/>
                  </a:cubicBezTo>
                  <a:cubicBezTo>
                    <a:pt x="1338" y="6339"/>
                    <a:pt x="2003" y="6303"/>
                    <a:pt x="2597" y="6018"/>
                  </a:cubicBezTo>
                  <a:cubicBezTo>
                    <a:pt x="2534" y="5923"/>
                    <a:pt x="2502" y="5796"/>
                    <a:pt x="2439" y="5670"/>
                  </a:cubicBezTo>
                  <a:cubicBezTo>
                    <a:pt x="2368" y="5576"/>
                    <a:pt x="2454" y="5465"/>
                    <a:pt x="2542" y="5465"/>
                  </a:cubicBezTo>
                  <a:cubicBezTo>
                    <a:pt x="2573" y="5465"/>
                    <a:pt x="2604" y="5478"/>
                    <a:pt x="2629" y="5511"/>
                  </a:cubicBezTo>
                  <a:cubicBezTo>
                    <a:pt x="3230" y="6240"/>
                    <a:pt x="3072" y="7063"/>
                    <a:pt x="2755" y="7855"/>
                  </a:cubicBezTo>
                  <a:cubicBezTo>
                    <a:pt x="2850" y="7918"/>
                    <a:pt x="2819" y="8077"/>
                    <a:pt x="2692" y="8140"/>
                  </a:cubicBezTo>
                  <a:cubicBezTo>
                    <a:pt x="2755" y="8203"/>
                    <a:pt x="2755" y="8330"/>
                    <a:pt x="2629" y="8362"/>
                  </a:cubicBezTo>
                  <a:cubicBezTo>
                    <a:pt x="2534" y="8393"/>
                    <a:pt x="2502" y="8457"/>
                    <a:pt x="2439" y="8488"/>
                  </a:cubicBezTo>
                  <a:cubicBezTo>
                    <a:pt x="2406" y="8514"/>
                    <a:pt x="2370" y="8525"/>
                    <a:pt x="2334" y="8525"/>
                  </a:cubicBezTo>
                  <a:cubicBezTo>
                    <a:pt x="2192" y="8525"/>
                    <a:pt x="2053" y="8354"/>
                    <a:pt x="2154" y="8203"/>
                  </a:cubicBezTo>
                  <a:cubicBezTo>
                    <a:pt x="2154" y="8172"/>
                    <a:pt x="2185" y="8140"/>
                    <a:pt x="2185" y="8077"/>
                  </a:cubicBezTo>
                  <a:cubicBezTo>
                    <a:pt x="1729" y="8008"/>
                    <a:pt x="1256" y="7956"/>
                    <a:pt x="778" y="7956"/>
                  </a:cubicBezTo>
                  <a:cubicBezTo>
                    <a:pt x="593" y="7956"/>
                    <a:pt x="408" y="7964"/>
                    <a:pt x="222" y="7982"/>
                  </a:cubicBezTo>
                  <a:cubicBezTo>
                    <a:pt x="507" y="9502"/>
                    <a:pt x="1394" y="10895"/>
                    <a:pt x="2692" y="11877"/>
                  </a:cubicBezTo>
                  <a:cubicBezTo>
                    <a:pt x="3294" y="10737"/>
                    <a:pt x="3959" y="9660"/>
                    <a:pt x="5162" y="9027"/>
                  </a:cubicBezTo>
                  <a:cubicBezTo>
                    <a:pt x="5133" y="8969"/>
                    <a:pt x="5210" y="8832"/>
                    <a:pt x="5319" y="8832"/>
                  </a:cubicBezTo>
                  <a:cubicBezTo>
                    <a:pt x="5330" y="8832"/>
                    <a:pt x="5341" y="8834"/>
                    <a:pt x="5352" y="8837"/>
                  </a:cubicBezTo>
                  <a:cubicBezTo>
                    <a:pt x="5891" y="8995"/>
                    <a:pt x="6302" y="9723"/>
                    <a:pt x="6176" y="10262"/>
                  </a:cubicBezTo>
                  <a:cubicBezTo>
                    <a:pt x="6151" y="10358"/>
                    <a:pt x="6072" y="10400"/>
                    <a:pt x="5979" y="10400"/>
                  </a:cubicBezTo>
                  <a:cubicBezTo>
                    <a:pt x="5950" y="10400"/>
                    <a:pt x="5920" y="10396"/>
                    <a:pt x="5891" y="10388"/>
                  </a:cubicBezTo>
                  <a:cubicBezTo>
                    <a:pt x="5099" y="11022"/>
                    <a:pt x="4529" y="11813"/>
                    <a:pt x="3990" y="12669"/>
                  </a:cubicBezTo>
                  <a:cubicBezTo>
                    <a:pt x="4529" y="12827"/>
                    <a:pt x="5035" y="12922"/>
                    <a:pt x="5574" y="12954"/>
                  </a:cubicBezTo>
                  <a:cubicBezTo>
                    <a:pt x="5669" y="12764"/>
                    <a:pt x="5701" y="12510"/>
                    <a:pt x="5764" y="12320"/>
                  </a:cubicBezTo>
                  <a:lnTo>
                    <a:pt x="5764" y="12320"/>
                  </a:lnTo>
                  <a:cubicBezTo>
                    <a:pt x="5669" y="12352"/>
                    <a:pt x="5606" y="12352"/>
                    <a:pt x="5511" y="12415"/>
                  </a:cubicBezTo>
                  <a:cubicBezTo>
                    <a:pt x="5501" y="12418"/>
                    <a:pt x="5492" y="12419"/>
                    <a:pt x="5483" y="12419"/>
                  </a:cubicBezTo>
                  <a:cubicBezTo>
                    <a:pt x="5375" y="12419"/>
                    <a:pt x="5330" y="12250"/>
                    <a:pt x="5447" y="12162"/>
                  </a:cubicBezTo>
                  <a:cubicBezTo>
                    <a:pt x="5725" y="11992"/>
                    <a:pt x="6057" y="11912"/>
                    <a:pt x="6396" y="11912"/>
                  </a:cubicBezTo>
                  <a:cubicBezTo>
                    <a:pt x="6752" y="11912"/>
                    <a:pt x="7118" y="12000"/>
                    <a:pt x="7442" y="12162"/>
                  </a:cubicBezTo>
                  <a:cubicBezTo>
                    <a:pt x="7601" y="12257"/>
                    <a:pt x="7506" y="12478"/>
                    <a:pt x="7347" y="12478"/>
                  </a:cubicBezTo>
                  <a:cubicBezTo>
                    <a:pt x="7284" y="12637"/>
                    <a:pt x="7221" y="12764"/>
                    <a:pt x="7157" y="12922"/>
                  </a:cubicBezTo>
                  <a:cubicBezTo>
                    <a:pt x="7854" y="12827"/>
                    <a:pt x="8519" y="12669"/>
                    <a:pt x="9152" y="12447"/>
                  </a:cubicBezTo>
                  <a:cubicBezTo>
                    <a:pt x="9184" y="12510"/>
                    <a:pt x="9184" y="12573"/>
                    <a:pt x="9216" y="12637"/>
                  </a:cubicBezTo>
                  <a:lnTo>
                    <a:pt x="9216" y="12605"/>
                  </a:lnTo>
                  <a:cubicBezTo>
                    <a:pt x="9216" y="12573"/>
                    <a:pt x="9279" y="12573"/>
                    <a:pt x="9279" y="12510"/>
                  </a:cubicBezTo>
                  <a:cubicBezTo>
                    <a:pt x="9121" y="12257"/>
                    <a:pt x="8931" y="11972"/>
                    <a:pt x="8646" y="11718"/>
                  </a:cubicBezTo>
                  <a:lnTo>
                    <a:pt x="8646" y="11687"/>
                  </a:lnTo>
                  <a:lnTo>
                    <a:pt x="8551" y="11782"/>
                  </a:lnTo>
                  <a:lnTo>
                    <a:pt x="8424" y="11877"/>
                  </a:lnTo>
                  <a:cubicBezTo>
                    <a:pt x="8408" y="11908"/>
                    <a:pt x="8392" y="11908"/>
                    <a:pt x="8381" y="11908"/>
                  </a:cubicBezTo>
                  <a:cubicBezTo>
                    <a:pt x="8369" y="11908"/>
                    <a:pt x="8361" y="11908"/>
                    <a:pt x="8361" y="11940"/>
                  </a:cubicBezTo>
                  <a:cubicBezTo>
                    <a:pt x="8350" y="11963"/>
                    <a:pt x="8330" y="11973"/>
                    <a:pt x="8310" y="11973"/>
                  </a:cubicBezTo>
                  <a:cubicBezTo>
                    <a:pt x="8274" y="11973"/>
                    <a:pt x="8234" y="11938"/>
                    <a:pt x="8234" y="11877"/>
                  </a:cubicBezTo>
                  <a:lnTo>
                    <a:pt x="8266" y="11877"/>
                  </a:lnTo>
                  <a:cubicBezTo>
                    <a:pt x="8234" y="11877"/>
                    <a:pt x="8234" y="11813"/>
                    <a:pt x="8234" y="11782"/>
                  </a:cubicBezTo>
                  <a:cubicBezTo>
                    <a:pt x="8424" y="11243"/>
                    <a:pt x="8994" y="10895"/>
                    <a:pt x="9501" y="10863"/>
                  </a:cubicBezTo>
                  <a:cubicBezTo>
                    <a:pt x="9723" y="10863"/>
                    <a:pt x="9786" y="11212"/>
                    <a:pt x="9533" y="11243"/>
                  </a:cubicBezTo>
                  <a:cubicBezTo>
                    <a:pt x="9786" y="11497"/>
                    <a:pt x="10008" y="11718"/>
                    <a:pt x="10229" y="11972"/>
                  </a:cubicBezTo>
                  <a:cubicBezTo>
                    <a:pt x="10514" y="11782"/>
                    <a:pt x="10768" y="11623"/>
                    <a:pt x="11021" y="11402"/>
                  </a:cubicBezTo>
                  <a:cubicBezTo>
                    <a:pt x="11053" y="11402"/>
                    <a:pt x="11053" y="11465"/>
                    <a:pt x="11084" y="11465"/>
                  </a:cubicBezTo>
                  <a:cubicBezTo>
                    <a:pt x="10704" y="10927"/>
                    <a:pt x="10388" y="10357"/>
                    <a:pt x="10071" y="9597"/>
                  </a:cubicBezTo>
                  <a:cubicBezTo>
                    <a:pt x="9976" y="9660"/>
                    <a:pt x="9944" y="9755"/>
                    <a:pt x="9881" y="9818"/>
                  </a:cubicBezTo>
                  <a:cubicBezTo>
                    <a:pt x="9835" y="9876"/>
                    <a:pt x="9781" y="9900"/>
                    <a:pt x="9734" y="9900"/>
                  </a:cubicBezTo>
                  <a:cubicBezTo>
                    <a:pt x="9650" y="9900"/>
                    <a:pt x="9587" y="9824"/>
                    <a:pt x="9628" y="9723"/>
                  </a:cubicBezTo>
                  <a:cubicBezTo>
                    <a:pt x="9881" y="9280"/>
                    <a:pt x="10388" y="8805"/>
                    <a:pt x="10894" y="8805"/>
                  </a:cubicBezTo>
                  <a:cubicBezTo>
                    <a:pt x="11053" y="8805"/>
                    <a:pt x="11148" y="9027"/>
                    <a:pt x="10989" y="9122"/>
                  </a:cubicBezTo>
                  <a:cubicBezTo>
                    <a:pt x="10926" y="9122"/>
                    <a:pt x="10894" y="9153"/>
                    <a:pt x="10863" y="9153"/>
                  </a:cubicBezTo>
                  <a:cubicBezTo>
                    <a:pt x="11084" y="9755"/>
                    <a:pt x="11401" y="10293"/>
                    <a:pt x="11813" y="10768"/>
                  </a:cubicBezTo>
                  <a:lnTo>
                    <a:pt x="11844" y="10737"/>
                  </a:lnTo>
                  <a:lnTo>
                    <a:pt x="11939" y="10737"/>
                  </a:lnTo>
                  <a:cubicBezTo>
                    <a:pt x="11939" y="10737"/>
                    <a:pt x="11939" y="10705"/>
                    <a:pt x="11971" y="10673"/>
                  </a:cubicBezTo>
                  <a:cubicBezTo>
                    <a:pt x="12098" y="10515"/>
                    <a:pt x="12256" y="10357"/>
                    <a:pt x="12414" y="10230"/>
                  </a:cubicBezTo>
                  <a:cubicBezTo>
                    <a:pt x="12256" y="10135"/>
                    <a:pt x="12098" y="9977"/>
                    <a:pt x="11939" y="9818"/>
                  </a:cubicBezTo>
                  <a:cubicBezTo>
                    <a:pt x="11876" y="9818"/>
                    <a:pt x="11876" y="9882"/>
                    <a:pt x="11876" y="9882"/>
                  </a:cubicBezTo>
                  <a:cubicBezTo>
                    <a:pt x="11867" y="9899"/>
                    <a:pt x="11851" y="9907"/>
                    <a:pt x="11832" y="9907"/>
                  </a:cubicBezTo>
                  <a:cubicBezTo>
                    <a:pt x="11783" y="9907"/>
                    <a:pt x="11718" y="9855"/>
                    <a:pt x="11718" y="9787"/>
                  </a:cubicBezTo>
                  <a:lnTo>
                    <a:pt x="11718" y="9660"/>
                  </a:lnTo>
                  <a:cubicBezTo>
                    <a:pt x="11718" y="9628"/>
                    <a:pt x="11718" y="9565"/>
                    <a:pt x="11781" y="9502"/>
                  </a:cubicBezTo>
                  <a:cubicBezTo>
                    <a:pt x="11813" y="9407"/>
                    <a:pt x="11876" y="9280"/>
                    <a:pt x="11971" y="9185"/>
                  </a:cubicBezTo>
                  <a:cubicBezTo>
                    <a:pt x="12129" y="8995"/>
                    <a:pt x="12319" y="8837"/>
                    <a:pt x="12573" y="8710"/>
                  </a:cubicBezTo>
                  <a:cubicBezTo>
                    <a:pt x="12599" y="8699"/>
                    <a:pt x="12625" y="8694"/>
                    <a:pt x="12650" y="8694"/>
                  </a:cubicBezTo>
                  <a:cubicBezTo>
                    <a:pt x="12834" y="8694"/>
                    <a:pt x="12958" y="8971"/>
                    <a:pt x="12763" y="9027"/>
                  </a:cubicBezTo>
                  <a:cubicBezTo>
                    <a:pt x="12668" y="9090"/>
                    <a:pt x="12636" y="9122"/>
                    <a:pt x="12573" y="9153"/>
                  </a:cubicBezTo>
                  <a:lnTo>
                    <a:pt x="12794" y="9280"/>
                  </a:lnTo>
                  <a:cubicBezTo>
                    <a:pt x="12953" y="8868"/>
                    <a:pt x="13111" y="8457"/>
                    <a:pt x="13174" y="8013"/>
                  </a:cubicBezTo>
                  <a:cubicBezTo>
                    <a:pt x="13301" y="7411"/>
                    <a:pt x="13301" y="6873"/>
                    <a:pt x="13269" y="6271"/>
                  </a:cubicBezTo>
                  <a:lnTo>
                    <a:pt x="13269" y="6271"/>
                  </a:lnTo>
                  <a:cubicBezTo>
                    <a:pt x="12401" y="6716"/>
                    <a:pt x="11504" y="7048"/>
                    <a:pt x="10578" y="7048"/>
                  </a:cubicBezTo>
                  <a:cubicBezTo>
                    <a:pt x="10120" y="7048"/>
                    <a:pt x="9656" y="6967"/>
                    <a:pt x="9184" y="6778"/>
                  </a:cubicBezTo>
                  <a:cubicBezTo>
                    <a:pt x="9184" y="6905"/>
                    <a:pt x="9184" y="7031"/>
                    <a:pt x="9121" y="7126"/>
                  </a:cubicBezTo>
                  <a:cubicBezTo>
                    <a:pt x="9121" y="7190"/>
                    <a:pt x="9089" y="7190"/>
                    <a:pt x="9026" y="7190"/>
                  </a:cubicBezTo>
                  <a:lnTo>
                    <a:pt x="8962" y="7190"/>
                  </a:lnTo>
                  <a:cubicBezTo>
                    <a:pt x="8931" y="7190"/>
                    <a:pt x="8836" y="7095"/>
                    <a:pt x="8836" y="7063"/>
                  </a:cubicBezTo>
                  <a:cubicBezTo>
                    <a:pt x="8646" y="6556"/>
                    <a:pt x="8931" y="5701"/>
                    <a:pt x="9501" y="5606"/>
                  </a:cubicBezTo>
                  <a:cubicBezTo>
                    <a:pt x="9525" y="5599"/>
                    <a:pt x="9548" y="5596"/>
                    <a:pt x="9570" y="5596"/>
                  </a:cubicBezTo>
                  <a:cubicBezTo>
                    <a:pt x="9753" y="5596"/>
                    <a:pt x="9864" y="5810"/>
                    <a:pt x="9723" y="5923"/>
                  </a:cubicBezTo>
                  <a:cubicBezTo>
                    <a:pt x="9659" y="5923"/>
                    <a:pt x="9659" y="5955"/>
                    <a:pt x="9628" y="5955"/>
                  </a:cubicBezTo>
                  <a:cubicBezTo>
                    <a:pt x="9677" y="5956"/>
                    <a:pt x="9726" y="5957"/>
                    <a:pt x="9775" y="5957"/>
                  </a:cubicBezTo>
                  <a:cubicBezTo>
                    <a:pt x="10980" y="5957"/>
                    <a:pt x="12045" y="5584"/>
                    <a:pt x="13079" y="5036"/>
                  </a:cubicBezTo>
                  <a:cubicBezTo>
                    <a:pt x="12889" y="4213"/>
                    <a:pt x="12509" y="3421"/>
                    <a:pt x="12003" y="2693"/>
                  </a:cubicBezTo>
                  <a:cubicBezTo>
                    <a:pt x="11623" y="2946"/>
                    <a:pt x="11306" y="3263"/>
                    <a:pt x="11053" y="3643"/>
                  </a:cubicBezTo>
                  <a:cubicBezTo>
                    <a:pt x="11084" y="3643"/>
                    <a:pt x="11179" y="3611"/>
                    <a:pt x="11243" y="3611"/>
                  </a:cubicBezTo>
                  <a:cubicBezTo>
                    <a:pt x="11254" y="3610"/>
                    <a:pt x="11265" y="3609"/>
                    <a:pt x="11276" y="3609"/>
                  </a:cubicBezTo>
                  <a:cubicBezTo>
                    <a:pt x="11532" y="3609"/>
                    <a:pt x="11582" y="3962"/>
                    <a:pt x="11369" y="4023"/>
                  </a:cubicBezTo>
                  <a:cubicBezTo>
                    <a:pt x="11280" y="4036"/>
                    <a:pt x="11189" y="4042"/>
                    <a:pt x="11097" y="4042"/>
                  </a:cubicBezTo>
                  <a:cubicBezTo>
                    <a:pt x="10501" y="4042"/>
                    <a:pt x="9874" y="3771"/>
                    <a:pt x="9628" y="3168"/>
                  </a:cubicBezTo>
                  <a:cubicBezTo>
                    <a:pt x="9567" y="3068"/>
                    <a:pt x="9634" y="3005"/>
                    <a:pt x="9707" y="3005"/>
                  </a:cubicBezTo>
                  <a:cubicBezTo>
                    <a:pt x="9750" y="3005"/>
                    <a:pt x="9794" y="3026"/>
                    <a:pt x="9818" y="3073"/>
                  </a:cubicBezTo>
                  <a:lnTo>
                    <a:pt x="9976" y="3231"/>
                  </a:lnTo>
                  <a:cubicBezTo>
                    <a:pt x="10198" y="2534"/>
                    <a:pt x="10578" y="2028"/>
                    <a:pt x="11053" y="1648"/>
                  </a:cubicBezTo>
                  <a:cubicBezTo>
                    <a:pt x="10926" y="1521"/>
                    <a:pt x="10863" y="1426"/>
                    <a:pt x="10736" y="1363"/>
                  </a:cubicBezTo>
                  <a:cubicBezTo>
                    <a:pt x="10546" y="1553"/>
                    <a:pt x="10293" y="1743"/>
                    <a:pt x="10103" y="1964"/>
                  </a:cubicBezTo>
                  <a:cubicBezTo>
                    <a:pt x="10198" y="2028"/>
                    <a:pt x="10198" y="2186"/>
                    <a:pt x="10039" y="2218"/>
                  </a:cubicBezTo>
                  <a:cubicBezTo>
                    <a:pt x="9904" y="2261"/>
                    <a:pt x="9765" y="2281"/>
                    <a:pt x="9628" y="2281"/>
                  </a:cubicBezTo>
                  <a:cubicBezTo>
                    <a:pt x="9058" y="2281"/>
                    <a:pt x="8514" y="1930"/>
                    <a:pt x="8361" y="1394"/>
                  </a:cubicBezTo>
                  <a:cubicBezTo>
                    <a:pt x="8322" y="1316"/>
                    <a:pt x="8379" y="1262"/>
                    <a:pt x="8444" y="1262"/>
                  </a:cubicBezTo>
                  <a:cubicBezTo>
                    <a:pt x="8484" y="1262"/>
                    <a:pt x="8527" y="1283"/>
                    <a:pt x="8551" y="1331"/>
                  </a:cubicBezTo>
                  <a:cubicBezTo>
                    <a:pt x="8677" y="1521"/>
                    <a:pt x="8804" y="1648"/>
                    <a:pt x="8962" y="1743"/>
                  </a:cubicBezTo>
                  <a:cubicBezTo>
                    <a:pt x="9184" y="1394"/>
                    <a:pt x="9437" y="1046"/>
                    <a:pt x="9723" y="698"/>
                  </a:cubicBezTo>
                  <a:cubicBezTo>
                    <a:pt x="9659" y="634"/>
                    <a:pt x="9628" y="634"/>
                    <a:pt x="9596" y="603"/>
                  </a:cubicBezTo>
                  <a:lnTo>
                    <a:pt x="9564" y="634"/>
                  </a:lnTo>
                  <a:cubicBezTo>
                    <a:pt x="9247" y="476"/>
                    <a:pt x="8867" y="381"/>
                    <a:pt x="8487" y="254"/>
                  </a:cubicBezTo>
                  <a:cubicBezTo>
                    <a:pt x="7981" y="96"/>
                    <a:pt x="7411" y="1"/>
                    <a:pt x="6904" y="1"/>
                  </a:cubicBezTo>
                  <a:close/>
                </a:path>
              </a:pathLst>
            </a:custGeom>
            <a:solidFill>
              <a:schemeClr val="accent6"/>
            </a:solidFill>
            <a:ln w="95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53" name="Google Shape;1753;p51"/>
            <p:cNvSpPr/>
            <p:nvPr/>
          </p:nvSpPr>
          <p:spPr>
            <a:xfrm>
              <a:off x="5611918" y="569322"/>
              <a:ext cx="162170" cy="492415"/>
            </a:xfrm>
            <a:custGeom>
              <a:avLst/>
              <a:gdLst/>
              <a:ahLst/>
              <a:cxnLst/>
              <a:rect l="l" t="t" r="r" b="b"/>
              <a:pathLst>
                <a:path w="5163" h="15677" extrusionOk="0">
                  <a:moveTo>
                    <a:pt x="3104" y="0"/>
                  </a:moveTo>
                  <a:lnTo>
                    <a:pt x="3104" y="0"/>
                  </a:lnTo>
                  <a:cubicBezTo>
                    <a:pt x="4054" y="2059"/>
                    <a:pt x="5005" y="4466"/>
                    <a:pt x="3769" y="6524"/>
                  </a:cubicBezTo>
                  <a:cubicBezTo>
                    <a:pt x="2883" y="7981"/>
                    <a:pt x="1204" y="8488"/>
                    <a:pt x="539" y="10293"/>
                  </a:cubicBezTo>
                  <a:cubicBezTo>
                    <a:pt x="1" y="12193"/>
                    <a:pt x="856" y="13871"/>
                    <a:pt x="1331" y="15677"/>
                  </a:cubicBezTo>
                  <a:cubicBezTo>
                    <a:pt x="1711" y="15550"/>
                    <a:pt x="1964" y="15392"/>
                    <a:pt x="2218" y="15107"/>
                  </a:cubicBezTo>
                  <a:lnTo>
                    <a:pt x="2218" y="15107"/>
                  </a:lnTo>
                  <a:cubicBezTo>
                    <a:pt x="2189" y="15135"/>
                    <a:pt x="2148" y="15151"/>
                    <a:pt x="2105" y="15151"/>
                  </a:cubicBezTo>
                  <a:cubicBezTo>
                    <a:pt x="2053" y="15151"/>
                    <a:pt x="1999" y="15127"/>
                    <a:pt x="1964" y="15075"/>
                  </a:cubicBezTo>
                  <a:cubicBezTo>
                    <a:pt x="1489" y="14125"/>
                    <a:pt x="951" y="12985"/>
                    <a:pt x="1299" y="11908"/>
                  </a:cubicBezTo>
                  <a:lnTo>
                    <a:pt x="1299" y="11876"/>
                  </a:lnTo>
                  <a:lnTo>
                    <a:pt x="1299" y="11560"/>
                  </a:lnTo>
                  <a:lnTo>
                    <a:pt x="1458" y="11560"/>
                  </a:lnTo>
                  <a:cubicBezTo>
                    <a:pt x="1933" y="10610"/>
                    <a:pt x="3009" y="9849"/>
                    <a:pt x="3516" y="8899"/>
                  </a:cubicBezTo>
                  <a:cubicBezTo>
                    <a:pt x="5163" y="5954"/>
                    <a:pt x="4783" y="2692"/>
                    <a:pt x="3104" y="0"/>
                  </a:cubicBezTo>
                  <a:close/>
                </a:path>
              </a:pathLst>
            </a:custGeom>
            <a:solidFill>
              <a:schemeClr val="accent6"/>
            </a:solidFill>
            <a:ln w="95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54" name="Google Shape;1754;p51"/>
            <p:cNvSpPr/>
            <p:nvPr/>
          </p:nvSpPr>
          <p:spPr>
            <a:xfrm>
              <a:off x="5619896" y="1324262"/>
              <a:ext cx="115400" cy="412884"/>
            </a:xfrm>
            <a:custGeom>
              <a:avLst/>
              <a:gdLst/>
              <a:ahLst/>
              <a:cxnLst/>
              <a:rect l="l" t="t" r="r" b="b"/>
              <a:pathLst>
                <a:path w="3674" h="13145" extrusionOk="0">
                  <a:moveTo>
                    <a:pt x="1017" y="1"/>
                  </a:moveTo>
                  <a:cubicBezTo>
                    <a:pt x="845" y="1"/>
                    <a:pt x="673" y="24"/>
                    <a:pt x="507" y="65"/>
                  </a:cubicBezTo>
                  <a:cubicBezTo>
                    <a:pt x="380" y="1522"/>
                    <a:pt x="0" y="2947"/>
                    <a:pt x="0" y="4372"/>
                  </a:cubicBezTo>
                  <a:cubicBezTo>
                    <a:pt x="0" y="5988"/>
                    <a:pt x="792" y="7159"/>
                    <a:pt x="1647" y="8363"/>
                  </a:cubicBezTo>
                  <a:cubicBezTo>
                    <a:pt x="2597" y="9788"/>
                    <a:pt x="3515" y="11561"/>
                    <a:pt x="2375" y="13145"/>
                  </a:cubicBezTo>
                  <a:cubicBezTo>
                    <a:pt x="3420" y="11783"/>
                    <a:pt x="3674" y="10105"/>
                    <a:pt x="2787" y="8521"/>
                  </a:cubicBezTo>
                  <a:cubicBezTo>
                    <a:pt x="2312" y="7666"/>
                    <a:pt x="1615" y="6906"/>
                    <a:pt x="1267" y="5893"/>
                  </a:cubicBezTo>
                  <a:cubicBezTo>
                    <a:pt x="539" y="4024"/>
                    <a:pt x="887" y="1934"/>
                    <a:pt x="1679" y="129"/>
                  </a:cubicBezTo>
                  <a:cubicBezTo>
                    <a:pt x="1465" y="40"/>
                    <a:pt x="1240" y="1"/>
                    <a:pt x="1017" y="1"/>
                  </a:cubicBezTo>
                  <a:close/>
                </a:path>
              </a:pathLst>
            </a:custGeom>
            <a:solidFill>
              <a:schemeClr val="accent6"/>
            </a:solidFill>
            <a:ln w="95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55" name="Google Shape;1755;p51"/>
            <p:cNvSpPr/>
            <p:nvPr/>
          </p:nvSpPr>
          <p:spPr>
            <a:xfrm>
              <a:off x="5636794" y="1036954"/>
              <a:ext cx="62632" cy="34237"/>
            </a:xfrm>
            <a:custGeom>
              <a:avLst/>
              <a:gdLst/>
              <a:ahLst/>
              <a:cxnLst/>
              <a:rect l="l" t="t" r="r" b="b"/>
              <a:pathLst>
                <a:path w="1994" h="1090" extrusionOk="0">
                  <a:moveTo>
                    <a:pt x="1740" y="1"/>
                  </a:moveTo>
                  <a:cubicBezTo>
                    <a:pt x="1694" y="1"/>
                    <a:pt x="1649" y="18"/>
                    <a:pt x="1616" y="60"/>
                  </a:cubicBezTo>
                  <a:cubicBezTo>
                    <a:pt x="1584" y="92"/>
                    <a:pt x="1552" y="155"/>
                    <a:pt x="1521" y="155"/>
                  </a:cubicBezTo>
                  <a:lnTo>
                    <a:pt x="1457" y="187"/>
                  </a:lnTo>
                  <a:cubicBezTo>
                    <a:pt x="1204" y="472"/>
                    <a:pt x="919" y="630"/>
                    <a:pt x="602" y="725"/>
                  </a:cubicBezTo>
                  <a:lnTo>
                    <a:pt x="507" y="789"/>
                  </a:lnTo>
                  <a:cubicBezTo>
                    <a:pt x="412" y="789"/>
                    <a:pt x="317" y="820"/>
                    <a:pt x="191" y="820"/>
                  </a:cubicBezTo>
                  <a:cubicBezTo>
                    <a:pt x="1" y="820"/>
                    <a:pt x="1" y="1074"/>
                    <a:pt x="191" y="1074"/>
                  </a:cubicBezTo>
                  <a:cubicBezTo>
                    <a:pt x="267" y="1084"/>
                    <a:pt x="344" y="1089"/>
                    <a:pt x="419" y="1089"/>
                  </a:cubicBezTo>
                  <a:cubicBezTo>
                    <a:pt x="1030" y="1089"/>
                    <a:pt x="1591" y="757"/>
                    <a:pt x="1901" y="250"/>
                  </a:cubicBezTo>
                  <a:cubicBezTo>
                    <a:pt x="1994" y="134"/>
                    <a:pt x="1865" y="1"/>
                    <a:pt x="1740" y="1"/>
                  </a:cubicBezTo>
                  <a:close/>
                </a:path>
              </a:pathLst>
            </a:custGeom>
            <a:solidFill>
              <a:schemeClr val="dk1"/>
            </a:solidFill>
            <a:ln w="95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56" name="Google Shape;1756;p51"/>
            <p:cNvSpPr/>
            <p:nvPr/>
          </p:nvSpPr>
          <p:spPr>
            <a:xfrm>
              <a:off x="5287641" y="1230817"/>
              <a:ext cx="344222" cy="355153"/>
            </a:xfrm>
            <a:custGeom>
              <a:avLst/>
              <a:gdLst/>
              <a:ahLst/>
              <a:cxnLst/>
              <a:rect l="l" t="t" r="r" b="b"/>
              <a:pathLst>
                <a:path w="10959" h="11307" extrusionOk="0">
                  <a:moveTo>
                    <a:pt x="10388" y="0"/>
                  </a:moveTo>
                  <a:cubicBezTo>
                    <a:pt x="9343" y="729"/>
                    <a:pt x="8678" y="1774"/>
                    <a:pt x="8108" y="2882"/>
                  </a:cubicBezTo>
                  <a:cubicBezTo>
                    <a:pt x="8108" y="2914"/>
                    <a:pt x="8140" y="2914"/>
                    <a:pt x="8140" y="2914"/>
                  </a:cubicBezTo>
                  <a:lnTo>
                    <a:pt x="8013" y="3040"/>
                  </a:lnTo>
                  <a:cubicBezTo>
                    <a:pt x="7506" y="4117"/>
                    <a:pt x="7095" y="5162"/>
                    <a:pt x="6398" y="6176"/>
                  </a:cubicBezTo>
                  <a:cubicBezTo>
                    <a:pt x="5764" y="7031"/>
                    <a:pt x="5036" y="7696"/>
                    <a:pt x="4054" y="8171"/>
                  </a:cubicBezTo>
                  <a:cubicBezTo>
                    <a:pt x="2471" y="8963"/>
                    <a:pt x="634" y="9501"/>
                    <a:pt x="1" y="11306"/>
                  </a:cubicBezTo>
                  <a:cubicBezTo>
                    <a:pt x="666" y="10483"/>
                    <a:pt x="1616" y="10166"/>
                    <a:pt x="2661" y="9849"/>
                  </a:cubicBezTo>
                  <a:cubicBezTo>
                    <a:pt x="4339" y="9343"/>
                    <a:pt x="5733" y="8773"/>
                    <a:pt x="6810" y="7221"/>
                  </a:cubicBezTo>
                  <a:cubicBezTo>
                    <a:pt x="8266" y="5131"/>
                    <a:pt x="8900" y="2565"/>
                    <a:pt x="10958" y="950"/>
                  </a:cubicBezTo>
                  <a:cubicBezTo>
                    <a:pt x="10927" y="729"/>
                    <a:pt x="10927" y="539"/>
                    <a:pt x="10800" y="380"/>
                  </a:cubicBezTo>
                  <a:cubicBezTo>
                    <a:pt x="10673" y="222"/>
                    <a:pt x="10515" y="95"/>
                    <a:pt x="10388" y="0"/>
                  </a:cubicBezTo>
                  <a:close/>
                </a:path>
              </a:pathLst>
            </a:custGeom>
            <a:solidFill>
              <a:schemeClr val="accent6"/>
            </a:solidFill>
            <a:ln w="95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57" name="Google Shape;1757;p51"/>
            <p:cNvSpPr/>
            <p:nvPr/>
          </p:nvSpPr>
          <p:spPr>
            <a:xfrm>
              <a:off x="5158326" y="614081"/>
              <a:ext cx="437730" cy="456607"/>
            </a:xfrm>
            <a:custGeom>
              <a:avLst/>
              <a:gdLst/>
              <a:ahLst/>
              <a:cxnLst/>
              <a:rect l="l" t="t" r="r" b="b"/>
              <a:pathLst>
                <a:path w="13936" h="14537" extrusionOk="0">
                  <a:moveTo>
                    <a:pt x="1" y="1"/>
                  </a:moveTo>
                  <a:cubicBezTo>
                    <a:pt x="697" y="2692"/>
                    <a:pt x="2914" y="3104"/>
                    <a:pt x="5353" y="3389"/>
                  </a:cubicBezTo>
                  <a:cubicBezTo>
                    <a:pt x="6778" y="3547"/>
                    <a:pt x="8108" y="3896"/>
                    <a:pt x="9026" y="5099"/>
                  </a:cubicBezTo>
                  <a:cubicBezTo>
                    <a:pt x="9945" y="6334"/>
                    <a:pt x="10103" y="7918"/>
                    <a:pt x="10325" y="9375"/>
                  </a:cubicBezTo>
                  <a:cubicBezTo>
                    <a:pt x="10737" y="11750"/>
                    <a:pt x="11528" y="13523"/>
                    <a:pt x="13808" y="14537"/>
                  </a:cubicBezTo>
                  <a:cubicBezTo>
                    <a:pt x="13808" y="14505"/>
                    <a:pt x="13840" y="14473"/>
                    <a:pt x="13840" y="14442"/>
                  </a:cubicBezTo>
                  <a:cubicBezTo>
                    <a:pt x="13935" y="14157"/>
                    <a:pt x="13935" y="13872"/>
                    <a:pt x="13903" y="13618"/>
                  </a:cubicBezTo>
                  <a:cubicBezTo>
                    <a:pt x="12510" y="13238"/>
                    <a:pt x="11718" y="12035"/>
                    <a:pt x="11370" y="10705"/>
                  </a:cubicBezTo>
                  <a:cubicBezTo>
                    <a:pt x="10768" y="8456"/>
                    <a:pt x="11243" y="6081"/>
                    <a:pt x="9406" y="4308"/>
                  </a:cubicBezTo>
                  <a:cubicBezTo>
                    <a:pt x="7601" y="2534"/>
                    <a:pt x="5258" y="3009"/>
                    <a:pt x="3009" y="2471"/>
                  </a:cubicBezTo>
                  <a:cubicBezTo>
                    <a:pt x="1648" y="2154"/>
                    <a:pt x="381" y="1426"/>
                    <a:pt x="32" y="1"/>
                  </a:cubicBezTo>
                  <a:close/>
                </a:path>
              </a:pathLst>
            </a:custGeom>
            <a:solidFill>
              <a:schemeClr val="accent6"/>
            </a:solidFill>
            <a:ln w="95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58" name="Google Shape;1758;p51"/>
            <p:cNvSpPr/>
            <p:nvPr/>
          </p:nvSpPr>
          <p:spPr>
            <a:xfrm>
              <a:off x="5137438" y="1137309"/>
              <a:ext cx="398907" cy="168452"/>
            </a:xfrm>
            <a:custGeom>
              <a:avLst/>
              <a:gdLst/>
              <a:ahLst/>
              <a:cxnLst/>
              <a:rect l="l" t="t" r="r" b="b"/>
              <a:pathLst>
                <a:path w="12700" h="5363" extrusionOk="0">
                  <a:moveTo>
                    <a:pt x="12573" y="0"/>
                  </a:moveTo>
                  <a:cubicBezTo>
                    <a:pt x="11465" y="602"/>
                    <a:pt x="10325" y="317"/>
                    <a:pt x="9090" y="602"/>
                  </a:cubicBezTo>
                  <a:cubicBezTo>
                    <a:pt x="7475" y="919"/>
                    <a:pt x="6113" y="1964"/>
                    <a:pt x="4846" y="2977"/>
                  </a:cubicBezTo>
                  <a:cubicBezTo>
                    <a:pt x="3421" y="4022"/>
                    <a:pt x="1774" y="5226"/>
                    <a:pt x="1" y="5289"/>
                  </a:cubicBezTo>
                  <a:cubicBezTo>
                    <a:pt x="266" y="5338"/>
                    <a:pt x="531" y="5362"/>
                    <a:pt x="795" y="5362"/>
                  </a:cubicBezTo>
                  <a:cubicBezTo>
                    <a:pt x="1731" y="5362"/>
                    <a:pt x="2659" y="5058"/>
                    <a:pt x="3548" y="4466"/>
                  </a:cubicBezTo>
                  <a:cubicBezTo>
                    <a:pt x="4529" y="3832"/>
                    <a:pt x="5384" y="3072"/>
                    <a:pt x="6398" y="2534"/>
                  </a:cubicBezTo>
                  <a:cubicBezTo>
                    <a:pt x="7538" y="1901"/>
                    <a:pt x="8805" y="1552"/>
                    <a:pt x="10071" y="1457"/>
                  </a:cubicBezTo>
                  <a:cubicBezTo>
                    <a:pt x="10251" y="1450"/>
                    <a:pt x="10427" y="1446"/>
                    <a:pt x="10601" y="1446"/>
                  </a:cubicBezTo>
                  <a:cubicBezTo>
                    <a:pt x="11164" y="1446"/>
                    <a:pt x="11708" y="1487"/>
                    <a:pt x="12288" y="1584"/>
                  </a:cubicBezTo>
                  <a:cubicBezTo>
                    <a:pt x="12510" y="1077"/>
                    <a:pt x="12700" y="507"/>
                    <a:pt x="12573" y="0"/>
                  </a:cubicBezTo>
                  <a:close/>
                </a:path>
              </a:pathLst>
            </a:custGeom>
            <a:solidFill>
              <a:schemeClr val="accent6"/>
            </a:solidFill>
            <a:ln w="95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59" name="Google Shape;1759;p51"/>
            <p:cNvSpPr/>
            <p:nvPr/>
          </p:nvSpPr>
          <p:spPr>
            <a:xfrm>
              <a:off x="5009128" y="1003377"/>
              <a:ext cx="486447" cy="116060"/>
            </a:xfrm>
            <a:custGeom>
              <a:avLst/>
              <a:gdLst/>
              <a:ahLst/>
              <a:cxnLst/>
              <a:rect l="l" t="t" r="r" b="b"/>
              <a:pathLst>
                <a:path w="15487" h="3695" extrusionOk="0">
                  <a:moveTo>
                    <a:pt x="5243" y="1"/>
                  </a:moveTo>
                  <a:cubicBezTo>
                    <a:pt x="4475" y="1"/>
                    <a:pt x="3706" y="95"/>
                    <a:pt x="2946" y="337"/>
                  </a:cubicBezTo>
                  <a:cubicBezTo>
                    <a:pt x="1932" y="686"/>
                    <a:pt x="1045" y="1383"/>
                    <a:pt x="0" y="1604"/>
                  </a:cubicBezTo>
                  <a:cubicBezTo>
                    <a:pt x="122" y="1620"/>
                    <a:pt x="242" y="1628"/>
                    <a:pt x="362" y="1628"/>
                  </a:cubicBezTo>
                  <a:cubicBezTo>
                    <a:pt x="1647" y="1628"/>
                    <a:pt x="2843" y="767"/>
                    <a:pt x="4117" y="622"/>
                  </a:cubicBezTo>
                  <a:cubicBezTo>
                    <a:pt x="4397" y="580"/>
                    <a:pt x="4682" y="560"/>
                    <a:pt x="4969" y="560"/>
                  </a:cubicBezTo>
                  <a:cubicBezTo>
                    <a:pt x="5754" y="560"/>
                    <a:pt x="6559" y="707"/>
                    <a:pt x="7348" y="939"/>
                  </a:cubicBezTo>
                  <a:cubicBezTo>
                    <a:pt x="10008" y="1699"/>
                    <a:pt x="12383" y="3631"/>
                    <a:pt x="15138" y="3694"/>
                  </a:cubicBezTo>
                  <a:cubicBezTo>
                    <a:pt x="15487" y="3504"/>
                    <a:pt x="15423" y="3124"/>
                    <a:pt x="15107" y="2966"/>
                  </a:cubicBezTo>
                  <a:cubicBezTo>
                    <a:pt x="15087" y="3005"/>
                    <a:pt x="15067" y="3032"/>
                    <a:pt x="15025" y="3032"/>
                  </a:cubicBezTo>
                  <a:cubicBezTo>
                    <a:pt x="14999" y="3032"/>
                    <a:pt x="14965" y="3022"/>
                    <a:pt x="14917" y="2998"/>
                  </a:cubicBezTo>
                  <a:cubicBezTo>
                    <a:pt x="12383" y="2174"/>
                    <a:pt x="10039" y="781"/>
                    <a:pt x="7443" y="211"/>
                  </a:cubicBezTo>
                  <a:cubicBezTo>
                    <a:pt x="6715" y="87"/>
                    <a:pt x="5979" y="1"/>
                    <a:pt x="5243" y="1"/>
                  </a:cubicBezTo>
                  <a:close/>
                </a:path>
              </a:pathLst>
            </a:custGeom>
            <a:solidFill>
              <a:schemeClr val="accent6"/>
            </a:solidFill>
            <a:ln w="95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grpSp>
      <p:grpSp>
        <p:nvGrpSpPr>
          <p:cNvPr id="1760" name="Google Shape;1760;p51"/>
          <p:cNvGrpSpPr/>
          <p:nvPr/>
        </p:nvGrpSpPr>
        <p:grpSpPr>
          <a:xfrm>
            <a:off x="4011627" y="5240591"/>
            <a:ext cx="1692413" cy="943556"/>
            <a:chOff x="3008720" y="3930443"/>
            <a:chExt cx="1269310" cy="707667"/>
          </a:xfrm>
        </p:grpSpPr>
        <p:sp>
          <p:nvSpPr>
            <p:cNvPr id="1761" name="Google Shape;1761;p51"/>
            <p:cNvSpPr/>
            <p:nvPr/>
          </p:nvSpPr>
          <p:spPr>
            <a:xfrm>
              <a:off x="3008720" y="3930443"/>
              <a:ext cx="1269310" cy="707667"/>
            </a:xfrm>
            <a:custGeom>
              <a:avLst/>
              <a:gdLst/>
              <a:ahLst/>
              <a:cxnLst/>
              <a:rect l="l" t="t" r="r" b="b"/>
              <a:pathLst>
                <a:path w="40411" h="22530" extrusionOk="0">
                  <a:moveTo>
                    <a:pt x="24516" y="11093"/>
                  </a:moveTo>
                  <a:cubicBezTo>
                    <a:pt x="27562" y="11093"/>
                    <a:pt x="30032" y="12365"/>
                    <a:pt x="32557" y="14126"/>
                  </a:cubicBezTo>
                  <a:cubicBezTo>
                    <a:pt x="34584" y="15551"/>
                    <a:pt x="36800" y="16121"/>
                    <a:pt x="39207" y="16501"/>
                  </a:cubicBezTo>
                  <a:cubicBezTo>
                    <a:pt x="38697" y="16588"/>
                    <a:pt x="38201" y="16629"/>
                    <a:pt x="37716" y="16629"/>
                  </a:cubicBezTo>
                  <a:cubicBezTo>
                    <a:pt x="35374" y="16629"/>
                    <a:pt x="33305" y="15664"/>
                    <a:pt x="31258" y="14221"/>
                  </a:cubicBezTo>
                  <a:cubicBezTo>
                    <a:pt x="29174" y="12724"/>
                    <a:pt x="26682" y="12152"/>
                    <a:pt x="24110" y="12152"/>
                  </a:cubicBezTo>
                  <a:cubicBezTo>
                    <a:pt x="23907" y="12152"/>
                    <a:pt x="23703" y="12156"/>
                    <a:pt x="23499" y="12162"/>
                  </a:cubicBezTo>
                  <a:cubicBezTo>
                    <a:pt x="23563" y="11941"/>
                    <a:pt x="23658" y="11687"/>
                    <a:pt x="23689" y="11466"/>
                  </a:cubicBezTo>
                  <a:cubicBezTo>
                    <a:pt x="23753" y="11339"/>
                    <a:pt x="23753" y="11212"/>
                    <a:pt x="23784" y="11117"/>
                  </a:cubicBezTo>
                  <a:cubicBezTo>
                    <a:pt x="24032" y="11101"/>
                    <a:pt x="24276" y="11093"/>
                    <a:pt x="24516" y="11093"/>
                  </a:cubicBezTo>
                  <a:close/>
                  <a:moveTo>
                    <a:pt x="5692" y="578"/>
                  </a:moveTo>
                  <a:cubicBezTo>
                    <a:pt x="7106" y="578"/>
                    <a:pt x="8565" y="1608"/>
                    <a:pt x="9660" y="2440"/>
                  </a:cubicBezTo>
                  <a:cubicBezTo>
                    <a:pt x="11085" y="3454"/>
                    <a:pt x="12447" y="4150"/>
                    <a:pt x="14157" y="4467"/>
                  </a:cubicBezTo>
                  <a:cubicBezTo>
                    <a:pt x="17482" y="5100"/>
                    <a:pt x="22993" y="5037"/>
                    <a:pt x="23373" y="9597"/>
                  </a:cubicBezTo>
                  <a:cubicBezTo>
                    <a:pt x="23531" y="11497"/>
                    <a:pt x="22771" y="13176"/>
                    <a:pt x="21599" y="14443"/>
                  </a:cubicBezTo>
                  <a:cubicBezTo>
                    <a:pt x="21592" y="14429"/>
                    <a:pt x="21581" y="14422"/>
                    <a:pt x="21568" y="14422"/>
                  </a:cubicBezTo>
                  <a:cubicBezTo>
                    <a:pt x="21521" y="14422"/>
                    <a:pt x="21455" y="14502"/>
                    <a:pt x="21504" y="14601"/>
                  </a:cubicBezTo>
                  <a:cubicBezTo>
                    <a:pt x="19903" y="16172"/>
                    <a:pt x="17551" y="17109"/>
                    <a:pt x="15303" y="17109"/>
                  </a:cubicBezTo>
                  <a:cubicBezTo>
                    <a:pt x="15195" y="17109"/>
                    <a:pt x="15088" y="17107"/>
                    <a:pt x="14980" y="17103"/>
                  </a:cubicBezTo>
                  <a:cubicBezTo>
                    <a:pt x="10832" y="16976"/>
                    <a:pt x="7348" y="14474"/>
                    <a:pt x="4371" y="11814"/>
                  </a:cubicBezTo>
                  <a:cubicBezTo>
                    <a:pt x="2851" y="10421"/>
                    <a:pt x="856" y="8806"/>
                    <a:pt x="666" y="6589"/>
                  </a:cubicBezTo>
                  <a:cubicBezTo>
                    <a:pt x="413" y="4404"/>
                    <a:pt x="2091" y="2725"/>
                    <a:pt x="3579" y="1300"/>
                  </a:cubicBezTo>
                  <a:cubicBezTo>
                    <a:pt x="3627" y="1332"/>
                    <a:pt x="3675" y="1348"/>
                    <a:pt x="3722" y="1348"/>
                  </a:cubicBezTo>
                  <a:cubicBezTo>
                    <a:pt x="3770" y="1348"/>
                    <a:pt x="3817" y="1332"/>
                    <a:pt x="3865" y="1300"/>
                  </a:cubicBezTo>
                  <a:cubicBezTo>
                    <a:pt x="4440" y="783"/>
                    <a:pt x="5062" y="578"/>
                    <a:pt x="5692" y="578"/>
                  </a:cubicBezTo>
                  <a:close/>
                  <a:moveTo>
                    <a:pt x="22518" y="14031"/>
                  </a:moveTo>
                  <a:cubicBezTo>
                    <a:pt x="26951" y="17990"/>
                    <a:pt x="34235" y="15741"/>
                    <a:pt x="38542" y="19605"/>
                  </a:cubicBezTo>
                  <a:cubicBezTo>
                    <a:pt x="33443" y="16723"/>
                    <a:pt x="26603" y="18781"/>
                    <a:pt x="21948" y="14696"/>
                  </a:cubicBezTo>
                  <a:cubicBezTo>
                    <a:pt x="22169" y="14506"/>
                    <a:pt x="22359" y="14284"/>
                    <a:pt x="22518" y="14031"/>
                  </a:cubicBezTo>
                  <a:close/>
                  <a:moveTo>
                    <a:pt x="20617" y="15868"/>
                  </a:moveTo>
                  <a:cubicBezTo>
                    <a:pt x="22296" y="16216"/>
                    <a:pt x="23531" y="17356"/>
                    <a:pt x="24861" y="18433"/>
                  </a:cubicBezTo>
                  <a:cubicBezTo>
                    <a:pt x="26001" y="19383"/>
                    <a:pt x="27236" y="20175"/>
                    <a:pt x="28598" y="20713"/>
                  </a:cubicBezTo>
                  <a:cubicBezTo>
                    <a:pt x="30379" y="21487"/>
                    <a:pt x="32286" y="21883"/>
                    <a:pt x="34199" y="21883"/>
                  </a:cubicBezTo>
                  <a:cubicBezTo>
                    <a:pt x="34633" y="21883"/>
                    <a:pt x="35068" y="21863"/>
                    <a:pt x="35502" y="21821"/>
                  </a:cubicBezTo>
                  <a:lnTo>
                    <a:pt x="35502" y="21821"/>
                  </a:lnTo>
                  <a:cubicBezTo>
                    <a:pt x="34427" y="22144"/>
                    <a:pt x="33317" y="22304"/>
                    <a:pt x="32210" y="22304"/>
                  </a:cubicBezTo>
                  <a:cubicBezTo>
                    <a:pt x="30379" y="22304"/>
                    <a:pt x="28557" y="21866"/>
                    <a:pt x="26920" y="20998"/>
                  </a:cubicBezTo>
                  <a:cubicBezTo>
                    <a:pt x="25463" y="20270"/>
                    <a:pt x="24449" y="19256"/>
                    <a:pt x="23278" y="18243"/>
                  </a:cubicBezTo>
                  <a:cubicBezTo>
                    <a:pt x="22233" y="17356"/>
                    <a:pt x="20997" y="16849"/>
                    <a:pt x="19762" y="16374"/>
                  </a:cubicBezTo>
                  <a:cubicBezTo>
                    <a:pt x="20047" y="16216"/>
                    <a:pt x="20332" y="16058"/>
                    <a:pt x="20617" y="15868"/>
                  </a:cubicBezTo>
                  <a:close/>
                  <a:moveTo>
                    <a:pt x="5736" y="0"/>
                  </a:moveTo>
                  <a:cubicBezTo>
                    <a:pt x="5056" y="0"/>
                    <a:pt x="4393" y="201"/>
                    <a:pt x="3801" y="698"/>
                  </a:cubicBezTo>
                  <a:cubicBezTo>
                    <a:pt x="2281" y="1902"/>
                    <a:pt x="571" y="3422"/>
                    <a:pt x="254" y="5480"/>
                  </a:cubicBezTo>
                  <a:cubicBezTo>
                    <a:pt x="1" y="7349"/>
                    <a:pt x="1014" y="8964"/>
                    <a:pt x="2249" y="10262"/>
                  </a:cubicBezTo>
                  <a:cubicBezTo>
                    <a:pt x="5290" y="13556"/>
                    <a:pt x="9375" y="16818"/>
                    <a:pt x="13935" y="17388"/>
                  </a:cubicBezTo>
                  <a:cubicBezTo>
                    <a:pt x="14351" y="17445"/>
                    <a:pt x="14774" y="17473"/>
                    <a:pt x="15198" y="17473"/>
                  </a:cubicBezTo>
                  <a:cubicBezTo>
                    <a:pt x="16645" y="17473"/>
                    <a:pt x="18109" y="17145"/>
                    <a:pt x="19382" y="16533"/>
                  </a:cubicBezTo>
                  <a:cubicBezTo>
                    <a:pt x="19382" y="16564"/>
                    <a:pt x="19414" y="16564"/>
                    <a:pt x="19414" y="16564"/>
                  </a:cubicBezTo>
                  <a:cubicBezTo>
                    <a:pt x="20459" y="16976"/>
                    <a:pt x="21473" y="17356"/>
                    <a:pt x="22391" y="17990"/>
                  </a:cubicBezTo>
                  <a:cubicBezTo>
                    <a:pt x="23151" y="18496"/>
                    <a:pt x="23753" y="19193"/>
                    <a:pt x="24418" y="19763"/>
                  </a:cubicBezTo>
                  <a:cubicBezTo>
                    <a:pt x="25526" y="20681"/>
                    <a:pt x="26793" y="21410"/>
                    <a:pt x="28186" y="21885"/>
                  </a:cubicBezTo>
                  <a:cubicBezTo>
                    <a:pt x="29473" y="22314"/>
                    <a:pt x="30811" y="22530"/>
                    <a:pt x="32149" y="22530"/>
                  </a:cubicBezTo>
                  <a:cubicBezTo>
                    <a:pt x="33774" y="22530"/>
                    <a:pt x="35398" y="22211"/>
                    <a:pt x="36927" y="21568"/>
                  </a:cubicBezTo>
                  <a:lnTo>
                    <a:pt x="36959" y="21568"/>
                  </a:lnTo>
                  <a:cubicBezTo>
                    <a:pt x="37136" y="21479"/>
                    <a:pt x="37010" y="21280"/>
                    <a:pt x="36863" y="21280"/>
                  </a:cubicBezTo>
                  <a:cubicBezTo>
                    <a:pt x="36853" y="21280"/>
                    <a:pt x="36842" y="21281"/>
                    <a:pt x="36832" y="21283"/>
                  </a:cubicBezTo>
                  <a:cubicBezTo>
                    <a:pt x="35984" y="21435"/>
                    <a:pt x="35131" y="21510"/>
                    <a:pt x="34280" y="21510"/>
                  </a:cubicBezTo>
                  <a:cubicBezTo>
                    <a:pt x="31764" y="21510"/>
                    <a:pt x="29279" y="20851"/>
                    <a:pt x="27078" y="19573"/>
                  </a:cubicBezTo>
                  <a:cubicBezTo>
                    <a:pt x="24956" y="18401"/>
                    <a:pt x="23278" y="16121"/>
                    <a:pt x="20776" y="15741"/>
                  </a:cubicBezTo>
                  <a:cubicBezTo>
                    <a:pt x="21124" y="15488"/>
                    <a:pt x="21473" y="15171"/>
                    <a:pt x="21789" y="14854"/>
                  </a:cubicBezTo>
                  <a:cubicBezTo>
                    <a:pt x="26381" y="19573"/>
                    <a:pt x="34393" y="16691"/>
                    <a:pt x="39461" y="20618"/>
                  </a:cubicBezTo>
                  <a:cubicBezTo>
                    <a:pt x="39484" y="20636"/>
                    <a:pt x="39510" y="20644"/>
                    <a:pt x="39535" y="20644"/>
                  </a:cubicBezTo>
                  <a:cubicBezTo>
                    <a:pt x="39647" y="20644"/>
                    <a:pt x="39754" y="20494"/>
                    <a:pt x="39651" y="20365"/>
                  </a:cubicBezTo>
                  <a:cubicBezTo>
                    <a:pt x="35502" y="15108"/>
                    <a:pt x="27426" y="18021"/>
                    <a:pt x="22676" y="13746"/>
                  </a:cubicBezTo>
                  <a:cubicBezTo>
                    <a:pt x="22961" y="13334"/>
                    <a:pt x="23183" y="12891"/>
                    <a:pt x="23373" y="12384"/>
                  </a:cubicBezTo>
                  <a:cubicBezTo>
                    <a:pt x="25114" y="12416"/>
                    <a:pt x="26920" y="12574"/>
                    <a:pt x="28566" y="13113"/>
                  </a:cubicBezTo>
                  <a:cubicBezTo>
                    <a:pt x="30277" y="13683"/>
                    <a:pt x="31448" y="14918"/>
                    <a:pt x="32968" y="15773"/>
                  </a:cubicBezTo>
                  <a:cubicBezTo>
                    <a:pt x="34392" y="16598"/>
                    <a:pt x="35991" y="16993"/>
                    <a:pt x="37606" y="16993"/>
                  </a:cubicBezTo>
                  <a:cubicBezTo>
                    <a:pt x="38470" y="16993"/>
                    <a:pt x="39339" y="16880"/>
                    <a:pt x="40189" y="16659"/>
                  </a:cubicBezTo>
                  <a:cubicBezTo>
                    <a:pt x="40411" y="16596"/>
                    <a:pt x="40316" y="16343"/>
                    <a:pt x="40157" y="16343"/>
                  </a:cubicBezTo>
                  <a:cubicBezTo>
                    <a:pt x="38574" y="16121"/>
                    <a:pt x="37022" y="15899"/>
                    <a:pt x="35629" y="15266"/>
                  </a:cubicBezTo>
                  <a:cubicBezTo>
                    <a:pt x="33982" y="14696"/>
                    <a:pt x="32715" y="13683"/>
                    <a:pt x="31353" y="12733"/>
                  </a:cubicBezTo>
                  <a:cubicBezTo>
                    <a:pt x="29255" y="11334"/>
                    <a:pt x="26915" y="10659"/>
                    <a:pt x="24482" y="10659"/>
                  </a:cubicBezTo>
                  <a:cubicBezTo>
                    <a:pt x="24271" y="10659"/>
                    <a:pt x="24060" y="10664"/>
                    <a:pt x="23848" y="10674"/>
                  </a:cubicBezTo>
                  <a:cubicBezTo>
                    <a:pt x="24069" y="9059"/>
                    <a:pt x="23594" y="7412"/>
                    <a:pt x="22328" y="6272"/>
                  </a:cubicBezTo>
                  <a:cubicBezTo>
                    <a:pt x="20807" y="4910"/>
                    <a:pt x="18749" y="4530"/>
                    <a:pt x="16849" y="4245"/>
                  </a:cubicBezTo>
                  <a:cubicBezTo>
                    <a:pt x="15519" y="4055"/>
                    <a:pt x="14157" y="3929"/>
                    <a:pt x="12859" y="3549"/>
                  </a:cubicBezTo>
                  <a:cubicBezTo>
                    <a:pt x="11338" y="3074"/>
                    <a:pt x="10293" y="2123"/>
                    <a:pt x="9027" y="1237"/>
                  </a:cubicBezTo>
                  <a:cubicBezTo>
                    <a:pt x="8055" y="563"/>
                    <a:pt x="6873" y="0"/>
                    <a:pt x="5736"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62" name="Google Shape;1762;p51"/>
            <p:cNvSpPr/>
            <p:nvPr/>
          </p:nvSpPr>
          <p:spPr>
            <a:xfrm>
              <a:off x="3745818" y="4280037"/>
              <a:ext cx="494425" cy="173477"/>
            </a:xfrm>
            <a:custGeom>
              <a:avLst/>
              <a:gdLst/>
              <a:ahLst/>
              <a:cxnLst/>
              <a:rect l="l" t="t" r="r" b="b"/>
              <a:pathLst>
                <a:path w="15741" h="5523" extrusionOk="0">
                  <a:moveTo>
                    <a:pt x="938" y="1"/>
                  </a:moveTo>
                  <a:cubicBezTo>
                    <a:pt x="724" y="1"/>
                    <a:pt x="506" y="7"/>
                    <a:pt x="286" y="19"/>
                  </a:cubicBezTo>
                  <a:cubicBezTo>
                    <a:pt x="222" y="146"/>
                    <a:pt x="222" y="241"/>
                    <a:pt x="191" y="367"/>
                  </a:cubicBezTo>
                  <a:cubicBezTo>
                    <a:pt x="159" y="621"/>
                    <a:pt x="64" y="842"/>
                    <a:pt x="1" y="1096"/>
                  </a:cubicBezTo>
                  <a:cubicBezTo>
                    <a:pt x="255" y="1084"/>
                    <a:pt x="510" y="1078"/>
                    <a:pt x="764" y="1078"/>
                  </a:cubicBezTo>
                  <a:cubicBezTo>
                    <a:pt x="3261" y="1078"/>
                    <a:pt x="5722" y="1660"/>
                    <a:pt x="7791" y="3154"/>
                  </a:cubicBezTo>
                  <a:cubicBezTo>
                    <a:pt x="9868" y="4600"/>
                    <a:pt x="11966" y="5522"/>
                    <a:pt x="14286" y="5522"/>
                  </a:cubicBezTo>
                  <a:cubicBezTo>
                    <a:pt x="14761" y="5522"/>
                    <a:pt x="15245" y="5484"/>
                    <a:pt x="15740" y="5403"/>
                  </a:cubicBezTo>
                  <a:cubicBezTo>
                    <a:pt x="13333" y="5054"/>
                    <a:pt x="11117" y="4421"/>
                    <a:pt x="9058" y="3028"/>
                  </a:cubicBezTo>
                  <a:cubicBezTo>
                    <a:pt x="6512" y="1251"/>
                    <a:pt x="4021" y="1"/>
                    <a:pt x="938"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63" name="Google Shape;1763;p51"/>
            <p:cNvSpPr/>
            <p:nvPr/>
          </p:nvSpPr>
          <p:spPr>
            <a:xfrm>
              <a:off x="3630449" y="4429831"/>
              <a:ext cx="493388" cy="201244"/>
            </a:xfrm>
            <a:custGeom>
              <a:avLst/>
              <a:gdLst/>
              <a:ahLst/>
              <a:cxnLst/>
              <a:rect l="l" t="t" r="r" b="b"/>
              <a:pathLst>
                <a:path w="15708" h="6407" extrusionOk="0">
                  <a:moveTo>
                    <a:pt x="823" y="0"/>
                  </a:moveTo>
                  <a:cubicBezTo>
                    <a:pt x="538" y="190"/>
                    <a:pt x="253" y="349"/>
                    <a:pt x="0" y="507"/>
                  </a:cubicBezTo>
                  <a:cubicBezTo>
                    <a:pt x="1267" y="982"/>
                    <a:pt x="2439" y="1489"/>
                    <a:pt x="3484" y="2376"/>
                  </a:cubicBezTo>
                  <a:cubicBezTo>
                    <a:pt x="4655" y="3389"/>
                    <a:pt x="5700" y="4434"/>
                    <a:pt x="7126" y="5131"/>
                  </a:cubicBezTo>
                  <a:cubicBezTo>
                    <a:pt x="8758" y="5976"/>
                    <a:pt x="10573" y="6407"/>
                    <a:pt x="12398" y="6407"/>
                  </a:cubicBezTo>
                  <a:cubicBezTo>
                    <a:pt x="13511" y="6407"/>
                    <a:pt x="14628" y="6247"/>
                    <a:pt x="15708" y="5922"/>
                  </a:cubicBezTo>
                  <a:lnTo>
                    <a:pt x="15708" y="5922"/>
                  </a:lnTo>
                  <a:cubicBezTo>
                    <a:pt x="15345" y="5947"/>
                    <a:pt x="14982" y="5959"/>
                    <a:pt x="14618" y="5959"/>
                  </a:cubicBezTo>
                  <a:cubicBezTo>
                    <a:pt x="12634" y="5959"/>
                    <a:pt x="10651" y="5590"/>
                    <a:pt x="8804" y="4814"/>
                  </a:cubicBezTo>
                  <a:cubicBezTo>
                    <a:pt x="7442" y="4276"/>
                    <a:pt x="6207" y="3484"/>
                    <a:pt x="5067" y="2566"/>
                  </a:cubicBezTo>
                  <a:cubicBezTo>
                    <a:pt x="3737" y="1489"/>
                    <a:pt x="2470" y="349"/>
                    <a:pt x="823"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64" name="Google Shape;1764;p51"/>
            <p:cNvSpPr/>
            <p:nvPr/>
          </p:nvSpPr>
          <p:spPr>
            <a:xfrm>
              <a:off x="3698075" y="4371126"/>
              <a:ext cx="521280" cy="175111"/>
            </a:xfrm>
            <a:custGeom>
              <a:avLst/>
              <a:gdLst/>
              <a:ahLst/>
              <a:cxnLst/>
              <a:rect l="l" t="t" r="r" b="b"/>
              <a:pathLst>
                <a:path w="16596" h="5575" extrusionOk="0">
                  <a:moveTo>
                    <a:pt x="571" y="1"/>
                  </a:moveTo>
                  <a:cubicBezTo>
                    <a:pt x="412" y="254"/>
                    <a:pt x="222" y="476"/>
                    <a:pt x="1" y="666"/>
                  </a:cubicBezTo>
                  <a:cubicBezTo>
                    <a:pt x="4656" y="4720"/>
                    <a:pt x="11496" y="2661"/>
                    <a:pt x="16595" y="5575"/>
                  </a:cubicBezTo>
                  <a:cubicBezTo>
                    <a:pt x="12288" y="1711"/>
                    <a:pt x="5004" y="3960"/>
                    <a:pt x="571"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65" name="Google Shape;1765;p51"/>
            <p:cNvSpPr/>
            <p:nvPr/>
          </p:nvSpPr>
          <p:spPr>
            <a:xfrm>
              <a:off x="3021661" y="3946243"/>
              <a:ext cx="726168" cy="519773"/>
            </a:xfrm>
            <a:custGeom>
              <a:avLst/>
              <a:gdLst/>
              <a:ahLst/>
              <a:cxnLst/>
              <a:rect l="l" t="t" r="r" b="b"/>
              <a:pathLst>
                <a:path w="23119" h="16548" extrusionOk="0">
                  <a:moveTo>
                    <a:pt x="15945" y="5072"/>
                  </a:moveTo>
                  <a:cubicBezTo>
                    <a:pt x="16516" y="5072"/>
                    <a:pt x="17149" y="5336"/>
                    <a:pt x="17387" y="5864"/>
                  </a:cubicBezTo>
                  <a:cubicBezTo>
                    <a:pt x="17640" y="6371"/>
                    <a:pt x="17387" y="7004"/>
                    <a:pt x="16785" y="7131"/>
                  </a:cubicBezTo>
                  <a:cubicBezTo>
                    <a:pt x="16707" y="7144"/>
                    <a:pt x="16626" y="7150"/>
                    <a:pt x="16542" y="7150"/>
                  </a:cubicBezTo>
                  <a:cubicBezTo>
                    <a:pt x="16009" y="7150"/>
                    <a:pt x="15389" y="6890"/>
                    <a:pt x="15170" y="6371"/>
                  </a:cubicBezTo>
                  <a:cubicBezTo>
                    <a:pt x="15043" y="5959"/>
                    <a:pt x="15170" y="5547"/>
                    <a:pt x="15518" y="5326"/>
                  </a:cubicBezTo>
                  <a:cubicBezTo>
                    <a:pt x="15487" y="5262"/>
                    <a:pt x="15487" y="5104"/>
                    <a:pt x="15613" y="5104"/>
                  </a:cubicBezTo>
                  <a:cubicBezTo>
                    <a:pt x="15719" y="5083"/>
                    <a:pt x="15831" y="5072"/>
                    <a:pt x="15945" y="5072"/>
                  </a:cubicBezTo>
                  <a:close/>
                  <a:moveTo>
                    <a:pt x="19508" y="6819"/>
                  </a:moveTo>
                  <a:cubicBezTo>
                    <a:pt x="21082" y="6819"/>
                    <a:pt x="22584" y="8535"/>
                    <a:pt x="22106" y="10171"/>
                  </a:cubicBezTo>
                  <a:cubicBezTo>
                    <a:pt x="21913" y="10821"/>
                    <a:pt x="21317" y="11307"/>
                    <a:pt x="20667" y="11307"/>
                  </a:cubicBezTo>
                  <a:cubicBezTo>
                    <a:pt x="20462" y="11307"/>
                    <a:pt x="20252" y="11259"/>
                    <a:pt x="20047" y="11153"/>
                  </a:cubicBezTo>
                  <a:cubicBezTo>
                    <a:pt x="19604" y="10931"/>
                    <a:pt x="19445" y="10519"/>
                    <a:pt x="19414" y="10076"/>
                  </a:cubicBezTo>
                  <a:cubicBezTo>
                    <a:pt x="19319" y="9538"/>
                    <a:pt x="19445" y="9094"/>
                    <a:pt x="19160" y="8619"/>
                  </a:cubicBezTo>
                  <a:cubicBezTo>
                    <a:pt x="18939" y="8176"/>
                    <a:pt x="18590" y="7954"/>
                    <a:pt x="18147" y="7701"/>
                  </a:cubicBezTo>
                  <a:cubicBezTo>
                    <a:pt x="18030" y="7642"/>
                    <a:pt x="18102" y="7476"/>
                    <a:pt x="18239" y="7476"/>
                  </a:cubicBezTo>
                  <a:cubicBezTo>
                    <a:pt x="18250" y="7476"/>
                    <a:pt x="18262" y="7477"/>
                    <a:pt x="18274" y="7479"/>
                  </a:cubicBezTo>
                  <a:lnTo>
                    <a:pt x="18305" y="7353"/>
                  </a:lnTo>
                  <a:cubicBezTo>
                    <a:pt x="18274" y="7353"/>
                    <a:pt x="18210" y="7226"/>
                    <a:pt x="18305" y="7194"/>
                  </a:cubicBezTo>
                  <a:cubicBezTo>
                    <a:pt x="18689" y="6934"/>
                    <a:pt x="19101" y="6819"/>
                    <a:pt x="19508" y="6819"/>
                  </a:cubicBezTo>
                  <a:close/>
                  <a:moveTo>
                    <a:pt x="4777" y="2149"/>
                  </a:moveTo>
                  <a:cubicBezTo>
                    <a:pt x="5979" y="2149"/>
                    <a:pt x="7120" y="2746"/>
                    <a:pt x="8045" y="3521"/>
                  </a:cubicBezTo>
                  <a:cubicBezTo>
                    <a:pt x="9818" y="5009"/>
                    <a:pt x="11148" y="6561"/>
                    <a:pt x="13460" y="7289"/>
                  </a:cubicBezTo>
                  <a:cubicBezTo>
                    <a:pt x="15455" y="7859"/>
                    <a:pt x="19889" y="8588"/>
                    <a:pt x="18749" y="11723"/>
                  </a:cubicBezTo>
                  <a:cubicBezTo>
                    <a:pt x="18102" y="13423"/>
                    <a:pt x="16430" y="13959"/>
                    <a:pt x="14691" y="13959"/>
                  </a:cubicBezTo>
                  <a:cubicBezTo>
                    <a:pt x="13450" y="13959"/>
                    <a:pt x="12174" y="13686"/>
                    <a:pt x="11211" y="13370"/>
                  </a:cubicBezTo>
                  <a:cubicBezTo>
                    <a:pt x="9470" y="12831"/>
                    <a:pt x="7886" y="11945"/>
                    <a:pt x="6366" y="10931"/>
                  </a:cubicBezTo>
                  <a:cubicBezTo>
                    <a:pt x="5099" y="10044"/>
                    <a:pt x="3738" y="9094"/>
                    <a:pt x="2819" y="7828"/>
                  </a:cubicBezTo>
                  <a:cubicBezTo>
                    <a:pt x="1584" y="6149"/>
                    <a:pt x="1394" y="3426"/>
                    <a:pt x="3453" y="2412"/>
                  </a:cubicBezTo>
                  <a:cubicBezTo>
                    <a:pt x="3453" y="2349"/>
                    <a:pt x="3484" y="2349"/>
                    <a:pt x="3484" y="2349"/>
                  </a:cubicBezTo>
                  <a:lnTo>
                    <a:pt x="3516" y="2349"/>
                  </a:lnTo>
                  <a:cubicBezTo>
                    <a:pt x="3611" y="2349"/>
                    <a:pt x="3643" y="2317"/>
                    <a:pt x="3738" y="2285"/>
                  </a:cubicBezTo>
                  <a:lnTo>
                    <a:pt x="3801" y="2285"/>
                  </a:lnTo>
                  <a:cubicBezTo>
                    <a:pt x="4129" y="2192"/>
                    <a:pt x="4455" y="2149"/>
                    <a:pt x="4777" y="2149"/>
                  </a:cubicBezTo>
                  <a:close/>
                  <a:moveTo>
                    <a:pt x="5223" y="0"/>
                  </a:moveTo>
                  <a:cubicBezTo>
                    <a:pt x="4603" y="0"/>
                    <a:pt x="3991" y="199"/>
                    <a:pt x="3421" y="702"/>
                  </a:cubicBezTo>
                  <a:cubicBezTo>
                    <a:pt x="3384" y="739"/>
                    <a:pt x="3346" y="752"/>
                    <a:pt x="3309" y="752"/>
                  </a:cubicBezTo>
                  <a:cubicBezTo>
                    <a:pt x="3251" y="752"/>
                    <a:pt x="3194" y="721"/>
                    <a:pt x="3136" y="702"/>
                  </a:cubicBezTo>
                  <a:cubicBezTo>
                    <a:pt x="1647" y="2127"/>
                    <a:pt x="1" y="3837"/>
                    <a:pt x="222" y="6022"/>
                  </a:cubicBezTo>
                  <a:cubicBezTo>
                    <a:pt x="412" y="8239"/>
                    <a:pt x="2376" y="9854"/>
                    <a:pt x="3928" y="11248"/>
                  </a:cubicBezTo>
                  <a:cubicBezTo>
                    <a:pt x="6904" y="13876"/>
                    <a:pt x="10388" y="16378"/>
                    <a:pt x="14537" y="16536"/>
                  </a:cubicBezTo>
                  <a:cubicBezTo>
                    <a:pt x="14672" y="16544"/>
                    <a:pt x="14808" y="16547"/>
                    <a:pt x="14944" y="16547"/>
                  </a:cubicBezTo>
                  <a:cubicBezTo>
                    <a:pt x="17170" y="16547"/>
                    <a:pt x="19509" y="15584"/>
                    <a:pt x="21061" y="14003"/>
                  </a:cubicBezTo>
                  <a:cubicBezTo>
                    <a:pt x="21033" y="13948"/>
                    <a:pt x="21077" y="13870"/>
                    <a:pt x="21150" y="13870"/>
                  </a:cubicBezTo>
                  <a:cubicBezTo>
                    <a:pt x="21162" y="13870"/>
                    <a:pt x="21174" y="13872"/>
                    <a:pt x="21187" y="13876"/>
                  </a:cubicBezTo>
                  <a:cubicBezTo>
                    <a:pt x="22422" y="12610"/>
                    <a:pt x="23119" y="10963"/>
                    <a:pt x="22961" y="9063"/>
                  </a:cubicBezTo>
                  <a:cubicBezTo>
                    <a:pt x="22612" y="4502"/>
                    <a:pt x="17070" y="4534"/>
                    <a:pt x="13713" y="3869"/>
                  </a:cubicBezTo>
                  <a:cubicBezTo>
                    <a:pt x="11971" y="3552"/>
                    <a:pt x="10578" y="2887"/>
                    <a:pt x="9185" y="1842"/>
                  </a:cubicBezTo>
                  <a:cubicBezTo>
                    <a:pt x="8085" y="1028"/>
                    <a:pt x="6633" y="0"/>
                    <a:pt x="5223" y="0"/>
                  </a:cubicBezTo>
                  <a:close/>
                </a:path>
              </a:pathLst>
            </a:custGeom>
            <a:solidFill>
              <a:schemeClr val="accent6"/>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66" name="Google Shape;1766;p51"/>
            <p:cNvSpPr/>
            <p:nvPr/>
          </p:nvSpPr>
          <p:spPr>
            <a:xfrm>
              <a:off x="3588957" y="4161433"/>
              <a:ext cx="143073" cy="141094"/>
            </a:xfrm>
            <a:custGeom>
              <a:avLst/>
              <a:gdLst/>
              <a:ahLst/>
              <a:cxnLst/>
              <a:rect l="l" t="t" r="r" b="b"/>
              <a:pathLst>
                <a:path w="4555" h="4492" extrusionOk="0">
                  <a:moveTo>
                    <a:pt x="1478" y="0"/>
                  </a:moveTo>
                  <a:cubicBezTo>
                    <a:pt x="1071" y="0"/>
                    <a:pt x="660" y="115"/>
                    <a:pt x="276" y="375"/>
                  </a:cubicBezTo>
                  <a:cubicBezTo>
                    <a:pt x="213" y="438"/>
                    <a:pt x="244" y="502"/>
                    <a:pt x="308" y="502"/>
                  </a:cubicBezTo>
                  <a:lnTo>
                    <a:pt x="403" y="502"/>
                  </a:lnTo>
                  <a:cubicBezTo>
                    <a:pt x="721" y="313"/>
                    <a:pt x="1065" y="225"/>
                    <a:pt x="1409" y="225"/>
                  </a:cubicBezTo>
                  <a:cubicBezTo>
                    <a:pt x="1991" y="225"/>
                    <a:pt x="2574" y="476"/>
                    <a:pt x="3031" y="913"/>
                  </a:cubicBezTo>
                  <a:cubicBezTo>
                    <a:pt x="3791" y="1610"/>
                    <a:pt x="4298" y="3193"/>
                    <a:pt x="3285" y="3922"/>
                  </a:cubicBezTo>
                  <a:cubicBezTo>
                    <a:pt x="3073" y="4069"/>
                    <a:pt x="2856" y="4136"/>
                    <a:pt x="2653" y="4136"/>
                  </a:cubicBezTo>
                  <a:cubicBezTo>
                    <a:pt x="2158" y="4136"/>
                    <a:pt x="1746" y="3737"/>
                    <a:pt x="1701" y="3130"/>
                  </a:cubicBezTo>
                  <a:cubicBezTo>
                    <a:pt x="1669" y="2718"/>
                    <a:pt x="1733" y="2370"/>
                    <a:pt x="1574" y="1958"/>
                  </a:cubicBezTo>
                  <a:cubicBezTo>
                    <a:pt x="1353" y="1388"/>
                    <a:pt x="878" y="850"/>
                    <a:pt x="244" y="660"/>
                  </a:cubicBezTo>
                  <a:cubicBezTo>
                    <a:pt x="232" y="657"/>
                    <a:pt x="221" y="656"/>
                    <a:pt x="210" y="656"/>
                  </a:cubicBezTo>
                  <a:cubicBezTo>
                    <a:pt x="73" y="656"/>
                    <a:pt x="1" y="825"/>
                    <a:pt x="118" y="913"/>
                  </a:cubicBezTo>
                  <a:cubicBezTo>
                    <a:pt x="561" y="1135"/>
                    <a:pt x="909" y="1388"/>
                    <a:pt x="1131" y="1800"/>
                  </a:cubicBezTo>
                  <a:cubicBezTo>
                    <a:pt x="1416" y="2338"/>
                    <a:pt x="1353" y="2750"/>
                    <a:pt x="1384" y="3288"/>
                  </a:cubicBezTo>
                  <a:cubicBezTo>
                    <a:pt x="1416" y="3763"/>
                    <a:pt x="1574" y="4143"/>
                    <a:pt x="2018" y="4333"/>
                  </a:cubicBezTo>
                  <a:cubicBezTo>
                    <a:pt x="2235" y="4442"/>
                    <a:pt x="2456" y="4492"/>
                    <a:pt x="2670" y="4492"/>
                  </a:cubicBezTo>
                  <a:cubicBezTo>
                    <a:pt x="3327" y="4492"/>
                    <a:pt x="3909" y="4021"/>
                    <a:pt x="4076" y="3352"/>
                  </a:cubicBezTo>
                  <a:cubicBezTo>
                    <a:pt x="4554" y="1716"/>
                    <a:pt x="3053" y="0"/>
                    <a:pt x="1478"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67" name="Google Shape;1767;p51"/>
            <p:cNvSpPr/>
            <p:nvPr/>
          </p:nvSpPr>
          <p:spPr>
            <a:xfrm>
              <a:off x="3595615" y="4170227"/>
              <a:ext cx="127368" cy="122122"/>
            </a:xfrm>
            <a:custGeom>
              <a:avLst/>
              <a:gdLst/>
              <a:ahLst/>
              <a:cxnLst/>
              <a:rect l="l" t="t" r="r" b="b"/>
              <a:pathLst>
                <a:path w="4055" h="3888" extrusionOk="0">
                  <a:moveTo>
                    <a:pt x="1204" y="1"/>
                  </a:moveTo>
                  <a:cubicBezTo>
                    <a:pt x="837" y="1"/>
                    <a:pt x="459" y="98"/>
                    <a:pt x="96" y="317"/>
                  </a:cubicBezTo>
                  <a:lnTo>
                    <a:pt x="32" y="317"/>
                  </a:lnTo>
                  <a:lnTo>
                    <a:pt x="1" y="412"/>
                  </a:lnTo>
                  <a:cubicBezTo>
                    <a:pt x="634" y="633"/>
                    <a:pt x="1141" y="1140"/>
                    <a:pt x="1331" y="1742"/>
                  </a:cubicBezTo>
                  <a:cubicBezTo>
                    <a:pt x="1457" y="2122"/>
                    <a:pt x="1394" y="2470"/>
                    <a:pt x="1457" y="2882"/>
                  </a:cubicBezTo>
                  <a:cubicBezTo>
                    <a:pt x="1502" y="3488"/>
                    <a:pt x="1914" y="3888"/>
                    <a:pt x="2409" y="3888"/>
                  </a:cubicBezTo>
                  <a:cubicBezTo>
                    <a:pt x="2612" y="3888"/>
                    <a:pt x="2829" y="3821"/>
                    <a:pt x="3041" y="3673"/>
                  </a:cubicBezTo>
                  <a:cubicBezTo>
                    <a:pt x="4054" y="2945"/>
                    <a:pt x="3548" y="1330"/>
                    <a:pt x="2788" y="665"/>
                  </a:cubicBezTo>
                  <a:cubicBezTo>
                    <a:pt x="2357" y="254"/>
                    <a:pt x="1795" y="1"/>
                    <a:pt x="1204" y="1"/>
                  </a:cubicBezTo>
                  <a:close/>
                </a:path>
              </a:pathLst>
            </a:custGeom>
            <a:solidFill>
              <a:schemeClr val="accent6"/>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68" name="Google Shape;1768;p51"/>
            <p:cNvSpPr/>
            <p:nvPr/>
          </p:nvSpPr>
          <p:spPr>
            <a:xfrm>
              <a:off x="3064441" y="4013743"/>
              <a:ext cx="581933" cy="370669"/>
            </a:xfrm>
            <a:custGeom>
              <a:avLst/>
              <a:gdLst/>
              <a:ahLst/>
              <a:cxnLst/>
              <a:rect l="l" t="t" r="r" b="b"/>
              <a:pathLst>
                <a:path w="18527" h="11801" extrusionOk="0">
                  <a:moveTo>
                    <a:pt x="3414" y="424"/>
                  </a:moveTo>
                  <a:cubicBezTo>
                    <a:pt x="6239" y="424"/>
                    <a:pt x="8254" y="4112"/>
                    <a:pt x="10736" y="5172"/>
                  </a:cubicBezTo>
                  <a:cubicBezTo>
                    <a:pt x="12035" y="5710"/>
                    <a:pt x="13460" y="5932"/>
                    <a:pt x="14790" y="6407"/>
                  </a:cubicBezTo>
                  <a:cubicBezTo>
                    <a:pt x="15867" y="6755"/>
                    <a:pt x="17102" y="7389"/>
                    <a:pt x="17133" y="8687"/>
                  </a:cubicBezTo>
                  <a:cubicBezTo>
                    <a:pt x="17133" y="9954"/>
                    <a:pt x="16025" y="10872"/>
                    <a:pt x="14916" y="11189"/>
                  </a:cubicBezTo>
                  <a:cubicBezTo>
                    <a:pt x="14295" y="11372"/>
                    <a:pt x="13660" y="11454"/>
                    <a:pt x="13021" y="11454"/>
                  </a:cubicBezTo>
                  <a:cubicBezTo>
                    <a:pt x="10242" y="11454"/>
                    <a:pt x="7383" y="9907"/>
                    <a:pt x="5194" y="8465"/>
                  </a:cubicBezTo>
                  <a:cubicBezTo>
                    <a:pt x="3801" y="7515"/>
                    <a:pt x="2281" y="6470"/>
                    <a:pt x="1425" y="5014"/>
                  </a:cubicBezTo>
                  <a:cubicBezTo>
                    <a:pt x="602" y="3620"/>
                    <a:pt x="634" y="1593"/>
                    <a:pt x="2059" y="643"/>
                  </a:cubicBezTo>
                  <a:cubicBezTo>
                    <a:pt x="2080" y="643"/>
                    <a:pt x="2101" y="671"/>
                    <a:pt x="2141" y="671"/>
                  </a:cubicBezTo>
                  <a:cubicBezTo>
                    <a:pt x="2161" y="671"/>
                    <a:pt x="2186" y="664"/>
                    <a:pt x="2217" y="643"/>
                  </a:cubicBezTo>
                  <a:cubicBezTo>
                    <a:pt x="2633" y="492"/>
                    <a:pt x="3031" y="424"/>
                    <a:pt x="3414" y="424"/>
                  </a:cubicBezTo>
                  <a:close/>
                  <a:moveTo>
                    <a:pt x="3376" y="0"/>
                  </a:moveTo>
                  <a:cubicBezTo>
                    <a:pt x="3058" y="0"/>
                    <a:pt x="2735" y="43"/>
                    <a:pt x="2407" y="136"/>
                  </a:cubicBezTo>
                  <a:lnTo>
                    <a:pt x="2344" y="136"/>
                  </a:lnTo>
                  <a:cubicBezTo>
                    <a:pt x="2249" y="136"/>
                    <a:pt x="2217" y="168"/>
                    <a:pt x="2122" y="200"/>
                  </a:cubicBezTo>
                  <a:lnTo>
                    <a:pt x="2091" y="200"/>
                  </a:lnTo>
                  <a:cubicBezTo>
                    <a:pt x="2091" y="263"/>
                    <a:pt x="2059" y="263"/>
                    <a:pt x="2059" y="263"/>
                  </a:cubicBezTo>
                  <a:cubicBezTo>
                    <a:pt x="0" y="1277"/>
                    <a:pt x="190" y="4000"/>
                    <a:pt x="1425" y="5679"/>
                  </a:cubicBezTo>
                  <a:cubicBezTo>
                    <a:pt x="2312" y="6945"/>
                    <a:pt x="3706" y="7895"/>
                    <a:pt x="4972" y="8782"/>
                  </a:cubicBezTo>
                  <a:cubicBezTo>
                    <a:pt x="6493" y="9764"/>
                    <a:pt x="8076" y="10682"/>
                    <a:pt x="9818" y="11221"/>
                  </a:cubicBezTo>
                  <a:cubicBezTo>
                    <a:pt x="10760" y="11535"/>
                    <a:pt x="12021" y="11800"/>
                    <a:pt x="13253" y="11800"/>
                  </a:cubicBezTo>
                  <a:cubicBezTo>
                    <a:pt x="15002" y="11800"/>
                    <a:pt x="16692" y="11265"/>
                    <a:pt x="17323" y="9574"/>
                  </a:cubicBezTo>
                  <a:cubicBezTo>
                    <a:pt x="18527" y="6439"/>
                    <a:pt x="14061" y="5710"/>
                    <a:pt x="12066" y="5140"/>
                  </a:cubicBezTo>
                  <a:cubicBezTo>
                    <a:pt x="9723" y="4443"/>
                    <a:pt x="8456" y="2860"/>
                    <a:pt x="6651" y="1372"/>
                  </a:cubicBezTo>
                  <a:cubicBezTo>
                    <a:pt x="5677" y="597"/>
                    <a:pt x="4564" y="0"/>
                    <a:pt x="3376"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69" name="Google Shape;1769;p51"/>
            <p:cNvSpPr/>
            <p:nvPr/>
          </p:nvSpPr>
          <p:spPr>
            <a:xfrm>
              <a:off x="3082345" y="4026338"/>
              <a:ext cx="521249" cy="347175"/>
            </a:xfrm>
            <a:custGeom>
              <a:avLst/>
              <a:gdLst/>
              <a:ahLst/>
              <a:cxnLst/>
              <a:rect l="l" t="t" r="r" b="b"/>
              <a:pathLst>
                <a:path w="16595" h="11053" extrusionOk="0">
                  <a:moveTo>
                    <a:pt x="2825" y="0"/>
                  </a:moveTo>
                  <a:cubicBezTo>
                    <a:pt x="2448" y="0"/>
                    <a:pt x="2056" y="65"/>
                    <a:pt x="1647" y="211"/>
                  </a:cubicBezTo>
                  <a:cubicBezTo>
                    <a:pt x="1600" y="226"/>
                    <a:pt x="1568" y="234"/>
                    <a:pt x="1544" y="234"/>
                  </a:cubicBezTo>
                  <a:cubicBezTo>
                    <a:pt x="1521" y="234"/>
                    <a:pt x="1505" y="226"/>
                    <a:pt x="1489" y="211"/>
                  </a:cubicBezTo>
                  <a:cubicBezTo>
                    <a:pt x="64" y="1161"/>
                    <a:pt x="0" y="3156"/>
                    <a:pt x="855" y="4581"/>
                  </a:cubicBezTo>
                  <a:cubicBezTo>
                    <a:pt x="1711" y="6038"/>
                    <a:pt x="3231" y="7051"/>
                    <a:pt x="4592" y="8001"/>
                  </a:cubicBezTo>
                  <a:cubicBezTo>
                    <a:pt x="6757" y="9495"/>
                    <a:pt x="9655" y="11053"/>
                    <a:pt x="12451" y="11053"/>
                  </a:cubicBezTo>
                  <a:cubicBezTo>
                    <a:pt x="13091" y="11053"/>
                    <a:pt x="13727" y="10971"/>
                    <a:pt x="14346" y="10788"/>
                  </a:cubicBezTo>
                  <a:cubicBezTo>
                    <a:pt x="15455" y="10471"/>
                    <a:pt x="16595" y="9553"/>
                    <a:pt x="16563" y="8286"/>
                  </a:cubicBezTo>
                  <a:cubicBezTo>
                    <a:pt x="16532" y="6988"/>
                    <a:pt x="15297" y="6354"/>
                    <a:pt x="14220" y="5943"/>
                  </a:cubicBezTo>
                  <a:cubicBezTo>
                    <a:pt x="12890" y="5468"/>
                    <a:pt x="11465" y="5278"/>
                    <a:pt x="10135" y="4739"/>
                  </a:cubicBezTo>
                  <a:cubicBezTo>
                    <a:pt x="7675" y="3677"/>
                    <a:pt x="5659" y="0"/>
                    <a:pt x="2825" y="0"/>
                  </a:cubicBezTo>
                  <a:close/>
                </a:path>
              </a:pathLst>
            </a:custGeom>
            <a:solidFill>
              <a:schemeClr val="accent6"/>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70" name="Google Shape;1770;p51"/>
            <p:cNvSpPr/>
            <p:nvPr/>
          </p:nvSpPr>
          <p:spPr>
            <a:xfrm>
              <a:off x="3492182" y="4105868"/>
              <a:ext cx="81572" cy="64987"/>
            </a:xfrm>
            <a:custGeom>
              <a:avLst/>
              <a:gdLst/>
              <a:ahLst/>
              <a:cxnLst/>
              <a:rect l="l" t="t" r="r" b="b"/>
              <a:pathLst>
                <a:path w="2597" h="2069" extrusionOk="0">
                  <a:moveTo>
                    <a:pt x="760" y="339"/>
                  </a:moveTo>
                  <a:cubicBezTo>
                    <a:pt x="1108" y="370"/>
                    <a:pt x="1489" y="370"/>
                    <a:pt x="1805" y="624"/>
                  </a:cubicBezTo>
                  <a:cubicBezTo>
                    <a:pt x="2122" y="814"/>
                    <a:pt x="2344" y="1447"/>
                    <a:pt x="1900" y="1669"/>
                  </a:cubicBezTo>
                  <a:cubicBezTo>
                    <a:pt x="1800" y="1733"/>
                    <a:pt x="1670" y="1760"/>
                    <a:pt x="1530" y="1760"/>
                  </a:cubicBezTo>
                  <a:cubicBezTo>
                    <a:pt x="1187" y="1760"/>
                    <a:pt x="782" y="1596"/>
                    <a:pt x="602" y="1415"/>
                  </a:cubicBezTo>
                  <a:cubicBezTo>
                    <a:pt x="317" y="1067"/>
                    <a:pt x="348" y="497"/>
                    <a:pt x="760" y="339"/>
                  </a:cubicBezTo>
                  <a:close/>
                  <a:moveTo>
                    <a:pt x="892" y="1"/>
                  </a:moveTo>
                  <a:cubicBezTo>
                    <a:pt x="792" y="1"/>
                    <a:pt x="695" y="8"/>
                    <a:pt x="602" y="22"/>
                  </a:cubicBezTo>
                  <a:cubicBezTo>
                    <a:pt x="475" y="54"/>
                    <a:pt x="475" y="180"/>
                    <a:pt x="507" y="244"/>
                  </a:cubicBezTo>
                  <a:cubicBezTo>
                    <a:pt x="158" y="465"/>
                    <a:pt x="0" y="877"/>
                    <a:pt x="158" y="1289"/>
                  </a:cubicBezTo>
                  <a:cubicBezTo>
                    <a:pt x="350" y="1808"/>
                    <a:pt x="966" y="2068"/>
                    <a:pt x="1519" y="2068"/>
                  </a:cubicBezTo>
                  <a:cubicBezTo>
                    <a:pt x="1606" y="2068"/>
                    <a:pt x="1691" y="2062"/>
                    <a:pt x="1774" y="2049"/>
                  </a:cubicBezTo>
                  <a:cubicBezTo>
                    <a:pt x="2407" y="1922"/>
                    <a:pt x="2597" y="1320"/>
                    <a:pt x="2375" y="782"/>
                  </a:cubicBezTo>
                  <a:cubicBezTo>
                    <a:pt x="2132" y="242"/>
                    <a:pt x="1474" y="1"/>
                    <a:pt x="892"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71" name="Google Shape;1771;p51"/>
            <p:cNvSpPr/>
            <p:nvPr/>
          </p:nvSpPr>
          <p:spPr>
            <a:xfrm>
              <a:off x="3502108" y="4116485"/>
              <a:ext cx="63699" cy="44665"/>
            </a:xfrm>
            <a:custGeom>
              <a:avLst/>
              <a:gdLst/>
              <a:ahLst/>
              <a:cxnLst/>
              <a:rect l="l" t="t" r="r" b="b"/>
              <a:pathLst>
                <a:path w="2028" h="1422" extrusionOk="0">
                  <a:moveTo>
                    <a:pt x="444" y="1"/>
                  </a:moveTo>
                  <a:cubicBezTo>
                    <a:pt x="32" y="191"/>
                    <a:pt x="1" y="729"/>
                    <a:pt x="286" y="1077"/>
                  </a:cubicBezTo>
                  <a:cubicBezTo>
                    <a:pt x="466" y="1258"/>
                    <a:pt x="838" y="1422"/>
                    <a:pt x="1187" y="1422"/>
                  </a:cubicBezTo>
                  <a:cubicBezTo>
                    <a:pt x="1328" y="1422"/>
                    <a:pt x="1465" y="1395"/>
                    <a:pt x="1584" y="1331"/>
                  </a:cubicBezTo>
                  <a:cubicBezTo>
                    <a:pt x="2028" y="1109"/>
                    <a:pt x="1806" y="507"/>
                    <a:pt x="1489" y="286"/>
                  </a:cubicBezTo>
                  <a:cubicBezTo>
                    <a:pt x="1173" y="32"/>
                    <a:pt x="824" y="32"/>
                    <a:pt x="444" y="1"/>
                  </a:cubicBezTo>
                  <a:close/>
                </a:path>
              </a:pathLst>
            </a:custGeom>
            <a:solidFill>
              <a:schemeClr val="accent6"/>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grpSp>
      <p:grpSp>
        <p:nvGrpSpPr>
          <p:cNvPr id="1772" name="Google Shape;1772;p51"/>
          <p:cNvGrpSpPr/>
          <p:nvPr/>
        </p:nvGrpSpPr>
        <p:grpSpPr>
          <a:xfrm>
            <a:off x="5337924" y="768436"/>
            <a:ext cx="1067731" cy="1089131"/>
            <a:chOff x="4003443" y="652527"/>
            <a:chExt cx="800798" cy="816848"/>
          </a:xfrm>
        </p:grpSpPr>
        <p:sp>
          <p:nvSpPr>
            <p:cNvPr id="1773" name="Google Shape;1773;p51"/>
            <p:cNvSpPr/>
            <p:nvPr/>
          </p:nvSpPr>
          <p:spPr>
            <a:xfrm>
              <a:off x="4003443" y="652527"/>
              <a:ext cx="800798" cy="816848"/>
            </a:xfrm>
            <a:custGeom>
              <a:avLst/>
              <a:gdLst/>
              <a:ahLst/>
              <a:cxnLst/>
              <a:rect l="l" t="t" r="r" b="b"/>
              <a:pathLst>
                <a:path w="25495" h="26006" extrusionOk="0">
                  <a:moveTo>
                    <a:pt x="8298" y="307"/>
                  </a:moveTo>
                  <a:cubicBezTo>
                    <a:pt x="9315" y="307"/>
                    <a:pt x="10319" y="558"/>
                    <a:pt x="11180" y="1120"/>
                  </a:cubicBezTo>
                  <a:cubicBezTo>
                    <a:pt x="12574" y="2038"/>
                    <a:pt x="13049" y="3654"/>
                    <a:pt x="13112" y="5237"/>
                  </a:cubicBezTo>
                  <a:lnTo>
                    <a:pt x="13112" y="5332"/>
                  </a:lnTo>
                  <a:cubicBezTo>
                    <a:pt x="13175" y="6155"/>
                    <a:pt x="13080" y="6915"/>
                    <a:pt x="13555" y="7612"/>
                  </a:cubicBezTo>
                  <a:cubicBezTo>
                    <a:pt x="13570" y="7655"/>
                    <a:pt x="13597" y="7672"/>
                    <a:pt x="13625" y="7672"/>
                  </a:cubicBezTo>
                  <a:cubicBezTo>
                    <a:pt x="13660" y="7672"/>
                    <a:pt x="13696" y="7647"/>
                    <a:pt x="13714" y="7612"/>
                  </a:cubicBezTo>
                  <a:cubicBezTo>
                    <a:pt x="13875" y="7742"/>
                    <a:pt x="14052" y="7798"/>
                    <a:pt x="14233" y="7798"/>
                  </a:cubicBezTo>
                  <a:cubicBezTo>
                    <a:pt x="14584" y="7798"/>
                    <a:pt x="14952" y="7588"/>
                    <a:pt x="15265" y="7295"/>
                  </a:cubicBezTo>
                  <a:cubicBezTo>
                    <a:pt x="16627" y="6155"/>
                    <a:pt x="17514" y="4255"/>
                    <a:pt x="19224" y="3590"/>
                  </a:cubicBezTo>
                  <a:cubicBezTo>
                    <a:pt x="19584" y="3443"/>
                    <a:pt x="19940" y="3377"/>
                    <a:pt x="20282" y="3377"/>
                  </a:cubicBezTo>
                  <a:cubicBezTo>
                    <a:pt x="22370" y="3377"/>
                    <a:pt x="23910" y="5878"/>
                    <a:pt x="22549" y="7866"/>
                  </a:cubicBezTo>
                  <a:cubicBezTo>
                    <a:pt x="22011" y="8721"/>
                    <a:pt x="21093" y="9417"/>
                    <a:pt x="20142" y="9987"/>
                  </a:cubicBezTo>
                  <a:cubicBezTo>
                    <a:pt x="19319" y="10557"/>
                    <a:pt x="18401" y="11064"/>
                    <a:pt x="17641" y="11539"/>
                  </a:cubicBezTo>
                  <a:cubicBezTo>
                    <a:pt x="17577" y="11634"/>
                    <a:pt x="17577" y="11697"/>
                    <a:pt x="17609" y="11729"/>
                  </a:cubicBezTo>
                  <a:cubicBezTo>
                    <a:pt x="17609" y="11824"/>
                    <a:pt x="17609" y="11856"/>
                    <a:pt x="17641" y="11951"/>
                  </a:cubicBezTo>
                  <a:cubicBezTo>
                    <a:pt x="17672" y="12014"/>
                    <a:pt x="17767" y="12077"/>
                    <a:pt x="17831" y="12109"/>
                  </a:cubicBezTo>
                  <a:cubicBezTo>
                    <a:pt x="17888" y="12138"/>
                    <a:pt x="17957" y="12153"/>
                    <a:pt x="18028" y="12153"/>
                  </a:cubicBezTo>
                  <a:cubicBezTo>
                    <a:pt x="18115" y="12153"/>
                    <a:pt x="18204" y="12130"/>
                    <a:pt x="18274" y="12077"/>
                  </a:cubicBezTo>
                  <a:cubicBezTo>
                    <a:pt x="19541" y="11824"/>
                    <a:pt x="20903" y="11349"/>
                    <a:pt x="22169" y="11317"/>
                  </a:cubicBezTo>
                  <a:cubicBezTo>
                    <a:pt x="22211" y="11316"/>
                    <a:pt x="22252" y="11315"/>
                    <a:pt x="22292" y="11315"/>
                  </a:cubicBezTo>
                  <a:cubicBezTo>
                    <a:pt x="24457" y="11315"/>
                    <a:pt x="24656" y="13786"/>
                    <a:pt x="23848" y="15403"/>
                  </a:cubicBezTo>
                  <a:cubicBezTo>
                    <a:pt x="23183" y="16701"/>
                    <a:pt x="21853" y="17208"/>
                    <a:pt x="20459" y="17240"/>
                  </a:cubicBezTo>
                  <a:lnTo>
                    <a:pt x="20301" y="17240"/>
                  </a:lnTo>
                  <a:cubicBezTo>
                    <a:pt x="20230" y="17242"/>
                    <a:pt x="20159" y="17243"/>
                    <a:pt x="20089" y="17243"/>
                  </a:cubicBezTo>
                  <a:cubicBezTo>
                    <a:pt x="19591" y="17243"/>
                    <a:pt x="19122" y="17193"/>
                    <a:pt x="18657" y="17193"/>
                  </a:cubicBezTo>
                  <a:cubicBezTo>
                    <a:pt x="18256" y="17193"/>
                    <a:pt x="17859" y="17230"/>
                    <a:pt x="17451" y="17366"/>
                  </a:cubicBezTo>
                  <a:cubicBezTo>
                    <a:pt x="17387" y="17398"/>
                    <a:pt x="17324" y="17430"/>
                    <a:pt x="17356" y="17525"/>
                  </a:cubicBezTo>
                  <a:cubicBezTo>
                    <a:pt x="17356" y="17556"/>
                    <a:pt x="17387" y="17620"/>
                    <a:pt x="17387" y="17651"/>
                  </a:cubicBezTo>
                  <a:cubicBezTo>
                    <a:pt x="17356" y="17683"/>
                    <a:pt x="17356" y="17715"/>
                    <a:pt x="17387" y="17746"/>
                  </a:cubicBezTo>
                  <a:cubicBezTo>
                    <a:pt x="17387" y="17810"/>
                    <a:pt x="17451" y="17810"/>
                    <a:pt x="17451" y="17841"/>
                  </a:cubicBezTo>
                  <a:lnTo>
                    <a:pt x="17451" y="17873"/>
                  </a:lnTo>
                  <a:lnTo>
                    <a:pt x="17482" y="17905"/>
                  </a:lnTo>
                  <a:cubicBezTo>
                    <a:pt x="17831" y="18475"/>
                    <a:pt x="18337" y="18823"/>
                    <a:pt x="18812" y="19266"/>
                  </a:cubicBezTo>
                  <a:cubicBezTo>
                    <a:pt x="19604" y="19931"/>
                    <a:pt x="20047" y="20881"/>
                    <a:pt x="20079" y="21958"/>
                  </a:cubicBezTo>
                  <a:cubicBezTo>
                    <a:pt x="20133" y="24163"/>
                    <a:pt x="18246" y="25615"/>
                    <a:pt x="16221" y="25615"/>
                  </a:cubicBezTo>
                  <a:cubicBezTo>
                    <a:pt x="15861" y="25615"/>
                    <a:pt x="15497" y="25569"/>
                    <a:pt x="15139" y="25473"/>
                  </a:cubicBezTo>
                  <a:cubicBezTo>
                    <a:pt x="14062" y="25188"/>
                    <a:pt x="13080" y="24523"/>
                    <a:pt x="12574" y="23542"/>
                  </a:cubicBezTo>
                  <a:cubicBezTo>
                    <a:pt x="12004" y="22497"/>
                    <a:pt x="12479" y="21515"/>
                    <a:pt x="12257" y="20438"/>
                  </a:cubicBezTo>
                  <a:cubicBezTo>
                    <a:pt x="12130" y="19963"/>
                    <a:pt x="11845" y="19551"/>
                    <a:pt x="11465" y="19393"/>
                  </a:cubicBezTo>
                  <a:cubicBezTo>
                    <a:pt x="11465" y="19393"/>
                    <a:pt x="11465" y="19330"/>
                    <a:pt x="11433" y="19330"/>
                  </a:cubicBezTo>
                  <a:cubicBezTo>
                    <a:pt x="11214" y="19227"/>
                    <a:pt x="10996" y="19183"/>
                    <a:pt x="10780" y="19183"/>
                  </a:cubicBezTo>
                  <a:cubicBezTo>
                    <a:pt x="9594" y="19183"/>
                    <a:pt x="8471" y="20526"/>
                    <a:pt x="7507" y="21008"/>
                  </a:cubicBezTo>
                  <a:cubicBezTo>
                    <a:pt x="6749" y="21358"/>
                    <a:pt x="5980" y="21576"/>
                    <a:pt x="5199" y="21576"/>
                  </a:cubicBezTo>
                  <a:cubicBezTo>
                    <a:pt x="4706" y="21576"/>
                    <a:pt x="4209" y="21489"/>
                    <a:pt x="3706" y="21293"/>
                  </a:cubicBezTo>
                  <a:cubicBezTo>
                    <a:pt x="2724" y="20881"/>
                    <a:pt x="2123" y="20216"/>
                    <a:pt x="1521" y="19425"/>
                  </a:cubicBezTo>
                  <a:cubicBezTo>
                    <a:pt x="1046" y="18443"/>
                    <a:pt x="603" y="17366"/>
                    <a:pt x="888" y="16321"/>
                  </a:cubicBezTo>
                  <a:cubicBezTo>
                    <a:pt x="1299" y="14864"/>
                    <a:pt x="3136" y="14484"/>
                    <a:pt x="4403" y="14199"/>
                  </a:cubicBezTo>
                  <a:cubicBezTo>
                    <a:pt x="5321" y="14009"/>
                    <a:pt x="7063" y="13724"/>
                    <a:pt x="6430" y="12426"/>
                  </a:cubicBezTo>
                  <a:cubicBezTo>
                    <a:pt x="6271" y="11571"/>
                    <a:pt x="5670" y="11001"/>
                    <a:pt x="4973" y="10399"/>
                  </a:cubicBezTo>
                  <a:cubicBezTo>
                    <a:pt x="4308" y="9829"/>
                    <a:pt x="3516" y="9291"/>
                    <a:pt x="3073" y="8626"/>
                  </a:cubicBezTo>
                  <a:cubicBezTo>
                    <a:pt x="1711" y="6504"/>
                    <a:pt x="2091" y="3495"/>
                    <a:pt x="3991" y="1880"/>
                  </a:cubicBezTo>
                  <a:cubicBezTo>
                    <a:pt x="5143" y="902"/>
                    <a:pt x="6736" y="307"/>
                    <a:pt x="8298" y="307"/>
                  </a:cubicBezTo>
                  <a:close/>
                  <a:moveTo>
                    <a:pt x="8287" y="1"/>
                  </a:moveTo>
                  <a:cubicBezTo>
                    <a:pt x="7062" y="1"/>
                    <a:pt x="5819" y="343"/>
                    <a:pt x="4783" y="930"/>
                  </a:cubicBezTo>
                  <a:cubicBezTo>
                    <a:pt x="2788" y="2038"/>
                    <a:pt x="1743" y="4097"/>
                    <a:pt x="1964" y="6345"/>
                  </a:cubicBezTo>
                  <a:cubicBezTo>
                    <a:pt x="2059" y="7359"/>
                    <a:pt x="2439" y="8372"/>
                    <a:pt x="3073" y="9164"/>
                  </a:cubicBezTo>
                  <a:cubicBezTo>
                    <a:pt x="4055" y="10431"/>
                    <a:pt x="5796" y="11032"/>
                    <a:pt x="6240" y="12648"/>
                  </a:cubicBezTo>
                  <a:cubicBezTo>
                    <a:pt x="6176" y="13028"/>
                    <a:pt x="5543" y="13629"/>
                    <a:pt x="5290" y="13724"/>
                  </a:cubicBezTo>
                  <a:cubicBezTo>
                    <a:pt x="5005" y="13851"/>
                    <a:pt x="4656" y="13851"/>
                    <a:pt x="4371" y="13914"/>
                  </a:cubicBezTo>
                  <a:cubicBezTo>
                    <a:pt x="3801" y="14073"/>
                    <a:pt x="3231" y="14199"/>
                    <a:pt x="2693" y="14389"/>
                  </a:cubicBezTo>
                  <a:cubicBezTo>
                    <a:pt x="2059" y="14643"/>
                    <a:pt x="1331" y="14959"/>
                    <a:pt x="951" y="15561"/>
                  </a:cubicBezTo>
                  <a:cubicBezTo>
                    <a:pt x="1" y="16923"/>
                    <a:pt x="824" y="19266"/>
                    <a:pt x="1838" y="20375"/>
                  </a:cubicBezTo>
                  <a:cubicBezTo>
                    <a:pt x="1838" y="20406"/>
                    <a:pt x="1901" y="20406"/>
                    <a:pt x="1901" y="20406"/>
                  </a:cubicBezTo>
                  <a:cubicBezTo>
                    <a:pt x="2693" y="21293"/>
                    <a:pt x="3896" y="21832"/>
                    <a:pt x="4973" y="21927"/>
                  </a:cubicBezTo>
                  <a:cubicBezTo>
                    <a:pt x="5029" y="21929"/>
                    <a:pt x="5085" y="21930"/>
                    <a:pt x="5141" y="21930"/>
                  </a:cubicBezTo>
                  <a:cubicBezTo>
                    <a:pt x="5968" y="21930"/>
                    <a:pt x="6765" y="21712"/>
                    <a:pt x="7507" y="21356"/>
                  </a:cubicBezTo>
                  <a:cubicBezTo>
                    <a:pt x="8562" y="20888"/>
                    <a:pt x="9725" y="19524"/>
                    <a:pt x="10947" y="19524"/>
                  </a:cubicBezTo>
                  <a:cubicBezTo>
                    <a:pt x="11045" y="19524"/>
                    <a:pt x="11144" y="19532"/>
                    <a:pt x="11243" y="19551"/>
                  </a:cubicBezTo>
                  <a:cubicBezTo>
                    <a:pt x="12447" y="20026"/>
                    <a:pt x="11782" y="22053"/>
                    <a:pt x="12067" y="23067"/>
                  </a:cubicBezTo>
                  <a:cubicBezTo>
                    <a:pt x="12257" y="23827"/>
                    <a:pt x="12732" y="24523"/>
                    <a:pt x="13365" y="24998"/>
                  </a:cubicBezTo>
                  <a:cubicBezTo>
                    <a:pt x="14170" y="25642"/>
                    <a:pt x="15244" y="26005"/>
                    <a:pt x="16310" y="26005"/>
                  </a:cubicBezTo>
                  <a:cubicBezTo>
                    <a:pt x="16921" y="26005"/>
                    <a:pt x="17530" y="25886"/>
                    <a:pt x="18084" y="25632"/>
                  </a:cubicBezTo>
                  <a:cubicBezTo>
                    <a:pt x="19414" y="25062"/>
                    <a:pt x="20428" y="23668"/>
                    <a:pt x="20459" y="22148"/>
                  </a:cubicBezTo>
                  <a:cubicBezTo>
                    <a:pt x="20491" y="21325"/>
                    <a:pt x="20269" y="20533"/>
                    <a:pt x="19826" y="19868"/>
                  </a:cubicBezTo>
                  <a:cubicBezTo>
                    <a:pt x="19256" y="18981"/>
                    <a:pt x="18306" y="18570"/>
                    <a:pt x="17672" y="17715"/>
                  </a:cubicBezTo>
                  <a:cubicBezTo>
                    <a:pt x="17850" y="17564"/>
                    <a:pt x="18364" y="17526"/>
                    <a:pt x="18922" y="17526"/>
                  </a:cubicBezTo>
                  <a:cubicBezTo>
                    <a:pt x="19499" y="17526"/>
                    <a:pt x="20123" y="17567"/>
                    <a:pt x="20468" y="17567"/>
                  </a:cubicBezTo>
                  <a:cubicBezTo>
                    <a:pt x="20562" y="17567"/>
                    <a:pt x="20635" y="17564"/>
                    <a:pt x="20681" y="17556"/>
                  </a:cubicBezTo>
                  <a:cubicBezTo>
                    <a:pt x="21314" y="17493"/>
                    <a:pt x="21948" y="17366"/>
                    <a:pt x="22549" y="17081"/>
                  </a:cubicBezTo>
                  <a:cubicBezTo>
                    <a:pt x="23753" y="16543"/>
                    <a:pt x="24418" y="15339"/>
                    <a:pt x="24576" y="14073"/>
                  </a:cubicBezTo>
                  <a:cubicBezTo>
                    <a:pt x="24734" y="12933"/>
                    <a:pt x="24481" y="11539"/>
                    <a:pt x="23278" y="11127"/>
                  </a:cubicBezTo>
                  <a:cubicBezTo>
                    <a:pt x="22945" y="11007"/>
                    <a:pt x="22579" y="10958"/>
                    <a:pt x="22194" y="10958"/>
                  </a:cubicBezTo>
                  <a:cubicBezTo>
                    <a:pt x="20856" y="10958"/>
                    <a:pt x="19307" y="11554"/>
                    <a:pt x="18274" y="11824"/>
                  </a:cubicBezTo>
                  <a:cubicBezTo>
                    <a:pt x="18242" y="11824"/>
                    <a:pt x="18211" y="11856"/>
                    <a:pt x="18211" y="11919"/>
                  </a:cubicBezTo>
                  <a:cubicBezTo>
                    <a:pt x="18168" y="11919"/>
                    <a:pt x="18126" y="11933"/>
                    <a:pt x="18075" y="11933"/>
                  </a:cubicBezTo>
                  <a:cubicBezTo>
                    <a:pt x="18049" y="11933"/>
                    <a:pt x="18021" y="11930"/>
                    <a:pt x="17989" y="11919"/>
                  </a:cubicBezTo>
                  <a:cubicBezTo>
                    <a:pt x="17926" y="11856"/>
                    <a:pt x="17831" y="11824"/>
                    <a:pt x="17799" y="11729"/>
                  </a:cubicBezTo>
                  <a:lnTo>
                    <a:pt x="17831" y="11729"/>
                  </a:lnTo>
                  <a:cubicBezTo>
                    <a:pt x="20047" y="10336"/>
                    <a:pt x="25495" y="7707"/>
                    <a:pt x="22834" y="4255"/>
                  </a:cubicBezTo>
                  <a:cubicBezTo>
                    <a:pt x="22249" y="3512"/>
                    <a:pt x="21295" y="3089"/>
                    <a:pt x="20337" y="3089"/>
                  </a:cubicBezTo>
                  <a:cubicBezTo>
                    <a:pt x="19948" y="3089"/>
                    <a:pt x="19558" y="3159"/>
                    <a:pt x="19192" y="3305"/>
                  </a:cubicBezTo>
                  <a:cubicBezTo>
                    <a:pt x="18401" y="3622"/>
                    <a:pt x="17799" y="4224"/>
                    <a:pt x="17261" y="4825"/>
                  </a:cubicBezTo>
                  <a:cubicBezTo>
                    <a:pt x="16769" y="5290"/>
                    <a:pt x="15168" y="7476"/>
                    <a:pt x="14108" y="7476"/>
                  </a:cubicBezTo>
                  <a:cubicBezTo>
                    <a:pt x="13940" y="7476"/>
                    <a:pt x="13785" y="7421"/>
                    <a:pt x="13650" y="7295"/>
                  </a:cubicBezTo>
                  <a:cubicBezTo>
                    <a:pt x="13017" y="6124"/>
                    <a:pt x="13397" y="4414"/>
                    <a:pt x="12985" y="3115"/>
                  </a:cubicBezTo>
                  <a:cubicBezTo>
                    <a:pt x="12605" y="2133"/>
                    <a:pt x="12067" y="1342"/>
                    <a:pt x="11180" y="772"/>
                  </a:cubicBezTo>
                  <a:cubicBezTo>
                    <a:pt x="10316" y="239"/>
                    <a:pt x="9308" y="1"/>
                    <a:pt x="8287" y="1"/>
                  </a:cubicBezTo>
                  <a:close/>
                </a:path>
              </a:pathLst>
            </a:custGeom>
            <a:solidFill>
              <a:schemeClr val="dk1"/>
            </a:solidFill>
            <a:ln w="71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74" name="Google Shape;1774;p51"/>
            <p:cNvSpPr/>
            <p:nvPr/>
          </p:nvSpPr>
          <p:spPr>
            <a:xfrm>
              <a:off x="4040255" y="686010"/>
              <a:ext cx="701322" cy="738952"/>
            </a:xfrm>
            <a:custGeom>
              <a:avLst/>
              <a:gdLst/>
              <a:ahLst/>
              <a:cxnLst/>
              <a:rect l="l" t="t" r="r" b="b"/>
              <a:pathLst>
                <a:path w="22328" h="23526" extrusionOk="0">
                  <a:moveTo>
                    <a:pt x="6771" y="493"/>
                  </a:moveTo>
                  <a:cubicBezTo>
                    <a:pt x="7342" y="493"/>
                    <a:pt x="7906" y="578"/>
                    <a:pt x="8425" y="751"/>
                  </a:cubicBezTo>
                  <a:cubicBezTo>
                    <a:pt x="9470" y="1067"/>
                    <a:pt x="10325" y="1764"/>
                    <a:pt x="10800" y="2778"/>
                  </a:cubicBezTo>
                  <a:cubicBezTo>
                    <a:pt x="11307" y="3759"/>
                    <a:pt x="11117" y="4741"/>
                    <a:pt x="11117" y="5818"/>
                  </a:cubicBezTo>
                  <a:cubicBezTo>
                    <a:pt x="11117" y="6736"/>
                    <a:pt x="11402" y="7465"/>
                    <a:pt x="12257" y="7845"/>
                  </a:cubicBezTo>
                  <a:cubicBezTo>
                    <a:pt x="12282" y="7853"/>
                    <a:pt x="12303" y="7857"/>
                    <a:pt x="12321" y="7857"/>
                  </a:cubicBezTo>
                  <a:cubicBezTo>
                    <a:pt x="12369" y="7857"/>
                    <a:pt x="12392" y="7828"/>
                    <a:pt x="12415" y="7781"/>
                  </a:cubicBezTo>
                  <a:cubicBezTo>
                    <a:pt x="12457" y="7802"/>
                    <a:pt x="12503" y="7809"/>
                    <a:pt x="12549" y="7809"/>
                  </a:cubicBezTo>
                  <a:cubicBezTo>
                    <a:pt x="12640" y="7809"/>
                    <a:pt x="12732" y="7781"/>
                    <a:pt x="12795" y="7781"/>
                  </a:cubicBezTo>
                  <a:cubicBezTo>
                    <a:pt x="13175" y="7750"/>
                    <a:pt x="13555" y="7560"/>
                    <a:pt x="13872" y="7306"/>
                  </a:cubicBezTo>
                  <a:cubicBezTo>
                    <a:pt x="14252" y="7116"/>
                    <a:pt x="14663" y="6831"/>
                    <a:pt x="15012" y="6515"/>
                  </a:cubicBezTo>
                  <a:cubicBezTo>
                    <a:pt x="15709" y="5881"/>
                    <a:pt x="16310" y="5153"/>
                    <a:pt x="17070" y="4583"/>
                  </a:cubicBezTo>
                  <a:cubicBezTo>
                    <a:pt x="17666" y="4162"/>
                    <a:pt x="18523" y="3781"/>
                    <a:pt x="19304" y="3781"/>
                  </a:cubicBezTo>
                  <a:cubicBezTo>
                    <a:pt x="19935" y="3781"/>
                    <a:pt x="20517" y="4030"/>
                    <a:pt x="20871" y="4709"/>
                  </a:cubicBezTo>
                  <a:cubicBezTo>
                    <a:pt x="22011" y="6895"/>
                    <a:pt x="17830" y="8826"/>
                    <a:pt x="16469" y="9586"/>
                  </a:cubicBezTo>
                  <a:cubicBezTo>
                    <a:pt x="15677" y="9998"/>
                    <a:pt x="15075" y="10600"/>
                    <a:pt x="15487" y="11518"/>
                  </a:cubicBezTo>
                  <a:cubicBezTo>
                    <a:pt x="15519" y="11835"/>
                    <a:pt x="15772" y="11898"/>
                    <a:pt x="16120" y="11962"/>
                  </a:cubicBezTo>
                  <a:cubicBezTo>
                    <a:pt x="16216" y="11974"/>
                    <a:pt x="16313" y="11979"/>
                    <a:pt x="16411" y="11979"/>
                  </a:cubicBezTo>
                  <a:cubicBezTo>
                    <a:pt x="17423" y="11979"/>
                    <a:pt x="18598" y="11397"/>
                    <a:pt x="19649" y="11397"/>
                  </a:cubicBezTo>
                  <a:cubicBezTo>
                    <a:pt x="20097" y="11397"/>
                    <a:pt x="20522" y="11502"/>
                    <a:pt x="20902" y="11803"/>
                  </a:cubicBezTo>
                  <a:cubicBezTo>
                    <a:pt x="22327" y="12943"/>
                    <a:pt x="21377" y="14685"/>
                    <a:pt x="19921" y="15192"/>
                  </a:cubicBezTo>
                  <a:cubicBezTo>
                    <a:pt x="19594" y="15309"/>
                    <a:pt x="19262" y="15352"/>
                    <a:pt x="18929" y="15352"/>
                  </a:cubicBezTo>
                  <a:cubicBezTo>
                    <a:pt x="18455" y="15352"/>
                    <a:pt x="17979" y="15266"/>
                    <a:pt x="17514" y="15192"/>
                  </a:cubicBezTo>
                  <a:cubicBezTo>
                    <a:pt x="17187" y="15140"/>
                    <a:pt x="16872" y="15104"/>
                    <a:pt x="16570" y="15104"/>
                  </a:cubicBezTo>
                  <a:cubicBezTo>
                    <a:pt x="16138" y="15104"/>
                    <a:pt x="15733" y="15177"/>
                    <a:pt x="15360" y="15382"/>
                  </a:cubicBezTo>
                  <a:cubicBezTo>
                    <a:pt x="15350" y="15371"/>
                    <a:pt x="15343" y="15368"/>
                    <a:pt x="15337" y="15368"/>
                  </a:cubicBezTo>
                  <a:cubicBezTo>
                    <a:pt x="15325" y="15368"/>
                    <a:pt x="15318" y="15382"/>
                    <a:pt x="15297" y="15382"/>
                  </a:cubicBezTo>
                  <a:cubicBezTo>
                    <a:pt x="15139" y="15508"/>
                    <a:pt x="15012" y="15603"/>
                    <a:pt x="14917" y="15698"/>
                  </a:cubicBezTo>
                  <a:cubicBezTo>
                    <a:pt x="14885" y="15698"/>
                    <a:pt x="14885" y="15698"/>
                    <a:pt x="14854" y="15762"/>
                  </a:cubicBezTo>
                  <a:lnTo>
                    <a:pt x="14854" y="15825"/>
                  </a:lnTo>
                  <a:cubicBezTo>
                    <a:pt x="14473" y="16775"/>
                    <a:pt x="16437" y="18295"/>
                    <a:pt x="16817" y="18770"/>
                  </a:cubicBezTo>
                  <a:cubicBezTo>
                    <a:pt x="18052" y="20132"/>
                    <a:pt x="17862" y="22254"/>
                    <a:pt x="15994" y="22982"/>
                  </a:cubicBezTo>
                  <a:cubicBezTo>
                    <a:pt x="15654" y="23121"/>
                    <a:pt x="15326" y="23184"/>
                    <a:pt x="15013" y="23184"/>
                  </a:cubicBezTo>
                  <a:cubicBezTo>
                    <a:pt x="13398" y="23184"/>
                    <a:pt x="12194" y="21507"/>
                    <a:pt x="12035" y="19942"/>
                  </a:cubicBezTo>
                  <a:cubicBezTo>
                    <a:pt x="11879" y="18483"/>
                    <a:pt x="11465" y="16959"/>
                    <a:pt x="10124" y="16959"/>
                  </a:cubicBezTo>
                  <a:cubicBezTo>
                    <a:pt x="9835" y="16959"/>
                    <a:pt x="9503" y="17030"/>
                    <a:pt x="9121" y="17187"/>
                  </a:cubicBezTo>
                  <a:cubicBezTo>
                    <a:pt x="8045" y="17599"/>
                    <a:pt x="7221" y="18454"/>
                    <a:pt x="6208" y="18992"/>
                  </a:cubicBezTo>
                  <a:cubicBezTo>
                    <a:pt x="5601" y="19339"/>
                    <a:pt x="4955" y="19507"/>
                    <a:pt x="4321" y="19507"/>
                  </a:cubicBezTo>
                  <a:cubicBezTo>
                    <a:pt x="3564" y="19507"/>
                    <a:pt x="2823" y="19267"/>
                    <a:pt x="2186" y="18802"/>
                  </a:cubicBezTo>
                  <a:cubicBezTo>
                    <a:pt x="1521" y="18010"/>
                    <a:pt x="729" y="17060"/>
                    <a:pt x="729" y="15984"/>
                  </a:cubicBezTo>
                  <a:cubicBezTo>
                    <a:pt x="666" y="14527"/>
                    <a:pt x="2091" y="14115"/>
                    <a:pt x="3294" y="13957"/>
                  </a:cubicBezTo>
                  <a:cubicBezTo>
                    <a:pt x="4244" y="13862"/>
                    <a:pt x="5353" y="13735"/>
                    <a:pt x="5986" y="12943"/>
                  </a:cubicBezTo>
                  <a:cubicBezTo>
                    <a:pt x="6525" y="12278"/>
                    <a:pt x="6461" y="11392"/>
                    <a:pt x="6018" y="10695"/>
                  </a:cubicBezTo>
                  <a:cubicBezTo>
                    <a:pt x="5226" y="9333"/>
                    <a:pt x="3706" y="8636"/>
                    <a:pt x="2914" y="7275"/>
                  </a:cubicBezTo>
                  <a:cubicBezTo>
                    <a:pt x="1901" y="5628"/>
                    <a:pt x="1774" y="3284"/>
                    <a:pt x="3231" y="1828"/>
                  </a:cubicBezTo>
                  <a:cubicBezTo>
                    <a:pt x="4114" y="945"/>
                    <a:pt x="5458" y="493"/>
                    <a:pt x="6771" y="493"/>
                  </a:cubicBezTo>
                  <a:close/>
                  <a:moveTo>
                    <a:pt x="6893" y="1"/>
                  </a:moveTo>
                  <a:cubicBezTo>
                    <a:pt x="4056" y="1"/>
                    <a:pt x="1535" y="1950"/>
                    <a:pt x="1774" y="5026"/>
                  </a:cubicBezTo>
                  <a:cubicBezTo>
                    <a:pt x="1901" y="6483"/>
                    <a:pt x="2693" y="7876"/>
                    <a:pt x="3769" y="8890"/>
                  </a:cubicBezTo>
                  <a:cubicBezTo>
                    <a:pt x="3833" y="8985"/>
                    <a:pt x="3928" y="9111"/>
                    <a:pt x="4054" y="9175"/>
                  </a:cubicBezTo>
                  <a:cubicBezTo>
                    <a:pt x="4783" y="9776"/>
                    <a:pt x="5701" y="10410"/>
                    <a:pt x="5891" y="11360"/>
                  </a:cubicBezTo>
                  <a:cubicBezTo>
                    <a:pt x="6303" y="13260"/>
                    <a:pt x="4118" y="13387"/>
                    <a:pt x="2946" y="13545"/>
                  </a:cubicBezTo>
                  <a:cubicBezTo>
                    <a:pt x="1869" y="13640"/>
                    <a:pt x="761" y="14020"/>
                    <a:pt x="412" y="15160"/>
                  </a:cubicBezTo>
                  <a:cubicBezTo>
                    <a:pt x="1" y="16332"/>
                    <a:pt x="634" y="17377"/>
                    <a:pt x="1394" y="18200"/>
                  </a:cubicBezTo>
                  <a:cubicBezTo>
                    <a:pt x="2160" y="19300"/>
                    <a:pt x="3172" y="19759"/>
                    <a:pt x="4240" y="19759"/>
                  </a:cubicBezTo>
                  <a:cubicBezTo>
                    <a:pt x="5202" y="19759"/>
                    <a:pt x="6210" y="19386"/>
                    <a:pt x="7126" y="18770"/>
                  </a:cubicBezTo>
                  <a:cubicBezTo>
                    <a:pt x="7728" y="18359"/>
                    <a:pt x="8266" y="17915"/>
                    <a:pt x="8900" y="17599"/>
                  </a:cubicBezTo>
                  <a:cubicBezTo>
                    <a:pt x="9257" y="17431"/>
                    <a:pt x="9626" y="17339"/>
                    <a:pt x="9971" y="17339"/>
                  </a:cubicBezTo>
                  <a:cubicBezTo>
                    <a:pt x="10608" y="17339"/>
                    <a:pt x="11167" y="17652"/>
                    <a:pt x="11433" y="18390"/>
                  </a:cubicBezTo>
                  <a:cubicBezTo>
                    <a:pt x="11592" y="18834"/>
                    <a:pt x="11592" y="19277"/>
                    <a:pt x="11655" y="19720"/>
                  </a:cubicBezTo>
                  <a:cubicBezTo>
                    <a:pt x="11750" y="20892"/>
                    <a:pt x="12003" y="21937"/>
                    <a:pt x="12953" y="22729"/>
                  </a:cubicBezTo>
                  <a:cubicBezTo>
                    <a:pt x="13575" y="23262"/>
                    <a:pt x="14329" y="23526"/>
                    <a:pt x="15067" y="23526"/>
                  </a:cubicBezTo>
                  <a:cubicBezTo>
                    <a:pt x="16170" y="23526"/>
                    <a:pt x="17236" y="22936"/>
                    <a:pt x="17767" y="21779"/>
                  </a:cubicBezTo>
                  <a:cubicBezTo>
                    <a:pt x="18210" y="20892"/>
                    <a:pt x="18147" y="19974"/>
                    <a:pt x="17609" y="19150"/>
                  </a:cubicBezTo>
                  <a:cubicBezTo>
                    <a:pt x="17260" y="18612"/>
                    <a:pt x="14410" y="16269"/>
                    <a:pt x="15392" y="15698"/>
                  </a:cubicBezTo>
                  <a:cubicBezTo>
                    <a:pt x="15455" y="15698"/>
                    <a:pt x="15487" y="15667"/>
                    <a:pt x="15487" y="15635"/>
                  </a:cubicBezTo>
                  <a:cubicBezTo>
                    <a:pt x="15811" y="15544"/>
                    <a:pt x="16137" y="15511"/>
                    <a:pt x="16465" y="15511"/>
                  </a:cubicBezTo>
                  <a:cubicBezTo>
                    <a:pt x="17276" y="15511"/>
                    <a:pt x="18097" y="15711"/>
                    <a:pt x="18920" y="15711"/>
                  </a:cubicBezTo>
                  <a:cubicBezTo>
                    <a:pt x="19032" y="15711"/>
                    <a:pt x="19144" y="15707"/>
                    <a:pt x="19256" y="15698"/>
                  </a:cubicBezTo>
                  <a:cubicBezTo>
                    <a:pt x="19572" y="15698"/>
                    <a:pt x="19889" y="15635"/>
                    <a:pt x="20206" y="15508"/>
                  </a:cubicBezTo>
                  <a:cubicBezTo>
                    <a:pt x="21092" y="15160"/>
                    <a:pt x="21947" y="14368"/>
                    <a:pt x="22106" y="13387"/>
                  </a:cubicBezTo>
                  <a:cubicBezTo>
                    <a:pt x="22201" y="12373"/>
                    <a:pt x="21662" y="11582"/>
                    <a:pt x="20744" y="11233"/>
                  </a:cubicBezTo>
                  <a:cubicBezTo>
                    <a:pt x="20206" y="11043"/>
                    <a:pt x="19604" y="11043"/>
                    <a:pt x="19129" y="11043"/>
                  </a:cubicBezTo>
                  <a:cubicBezTo>
                    <a:pt x="18854" y="11066"/>
                    <a:pt x="17235" y="11504"/>
                    <a:pt x="16386" y="11504"/>
                  </a:cubicBezTo>
                  <a:cubicBezTo>
                    <a:pt x="16062" y="11504"/>
                    <a:pt x="15849" y="11440"/>
                    <a:pt x="15867" y="11265"/>
                  </a:cubicBezTo>
                  <a:cubicBezTo>
                    <a:pt x="15867" y="11170"/>
                    <a:pt x="15835" y="11106"/>
                    <a:pt x="15772" y="11106"/>
                  </a:cubicBezTo>
                  <a:cubicBezTo>
                    <a:pt x="15677" y="9966"/>
                    <a:pt x="18179" y="9048"/>
                    <a:pt x="18844" y="8573"/>
                  </a:cubicBezTo>
                  <a:cubicBezTo>
                    <a:pt x="19509" y="8161"/>
                    <a:pt x="20237" y="7591"/>
                    <a:pt x="20744" y="6958"/>
                  </a:cubicBezTo>
                  <a:cubicBezTo>
                    <a:pt x="21504" y="6039"/>
                    <a:pt x="21821" y="4836"/>
                    <a:pt x="20807" y="3918"/>
                  </a:cubicBezTo>
                  <a:cubicBezTo>
                    <a:pt x="20350" y="3503"/>
                    <a:pt x="19802" y="3334"/>
                    <a:pt x="19240" y="3334"/>
                  </a:cubicBezTo>
                  <a:cubicBezTo>
                    <a:pt x="18557" y="3334"/>
                    <a:pt x="17851" y="3584"/>
                    <a:pt x="17260" y="3949"/>
                  </a:cubicBezTo>
                  <a:cubicBezTo>
                    <a:pt x="15582" y="4994"/>
                    <a:pt x="14473" y="7306"/>
                    <a:pt x="12352" y="7370"/>
                  </a:cubicBezTo>
                  <a:cubicBezTo>
                    <a:pt x="11148" y="6768"/>
                    <a:pt x="11687" y="5216"/>
                    <a:pt x="11623" y="4139"/>
                  </a:cubicBezTo>
                  <a:lnTo>
                    <a:pt x="11623" y="3981"/>
                  </a:lnTo>
                  <a:cubicBezTo>
                    <a:pt x="11560" y="3189"/>
                    <a:pt x="11243" y="2493"/>
                    <a:pt x="10800" y="1859"/>
                  </a:cubicBezTo>
                  <a:cubicBezTo>
                    <a:pt x="9976" y="751"/>
                    <a:pt x="8741" y="149"/>
                    <a:pt x="7411" y="22"/>
                  </a:cubicBezTo>
                  <a:cubicBezTo>
                    <a:pt x="7238" y="8"/>
                    <a:pt x="7065" y="1"/>
                    <a:pt x="6893" y="1"/>
                  </a:cubicBezTo>
                  <a:close/>
                </a:path>
              </a:pathLst>
            </a:custGeom>
            <a:solidFill>
              <a:schemeClr val="dk1"/>
            </a:solidFill>
            <a:ln w="71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75" name="Google Shape;1775;p51"/>
            <p:cNvSpPr/>
            <p:nvPr/>
          </p:nvSpPr>
          <p:spPr>
            <a:xfrm>
              <a:off x="4613237" y="1067359"/>
              <a:ext cx="92534" cy="79310"/>
            </a:xfrm>
            <a:custGeom>
              <a:avLst/>
              <a:gdLst/>
              <a:ahLst/>
              <a:cxnLst/>
              <a:rect l="l" t="t" r="r" b="b"/>
              <a:pathLst>
                <a:path w="2946" h="2525" extrusionOk="0">
                  <a:moveTo>
                    <a:pt x="1235" y="232"/>
                  </a:moveTo>
                  <a:cubicBezTo>
                    <a:pt x="1837" y="232"/>
                    <a:pt x="2692" y="391"/>
                    <a:pt x="2660" y="1151"/>
                  </a:cubicBezTo>
                  <a:cubicBezTo>
                    <a:pt x="2629" y="1626"/>
                    <a:pt x="1900" y="2196"/>
                    <a:pt x="1425" y="2259"/>
                  </a:cubicBezTo>
                  <a:cubicBezTo>
                    <a:pt x="1406" y="2260"/>
                    <a:pt x="1386" y="2261"/>
                    <a:pt x="1366" y="2261"/>
                  </a:cubicBezTo>
                  <a:cubicBezTo>
                    <a:pt x="877" y="2261"/>
                    <a:pt x="378" y="1889"/>
                    <a:pt x="317" y="1341"/>
                  </a:cubicBezTo>
                  <a:cubicBezTo>
                    <a:pt x="285" y="802"/>
                    <a:pt x="760" y="391"/>
                    <a:pt x="1235" y="232"/>
                  </a:cubicBezTo>
                  <a:close/>
                  <a:moveTo>
                    <a:pt x="1486" y="1"/>
                  </a:moveTo>
                  <a:cubicBezTo>
                    <a:pt x="1346" y="1"/>
                    <a:pt x="1208" y="15"/>
                    <a:pt x="1077" y="42"/>
                  </a:cubicBezTo>
                  <a:cubicBezTo>
                    <a:pt x="1045" y="42"/>
                    <a:pt x="982" y="74"/>
                    <a:pt x="982" y="106"/>
                  </a:cubicBezTo>
                  <a:cubicBezTo>
                    <a:pt x="443" y="232"/>
                    <a:pt x="0" y="866"/>
                    <a:pt x="95" y="1467"/>
                  </a:cubicBezTo>
                  <a:cubicBezTo>
                    <a:pt x="182" y="2075"/>
                    <a:pt x="798" y="2525"/>
                    <a:pt x="1387" y="2525"/>
                  </a:cubicBezTo>
                  <a:cubicBezTo>
                    <a:pt x="1443" y="2525"/>
                    <a:pt x="1498" y="2521"/>
                    <a:pt x="1552" y="2512"/>
                  </a:cubicBezTo>
                  <a:cubicBezTo>
                    <a:pt x="2185" y="2386"/>
                    <a:pt x="2945" y="1752"/>
                    <a:pt x="2914" y="1087"/>
                  </a:cubicBezTo>
                  <a:cubicBezTo>
                    <a:pt x="2861" y="327"/>
                    <a:pt x="2158" y="1"/>
                    <a:pt x="1486" y="1"/>
                  </a:cubicBezTo>
                  <a:close/>
                </a:path>
              </a:pathLst>
            </a:custGeom>
            <a:solidFill>
              <a:schemeClr val="dk1"/>
            </a:solidFill>
            <a:ln w="71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76" name="Google Shape;1776;p51"/>
            <p:cNvSpPr/>
            <p:nvPr/>
          </p:nvSpPr>
          <p:spPr>
            <a:xfrm>
              <a:off x="4061143" y="701056"/>
              <a:ext cx="680435" cy="713510"/>
            </a:xfrm>
            <a:custGeom>
              <a:avLst/>
              <a:gdLst/>
              <a:ahLst/>
              <a:cxnLst/>
              <a:rect l="l" t="t" r="r" b="b"/>
              <a:pathLst>
                <a:path w="21663" h="22716" extrusionOk="0">
                  <a:moveTo>
                    <a:pt x="18615" y="3599"/>
                  </a:moveTo>
                  <a:cubicBezTo>
                    <a:pt x="18985" y="3599"/>
                    <a:pt x="19324" y="3863"/>
                    <a:pt x="19351" y="4262"/>
                  </a:cubicBezTo>
                  <a:cubicBezTo>
                    <a:pt x="19414" y="4769"/>
                    <a:pt x="19002" y="5212"/>
                    <a:pt x="18527" y="5244"/>
                  </a:cubicBezTo>
                  <a:cubicBezTo>
                    <a:pt x="18490" y="5248"/>
                    <a:pt x="18452" y="5251"/>
                    <a:pt x="18414" y="5251"/>
                  </a:cubicBezTo>
                  <a:cubicBezTo>
                    <a:pt x="17927" y="5251"/>
                    <a:pt x="17362" y="4888"/>
                    <a:pt x="17450" y="4389"/>
                  </a:cubicBezTo>
                  <a:cubicBezTo>
                    <a:pt x="17514" y="3914"/>
                    <a:pt x="17989" y="3629"/>
                    <a:pt x="18400" y="3629"/>
                  </a:cubicBezTo>
                  <a:cubicBezTo>
                    <a:pt x="18472" y="3608"/>
                    <a:pt x="18544" y="3599"/>
                    <a:pt x="18615" y="3599"/>
                  </a:cubicBezTo>
                  <a:close/>
                  <a:moveTo>
                    <a:pt x="6413" y="930"/>
                  </a:moveTo>
                  <a:cubicBezTo>
                    <a:pt x="6597" y="930"/>
                    <a:pt x="6782" y="943"/>
                    <a:pt x="6968" y="968"/>
                  </a:cubicBezTo>
                  <a:cubicBezTo>
                    <a:pt x="7031" y="968"/>
                    <a:pt x="7031" y="1032"/>
                    <a:pt x="7031" y="1032"/>
                  </a:cubicBezTo>
                  <a:cubicBezTo>
                    <a:pt x="8678" y="1285"/>
                    <a:pt x="9913" y="2710"/>
                    <a:pt x="9723" y="4547"/>
                  </a:cubicBezTo>
                  <a:cubicBezTo>
                    <a:pt x="9514" y="6313"/>
                    <a:pt x="7748" y="7824"/>
                    <a:pt x="5977" y="7824"/>
                  </a:cubicBezTo>
                  <a:cubicBezTo>
                    <a:pt x="5875" y="7824"/>
                    <a:pt x="5772" y="7819"/>
                    <a:pt x="5670" y="7809"/>
                  </a:cubicBezTo>
                  <a:cubicBezTo>
                    <a:pt x="3801" y="7682"/>
                    <a:pt x="2503" y="5972"/>
                    <a:pt x="2693" y="4135"/>
                  </a:cubicBezTo>
                  <a:cubicBezTo>
                    <a:pt x="2894" y="2205"/>
                    <a:pt x="4564" y="930"/>
                    <a:pt x="6413" y="930"/>
                  </a:cubicBezTo>
                  <a:close/>
                  <a:moveTo>
                    <a:pt x="6791" y="8486"/>
                  </a:moveTo>
                  <a:cubicBezTo>
                    <a:pt x="6851" y="8486"/>
                    <a:pt x="6910" y="8492"/>
                    <a:pt x="6968" y="8506"/>
                  </a:cubicBezTo>
                  <a:cubicBezTo>
                    <a:pt x="7063" y="8506"/>
                    <a:pt x="7095" y="8569"/>
                    <a:pt x="7063" y="8601"/>
                  </a:cubicBezTo>
                  <a:cubicBezTo>
                    <a:pt x="7443" y="8727"/>
                    <a:pt x="7696" y="9202"/>
                    <a:pt x="7570" y="9614"/>
                  </a:cubicBezTo>
                  <a:cubicBezTo>
                    <a:pt x="7460" y="9944"/>
                    <a:pt x="7063" y="10203"/>
                    <a:pt x="6649" y="10203"/>
                  </a:cubicBezTo>
                  <a:cubicBezTo>
                    <a:pt x="6587" y="10203"/>
                    <a:pt x="6524" y="10197"/>
                    <a:pt x="6461" y="10184"/>
                  </a:cubicBezTo>
                  <a:cubicBezTo>
                    <a:pt x="6018" y="10057"/>
                    <a:pt x="5796" y="9519"/>
                    <a:pt x="5891" y="9107"/>
                  </a:cubicBezTo>
                  <a:cubicBezTo>
                    <a:pt x="6054" y="8726"/>
                    <a:pt x="6428" y="8486"/>
                    <a:pt x="6791" y="8486"/>
                  </a:cubicBezTo>
                  <a:close/>
                  <a:moveTo>
                    <a:pt x="11423" y="9567"/>
                  </a:moveTo>
                  <a:cubicBezTo>
                    <a:pt x="11916" y="9567"/>
                    <a:pt x="12413" y="9777"/>
                    <a:pt x="12732" y="10184"/>
                  </a:cubicBezTo>
                  <a:cubicBezTo>
                    <a:pt x="13238" y="10913"/>
                    <a:pt x="13017" y="12053"/>
                    <a:pt x="12225" y="12528"/>
                  </a:cubicBezTo>
                  <a:cubicBezTo>
                    <a:pt x="11979" y="12675"/>
                    <a:pt x="11699" y="12743"/>
                    <a:pt x="11419" y="12743"/>
                  </a:cubicBezTo>
                  <a:cubicBezTo>
                    <a:pt x="10798" y="12743"/>
                    <a:pt x="10175" y="12408"/>
                    <a:pt x="9913" y="11863"/>
                  </a:cubicBezTo>
                  <a:cubicBezTo>
                    <a:pt x="9628" y="11229"/>
                    <a:pt x="9818" y="10469"/>
                    <a:pt x="10293" y="10057"/>
                  </a:cubicBezTo>
                  <a:cubicBezTo>
                    <a:pt x="10293" y="9994"/>
                    <a:pt x="10293" y="9994"/>
                    <a:pt x="10357" y="9962"/>
                  </a:cubicBezTo>
                  <a:cubicBezTo>
                    <a:pt x="10650" y="9697"/>
                    <a:pt x="11035" y="9567"/>
                    <a:pt x="11423" y="9567"/>
                  </a:cubicBezTo>
                  <a:close/>
                  <a:moveTo>
                    <a:pt x="16644" y="12130"/>
                  </a:moveTo>
                  <a:cubicBezTo>
                    <a:pt x="16873" y="12130"/>
                    <a:pt x="17104" y="12254"/>
                    <a:pt x="17197" y="12464"/>
                  </a:cubicBezTo>
                  <a:cubicBezTo>
                    <a:pt x="17355" y="12749"/>
                    <a:pt x="17165" y="13098"/>
                    <a:pt x="16880" y="13224"/>
                  </a:cubicBezTo>
                  <a:cubicBezTo>
                    <a:pt x="16830" y="13239"/>
                    <a:pt x="16778" y="13247"/>
                    <a:pt x="16726" y="13247"/>
                  </a:cubicBezTo>
                  <a:cubicBezTo>
                    <a:pt x="16451" y="13247"/>
                    <a:pt x="16174" y="13047"/>
                    <a:pt x="16120" y="12781"/>
                  </a:cubicBezTo>
                  <a:cubicBezTo>
                    <a:pt x="16089" y="12591"/>
                    <a:pt x="16184" y="12369"/>
                    <a:pt x="16374" y="12274"/>
                  </a:cubicBezTo>
                  <a:cubicBezTo>
                    <a:pt x="16374" y="12211"/>
                    <a:pt x="16374" y="12179"/>
                    <a:pt x="16405" y="12179"/>
                  </a:cubicBezTo>
                  <a:cubicBezTo>
                    <a:pt x="16480" y="12146"/>
                    <a:pt x="16562" y="12130"/>
                    <a:pt x="16644" y="12130"/>
                  </a:cubicBezTo>
                  <a:close/>
                  <a:moveTo>
                    <a:pt x="19135" y="11631"/>
                  </a:moveTo>
                  <a:cubicBezTo>
                    <a:pt x="19777" y="11631"/>
                    <a:pt x="20496" y="11953"/>
                    <a:pt x="20522" y="12686"/>
                  </a:cubicBezTo>
                  <a:cubicBezTo>
                    <a:pt x="20554" y="13383"/>
                    <a:pt x="19762" y="14016"/>
                    <a:pt x="19161" y="14111"/>
                  </a:cubicBezTo>
                  <a:cubicBezTo>
                    <a:pt x="19088" y="14125"/>
                    <a:pt x="19015" y="14132"/>
                    <a:pt x="18943" y="14132"/>
                  </a:cubicBezTo>
                  <a:cubicBezTo>
                    <a:pt x="18357" y="14132"/>
                    <a:pt x="17820" y="13690"/>
                    <a:pt x="17735" y="13098"/>
                  </a:cubicBezTo>
                  <a:cubicBezTo>
                    <a:pt x="17640" y="12496"/>
                    <a:pt x="18052" y="11863"/>
                    <a:pt x="18654" y="11736"/>
                  </a:cubicBezTo>
                  <a:cubicBezTo>
                    <a:pt x="18654" y="11704"/>
                    <a:pt x="18686" y="11673"/>
                    <a:pt x="18749" y="11673"/>
                  </a:cubicBezTo>
                  <a:cubicBezTo>
                    <a:pt x="18870" y="11645"/>
                    <a:pt x="19001" y="11631"/>
                    <a:pt x="19135" y="11631"/>
                  </a:cubicBezTo>
                  <a:close/>
                  <a:moveTo>
                    <a:pt x="6284" y="15196"/>
                  </a:moveTo>
                  <a:cubicBezTo>
                    <a:pt x="6368" y="15196"/>
                    <a:pt x="6450" y="15222"/>
                    <a:pt x="6525" y="15283"/>
                  </a:cubicBezTo>
                  <a:cubicBezTo>
                    <a:pt x="6936" y="15378"/>
                    <a:pt x="7190" y="15821"/>
                    <a:pt x="7095" y="16233"/>
                  </a:cubicBezTo>
                  <a:cubicBezTo>
                    <a:pt x="7042" y="16572"/>
                    <a:pt x="6732" y="16804"/>
                    <a:pt x="6376" y="16804"/>
                  </a:cubicBezTo>
                  <a:cubicBezTo>
                    <a:pt x="6300" y="16804"/>
                    <a:pt x="6222" y="16794"/>
                    <a:pt x="6145" y="16771"/>
                  </a:cubicBezTo>
                  <a:cubicBezTo>
                    <a:pt x="5701" y="16708"/>
                    <a:pt x="5385" y="16265"/>
                    <a:pt x="5543" y="15821"/>
                  </a:cubicBezTo>
                  <a:cubicBezTo>
                    <a:pt x="5642" y="15547"/>
                    <a:pt x="5977" y="15196"/>
                    <a:pt x="6284" y="15196"/>
                  </a:cubicBezTo>
                  <a:close/>
                  <a:moveTo>
                    <a:pt x="2720" y="14447"/>
                  </a:moveTo>
                  <a:cubicBezTo>
                    <a:pt x="2847" y="14447"/>
                    <a:pt x="2976" y="14461"/>
                    <a:pt x="3104" y="14491"/>
                  </a:cubicBezTo>
                  <a:cubicBezTo>
                    <a:pt x="3136" y="14523"/>
                    <a:pt x="3136" y="14523"/>
                    <a:pt x="3136" y="14554"/>
                  </a:cubicBezTo>
                  <a:cubicBezTo>
                    <a:pt x="3195" y="14546"/>
                    <a:pt x="3254" y="14542"/>
                    <a:pt x="3312" y="14542"/>
                  </a:cubicBezTo>
                  <a:cubicBezTo>
                    <a:pt x="4153" y="14542"/>
                    <a:pt x="4840" y="15374"/>
                    <a:pt x="4751" y="16233"/>
                  </a:cubicBezTo>
                  <a:cubicBezTo>
                    <a:pt x="4692" y="17201"/>
                    <a:pt x="3872" y="17925"/>
                    <a:pt x="2971" y="17925"/>
                  </a:cubicBezTo>
                  <a:cubicBezTo>
                    <a:pt x="2900" y="17925"/>
                    <a:pt x="2828" y="17921"/>
                    <a:pt x="2756" y="17911"/>
                  </a:cubicBezTo>
                  <a:cubicBezTo>
                    <a:pt x="1711" y="17785"/>
                    <a:pt x="951" y="16930"/>
                    <a:pt x="1078" y="15885"/>
                  </a:cubicBezTo>
                  <a:cubicBezTo>
                    <a:pt x="1160" y="15035"/>
                    <a:pt x="1905" y="14447"/>
                    <a:pt x="2720" y="14447"/>
                  </a:cubicBezTo>
                  <a:close/>
                  <a:moveTo>
                    <a:pt x="14133" y="19592"/>
                  </a:moveTo>
                  <a:cubicBezTo>
                    <a:pt x="14754" y="19592"/>
                    <a:pt x="15376" y="20064"/>
                    <a:pt x="15487" y="20730"/>
                  </a:cubicBezTo>
                  <a:cubicBezTo>
                    <a:pt x="15582" y="21395"/>
                    <a:pt x="15107" y="22155"/>
                    <a:pt x="14379" y="22282"/>
                  </a:cubicBezTo>
                  <a:cubicBezTo>
                    <a:pt x="14307" y="22294"/>
                    <a:pt x="14236" y="22299"/>
                    <a:pt x="14165" y="22299"/>
                  </a:cubicBezTo>
                  <a:cubicBezTo>
                    <a:pt x="13488" y="22299"/>
                    <a:pt x="12890" y="21767"/>
                    <a:pt x="12890" y="21078"/>
                  </a:cubicBezTo>
                  <a:cubicBezTo>
                    <a:pt x="12795" y="20445"/>
                    <a:pt x="13238" y="19906"/>
                    <a:pt x="13777" y="19748"/>
                  </a:cubicBezTo>
                  <a:cubicBezTo>
                    <a:pt x="13777" y="19716"/>
                    <a:pt x="13777" y="19621"/>
                    <a:pt x="13872" y="19621"/>
                  </a:cubicBezTo>
                  <a:cubicBezTo>
                    <a:pt x="13958" y="19602"/>
                    <a:pt x="14046" y="19592"/>
                    <a:pt x="14133" y="19592"/>
                  </a:cubicBezTo>
                  <a:close/>
                  <a:moveTo>
                    <a:pt x="6010" y="1"/>
                  </a:moveTo>
                  <a:cubicBezTo>
                    <a:pt x="4718" y="1"/>
                    <a:pt x="3403" y="437"/>
                    <a:pt x="2534" y="1349"/>
                  </a:cubicBezTo>
                  <a:cubicBezTo>
                    <a:pt x="1109" y="2805"/>
                    <a:pt x="1236" y="5149"/>
                    <a:pt x="2218" y="6796"/>
                  </a:cubicBezTo>
                  <a:cubicBezTo>
                    <a:pt x="3041" y="8126"/>
                    <a:pt x="4529" y="8854"/>
                    <a:pt x="5321" y="10184"/>
                  </a:cubicBezTo>
                  <a:cubicBezTo>
                    <a:pt x="5701" y="10913"/>
                    <a:pt x="5796" y="11768"/>
                    <a:pt x="5258" y="12464"/>
                  </a:cubicBezTo>
                  <a:cubicBezTo>
                    <a:pt x="4624" y="13256"/>
                    <a:pt x="3516" y="13383"/>
                    <a:pt x="2566" y="13478"/>
                  </a:cubicBezTo>
                  <a:cubicBezTo>
                    <a:pt x="1426" y="13636"/>
                    <a:pt x="1" y="14048"/>
                    <a:pt x="1" y="15505"/>
                  </a:cubicBezTo>
                  <a:cubicBezTo>
                    <a:pt x="1" y="16581"/>
                    <a:pt x="792" y="17531"/>
                    <a:pt x="1458" y="18323"/>
                  </a:cubicBezTo>
                  <a:cubicBezTo>
                    <a:pt x="2095" y="18788"/>
                    <a:pt x="2836" y="19028"/>
                    <a:pt x="3598" y="19028"/>
                  </a:cubicBezTo>
                  <a:cubicBezTo>
                    <a:pt x="4236" y="19028"/>
                    <a:pt x="4890" y="18860"/>
                    <a:pt x="5511" y="18513"/>
                  </a:cubicBezTo>
                  <a:cubicBezTo>
                    <a:pt x="6493" y="17943"/>
                    <a:pt x="7316" y="17120"/>
                    <a:pt x="8393" y="16676"/>
                  </a:cubicBezTo>
                  <a:cubicBezTo>
                    <a:pt x="8770" y="16529"/>
                    <a:pt x="9097" y="16462"/>
                    <a:pt x="9383" y="16462"/>
                  </a:cubicBezTo>
                  <a:cubicBezTo>
                    <a:pt x="10754" y="16462"/>
                    <a:pt x="11155" y="17995"/>
                    <a:pt x="11338" y="19463"/>
                  </a:cubicBezTo>
                  <a:cubicBezTo>
                    <a:pt x="11523" y="21023"/>
                    <a:pt x="12680" y="22716"/>
                    <a:pt x="14292" y="22716"/>
                  </a:cubicBezTo>
                  <a:cubicBezTo>
                    <a:pt x="14610" y="22716"/>
                    <a:pt x="14947" y="22650"/>
                    <a:pt x="15297" y="22503"/>
                  </a:cubicBezTo>
                  <a:cubicBezTo>
                    <a:pt x="17134" y="21712"/>
                    <a:pt x="17387" y="19653"/>
                    <a:pt x="16120" y="18260"/>
                  </a:cubicBezTo>
                  <a:cubicBezTo>
                    <a:pt x="15709" y="17785"/>
                    <a:pt x="13777" y="16296"/>
                    <a:pt x="14125" y="15346"/>
                  </a:cubicBezTo>
                  <a:cubicBezTo>
                    <a:pt x="14093" y="15314"/>
                    <a:pt x="14093" y="15314"/>
                    <a:pt x="14125" y="15251"/>
                  </a:cubicBezTo>
                  <a:cubicBezTo>
                    <a:pt x="14189" y="15251"/>
                    <a:pt x="14189" y="15251"/>
                    <a:pt x="14220" y="15219"/>
                  </a:cubicBezTo>
                  <a:cubicBezTo>
                    <a:pt x="14284" y="15093"/>
                    <a:pt x="14410" y="14998"/>
                    <a:pt x="14569" y="14903"/>
                  </a:cubicBezTo>
                  <a:lnTo>
                    <a:pt x="14664" y="14903"/>
                  </a:lnTo>
                  <a:cubicBezTo>
                    <a:pt x="15046" y="14712"/>
                    <a:pt x="15463" y="14647"/>
                    <a:pt x="15900" y="14647"/>
                  </a:cubicBezTo>
                  <a:cubicBezTo>
                    <a:pt x="16188" y="14647"/>
                    <a:pt x="16484" y="14675"/>
                    <a:pt x="16785" y="14713"/>
                  </a:cubicBezTo>
                  <a:cubicBezTo>
                    <a:pt x="17296" y="14751"/>
                    <a:pt x="17796" y="14834"/>
                    <a:pt x="18284" y="14834"/>
                  </a:cubicBezTo>
                  <a:cubicBezTo>
                    <a:pt x="18613" y="14834"/>
                    <a:pt x="18937" y="14796"/>
                    <a:pt x="19256" y="14681"/>
                  </a:cubicBezTo>
                  <a:cubicBezTo>
                    <a:pt x="20681" y="14206"/>
                    <a:pt x="21662" y="12433"/>
                    <a:pt x="20237" y="11261"/>
                  </a:cubicBezTo>
                  <a:cubicBezTo>
                    <a:pt x="19882" y="10966"/>
                    <a:pt x="19474" y="10861"/>
                    <a:pt x="19037" y="10861"/>
                  </a:cubicBezTo>
                  <a:cubicBezTo>
                    <a:pt x="17963" y="10861"/>
                    <a:pt x="16715" y="11495"/>
                    <a:pt x="15640" y="11495"/>
                  </a:cubicBezTo>
                  <a:cubicBezTo>
                    <a:pt x="15556" y="11495"/>
                    <a:pt x="15474" y="11491"/>
                    <a:pt x="15392" y="11483"/>
                  </a:cubicBezTo>
                  <a:cubicBezTo>
                    <a:pt x="15075" y="11419"/>
                    <a:pt x="14822" y="11356"/>
                    <a:pt x="14759" y="11039"/>
                  </a:cubicBezTo>
                  <a:cubicBezTo>
                    <a:pt x="14379" y="10121"/>
                    <a:pt x="15012" y="9519"/>
                    <a:pt x="15772" y="9107"/>
                  </a:cubicBezTo>
                  <a:cubicBezTo>
                    <a:pt x="17070" y="8347"/>
                    <a:pt x="21314" y="6352"/>
                    <a:pt x="20142" y="4230"/>
                  </a:cubicBezTo>
                  <a:cubicBezTo>
                    <a:pt x="19774" y="3551"/>
                    <a:pt x="19185" y="3302"/>
                    <a:pt x="18552" y="3302"/>
                  </a:cubicBezTo>
                  <a:cubicBezTo>
                    <a:pt x="17769" y="3302"/>
                    <a:pt x="16920" y="3683"/>
                    <a:pt x="16342" y="4104"/>
                  </a:cubicBezTo>
                  <a:cubicBezTo>
                    <a:pt x="15614" y="4705"/>
                    <a:pt x="15012" y="5402"/>
                    <a:pt x="14284" y="6036"/>
                  </a:cubicBezTo>
                  <a:cubicBezTo>
                    <a:pt x="13935" y="6352"/>
                    <a:pt x="13555" y="6637"/>
                    <a:pt x="13143" y="6827"/>
                  </a:cubicBezTo>
                  <a:cubicBezTo>
                    <a:pt x="12827" y="7081"/>
                    <a:pt x="12478" y="7271"/>
                    <a:pt x="12067" y="7302"/>
                  </a:cubicBezTo>
                  <a:lnTo>
                    <a:pt x="11718" y="7302"/>
                  </a:lnTo>
                  <a:cubicBezTo>
                    <a:pt x="11696" y="7324"/>
                    <a:pt x="11675" y="7361"/>
                    <a:pt x="11632" y="7361"/>
                  </a:cubicBezTo>
                  <a:cubicBezTo>
                    <a:pt x="11613" y="7361"/>
                    <a:pt x="11589" y="7354"/>
                    <a:pt x="11560" y="7334"/>
                  </a:cubicBezTo>
                  <a:cubicBezTo>
                    <a:pt x="10705" y="6986"/>
                    <a:pt x="10420" y="6226"/>
                    <a:pt x="10420" y="5339"/>
                  </a:cubicBezTo>
                  <a:cubicBezTo>
                    <a:pt x="10420" y="4262"/>
                    <a:pt x="10610" y="3280"/>
                    <a:pt x="10103" y="2299"/>
                  </a:cubicBezTo>
                  <a:cubicBezTo>
                    <a:pt x="9628" y="1349"/>
                    <a:pt x="8741" y="620"/>
                    <a:pt x="7728" y="272"/>
                  </a:cubicBezTo>
                  <a:cubicBezTo>
                    <a:pt x="7190" y="93"/>
                    <a:pt x="6603" y="1"/>
                    <a:pt x="6010" y="1"/>
                  </a:cubicBezTo>
                  <a:close/>
                </a:path>
              </a:pathLst>
            </a:custGeom>
            <a:solidFill>
              <a:schemeClr val="accent1"/>
            </a:solidFill>
            <a:ln w="71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77" name="Google Shape;1777;p51"/>
            <p:cNvSpPr/>
            <p:nvPr/>
          </p:nvSpPr>
          <p:spPr>
            <a:xfrm>
              <a:off x="4623162" y="1073641"/>
              <a:ext cx="73656" cy="63731"/>
            </a:xfrm>
            <a:custGeom>
              <a:avLst/>
              <a:gdLst/>
              <a:ahLst/>
              <a:cxnLst/>
              <a:rect l="l" t="t" r="r" b="b"/>
              <a:pathLst>
                <a:path w="2345" h="2029" extrusionOk="0">
                  <a:moveTo>
                    <a:pt x="919" y="1"/>
                  </a:moveTo>
                  <a:cubicBezTo>
                    <a:pt x="444" y="159"/>
                    <a:pt x="1" y="571"/>
                    <a:pt x="64" y="1109"/>
                  </a:cubicBezTo>
                  <a:cubicBezTo>
                    <a:pt x="95" y="1599"/>
                    <a:pt x="598" y="2029"/>
                    <a:pt x="1118" y="2029"/>
                  </a:cubicBezTo>
                  <a:cubicBezTo>
                    <a:pt x="1136" y="2029"/>
                    <a:pt x="1154" y="2028"/>
                    <a:pt x="1173" y="2027"/>
                  </a:cubicBezTo>
                  <a:cubicBezTo>
                    <a:pt x="1648" y="1996"/>
                    <a:pt x="2313" y="1426"/>
                    <a:pt x="2344" y="919"/>
                  </a:cubicBezTo>
                  <a:cubicBezTo>
                    <a:pt x="2344" y="159"/>
                    <a:pt x="1521" y="1"/>
                    <a:pt x="919" y="1"/>
                  </a:cubicBezTo>
                  <a:close/>
                </a:path>
              </a:pathLst>
            </a:custGeom>
            <a:solidFill>
              <a:schemeClr val="accent3"/>
            </a:solidFill>
            <a:ln w="71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78" name="Google Shape;1778;p51"/>
            <p:cNvSpPr/>
            <p:nvPr/>
          </p:nvSpPr>
          <p:spPr>
            <a:xfrm>
              <a:off x="4606358" y="813127"/>
              <a:ext cx="62600" cy="52706"/>
            </a:xfrm>
            <a:custGeom>
              <a:avLst/>
              <a:gdLst/>
              <a:ahLst/>
              <a:cxnLst/>
              <a:rect l="l" t="t" r="r" b="b"/>
              <a:pathLst>
                <a:path w="1993" h="1678" extrusionOk="0">
                  <a:moveTo>
                    <a:pt x="979" y="187"/>
                  </a:moveTo>
                  <a:cubicBezTo>
                    <a:pt x="979" y="219"/>
                    <a:pt x="1011" y="219"/>
                    <a:pt x="1074" y="219"/>
                  </a:cubicBezTo>
                  <a:cubicBezTo>
                    <a:pt x="1110" y="213"/>
                    <a:pt x="1146" y="209"/>
                    <a:pt x="1182" y="209"/>
                  </a:cubicBezTo>
                  <a:cubicBezTo>
                    <a:pt x="1496" y="209"/>
                    <a:pt x="1799" y="451"/>
                    <a:pt x="1771" y="821"/>
                  </a:cubicBezTo>
                  <a:cubicBezTo>
                    <a:pt x="1741" y="1179"/>
                    <a:pt x="1429" y="1425"/>
                    <a:pt x="1075" y="1425"/>
                  </a:cubicBezTo>
                  <a:cubicBezTo>
                    <a:pt x="1054" y="1425"/>
                    <a:pt x="1032" y="1424"/>
                    <a:pt x="1011" y="1422"/>
                  </a:cubicBezTo>
                  <a:cubicBezTo>
                    <a:pt x="631" y="1359"/>
                    <a:pt x="124" y="1011"/>
                    <a:pt x="377" y="567"/>
                  </a:cubicBezTo>
                  <a:cubicBezTo>
                    <a:pt x="536" y="377"/>
                    <a:pt x="757" y="251"/>
                    <a:pt x="979" y="187"/>
                  </a:cubicBezTo>
                  <a:close/>
                  <a:moveTo>
                    <a:pt x="1221" y="1"/>
                  </a:moveTo>
                  <a:cubicBezTo>
                    <a:pt x="1153" y="1"/>
                    <a:pt x="1082" y="10"/>
                    <a:pt x="1011" y="29"/>
                  </a:cubicBezTo>
                  <a:cubicBezTo>
                    <a:pt x="599" y="61"/>
                    <a:pt x="156" y="282"/>
                    <a:pt x="61" y="789"/>
                  </a:cubicBezTo>
                  <a:cubicBezTo>
                    <a:pt x="0" y="1335"/>
                    <a:pt x="579" y="1678"/>
                    <a:pt x="1073" y="1678"/>
                  </a:cubicBezTo>
                  <a:cubicBezTo>
                    <a:pt x="1095" y="1678"/>
                    <a:pt x="1116" y="1677"/>
                    <a:pt x="1137" y="1676"/>
                  </a:cubicBezTo>
                  <a:cubicBezTo>
                    <a:pt x="1613" y="1644"/>
                    <a:pt x="1993" y="1201"/>
                    <a:pt x="1961" y="694"/>
                  </a:cubicBezTo>
                  <a:cubicBezTo>
                    <a:pt x="1934" y="290"/>
                    <a:pt x="1610" y="1"/>
                    <a:pt x="1221" y="1"/>
                  </a:cubicBezTo>
                  <a:close/>
                </a:path>
              </a:pathLst>
            </a:custGeom>
            <a:solidFill>
              <a:schemeClr val="dk1"/>
            </a:solidFill>
            <a:ln w="71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79" name="Google Shape;1779;p51"/>
            <p:cNvSpPr/>
            <p:nvPr/>
          </p:nvSpPr>
          <p:spPr>
            <a:xfrm>
              <a:off x="4611226" y="819691"/>
              <a:ext cx="51669" cy="39137"/>
            </a:xfrm>
            <a:custGeom>
              <a:avLst/>
              <a:gdLst/>
              <a:ahLst/>
              <a:cxnLst/>
              <a:rect l="l" t="t" r="r" b="b"/>
              <a:pathLst>
                <a:path w="1645" h="1246" extrusionOk="0">
                  <a:moveTo>
                    <a:pt x="1027" y="0"/>
                  </a:moveTo>
                  <a:cubicBezTo>
                    <a:pt x="991" y="0"/>
                    <a:pt x="955" y="4"/>
                    <a:pt x="919" y="10"/>
                  </a:cubicBezTo>
                  <a:cubicBezTo>
                    <a:pt x="898" y="21"/>
                    <a:pt x="880" y="24"/>
                    <a:pt x="866" y="24"/>
                  </a:cubicBezTo>
                  <a:cubicBezTo>
                    <a:pt x="838" y="24"/>
                    <a:pt x="824" y="10"/>
                    <a:pt x="824" y="10"/>
                  </a:cubicBezTo>
                  <a:cubicBezTo>
                    <a:pt x="602" y="42"/>
                    <a:pt x="349" y="200"/>
                    <a:pt x="222" y="422"/>
                  </a:cubicBezTo>
                  <a:cubicBezTo>
                    <a:pt x="1" y="833"/>
                    <a:pt x="476" y="1213"/>
                    <a:pt x="856" y="1245"/>
                  </a:cubicBezTo>
                  <a:cubicBezTo>
                    <a:pt x="1236" y="1245"/>
                    <a:pt x="1584" y="992"/>
                    <a:pt x="1616" y="612"/>
                  </a:cubicBezTo>
                  <a:cubicBezTo>
                    <a:pt x="1644" y="242"/>
                    <a:pt x="1341" y="0"/>
                    <a:pt x="1027" y="0"/>
                  </a:cubicBezTo>
                  <a:close/>
                </a:path>
              </a:pathLst>
            </a:custGeom>
            <a:solidFill>
              <a:schemeClr val="accent3"/>
            </a:solidFill>
            <a:ln w="71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80" name="Google Shape;1780;p51"/>
            <p:cNvSpPr/>
            <p:nvPr/>
          </p:nvSpPr>
          <p:spPr>
            <a:xfrm>
              <a:off x="4567472" y="1081462"/>
              <a:ext cx="38823" cy="35682"/>
            </a:xfrm>
            <a:custGeom>
              <a:avLst/>
              <a:gdLst/>
              <a:ahLst/>
              <a:cxnLst/>
              <a:rect l="l" t="t" r="r" b="b"/>
              <a:pathLst>
                <a:path w="1236" h="1136" extrusionOk="0">
                  <a:moveTo>
                    <a:pt x="602" y="195"/>
                  </a:moveTo>
                  <a:cubicBezTo>
                    <a:pt x="919" y="258"/>
                    <a:pt x="1077" y="638"/>
                    <a:pt x="760" y="860"/>
                  </a:cubicBezTo>
                  <a:cubicBezTo>
                    <a:pt x="711" y="900"/>
                    <a:pt x="652" y="918"/>
                    <a:pt x="590" y="918"/>
                  </a:cubicBezTo>
                  <a:cubicBezTo>
                    <a:pt x="455" y="918"/>
                    <a:pt x="309" y="832"/>
                    <a:pt x="222" y="702"/>
                  </a:cubicBezTo>
                  <a:cubicBezTo>
                    <a:pt x="127" y="417"/>
                    <a:pt x="349" y="227"/>
                    <a:pt x="602" y="195"/>
                  </a:cubicBezTo>
                  <a:close/>
                  <a:moveTo>
                    <a:pt x="577" y="0"/>
                  </a:moveTo>
                  <a:cubicBezTo>
                    <a:pt x="489" y="0"/>
                    <a:pt x="400" y="22"/>
                    <a:pt x="317" y="68"/>
                  </a:cubicBezTo>
                  <a:cubicBezTo>
                    <a:pt x="285" y="100"/>
                    <a:pt x="285" y="100"/>
                    <a:pt x="285" y="163"/>
                  </a:cubicBezTo>
                  <a:cubicBezTo>
                    <a:pt x="127" y="258"/>
                    <a:pt x="0" y="480"/>
                    <a:pt x="32" y="670"/>
                  </a:cubicBezTo>
                  <a:cubicBezTo>
                    <a:pt x="85" y="936"/>
                    <a:pt x="363" y="1136"/>
                    <a:pt x="638" y="1136"/>
                  </a:cubicBezTo>
                  <a:cubicBezTo>
                    <a:pt x="690" y="1136"/>
                    <a:pt x="742" y="1128"/>
                    <a:pt x="792" y="1113"/>
                  </a:cubicBezTo>
                  <a:cubicBezTo>
                    <a:pt x="1077" y="987"/>
                    <a:pt x="1235" y="638"/>
                    <a:pt x="1109" y="353"/>
                  </a:cubicBezTo>
                  <a:cubicBezTo>
                    <a:pt x="997" y="129"/>
                    <a:pt x="789" y="0"/>
                    <a:pt x="577" y="0"/>
                  </a:cubicBezTo>
                  <a:close/>
                </a:path>
              </a:pathLst>
            </a:custGeom>
            <a:solidFill>
              <a:schemeClr val="dk1"/>
            </a:solidFill>
            <a:ln w="71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81" name="Google Shape;1781;p51"/>
            <p:cNvSpPr/>
            <p:nvPr/>
          </p:nvSpPr>
          <p:spPr>
            <a:xfrm>
              <a:off x="4571430" y="1088561"/>
              <a:ext cx="30876" cy="22961"/>
            </a:xfrm>
            <a:custGeom>
              <a:avLst/>
              <a:gdLst/>
              <a:ahLst/>
              <a:cxnLst/>
              <a:rect l="l" t="t" r="r" b="b"/>
              <a:pathLst>
                <a:path w="983" h="731" extrusionOk="0">
                  <a:moveTo>
                    <a:pt x="508" y="1"/>
                  </a:moveTo>
                  <a:cubicBezTo>
                    <a:pt x="223" y="1"/>
                    <a:pt x="1" y="254"/>
                    <a:pt x="159" y="507"/>
                  </a:cubicBezTo>
                  <a:cubicBezTo>
                    <a:pt x="201" y="653"/>
                    <a:pt x="338" y="730"/>
                    <a:pt x="472" y="730"/>
                  </a:cubicBezTo>
                  <a:cubicBezTo>
                    <a:pt x="542" y="730"/>
                    <a:pt x="612" y="709"/>
                    <a:pt x="666" y="666"/>
                  </a:cubicBezTo>
                  <a:cubicBezTo>
                    <a:pt x="983" y="444"/>
                    <a:pt x="793" y="96"/>
                    <a:pt x="508" y="1"/>
                  </a:cubicBezTo>
                  <a:close/>
                </a:path>
              </a:pathLst>
            </a:custGeom>
            <a:solidFill>
              <a:schemeClr val="accent3"/>
            </a:solidFill>
            <a:ln w="71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82" name="Google Shape;1782;p51"/>
            <p:cNvSpPr/>
            <p:nvPr/>
          </p:nvSpPr>
          <p:spPr>
            <a:xfrm>
              <a:off x="4461024" y="1316440"/>
              <a:ext cx="89550" cy="85058"/>
            </a:xfrm>
            <a:custGeom>
              <a:avLst/>
              <a:gdLst/>
              <a:ahLst/>
              <a:cxnLst/>
              <a:rect l="l" t="t" r="r" b="b"/>
              <a:pathLst>
                <a:path w="2851" h="2708" extrusionOk="0">
                  <a:moveTo>
                    <a:pt x="1331" y="219"/>
                  </a:moveTo>
                  <a:cubicBezTo>
                    <a:pt x="1806" y="283"/>
                    <a:pt x="2281" y="504"/>
                    <a:pt x="2439" y="980"/>
                  </a:cubicBezTo>
                  <a:cubicBezTo>
                    <a:pt x="2629" y="1613"/>
                    <a:pt x="2249" y="2278"/>
                    <a:pt x="1616" y="2405"/>
                  </a:cubicBezTo>
                  <a:cubicBezTo>
                    <a:pt x="1546" y="2419"/>
                    <a:pt x="1476" y="2426"/>
                    <a:pt x="1407" y="2426"/>
                  </a:cubicBezTo>
                  <a:cubicBezTo>
                    <a:pt x="876" y="2426"/>
                    <a:pt x="377" y="2015"/>
                    <a:pt x="349" y="1455"/>
                  </a:cubicBezTo>
                  <a:cubicBezTo>
                    <a:pt x="254" y="821"/>
                    <a:pt x="729" y="346"/>
                    <a:pt x="1331" y="219"/>
                  </a:cubicBezTo>
                  <a:close/>
                  <a:moveTo>
                    <a:pt x="1328" y="0"/>
                  </a:moveTo>
                  <a:cubicBezTo>
                    <a:pt x="1234" y="0"/>
                    <a:pt x="1140" y="10"/>
                    <a:pt x="1046" y="29"/>
                  </a:cubicBezTo>
                  <a:cubicBezTo>
                    <a:pt x="982" y="29"/>
                    <a:pt x="982" y="124"/>
                    <a:pt x="982" y="156"/>
                  </a:cubicBezTo>
                  <a:cubicBezTo>
                    <a:pt x="412" y="314"/>
                    <a:pt x="1" y="916"/>
                    <a:pt x="64" y="1486"/>
                  </a:cubicBezTo>
                  <a:cubicBezTo>
                    <a:pt x="150" y="2175"/>
                    <a:pt x="756" y="2707"/>
                    <a:pt x="1411" y="2707"/>
                  </a:cubicBezTo>
                  <a:cubicBezTo>
                    <a:pt x="1479" y="2707"/>
                    <a:pt x="1547" y="2702"/>
                    <a:pt x="1616" y="2690"/>
                  </a:cubicBezTo>
                  <a:cubicBezTo>
                    <a:pt x="2313" y="2563"/>
                    <a:pt x="2851" y="1803"/>
                    <a:pt x="2724" y="1138"/>
                  </a:cubicBezTo>
                  <a:cubicBezTo>
                    <a:pt x="2613" y="472"/>
                    <a:pt x="1992" y="0"/>
                    <a:pt x="1328" y="0"/>
                  </a:cubicBezTo>
                  <a:close/>
                </a:path>
              </a:pathLst>
            </a:custGeom>
            <a:solidFill>
              <a:schemeClr val="dk1"/>
            </a:solidFill>
            <a:ln w="71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83" name="Google Shape;1783;p51"/>
            <p:cNvSpPr/>
            <p:nvPr/>
          </p:nvSpPr>
          <p:spPr>
            <a:xfrm>
              <a:off x="4469002" y="1325298"/>
              <a:ext cx="74630" cy="68317"/>
            </a:xfrm>
            <a:custGeom>
              <a:avLst/>
              <a:gdLst/>
              <a:ahLst/>
              <a:cxnLst/>
              <a:rect l="l" t="t" r="r" b="b"/>
              <a:pathLst>
                <a:path w="2376" h="2175" extrusionOk="0">
                  <a:moveTo>
                    <a:pt x="1077" y="1"/>
                  </a:moveTo>
                  <a:cubicBezTo>
                    <a:pt x="538" y="96"/>
                    <a:pt x="0" y="571"/>
                    <a:pt x="95" y="1204"/>
                  </a:cubicBezTo>
                  <a:cubicBezTo>
                    <a:pt x="151" y="1740"/>
                    <a:pt x="634" y="2175"/>
                    <a:pt x="1164" y="2175"/>
                  </a:cubicBezTo>
                  <a:cubicBezTo>
                    <a:pt x="1229" y="2175"/>
                    <a:pt x="1296" y="2168"/>
                    <a:pt x="1362" y="2154"/>
                  </a:cubicBezTo>
                  <a:cubicBezTo>
                    <a:pt x="1964" y="2059"/>
                    <a:pt x="2375" y="1331"/>
                    <a:pt x="2185" y="729"/>
                  </a:cubicBezTo>
                  <a:cubicBezTo>
                    <a:pt x="2027" y="222"/>
                    <a:pt x="1552" y="1"/>
                    <a:pt x="1077" y="1"/>
                  </a:cubicBezTo>
                  <a:close/>
                </a:path>
              </a:pathLst>
            </a:custGeom>
            <a:solidFill>
              <a:schemeClr val="accent3"/>
            </a:solidFill>
            <a:ln w="71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84" name="Google Shape;1784;p51"/>
            <p:cNvSpPr/>
            <p:nvPr/>
          </p:nvSpPr>
          <p:spPr>
            <a:xfrm>
              <a:off x="4363559" y="1000048"/>
              <a:ext cx="113422" cy="100261"/>
            </a:xfrm>
            <a:custGeom>
              <a:avLst/>
              <a:gdLst/>
              <a:ahLst/>
              <a:cxnLst/>
              <a:rect l="l" t="t" r="r" b="b"/>
              <a:pathLst>
                <a:path w="3611" h="3192" extrusionOk="0">
                  <a:moveTo>
                    <a:pt x="1775" y="294"/>
                  </a:moveTo>
                  <a:cubicBezTo>
                    <a:pt x="2162" y="294"/>
                    <a:pt x="2547" y="439"/>
                    <a:pt x="2819" y="728"/>
                  </a:cubicBezTo>
                  <a:cubicBezTo>
                    <a:pt x="3357" y="1330"/>
                    <a:pt x="3167" y="2375"/>
                    <a:pt x="2502" y="2787"/>
                  </a:cubicBezTo>
                  <a:cubicBezTo>
                    <a:pt x="2283" y="2907"/>
                    <a:pt x="2041" y="2963"/>
                    <a:pt x="1803" y="2963"/>
                  </a:cubicBezTo>
                  <a:cubicBezTo>
                    <a:pt x="1283" y="2963"/>
                    <a:pt x="777" y="2694"/>
                    <a:pt x="539" y="2217"/>
                  </a:cubicBezTo>
                  <a:cubicBezTo>
                    <a:pt x="285" y="1647"/>
                    <a:pt x="475" y="950"/>
                    <a:pt x="950" y="538"/>
                  </a:cubicBezTo>
                  <a:cubicBezTo>
                    <a:pt x="1195" y="376"/>
                    <a:pt x="1485" y="294"/>
                    <a:pt x="1775" y="294"/>
                  </a:cubicBezTo>
                  <a:close/>
                  <a:moveTo>
                    <a:pt x="1802" y="1"/>
                  </a:moveTo>
                  <a:cubicBezTo>
                    <a:pt x="1412" y="1"/>
                    <a:pt x="1018" y="129"/>
                    <a:pt x="697" y="380"/>
                  </a:cubicBezTo>
                  <a:cubicBezTo>
                    <a:pt x="665" y="412"/>
                    <a:pt x="665" y="412"/>
                    <a:pt x="665" y="443"/>
                  </a:cubicBezTo>
                  <a:cubicBezTo>
                    <a:pt x="190" y="918"/>
                    <a:pt x="0" y="1647"/>
                    <a:pt x="285" y="2280"/>
                  </a:cubicBezTo>
                  <a:cubicBezTo>
                    <a:pt x="548" y="2850"/>
                    <a:pt x="1174" y="3192"/>
                    <a:pt x="1797" y="3192"/>
                  </a:cubicBezTo>
                  <a:cubicBezTo>
                    <a:pt x="2075" y="3192"/>
                    <a:pt x="2353" y="3124"/>
                    <a:pt x="2597" y="2977"/>
                  </a:cubicBezTo>
                  <a:cubicBezTo>
                    <a:pt x="3357" y="2534"/>
                    <a:pt x="3610" y="1362"/>
                    <a:pt x="3104" y="633"/>
                  </a:cubicBezTo>
                  <a:cubicBezTo>
                    <a:pt x="2785" y="208"/>
                    <a:pt x="2297" y="1"/>
                    <a:pt x="1802" y="1"/>
                  </a:cubicBezTo>
                  <a:close/>
                </a:path>
              </a:pathLst>
            </a:custGeom>
            <a:solidFill>
              <a:schemeClr val="dk1"/>
            </a:solidFill>
            <a:ln w="71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85" name="Google Shape;1785;p51"/>
            <p:cNvSpPr/>
            <p:nvPr/>
          </p:nvSpPr>
          <p:spPr>
            <a:xfrm>
              <a:off x="4370500" y="1009282"/>
              <a:ext cx="98533" cy="83865"/>
            </a:xfrm>
            <a:custGeom>
              <a:avLst/>
              <a:gdLst/>
              <a:ahLst/>
              <a:cxnLst/>
              <a:rect l="l" t="t" r="r" b="b"/>
              <a:pathLst>
                <a:path w="3137" h="2670" extrusionOk="0">
                  <a:moveTo>
                    <a:pt x="1554" y="0"/>
                  </a:moveTo>
                  <a:cubicBezTo>
                    <a:pt x="1264" y="0"/>
                    <a:pt x="974" y="82"/>
                    <a:pt x="729" y="244"/>
                  </a:cubicBezTo>
                  <a:cubicBezTo>
                    <a:pt x="254" y="656"/>
                    <a:pt x="1" y="1353"/>
                    <a:pt x="318" y="1923"/>
                  </a:cubicBezTo>
                  <a:cubicBezTo>
                    <a:pt x="556" y="2400"/>
                    <a:pt x="1092" y="2669"/>
                    <a:pt x="1610" y="2669"/>
                  </a:cubicBezTo>
                  <a:cubicBezTo>
                    <a:pt x="1848" y="2669"/>
                    <a:pt x="2082" y="2613"/>
                    <a:pt x="2281" y="2493"/>
                  </a:cubicBezTo>
                  <a:cubicBezTo>
                    <a:pt x="2946" y="2081"/>
                    <a:pt x="3136" y="1036"/>
                    <a:pt x="2598" y="434"/>
                  </a:cubicBezTo>
                  <a:cubicBezTo>
                    <a:pt x="2326" y="145"/>
                    <a:pt x="1941" y="0"/>
                    <a:pt x="1554" y="0"/>
                  </a:cubicBezTo>
                  <a:close/>
                </a:path>
              </a:pathLst>
            </a:custGeom>
            <a:solidFill>
              <a:schemeClr val="accent3"/>
            </a:solidFill>
            <a:ln w="71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86" name="Google Shape;1786;p51"/>
            <p:cNvSpPr/>
            <p:nvPr/>
          </p:nvSpPr>
          <p:spPr>
            <a:xfrm>
              <a:off x="4022352" y="662139"/>
              <a:ext cx="756855" cy="794956"/>
            </a:xfrm>
            <a:custGeom>
              <a:avLst/>
              <a:gdLst/>
              <a:ahLst/>
              <a:cxnLst/>
              <a:rect l="l" t="t" r="r" b="b"/>
              <a:pathLst>
                <a:path w="24096" h="25309" extrusionOk="0">
                  <a:moveTo>
                    <a:pt x="7458" y="761"/>
                  </a:moveTo>
                  <a:cubicBezTo>
                    <a:pt x="7632" y="761"/>
                    <a:pt x="7806" y="768"/>
                    <a:pt x="7981" y="782"/>
                  </a:cubicBezTo>
                  <a:cubicBezTo>
                    <a:pt x="9311" y="909"/>
                    <a:pt x="10546" y="1511"/>
                    <a:pt x="11370" y="2619"/>
                  </a:cubicBezTo>
                  <a:cubicBezTo>
                    <a:pt x="11813" y="3253"/>
                    <a:pt x="12130" y="3949"/>
                    <a:pt x="12193" y="4741"/>
                  </a:cubicBezTo>
                  <a:lnTo>
                    <a:pt x="12193" y="4899"/>
                  </a:lnTo>
                  <a:cubicBezTo>
                    <a:pt x="12257" y="5976"/>
                    <a:pt x="11718" y="7528"/>
                    <a:pt x="12922" y="8130"/>
                  </a:cubicBezTo>
                  <a:cubicBezTo>
                    <a:pt x="15043" y="8066"/>
                    <a:pt x="16152" y="5754"/>
                    <a:pt x="17830" y="4709"/>
                  </a:cubicBezTo>
                  <a:cubicBezTo>
                    <a:pt x="18421" y="4344"/>
                    <a:pt x="19127" y="4094"/>
                    <a:pt x="19810" y="4094"/>
                  </a:cubicBezTo>
                  <a:cubicBezTo>
                    <a:pt x="20372" y="4094"/>
                    <a:pt x="20920" y="4263"/>
                    <a:pt x="21377" y="4678"/>
                  </a:cubicBezTo>
                  <a:cubicBezTo>
                    <a:pt x="22391" y="5596"/>
                    <a:pt x="22074" y="6799"/>
                    <a:pt x="21314" y="7718"/>
                  </a:cubicBezTo>
                  <a:cubicBezTo>
                    <a:pt x="20807" y="8351"/>
                    <a:pt x="20079" y="8921"/>
                    <a:pt x="19414" y="9333"/>
                  </a:cubicBezTo>
                  <a:cubicBezTo>
                    <a:pt x="18749" y="9808"/>
                    <a:pt x="16247" y="10726"/>
                    <a:pt x="16310" y="11866"/>
                  </a:cubicBezTo>
                  <a:cubicBezTo>
                    <a:pt x="16405" y="11866"/>
                    <a:pt x="16437" y="11930"/>
                    <a:pt x="16437" y="12025"/>
                  </a:cubicBezTo>
                  <a:cubicBezTo>
                    <a:pt x="16419" y="12200"/>
                    <a:pt x="16632" y="12264"/>
                    <a:pt x="16956" y="12264"/>
                  </a:cubicBezTo>
                  <a:cubicBezTo>
                    <a:pt x="17805" y="12264"/>
                    <a:pt x="19424" y="11826"/>
                    <a:pt x="19699" y="11803"/>
                  </a:cubicBezTo>
                  <a:cubicBezTo>
                    <a:pt x="19915" y="11767"/>
                    <a:pt x="20132" y="11745"/>
                    <a:pt x="20347" y="11745"/>
                  </a:cubicBezTo>
                  <a:cubicBezTo>
                    <a:pt x="20697" y="11745"/>
                    <a:pt x="21043" y="11804"/>
                    <a:pt x="21377" y="11961"/>
                  </a:cubicBezTo>
                  <a:cubicBezTo>
                    <a:pt x="22169" y="12342"/>
                    <a:pt x="22771" y="13133"/>
                    <a:pt x="22676" y="14147"/>
                  </a:cubicBezTo>
                  <a:cubicBezTo>
                    <a:pt x="22486" y="15128"/>
                    <a:pt x="21662" y="15920"/>
                    <a:pt x="20776" y="16268"/>
                  </a:cubicBezTo>
                  <a:cubicBezTo>
                    <a:pt x="20459" y="16395"/>
                    <a:pt x="20142" y="16458"/>
                    <a:pt x="19794" y="16458"/>
                  </a:cubicBezTo>
                  <a:cubicBezTo>
                    <a:pt x="19682" y="16467"/>
                    <a:pt x="19570" y="16471"/>
                    <a:pt x="19458" y="16471"/>
                  </a:cubicBezTo>
                  <a:cubicBezTo>
                    <a:pt x="18636" y="16471"/>
                    <a:pt x="17816" y="16271"/>
                    <a:pt x="17016" y="16271"/>
                  </a:cubicBezTo>
                  <a:cubicBezTo>
                    <a:pt x="16693" y="16271"/>
                    <a:pt x="16373" y="16304"/>
                    <a:pt x="16057" y="16395"/>
                  </a:cubicBezTo>
                  <a:cubicBezTo>
                    <a:pt x="16057" y="16427"/>
                    <a:pt x="16025" y="16458"/>
                    <a:pt x="15962" y="16458"/>
                  </a:cubicBezTo>
                  <a:cubicBezTo>
                    <a:pt x="14980" y="17029"/>
                    <a:pt x="17830" y="19372"/>
                    <a:pt x="18179" y="19910"/>
                  </a:cubicBezTo>
                  <a:cubicBezTo>
                    <a:pt x="18685" y="20734"/>
                    <a:pt x="18780" y="21652"/>
                    <a:pt x="18337" y="22539"/>
                  </a:cubicBezTo>
                  <a:cubicBezTo>
                    <a:pt x="17787" y="23696"/>
                    <a:pt x="16713" y="24286"/>
                    <a:pt x="15614" y="24286"/>
                  </a:cubicBezTo>
                  <a:cubicBezTo>
                    <a:pt x="14879" y="24286"/>
                    <a:pt x="14133" y="24022"/>
                    <a:pt x="13523" y="23489"/>
                  </a:cubicBezTo>
                  <a:cubicBezTo>
                    <a:pt x="12573" y="22697"/>
                    <a:pt x="12320" y="21652"/>
                    <a:pt x="12193" y="20480"/>
                  </a:cubicBezTo>
                  <a:cubicBezTo>
                    <a:pt x="12162" y="20037"/>
                    <a:pt x="12162" y="19594"/>
                    <a:pt x="12003" y="19150"/>
                  </a:cubicBezTo>
                  <a:cubicBezTo>
                    <a:pt x="11737" y="18412"/>
                    <a:pt x="11164" y="18099"/>
                    <a:pt x="10527" y="18099"/>
                  </a:cubicBezTo>
                  <a:cubicBezTo>
                    <a:pt x="10181" y="18099"/>
                    <a:pt x="9816" y="18191"/>
                    <a:pt x="9470" y="18359"/>
                  </a:cubicBezTo>
                  <a:cubicBezTo>
                    <a:pt x="8836" y="18675"/>
                    <a:pt x="8298" y="19119"/>
                    <a:pt x="7696" y="19530"/>
                  </a:cubicBezTo>
                  <a:cubicBezTo>
                    <a:pt x="6780" y="20146"/>
                    <a:pt x="5772" y="20519"/>
                    <a:pt x="4810" y="20519"/>
                  </a:cubicBezTo>
                  <a:cubicBezTo>
                    <a:pt x="3742" y="20519"/>
                    <a:pt x="2730" y="20060"/>
                    <a:pt x="1964" y="18960"/>
                  </a:cubicBezTo>
                  <a:cubicBezTo>
                    <a:pt x="1204" y="18137"/>
                    <a:pt x="571" y="17092"/>
                    <a:pt x="951" y="15920"/>
                  </a:cubicBezTo>
                  <a:cubicBezTo>
                    <a:pt x="1331" y="14780"/>
                    <a:pt x="2439" y="14400"/>
                    <a:pt x="3484" y="14305"/>
                  </a:cubicBezTo>
                  <a:cubicBezTo>
                    <a:pt x="4688" y="14147"/>
                    <a:pt x="6873" y="14020"/>
                    <a:pt x="6461" y="12120"/>
                  </a:cubicBezTo>
                  <a:cubicBezTo>
                    <a:pt x="6271" y="11170"/>
                    <a:pt x="5353" y="10536"/>
                    <a:pt x="4593" y="9935"/>
                  </a:cubicBezTo>
                  <a:cubicBezTo>
                    <a:pt x="4498" y="9871"/>
                    <a:pt x="4403" y="9745"/>
                    <a:pt x="4339" y="9650"/>
                  </a:cubicBezTo>
                  <a:cubicBezTo>
                    <a:pt x="3263" y="8636"/>
                    <a:pt x="2471" y="7243"/>
                    <a:pt x="2344" y="5786"/>
                  </a:cubicBezTo>
                  <a:cubicBezTo>
                    <a:pt x="2075" y="2710"/>
                    <a:pt x="4594" y="761"/>
                    <a:pt x="7458" y="761"/>
                  </a:cubicBezTo>
                  <a:close/>
                  <a:moveTo>
                    <a:pt x="7696" y="1"/>
                  </a:moveTo>
                  <a:cubicBezTo>
                    <a:pt x="6134" y="1"/>
                    <a:pt x="4541" y="596"/>
                    <a:pt x="3389" y="1574"/>
                  </a:cubicBezTo>
                  <a:cubicBezTo>
                    <a:pt x="1489" y="3189"/>
                    <a:pt x="1109" y="6198"/>
                    <a:pt x="2471" y="8320"/>
                  </a:cubicBezTo>
                  <a:cubicBezTo>
                    <a:pt x="2914" y="8985"/>
                    <a:pt x="3706" y="9523"/>
                    <a:pt x="4371" y="10093"/>
                  </a:cubicBezTo>
                  <a:cubicBezTo>
                    <a:pt x="5068" y="10695"/>
                    <a:pt x="5669" y="11265"/>
                    <a:pt x="5828" y="12120"/>
                  </a:cubicBezTo>
                  <a:cubicBezTo>
                    <a:pt x="6461" y="13418"/>
                    <a:pt x="4719" y="13703"/>
                    <a:pt x="3801" y="13893"/>
                  </a:cubicBezTo>
                  <a:cubicBezTo>
                    <a:pt x="2534" y="14178"/>
                    <a:pt x="697" y="14558"/>
                    <a:pt x="286" y="16015"/>
                  </a:cubicBezTo>
                  <a:cubicBezTo>
                    <a:pt x="1" y="17060"/>
                    <a:pt x="444" y="18137"/>
                    <a:pt x="919" y="19119"/>
                  </a:cubicBezTo>
                  <a:cubicBezTo>
                    <a:pt x="1521" y="19910"/>
                    <a:pt x="2122" y="20575"/>
                    <a:pt x="3104" y="20987"/>
                  </a:cubicBezTo>
                  <a:cubicBezTo>
                    <a:pt x="3607" y="21183"/>
                    <a:pt x="4104" y="21270"/>
                    <a:pt x="4597" y="21270"/>
                  </a:cubicBezTo>
                  <a:cubicBezTo>
                    <a:pt x="5378" y="21270"/>
                    <a:pt x="6147" y="21052"/>
                    <a:pt x="6905" y="20702"/>
                  </a:cubicBezTo>
                  <a:cubicBezTo>
                    <a:pt x="7869" y="20220"/>
                    <a:pt x="8992" y="18877"/>
                    <a:pt x="10178" y="18877"/>
                  </a:cubicBezTo>
                  <a:cubicBezTo>
                    <a:pt x="10394" y="18877"/>
                    <a:pt x="10612" y="18921"/>
                    <a:pt x="10831" y="19024"/>
                  </a:cubicBezTo>
                  <a:cubicBezTo>
                    <a:pt x="10863" y="19024"/>
                    <a:pt x="10863" y="19087"/>
                    <a:pt x="10863" y="19087"/>
                  </a:cubicBezTo>
                  <a:cubicBezTo>
                    <a:pt x="11243" y="19245"/>
                    <a:pt x="11528" y="19657"/>
                    <a:pt x="11655" y="20132"/>
                  </a:cubicBezTo>
                  <a:cubicBezTo>
                    <a:pt x="11877" y="21209"/>
                    <a:pt x="11402" y="22191"/>
                    <a:pt x="11972" y="23236"/>
                  </a:cubicBezTo>
                  <a:cubicBezTo>
                    <a:pt x="12478" y="24217"/>
                    <a:pt x="13460" y="24882"/>
                    <a:pt x="14537" y="25167"/>
                  </a:cubicBezTo>
                  <a:cubicBezTo>
                    <a:pt x="14895" y="25263"/>
                    <a:pt x="15259" y="25309"/>
                    <a:pt x="15619" y="25309"/>
                  </a:cubicBezTo>
                  <a:cubicBezTo>
                    <a:pt x="17644" y="25309"/>
                    <a:pt x="19531" y="23857"/>
                    <a:pt x="19477" y="21652"/>
                  </a:cubicBezTo>
                  <a:cubicBezTo>
                    <a:pt x="19445" y="20575"/>
                    <a:pt x="19002" y="19625"/>
                    <a:pt x="18210" y="18960"/>
                  </a:cubicBezTo>
                  <a:cubicBezTo>
                    <a:pt x="17735" y="18517"/>
                    <a:pt x="17229" y="18169"/>
                    <a:pt x="16880" y="17599"/>
                  </a:cubicBezTo>
                  <a:lnTo>
                    <a:pt x="16849" y="17567"/>
                  </a:lnTo>
                  <a:lnTo>
                    <a:pt x="16849" y="17535"/>
                  </a:lnTo>
                  <a:cubicBezTo>
                    <a:pt x="16849" y="17504"/>
                    <a:pt x="16785" y="17504"/>
                    <a:pt x="16785" y="17440"/>
                  </a:cubicBezTo>
                  <a:cubicBezTo>
                    <a:pt x="16754" y="17409"/>
                    <a:pt x="16754" y="17377"/>
                    <a:pt x="16785" y="17345"/>
                  </a:cubicBezTo>
                  <a:cubicBezTo>
                    <a:pt x="16785" y="17314"/>
                    <a:pt x="16754" y="17250"/>
                    <a:pt x="16754" y="17219"/>
                  </a:cubicBezTo>
                  <a:cubicBezTo>
                    <a:pt x="16722" y="17124"/>
                    <a:pt x="16785" y="17092"/>
                    <a:pt x="16849" y="17060"/>
                  </a:cubicBezTo>
                  <a:cubicBezTo>
                    <a:pt x="17257" y="16924"/>
                    <a:pt x="17654" y="16887"/>
                    <a:pt x="18055" y="16887"/>
                  </a:cubicBezTo>
                  <a:cubicBezTo>
                    <a:pt x="18520" y="16887"/>
                    <a:pt x="18989" y="16937"/>
                    <a:pt x="19487" y="16937"/>
                  </a:cubicBezTo>
                  <a:cubicBezTo>
                    <a:pt x="19557" y="16937"/>
                    <a:pt x="19628" y="16936"/>
                    <a:pt x="19699" y="16934"/>
                  </a:cubicBezTo>
                  <a:lnTo>
                    <a:pt x="19857" y="16934"/>
                  </a:lnTo>
                  <a:cubicBezTo>
                    <a:pt x="21219" y="16870"/>
                    <a:pt x="22581" y="16332"/>
                    <a:pt x="23246" y="15033"/>
                  </a:cubicBezTo>
                  <a:cubicBezTo>
                    <a:pt x="24095" y="13460"/>
                    <a:pt x="23851" y="11011"/>
                    <a:pt x="21611" y="11011"/>
                  </a:cubicBezTo>
                  <a:cubicBezTo>
                    <a:pt x="21596" y="11011"/>
                    <a:pt x="21582" y="11011"/>
                    <a:pt x="21567" y="11011"/>
                  </a:cubicBezTo>
                  <a:cubicBezTo>
                    <a:pt x="20301" y="11043"/>
                    <a:pt x="18939" y="11518"/>
                    <a:pt x="17672" y="11771"/>
                  </a:cubicBezTo>
                  <a:cubicBezTo>
                    <a:pt x="17602" y="11824"/>
                    <a:pt x="17513" y="11847"/>
                    <a:pt x="17426" y="11847"/>
                  </a:cubicBezTo>
                  <a:cubicBezTo>
                    <a:pt x="17355" y="11847"/>
                    <a:pt x="17286" y="11832"/>
                    <a:pt x="17229" y="11803"/>
                  </a:cubicBezTo>
                  <a:cubicBezTo>
                    <a:pt x="17165" y="11771"/>
                    <a:pt x="17070" y="11708"/>
                    <a:pt x="17039" y="11645"/>
                  </a:cubicBezTo>
                  <a:cubicBezTo>
                    <a:pt x="17007" y="11550"/>
                    <a:pt x="17007" y="11518"/>
                    <a:pt x="17007" y="11423"/>
                  </a:cubicBezTo>
                  <a:cubicBezTo>
                    <a:pt x="16975" y="11391"/>
                    <a:pt x="16975" y="11328"/>
                    <a:pt x="17039" y="11233"/>
                  </a:cubicBezTo>
                  <a:cubicBezTo>
                    <a:pt x="17799" y="10758"/>
                    <a:pt x="18717" y="10251"/>
                    <a:pt x="19540" y="9681"/>
                  </a:cubicBezTo>
                  <a:cubicBezTo>
                    <a:pt x="20491" y="9111"/>
                    <a:pt x="21409" y="8415"/>
                    <a:pt x="21947" y="7560"/>
                  </a:cubicBezTo>
                  <a:cubicBezTo>
                    <a:pt x="23308" y="5572"/>
                    <a:pt x="21768" y="3071"/>
                    <a:pt x="19680" y="3071"/>
                  </a:cubicBezTo>
                  <a:cubicBezTo>
                    <a:pt x="19338" y="3071"/>
                    <a:pt x="18982" y="3137"/>
                    <a:pt x="18622" y="3284"/>
                  </a:cubicBezTo>
                  <a:cubicBezTo>
                    <a:pt x="16912" y="3949"/>
                    <a:pt x="16025" y="5849"/>
                    <a:pt x="14663" y="6989"/>
                  </a:cubicBezTo>
                  <a:cubicBezTo>
                    <a:pt x="14350" y="7282"/>
                    <a:pt x="13982" y="7492"/>
                    <a:pt x="13631" y="7492"/>
                  </a:cubicBezTo>
                  <a:cubicBezTo>
                    <a:pt x="13450" y="7492"/>
                    <a:pt x="13273" y="7436"/>
                    <a:pt x="13112" y="7306"/>
                  </a:cubicBezTo>
                  <a:cubicBezTo>
                    <a:pt x="13094" y="7341"/>
                    <a:pt x="13058" y="7366"/>
                    <a:pt x="13023" y="7366"/>
                  </a:cubicBezTo>
                  <a:cubicBezTo>
                    <a:pt x="12995" y="7366"/>
                    <a:pt x="12968" y="7349"/>
                    <a:pt x="12953" y="7306"/>
                  </a:cubicBezTo>
                  <a:cubicBezTo>
                    <a:pt x="12478" y="6609"/>
                    <a:pt x="12573" y="5849"/>
                    <a:pt x="12510" y="5026"/>
                  </a:cubicBezTo>
                  <a:lnTo>
                    <a:pt x="12510" y="4931"/>
                  </a:lnTo>
                  <a:cubicBezTo>
                    <a:pt x="12447" y="3348"/>
                    <a:pt x="11972" y="1732"/>
                    <a:pt x="10578" y="814"/>
                  </a:cubicBezTo>
                  <a:cubicBezTo>
                    <a:pt x="9717" y="252"/>
                    <a:pt x="8713" y="1"/>
                    <a:pt x="7696" y="1"/>
                  </a:cubicBezTo>
                  <a:close/>
                </a:path>
              </a:pathLst>
            </a:custGeom>
            <a:solidFill>
              <a:schemeClr val="accent3"/>
            </a:solidFill>
            <a:ln w="71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87" name="Google Shape;1787;p51"/>
            <p:cNvSpPr/>
            <p:nvPr/>
          </p:nvSpPr>
          <p:spPr>
            <a:xfrm>
              <a:off x="4140736" y="730267"/>
              <a:ext cx="232780" cy="216541"/>
            </a:xfrm>
            <a:custGeom>
              <a:avLst/>
              <a:gdLst/>
              <a:ahLst/>
              <a:cxnLst/>
              <a:rect l="l" t="t" r="r" b="b"/>
              <a:pathLst>
                <a:path w="7411" h="6894" extrusionOk="0">
                  <a:moveTo>
                    <a:pt x="3682" y="284"/>
                  </a:moveTo>
                  <a:cubicBezTo>
                    <a:pt x="5490" y="284"/>
                    <a:pt x="7083" y="1703"/>
                    <a:pt x="6809" y="3617"/>
                  </a:cubicBezTo>
                  <a:cubicBezTo>
                    <a:pt x="6625" y="5150"/>
                    <a:pt x="5046" y="6535"/>
                    <a:pt x="3479" y="6535"/>
                  </a:cubicBezTo>
                  <a:cubicBezTo>
                    <a:pt x="3428" y="6535"/>
                    <a:pt x="3377" y="6534"/>
                    <a:pt x="3326" y="6531"/>
                  </a:cubicBezTo>
                  <a:cubicBezTo>
                    <a:pt x="1520" y="6499"/>
                    <a:pt x="190" y="4694"/>
                    <a:pt x="570" y="2952"/>
                  </a:cubicBezTo>
                  <a:cubicBezTo>
                    <a:pt x="887" y="1464"/>
                    <a:pt x="2059" y="577"/>
                    <a:pt x="3452" y="292"/>
                  </a:cubicBezTo>
                  <a:cubicBezTo>
                    <a:pt x="3529" y="287"/>
                    <a:pt x="3606" y="284"/>
                    <a:pt x="3682" y="284"/>
                  </a:cubicBezTo>
                  <a:close/>
                  <a:moveTo>
                    <a:pt x="3911" y="0"/>
                  </a:moveTo>
                  <a:cubicBezTo>
                    <a:pt x="2066" y="0"/>
                    <a:pt x="421" y="1275"/>
                    <a:pt x="190" y="3205"/>
                  </a:cubicBezTo>
                  <a:cubicBezTo>
                    <a:pt x="0" y="5042"/>
                    <a:pt x="1299" y="6721"/>
                    <a:pt x="3167" y="6879"/>
                  </a:cubicBezTo>
                  <a:cubicBezTo>
                    <a:pt x="3266" y="6889"/>
                    <a:pt x="3366" y="6894"/>
                    <a:pt x="3465" y="6894"/>
                  </a:cubicBezTo>
                  <a:cubicBezTo>
                    <a:pt x="5242" y="6894"/>
                    <a:pt x="7041" y="5327"/>
                    <a:pt x="7221" y="3617"/>
                  </a:cubicBezTo>
                  <a:cubicBezTo>
                    <a:pt x="7411" y="1780"/>
                    <a:pt x="6144" y="355"/>
                    <a:pt x="4529" y="102"/>
                  </a:cubicBezTo>
                  <a:lnTo>
                    <a:pt x="4466" y="38"/>
                  </a:lnTo>
                  <a:cubicBezTo>
                    <a:pt x="4280" y="13"/>
                    <a:pt x="4095" y="0"/>
                    <a:pt x="3911" y="0"/>
                  </a:cubicBezTo>
                  <a:close/>
                </a:path>
              </a:pathLst>
            </a:custGeom>
            <a:solidFill>
              <a:schemeClr val="dk1"/>
            </a:solidFill>
            <a:ln w="71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88" name="Google Shape;1788;p51"/>
            <p:cNvSpPr/>
            <p:nvPr/>
          </p:nvSpPr>
          <p:spPr>
            <a:xfrm>
              <a:off x="4146704" y="739062"/>
              <a:ext cx="216446" cy="198354"/>
            </a:xfrm>
            <a:custGeom>
              <a:avLst/>
              <a:gdLst/>
              <a:ahLst/>
              <a:cxnLst/>
              <a:rect l="l" t="t" r="r" b="b"/>
              <a:pathLst>
                <a:path w="6891" h="6315" extrusionOk="0">
                  <a:moveTo>
                    <a:pt x="3525" y="539"/>
                  </a:moveTo>
                  <a:cubicBezTo>
                    <a:pt x="3877" y="539"/>
                    <a:pt x="4231" y="613"/>
                    <a:pt x="4561" y="772"/>
                  </a:cubicBezTo>
                  <a:cubicBezTo>
                    <a:pt x="5384" y="1152"/>
                    <a:pt x="6144" y="1975"/>
                    <a:pt x="5954" y="2925"/>
                  </a:cubicBezTo>
                  <a:lnTo>
                    <a:pt x="5922" y="2989"/>
                  </a:lnTo>
                  <a:cubicBezTo>
                    <a:pt x="5945" y="3055"/>
                    <a:pt x="5874" y="3137"/>
                    <a:pt x="5808" y="3137"/>
                  </a:cubicBezTo>
                  <a:cubicBezTo>
                    <a:pt x="5779" y="3137"/>
                    <a:pt x="5751" y="3122"/>
                    <a:pt x="5732" y="3084"/>
                  </a:cubicBezTo>
                  <a:cubicBezTo>
                    <a:pt x="4782" y="1944"/>
                    <a:pt x="3452" y="1405"/>
                    <a:pt x="1995" y="1184"/>
                  </a:cubicBezTo>
                  <a:lnTo>
                    <a:pt x="1964" y="1184"/>
                  </a:lnTo>
                  <a:cubicBezTo>
                    <a:pt x="1946" y="1190"/>
                    <a:pt x="1930" y="1192"/>
                    <a:pt x="1916" y="1192"/>
                  </a:cubicBezTo>
                  <a:cubicBezTo>
                    <a:pt x="1859" y="1192"/>
                    <a:pt x="1843" y="1146"/>
                    <a:pt x="1869" y="1120"/>
                  </a:cubicBezTo>
                  <a:lnTo>
                    <a:pt x="1932" y="1120"/>
                  </a:lnTo>
                  <a:cubicBezTo>
                    <a:pt x="1932" y="1120"/>
                    <a:pt x="1932" y="1057"/>
                    <a:pt x="1964" y="1057"/>
                  </a:cubicBezTo>
                  <a:cubicBezTo>
                    <a:pt x="2411" y="726"/>
                    <a:pt x="2966" y="539"/>
                    <a:pt x="3525" y="539"/>
                  </a:cubicBezTo>
                  <a:close/>
                  <a:moveTo>
                    <a:pt x="3540" y="0"/>
                  </a:moveTo>
                  <a:cubicBezTo>
                    <a:pt x="3448" y="0"/>
                    <a:pt x="3355" y="4"/>
                    <a:pt x="3262" y="12"/>
                  </a:cubicBezTo>
                  <a:cubicBezTo>
                    <a:pt x="1869" y="297"/>
                    <a:pt x="665" y="1184"/>
                    <a:pt x="380" y="2704"/>
                  </a:cubicBezTo>
                  <a:cubicBezTo>
                    <a:pt x="0" y="4445"/>
                    <a:pt x="1330" y="6251"/>
                    <a:pt x="3136" y="6314"/>
                  </a:cubicBezTo>
                  <a:cubicBezTo>
                    <a:pt x="3153" y="6314"/>
                    <a:pt x="3171" y="6314"/>
                    <a:pt x="3188" y="6314"/>
                  </a:cubicBezTo>
                  <a:cubicBezTo>
                    <a:pt x="4786" y="6314"/>
                    <a:pt x="6400" y="4903"/>
                    <a:pt x="6619" y="3337"/>
                  </a:cubicBezTo>
                  <a:cubicBezTo>
                    <a:pt x="6890" y="1439"/>
                    <a:pt x="5328" y="0"/>
                    <a:pt x="3540" y="0"/>
                  </a:cubicBezTo>
                  <a:close/>
                </a:path>
              </a:pathLst>
            </a:custGeom>
            <a:solidFill>
              <a:schemeClr val="accent3"/>
            </a:solidFill>
            <a:ln w="71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89" name="Google Shape;1789;p51"/>
            <p:cNvSpPr/>
            <p:nvPr/>
          </p:nvSpPr>
          <p:spPr>
            <a:xfrm>
              <a:off x="4203525" y="756086"/>
              <a:ext cx="136194" cy="83048"/>
            </a:xfrm>
            <a:custGeom>
              <a:avLst/>
              <a:gdLst/>
              <a:ahLst/>
              <a:cxnLst/>
              <a:rect l="l" t="t" r="r" b="b"/>
              <a:pathLst>
                <a:path w="4336" h="2644" extrusionOk="0">
                  <a:moveTo>
                    <a:pt x="1749" y="199"/>
                  </a:moveTo>
                  <a:cubicBezTo>
                    <a:pt x="1922" y="199"/>
                    <a:pt x="2098" y="219"/>
                    <a:pt x="2277" y="262"/>
                  </a:cubicBezTo>
                  <a:cubicBezTo>
                    <a:pt x="3163" y="452"/>
                    <a:pt x="4113" y="1243"/>
                    <a:pt x="3955" y="2288"/>
                  </a:cubicBezTo>
                  <a:cubicBezTo>
                    <a:pt x="3005" y="1243"/>
                    <a:pt x="1738" y="578"/>
                    <a:pt x="376" y="578"/>
                  </a:cubicBezTo>
                  <a:cubicBezTo>
                    <a:pt x="817" y="346"/>
                    <a:pt x="1274" y="199"/>
                    <a:pt x="1749" y="199"/>
                  </a:cubicBezTo>
                  <a:close/>
                  <a:moveTo>
                    <a:pt x="1746" y="1"/>
                  </a:moveTo>
                  <a:cubicBezTo>
                    <a:pt x="1179" y="1"/>
                    <a:pt x="605" y="203"/>
                    <a:pt x="91" y="578"/>
                  </a:cubicBezTo>
                  <a:cubicBezTo>
                    <a:pt x="91" y="578"/>
                    <a:pt x="60" y="578"/>
                    <a:pt x="60" y="610"/>
                  </a:cubicBezTo>
                  <a:lnTo>
                    <a:pt x="28" y="610"/>
                  </a:lnTo>
                  <a:cubicBezTo>
                    <a:pt x="1" y="637"/>
                    <a:pt x="44" y="711"/>
                    <a:pt x="77" y="711"/>
                  </a:cubicBezTo>
                  <a:cubicBezTo>
                    <a:pt x="82" y="711"/>
                    <a:pt x="87" y="709"/>
                    <a:pt x="91" y="705"/>
                  </a:cubicBezTo>
                  <a:lnTo>
                    <a:pt x="155" y="705"/>
                  </a:lnTo>
                  <a:cubicBezTo>
                    <a:pt x="1612" y="895"/>
                    <a:pt x="2878" y="1433"/>
                    <a:pt x="3860" y="2605"/>
                  </a:cubicBezTo>
                  <a:cubicBezTo>
                    <a:pt x="3887" y="2632"/>
                    <a:pt x="3919" y="2644"/>
                    <a:pt x="3950" y="2644"/>
                  </a:cubicBezTo>
                  <a:cubicBezTo>
                    <a:pt x="4027" y="2644"/>
                    <a:pt x="4095" y="2569"/>
                    <a:pt x="4050" y="2478"/>
                  </a:cubicBezTo>
                  <a:cubicBezTo>
                    <a:pt x="4113" y="2478"/>
                    <a:pt x="4145" y="2447"/>
                    <a:pt x="4145" y="2383"/>
                  </a:cubicBezTo>
                  <a:cubicBezTo>
                    <a:pt x="4335" y="1402"/>
                    <a:pt x="3575" y="578"/>
                    <a:pt x="2752" y="230"/>
                  </a:cubicBezTo>
                  <a:cubicBezTo>
                    <a:pt x="2429" y="75"/>
                    <a:pt x="2089" y="1"/>
                    <a:pt x="1746" y="1"/>
                  </a:cubicBezTo>
                  <a:close/>
                </a:path>
              </a:pathLst>
            </a:custGeom>
            <a:solidFill>
              <a:schemeClr val="dk1"/>
            </a:solidFill>
            <a:ln w="71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90" name="Google Shape;1790;p51"/>
            <p:cNvSpPr/>
            <p:nvPr/>
          </p:nvSpPr>
          <p:spPr>
            <a:xfrm>
              <a:off x="4214330" y="761708"/>
              <a:ext cx="118416" cy="66275"/>
            </a:xfrm>
            <a:custGeom>
              <a:avLst/>
              <a:gdLst/>
              <a:ahLst/>
              <a:cxnLst/>
              <a:rect l="l" t="t" r="r" b="b"/>
              <a:pathLst>
                <a:path w="3770" h="2110" extrusionOk="0">
                  <a:moveTo>
                    <a:pt x="1331" y="0"/>
                  </a:moveTo>
                  <a:cubicBezTo>
                    <a:pt x="878" y="0"/>
                    <a:pt x="424" y="145"/>
                    <a:pt x="1" y="368"/>
                  </a:cubicBezTo>
                  <a:cubicBezTo>
                    <a:pt x="1363" y="399"/>
                    <a:pt x="2661" y="1064"/>
                    <a:pt x="3579" y="2109"/>
                  </a:cubicBezTo>
                  <a:cubicBezTo>
                    <a:pt x="3769" y="1096"/>
                    <a:pt x="2788" y="304"/>
                    <a:pt x="1901" y="83"/>
                  </a:cubicBezTo>
                  <a:cubicBezTo>
                    <a:pt x="1713" y="26"/>
                    <a:pt x="1522" y="0"/>
                    <a:pt x="1331" y="0"/>
                  </a:cubicBezTo>
                  <a:close/>
                </a:path>
              </a:pathLst>
            </a:custGeom>
            <a:solidFill>
              <a:schemeClr val="accent6"/>
            </a:solidFill>
            <a:ln w="71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91" name="Google Shape;1791;p51"/>
            <p:cNvSpPr/>
            <p:nvPr/>
          </p:nvSpPr>
          <p:spPr>
            <a:xfrm>
              <a:off x="4244169" y="964900"/>
              <a:ext cx="59710" cy="55093"/>
            </a:xfrm>
            <a:custGeom>
              <a:avLst/>
              <a:gdLst/>
              <a:ahLst/>
              <a:cxnLst/>
              <a:rect l="l" t="t" r="r" b="b"/>
              <a:pathLst>
                <a:path w="1901" h="1754" extrusionOk="0">
                  <a:moveTo>
                    <a:pt x="951" y="201"/>
                  </a:moveTo>
                  <a:cubicBezTo>
                    <a:pt x="919" y="296"/>
                    <a:pt x="951" y="327"/>
                    <a:pt x="1046" y="391"/>
                  </a:cubicBezTo>
                  <a:cubicBezTo>
                    <a:pt x="1363" y="454"/>
                    <a:pt x="1584" y="771"/>
                    <a:pt x="1521" y="1087"/>
                  </a:cubicBezTo>
                  <a:cubicBezTo>
                    <a:pt x="1452" y="1317"/>
                    <a:pt x="1200" y="1480"/>
                    <a:pt x="958" y="1480"/>
                  </a:cubicBezTo>
                  <a:cubicBezTo>
                    <a:pt x="866" y="1480"/>
                    <a:pt x="776" y="1456"/>
                    <a:pt x="698" y="1404"/>
                  </a:cubicBezTo>
                  <a:cubicBezTo>
                    <a:pt x="444" y="1277"/>
                    <a:pt x="286" y="929"/>
                    <a:pt x="381" y="612"/>
                  </a:cubicBezTo>
                  <a:cubicBezTo>
                    <a:pt x="476" y="391"/>
                    <a:pt x="729" y="264"/>
                    <a:pt x="951" y="201"/>
                  </a:cubicBezTo>
                  <a:close/>
                  <a:moveTo>
                    <a:pt x="1085" y="0"/>
                  </a:moveTo>
                  <a:cubicBezTo>
                    <a:pt x="683" y="0"/>
                    <a:pt x="272" y="219"/>
                    <a:pt x="159" y="612"/>
                  </a:cubicBezTo>
                  <a:cubicBezTo>
                    <a:pt x="1" y="1056"/>
                    <a:pt x="286" y="1594"/>
                    <a:pt x="698" y="1721"/>
                  </a:cubicBezTo>
                  <a:cubicBezTo>
                    <a:pt x="775" y="1743"/>
                    <a:pt x="855" y="1754"/>
                    <a:pt x="935" y="1754"/>
                  </a:cubicBezTo>
                  <a:cubicBezTo>
                    <a:pt x="1307" y="1754"/>
                    <a:pt x="1670" y="1522"/>
                    <a:pt x="1774" y="1182"/>
                  </a:cubicBezTo>
                  <a:cubicBezTo>
                    <a:pt x="1901" y="771"/>
                    <a:pt x="1648" y="327"/>
                    <a:pt x="1268" y="169"/>
                  </a:cubicBezTo>
                  <a:cubicBezTo>
                    <a:pt x="1268" y="137"/>
                    <a:pt x="1268" y="74"/>
                    <a:pt x="1236" y="11"/>
                  </a:cubicBezTo>
                  <a:cubicBezTo>
                    <a:pt x="1186" y="4"/>
                    <a:pt x="1135" y="0"/>
                    <a:pt x="1085" y="0"/>
                  </a:cubicBezTo>
                  <a:close/>
                </a:path>
              </a:pathLst>
            </a:custGeom>
            <a:solidFill>
              <a:schemeClr val="dk1"/>
            </a:solidFill>
            <a:ln w="71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92" name="Google Shape;1792;p51"/>
            <p:cNvSpPr/>
            <p:nvPr/>
          </p:nvSpPr>
          <p:spPr>
            <a:xfrm>
              <a:off x="4253121" y="973192"/>
              <a:ext cx="40833" cy="38603"/>
            </a:xfrm>
            <a:custGeom>
              <a:avLst/>
              <a:gdLst/>
              <a:ahLst/>
              <a:cxnLst/>
              <a:rect l="l" t="t" r="r" b="b"/>
              <a:pathLst>
                <a:path w="1300" h="1229" extrusionOk="0">
                  <a:moveTo>
                    <a:pt x="666" y="0"/>
                  </a:moveTo>
                  <a:cubicBezTo>
                    <a:pt x="444" y="32"/>
                    <a:pt x="223" y="158"/>
                    <a:pt x="128" y="380"/>
                  </a:cubicBezTo>
                  <a:cubicBezTo>
                    <a:pt x="1" y="665"/>
                    <a:pt x="159" y="1013"/>
                    <a:pt x="444" y="1172"/>
                  </a:cubicBezTo>
                  <a:cubicBezTo>
                    <a:pt x="507" y="1211"/>
                    <a:pt x="581" y="1229"/>
                    <a:pt x="658" y="1229"/>
                  </a:cubicBezTo>
                  <a:cubicBezTo>
                    <a:pt x="895" y="1229"/>
                    <a:pt x="1164" y="1062"/>
                    <a:pt x="1236" y="823"/>
                  </a:cubicBezTo>
                  <a:cubicBezTo>
                    <a:pt x="1299" y="475"/>
                    <a:pt x="1078" y="190"/>
                    <a:pt x="761" y="127"/>
                  </a:cubicBezTo>
                  <a:cubicBezTo>
                    <a:pt x="666" y="127"/>
                    <a:pt x="666" y="32"/>
                    <a:pt x="666" y="0"/>
                  </a:cubicBezTo>
                  <a:close/>
                </a:path>
              </a:pathLst>
            </a:custGeom>
            <a:solidFill>
              <a:schemeClr val="accent3"/>
            </a:solidFill>
            <a:ln w="71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93" name="Google Shape;1793;p51"/>
            <p:cNvSpPr/>
            <p:nvPr/>
          </p:nvSpPr>
          <p:spPr>
            <a:xfrm>
              <a:off x="4230255" y="1178833"/>
              <a:ext cx="56726" cy="50068"/>
            </a:xfrm>
            <a:custGeom>
              <a:avLst/>
              <a:gdLst/>
              <a:ahLst/>
              <a:cxnLst/>
              <a:rect l="l" t="t" r="r" b="b"/>
              <a:pathLst>
                <a:path w="1806" h="1594" extrusionOk="0">
                  <a:moveTo>
                    <a:pt x="1077" y="230"/>
                  </a:moveTo>
                  <a:cubicBezTo>
                    <a:pt x="1612" y="527"/>
                    <a:pt x="1589" y="1382"/>
                    <a:pt x="983" y="1382"/>
                  </a:cubicBezTo>
                  <a:cubicBezTo>
                    <a:pt x="943" y="1382"/>
                    <a:pt x="901" y="1378"/>
                    <a:pt x="856" y="1370"/>
                  </a:cubicBezTo>
                  <a:cubicBezTo>
                    <a:pt x="507" y="1275"/>
                    <a:pt x="286" y="1054"/>
                    <a:pt x="317" y="705"/>
                  </a:cubicBezTo>
                  <a:cubicBezTo>
                    <a:pt x="381" y="547"/>
                    <a:pt x="476" y="389"/>
                    <a:pt x="634" y="294"/>
                  </a:cubicBezTo>
                  <a:cubicBezTo>
                    <a:pt x="792" y="230"/>
                    <a:pt x="919" y="262"/>
                    <a:pt x="1077" y="230"/>
                  </a:cubicBezTo>
                  <a:close/>
                  <a:moveTo>
                    <a:pt x="921" y="0"/>
                  </a:moveTo>
                  <a:cubicBezTo>
                    <a:pt x="576" y="0"/>
                    <a:pt x="235" y="356"/>
                    <a:pt x="159" y="610"/>
                  </a:cubicBezTo>
                  <a:cubicBezTo>
                    <a:pt x="1" y="1054"/>
                    <a:pt x="317" y="1497"/>
                    <a:pt x="761" y="1560"/>
                  </a:cubicBezTo>
                  <a:cubicBezTo>
                    <a:pt x="838" y="1583"/>
                    <a:pt x="916" y="1593"/>
                    <a:pt x="992" y="1593"/>
                  </a:cubicBezTo>
                  <a:cubicBezTo>
                    <a:pt x="1348" y="1593"/>
                    <a:pt x="1658" y="1361"/>
                    <a:pt x="1711" y="1022"/>
                  </a:cubicBezTo>
                  <a:cubicBezTo>
                    <a:pt x="1806" y="610"/>
                    <a:pt x="1552" y="135"/>
                    <a:pt x="1172" y="72"/>
                  </a:cubicBezTo>
                  <a:cubicBezTo>
                    <a:pt x="1091" y="22"/>
                    <a:pt x="1006" y="0"/>
                    <a:pt x="921" y="0"/>
                  </a:cubicBezTo>
                  <a:close/>
                </a:path>
              </a:pathLst>
            </a:custGeom>
            <a:solidFill>
              <a:schemeClr val="dk1"/>
            </a:solidFill>
            <a:ln w="71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94" name="Google Shape;1794;p51"/>
            <p:cNvSpPr/>
            <p:nvPr/>
          </p:nvSpPr>
          <p:spPr>
            <a:xfrm>
              <a:off x="4238201" y="1186058"/>
              <a:ext cx="42749" cy="36184"/>
            </a:xfrm>
            <a:custGeom>
              <a:avLst/>
              <a:gdLst/>
              <a:ahLst/>
              <a:cxnLst/>
              <a:rect l="l" t="t" r="r" b="b"/>
              <a:pathLst>
                <a:path w="1361" h="1152" extrusionOk="0">
                  <a:moveTo>
                    <a:pt x="824" y="0"/>
                  </a:moveTo>
                  <a:lnTo>
                    <a:pt x="824" y="0"/>
                  </a:lnTo>
                  <a:cubicBezTo>
                    <a:pt x="698" y="32"/>
                    <a:pt x="539" y="0"/>
                    <a:pt x="444" y="95"/>
                  </a:cubicBezTo>
                  <a:cubicBezTo>
                    <a:pt x="286" y="190"/>
                    <a:pt x="159" y="349"/>
                    <a:pt x="128" y="507"/>
                  </a:cubicBezTo>
                  <a:cubicBezTo>
                    <a:pt x="1" y="824"/>
                    <a:pt x="286" y="1109"/>
                    <a:pt x="603" y="1140"/>
                  </a:cubicBezTo>
                  <a:cubicBezTo>
                    <a:pt x="645" y="1148"/>
                    <a:pt x="685" y="1151"/>
                    <a:pt x="723" y="1151"/>
                  </a:cubicBezTo>
                  <a:cubicBezTo>
                    <a:pt x="1336" y="1151"/>
                    <a:pt x="1361" y="239"/>
                    <a:pt x="824" y="0"/>
                  </a:cubicBezTo>
                  <a:close/>
                </a:path>
              </a:pathLst>
            </a:custGeom>
            <a:solidFill>
              <a:schemeClr val="accent3"/>
            </a:solidFill>
            <a:ln w="71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95" name="Google Shape;1795;p51"/>
            <p:cNvSpPr/>
            <p:nvPr/>
          </p:nvSpPr>
          <p:spPr>
            <a:xfrm>
              <a:off x="4090983" y="1154522"/>
              <a:ext cx="122185" cy="109401"/>
            </a:xfrm>
            <a:custGeom>
              <a:avLst/>
              <a:gdLst/>
              <a:ahLst/>
              <a:cxnLst/>
              <a:rect l="l" t="t" r="r" b="b"/>
              <a:pathLst>
                <a:path w="3890" h="3483" extrusionOk="0">
                  <a:moveTo>
                    <a:pt x="2028" y="149"/>
                  </a:moveTo>
                  <a:cubicBezTo>
                    <a:pt x="1996" y="212"/>
                    <a:pt x="1996" y="276"/>
                    <a:pt x="2059" y="276"/>
                  </a:cubicBezTo>
                  <a:cubicBezTo>
                    <a:pt x="2946" y="307"/>
                    <a:pt x="3674" y="941"/>
                    <a:pt x="3579" y="1859"/>
                  </a:cubicBezTo>
                  <a:cubicBezTo>
                    <a:pt x="3466" y="2679"/>
                    <a:pt x="2748" y="3246"/>
                    <a:pt x="1987" y="3246"/>
                  </a:cubicBezTo>
                  <a:cubicBezTo>
                    <a:pt x="1895" y="3246"/>
                    <a:pt x="1803" y="3238"/>
                    <a:pt x="1711" y="3221"/>
                  </a:cubicBezTo>
                  <a:cubicBezTo>
                    <a:pt x="888" y="3094"/>
                    <a:pt x="223" y="2271"/>
                    <a:pt x="413" y="1384"/>
                  </a:cubicBezTo>
                  <a:cubicBezTo>
                    <a:pt x="571" y="592"/>
                    <a:pt x="1268" y="149"/>
                    <a:pt x="2028" y="149"/>
                  </a:cubicBezTo>
                  <a:close/>
                  <a:moveTo>
                    <a:pt x="1682" y="0"/>
                  </a:moveTo>
                  <a:cubicBezTo>
                    <a:pt x="884" y="0"/>
                    <a:pt x="177" y="612"/>
                    <a:pt x="96" y="1479"/>
                  </a:cubicBezTo>
                  <a:cubicBezTo>
                    <a:pt x="1" y="2493"/>
                    <a:pt x="761" y="3379"/>
                    <a:pt x="1743" y="3474"/>
                  </a:cubicBezTo>
                  <a:cubicBezTo>
                    <a:pt x="1802" y="3480"/>
                    <a:pt x="1861" y="3482"/>
                    <a:pt x="1919" y="3482"/>
                  </a:cubicBezTo>
                  <a:cubicBezTo>
                    <a:pt x="2893" y="3482"/>
                    <a:pt x="3741" y="2752"/>
                    <a:pt x="3801" y="1796"/>
                  </a:cubicBezTo>
                  <a:cubicBezTo>
                    <a:pt x="3890" y="937"/>
                    <a:pt x="3203" y="105"/>
                    <a:pt x="2362" y="105"/>
                  </a:cubicBezTo>
                  <a:cubicBezTo>
                    <a:pt x="2304" y="105"/>
                    <a:pt x="2245" y="109"/>
                    <a:pt x="2186" y="117"/>
                  </a:cubicBezTo>
                  <a:cubicBezTo>
                    <a:pt x="2186" y="86"/>
                    <a:pt x="2186" y="86"/>
                    <a:pt x="2091" y="54"/>
                  </a:cubicBezTo>
                  <a:cubicBezTo>
                    <a:pt x="1954" y="18"/>
                    <a:pt x="1817" y="0"/>
                    <a:pt x="1682" y="0"/>
                  </a:cubicBezTo>
                  <a:close/>
                </a:path>
              </a:pathLst>
            </a:custGeom>
            <a:solidFill>
              <a:schemeClr val="dk1"/>
            </a:solidFill>
            <a:ln w="71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96" name="Google Shape;1796;p51"/>
            <p:cNvSpPr/>
            <p:nvPr/>
          </p:nvSpPr>
          <p:spPr>
            <a:xfrm>
              <a:off x="4096950" y="1159202"/>
              <a:ext cx="108459" cy="97308"/>
            </a:xfrm>
            <a:custGeom>
              <a:avLst/>
              <a:gdLst/>
              <a:ahLst/>
              <a:cxnLst/>
              <a:rect l="l" t="t" r="r" b="b"/>
              <a:pathLst>
                <a:path w="3453" h="3098" extrusionOk="0">
                  <a:moveTo>
                    <a:pt x="1838" y="0"/>
                  </a:moveTo>
                  <a:cubicBezTo>
                    <a:pt x="1078" y="0"/>
                    <a:pt x="381" y="443"/>
                    <a:pt x="223" y="1235"/>
                  </a:cubicBezTo>
                  <a:cubicBezTo>
                    <a:pt x="1" y="2122"/>
                    <a:pt x="634" y="2914"/>
                    <a:pt x="1521" y="3072"/>
                  </a:cubicBezTo>
                  <a:cubicBezTo>
                    <a:pt x="1613" y="3089"/>
                    <a:pt x="1705" y="3097"/>
                    <a:pt x="1797" y="3097"/>
                  </a:cubicBezTo>
                  <a:cubicBezTo>
                    <a:pt x="2558" y="3097"/>
                    <a:pt x="3276" y="2530"/>
                    <a:pt x="3389" y="1710"/>
                  </a:cubicBezTo>
                  <a:cubicBezTo>
                    <a:pt x="3453" y="792"/>
                    <a:pt x="2756" y="158"/>
                    <a:pt x="1869" y="127"/>
                  </a:cubicBezTo>
                  <a:cubicBezTo>
                    <a:pt x="1838" y="127"/>
                    <a:pt x="1806" y="63"/>
                    <a:pt x="1838" y="0"/>
                  </a:cubicBezTo>
                  <a:close/>
                </a:path>
              </a:pathLst>
            </a:custGeom>
            <a:solidFill>
              <a:schemeClr val="accent3"/>
            </a:solidFill>
            <a:ln w="7125"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grpSp>
      <p:grpSp>
        <p:nvGrpSpPr>
          <p:cNvPr id="1797" name="Google Shape;1797;p51"/>
          <p:cNvGrpSpPr/>
          <p:nvPr/>
        </p:nvGrpSpPr>
        <p:grpSpPr>
          <a:xfrm>
            <a:off x="10526024" y="5069709"/>
            <a:ext cx="1132435" cy="1057303"/>
            <a:chOff x="7676968" y="3743931"/>
            <a:chExt cx="849326" cy="792977"/>
          </a:xfrm>
        </p:grpSpPr>
        <p:sp>
          <p:nvSpPr>
            <p:cNvPr id="1798" name="Google Shape;1798;p51"/>
            <p:cNvSpPr/>
            <p:nvPr/>
          </p:nvSpPr>
          <p:spPr>
            <a:xfrm>
              <a:off x="8048014" y="3896960"/>
              <a:ext cx="478280" cy="320916"/>
            </a:xfrm>
            <a:custGeom>
              <a:avLst/>
              <a:gdLst/>
              <a:ahLst/>
              <a:cxnLst/>
              <a:rect l="l" t="t" r="r" b="b"/>
              <a:pathLst>
                <a:path w="15227" h="10217" extrusionOk="0">
                  <a:moveTo>
                    <a:pt x="9122" y="462"/>
                  </a:moveTo>
                  <a:cubicBezTo>
                    <a:pt x="9549" y="462"/>
                    <a:pt x="10010" y="568"/>
                    <a:pt x="10515" y="814"/>
                  </a:cubicBezTo>
                  <a:cubicBezTo>
                    <a:pt x="14378" y="2619"/>
                    <a:pt x="11401" y="6895"/>
                    <a:pt x="9026" y="8415"/>
                  </a:cubicBezTo>
                  <a:cubicBezTo>
                    <a:pt x="7808" y="9190"/>
                    <a:pt x="6364" y="9675"/>
                    <a:pt x="4982" y="9675"/>
                  </a:cubicBezTo>
                  <a:cubicBezTo>
                    <a:pt x="3993" y="9675"/>
                    <a:pt x="3036" y="9426"/>
                    <a:pt x="2217" y="8858"/>
                  </a:cubicBezTo>
                  <a:cubicBezTo>
                    <a:pt x="1964" y="8605"/>
                    <a:pt x="1711" y="8383"/>
                    <a:pt x="1426" y="8161"/>
                  </a:cubicBezTo>
                  <a:cubicBezTo>
                    <a:pt x="1172" y="7781"/>
                    <a:pt x="950" y="7433"/>
                    <a:pt x="665" y="7053"/>
                  </a:cubicBezTo>
                  <a:cubicBezTo>
                    <a:pt x="349" y="6230"/>
                    <a:pt x="475" y="5375"/>
                    <a:pt x="1742" y="4963"/>
                  </a:cubicBezTo>
                  <a:cubicBezTo>
                    <a:pt x="2217" y="4836"/>
                    <a:pt x="2724" y="4900"/>
                    <a:pt x="3231" y="4741"/>
                  </a:cubicBezTo>
                  <a:cubicBezTo>
                    <a:pt x="3864" y="4488"/>
                    <a:pt x="4434" y="4045"/>
                    <a:pt x="4909" y="3569"/>
                  </a:cubicBezTo>
                  <a:cubicBezTo>
                    <a:pt x="6160" y="2293"/>
                    <a:pt x="7348" y="462"/>
                    <a:pt x="9122" y="462"/>
                  </a:cubicBezTo>
                  <a:close/>
                  <a:moveTo>
                    <a:pt x="9159" y="1"/>
                  </a:moveTo>
                  <a:cubicBezTo>
                    <a:pt x="8860" y="1"/>
                    <a:pt x="8560" y="39"/>
                    <a:pt x="8266" y="118"/>
                  </a:cubicBezTo>
                  <a:cubicBezTo>
                    <a:pt x="6841" y="498"/>
                    <a:pt x="5986" y="1669"/>
                    <a:pt x="5004" y="2746"/>
                  </a:cubicBezTo>
                  <a:cubicBezTo>
                    <a:pt x="4434" y="3443"/>
                    <a:pt x="3769" y="4140"/>
                    <a:pt x="2819" y="4361"/>
                  </a:cubicBezTo>
                  <a:cubicBezTo>
                    <a:pt x="2122" y="4551"/>
                    <a:pt x="1394" y="4456"/>
                    <a:pt x="792" y="4900"/>
                  </a:cubicBezTo>
                  <a:cubicBezTo>
                    <a:pt x="0" y="5470"/>
                    <a:pt x="0" y="6388"/>
                    <a:pt x="285" y="7180"/>
                  </a:cubicBezTo>
                  <a:cubicBezTo>
                    <a:pt x="317" y="7465"/>
                    <a:pt x="475" y="7750"/>
                    <a:pt x="665" y="8003"/>
                  </a:cubicBezTo>
                  <a:cubicBezTo>
                    <a:pt x="1014" y="8541"/>
                    <a:pt x="1489" y="9017"/>
                    <a:pt x="1932" y="9397"/>
                  </a:cubicBezTo>
                  <a:cubicBezTo>
                    <a:pt x="1980" y="9412"/>
                    <a:pt x="2019" y="9420"/>
                    <a:pt x="2051" y="9420"/>
                  </a:cubicBezTo>
                  <a:cubicBezTo>
                    <a:pt x="2083" y="9420"/>
                    <a:pt x="2106" y="9412"/>
                    <a:pt x="2122" y="9397"/>
                  </a:cubicBezTo>
                  <a:cubicBezTo>
                    <a:pt x="2920" y="9966"/>
                    <a:pt x="3879" y="10216"/>
                    <a:pt x="4891" y="10216"/>
                  </a:cubicBezTo>
                  <a:cubicBezTo>
                    <a:pt x="9504" y="10216"/>
                    <a:pt x="15227" y="5023"/>
                    <a:pt x="11876" y="1258"/>
                  </a:cubicBezTo>
                  <a:cubicBezTo>
                    <a:pt x="11190" y="449"/>
                    <a:pt x="10181" y="1"/>
                    <a:pt x="9159"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99" name="Google Shape;1799;p51"/>
            <p:cNvSpPr/>
            <p:nvPr/>
          </p:nvSpPr>
          <p:spPr>
            <a:xfrm>
              <a:off x="8252619" y="3953279"/>
              <a:ext cx="165468" cy="93602"/>
            </a:xfrm>
            <a:custGeom>
              <a:avLst/>
              <a:gdLst/>
              <a:ahLst/>
              <a:cxnLst/>
              <a:rect l="l" t="t" r="r" b="b"/>
              <a:pathLst>
                <a:path w="5268" h="2980" extrusionOk="0">
                  <a:moveTo>
                    <a:pt x="2918" y="240"/>
                  </a:moveTo>
                  <a:cubicBezTo>
                    <a:pt x="3723" y="240"/>
                    <a:pt x="4448" y="610"/>
                    <a:pt x="4634" y="1555"/>
                  </a:cubicBezTo>
                  <a:cubicBezTo>
                    <a:pt x="4697" y="2220"/>
                    <a:pt x="4444" y="2568"/>
                    <a:pt x="3811" y="2695"/>
                  </a:cubicBezTo>
                  <a:cubicBezTo>
                    <a:pt x="3589" y="2663"/>
                    <a:pt x="3367" y="2537"/>
                    <a:pt x="3209" y="2378"/>
                  </a:cubicBezTo>
                  <a:cubicBezTo>
                    <a:pt x="3145" y="2347"/>
                    <a:pt x="3050" y="2252"/>
                    <a:pt x="2987" y="2220"/>
                  </a:cubicBezTo>
                  <a:cubicBezTo>
                    <a:pt x="2802" y="2146"/>
                    <a:pt x="2649" y="2115"/>
                    <a:pt x="2490" y="2115"/>
                  </a:cubicBezTo>
                  <a:cubicBezTo>
                    <a:pt x="2378" y="2115"/>
                    <a:pt x="2263" y="2130"/>
                    <a:pt x="2132" y="2157"/>
                  </a:cubicBezTo>
                  <a:cubicBezTo>
                    <a:pt x="2037" y="2157"/>
                    <a:pt x="1942" y="2157"/>
                    <a:pt x="1847" y="2188"/>
                  </a:cubicBezTo>
                  <a:cubicBezTo>
                    <a:pt x="1732" y="2219"/>
                    <a:pt x="1628" y="2235"/>
                    <a:pt x="1534" y="2235"/>
                  </a:cubicBezTo>
                  <a:cubicBezTo>
                    <a:pt x="1057" y="2235"/>
                    <a:pt x="849" y="1826"/>
                    <a:pt x="929" y="953"/>
                  </a:cubicBezTo>
                  <a:cubicBezTo>
                    <a:pt x="1446" y="524"/>
                    <a:pt x="2213" y="240"/>
                    <a:pt x="2918" y="240"/>
                  </a:cubicBezTo>
                  <a:close/>
                  <a:moveTo>
                    <a:pt x="2717" y="1"/>
                  </a:moveTo>
                  <a:cubicBezTo>
                    <a:pt x="2036" y="1"/>
                    <a:pt x="1374" y="262"/>
                    <a:pt x="834" y="731"/>
                  </a:cubicBezTo>
                  <a:cubicBezTo>
                    <a:pt x="818" y="700"/>
                    <a:pt x="802" y="684"/>
                    <a:pt x="786" y="684"/>
                  </a:cubicBezTo>
                  <a:cubicBezTo>
                    <a:pt x="770" y="684"/>
                    <a:pt x="754" y="700"/>
                    <a:pt x="739" y="731"/>
                  </a:cubicBezTo>
                  <a:cubicBezTo>
                    <a:pt x="1" y="1500"/>
                    <a:pt x="487" y="2508"/>
                    <a:pt x="1501" y="2508"/>
                  </a:cubicBezTo>
                  <a:cubicBezTo>
                    <a:pt x="1531" y="2508"/>
                    <a:pt x="1562" y="2507"/>
                    <a:pt x="1594" y="2505"/>
                  </a:cubicBezTo>
                  <a:cubicBezTo>
                    <a:pt x="1930" y="2490"/>
                    <a:pt x="2118" y="2449"/>
                    <a:pt x="2301" y="2449"/>
                  </a:cubicBezTo>
                  <a:cubicBezTo>
                    <a:pt x="2514" y="2449"/>
                    <a:pt x="2720" y="2505"/>
                    <a:pt x="3145" y="2727"/>
                  </a:cubicBezTo>
                  <a:cubicBezTo>
                    <a:pt x="3367" y="2853"/>
                    <a:pt x="3494" y="2980"/>
                    <a:pt x="3779" y="2980"/>
                  </a:cubicBezTo>
                  <a:cubicBezTo>
                    <a:pt x="4222" y="2980"/>
                    <a:pt x="4602" y="2663"/>
                    <a:pt x="4792" y="2315"/>
                  </a:cubicBezTo>
                  <a:cubicBezTo>
                    <a:pt x="5267" y="1301"/>
                    <a:pt x="4286" y="320"/>
                    <a:pt x="3430" y="98"/>
                  </a:cubicBezTo>
                  <a:cubicBezTo>
                    <a:pt x="3193" y="33"/>
                    <a:pt x="2954" y="1"/>
                    <a:pt x="2717"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800" name="Google Shape;1800;p51"/>
            <p:cNvSpPr/>
            <p:nvPr/>
          </p:nvSpPr>
          <p:spPr>
            <a:xfrm>
              <a:off x="8279318" y="3959718"/>
              <a:ext cx="121839" cy="77237"/>
            </a:xfrm>
            <a:custGeom>
              <a:avLst/>
              <a:gdLst/>
              <a:ahLst/>
              <a:cxnLst/>
              <a:rect l="l" t="t" r="r" b="b"/>
              <a:pathLst>
                <a:path w="3879" h="2459" extrusionOk="0">
                  <a:moveTo>
                    <a:pt x="2080" y="0"/>
                  </a:moveTo>
                  <a:cubicBezTo>
                    <a:pt x="1371" y="0"/>
                    <a:pt x="599" y="283"/>
                    <a:pt x="79" y="685"/>
                  </a:cubicBezTo>
                  <a:cubicBezTo>
                    <a:pt x="0" y="1520"/>
                    <a:pt x="202" y="1947"/>
                    <a:pt x="665" y="1947"/>
                  </a:cubicBezTo>
                  <a:cubicBezTo>
                    <a:pt x="764" y="1947"/>
                    <a:pt x="875" y="1927"/>
                    <a:pt x="997" y="1888"/>
                  </a:cubicBezTo>
                  <a:cubicBezTo>
                    <a:pt x="1092" y="1888"/>
                    <a:pt x="1187" y="1856"/>
                    <a:pt x="1314" y="1856"/>
                  </a:cubicBezTo>
                  <a:cubicBezTo>
                    <a:pt x="1419" y="1856"/>
                    <a:pt x="1514" y="1853"/>
                    <a:pt x="1605" y="1853"/>
                  </a:cubicBezTo>
                  <a:cubicBezTo>
                    <a:pt x="1785" y="1853"/>
                    <a:pt x="1947" y="1867"/>
                    <a:pt x="2137" y="1952"/>
                  </a:cubicBezTo>
                  <a:cubicBezTo>
                    <a:pt x="2200" y="1983"/>
                    <a:pt x="2295" y="2015"/>
                    <a:pt x="2359" y="2110"/>
                  </a:cubicBezTo>
                  <a:cubicBezTo>
                    <a:pt x="2517" y="2332"/>
                    <a:pt x="2739" y="2395"/>
                    <a:pt x="2961" y="2458"/>
                  </a:cubicBezTo>
                  <a:cubicBezTo>
                    <a:pt x="3594" y="2332"/>
                    <a:pt x="3879" y="1983"/>
                    <a:pt x="3784" y="1318"/>
                  </a:cubicBezTo>
                  <a:cubicBezTo>
                    <a:pt x="3599" y="361"/>
                    <a:pt x="2880" y="0"/>
                    <a:pt x="2080" y="0"/>
                  </a:cubicBezTo>
                  <a:close/>
                </a:path>
              </a:pathLst>
            </a:custGeom>
            <a:solidFill>
              <a:schemeClr val="accent6"/>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801" name="Google Shape;1801;p51"/>
            <p:cNvSpPr/>
            <p:nvPr/>
          </p:nvSpPr>
          <p:spPr>
            <a:xfrm>
              <a:off x="8057971" y="3911472"/>
              <a:ext cx="441687" cy="289380"/>
            </a:xfrm>
            <a:custGeom>
              <a:avLst/>
              <a:gdLst/>
              <a:ahLst/>
              <a:cxnLst/>
              <a:rect l="l" t="t" r="r" b="b"/>
              <a:pathLst>
                <a:path w="14062" h="9213" extrusionOk="0">
                  <a:moveTo>
                    <a:pt x="8969" y="1314"/>
                  </a:moveTo>
                  <a:cubicBezTo>
                    <a:pt x="9198" y="1314"/>
                    <a:pt x="9430" y="1342"/>
                    <a:pt x="9659" y="1397"/>
                  </a:cubicBezTo>
                  <a:cubicBezTo>
                    <a:pt x="10514" y="1651"/>
                    <a:pt x="11528" y="2632"/>
                    <a:pt x="11053" y="3646"/>
                  </a:cubicBezTo>
                  <a:cubicBezTo>
                    <a:pt x="10831" y="3994"/>
                    <a:pt x="10451" y="4311"/>
                    <a:pt x="10039" y="4311"/>
                  </a:cubicBezTo>
                  <a:cubicBezTo>
                    <a:pt x="9786" y="4311"/>
                    <a:pt x="9659" y="4184"/>
                    <a:pt x="9406" y="4058"/>
                  </a:cubicBezTo>
                  <a:cubicBezTo>
                    <a:pt x="8967" y="3830"/>
                    <a:pt x="8762" y="3767"/>
                    <a:pt x="8548" y="3767"/>
                  </a:cubicBezTo>
                  <a:cubicBezTo>
                    <a:pt x="8375" y="3767"/>
                    <a:pt x="8197" y="3808"/>
                    <a:pt x="7886" y="3836"/>
                  </a:cubicBezTo>
                  <a:cubicBezTo>
                    <a:pt x="7854" y="3838"/>
                    <a:pt x="7823" y="3839"/>
                    <a:pt x="7793" y="3839"/>
                  </a:cubicBezTo>
                  <a:cubicBezTo>
                    <a:pt x="6775" y="3839"/>
                    <a:pt x="6230" y="2831"/>
                    <a:pt x="6999" y="2062"/>
                  </a:cubicBezTo>
                  <a:cubicBezTo>
                    <a:pt x="7015" y="2031"/>
                    <a:pt x="7039" y="2015"/>
                    <a:pt x="7062" y="2015"/>
                  </a:cubicBezTo>
                  <a:cubicBezTo>
                    <a:pt x="7086" y="2015"/>
                    <a:pt x="7110" y="2031"/>
                    <a:pt x="7126" y="2062"/>
                  </a:cubicBezTo>
                  <a:cubicBezTo>
                    <a:pt x="7624" y="1564"/>
                    <a:pt x="8284" y="1314"/>
                    <a:pt x="8969" y="1314"/>
                  </a:cubicBezTo>
                  <a:close/>
                  <a:moveTo>
                    <a:pt x="8805" y="0"/>
                  </a:moveTo>
                  <a:cubicBezTo>
                    <a:pt x="7030" y="0"/>
                    <a:pt x="5836" y="1831"/>
                    <a:pt x="4560" y="3107"/>
                  </a:cubicBezTo>
                  <a:cubicBezTo>
                    <a:pt x="4085" y="3583"/>
                    <a:pt x="3515" y="4026"/>
                    <a:pt x="2882" y="4248"/>
                  </a:cubicBezTo>
                  <a:cubicBezTo>
                    <a:pt x="2407" y="4438"/>
                    <a:pt x="1869" y="4343"/>
                    <a:pt x="1394" y="4501"/>
                  </a:cubicBezTo>
                  <a:cubicBezTo>
                    <a:pt x="127" y="4881"/>
                    <a:pt x="0" y="5768"/>
                    <a:pt x="317" y="6591"/>
                  </a:cubicBezTo>
                  <a:cubicBezTo>
                    <a:pt x="538" y="6971"/>
                    <a:pt x="823" y="7351"/>
                    <a:pt x="1077" y="7699"/>
                  </a:cubicBezTo>
                  <a:cubicBezTo>
                    <a:pt x="1330" y="7953"/>
                    <a:pt x="1615" y="8143"/>
                    <a:pt x="1869" y="8396"/>
                  </a:cubicBezTo>
                  <a:cubicBezTo>
                    <a:pt x="2688" y="8964"/>
                    <a:pt x="3650" y="9213"/>
                    <a:pt x="4646" y="9213"/>
                  </a:cubicBezTo>
                  <a:cubicBezTo>
                    <a:pt x="6036" y="9213"/>
                    <a:pt x="7491" y="8728"/>
                    <a:pt x="8709" y="7953"/>
                  </a:cubicBezTo>
                  <a:cubicBezTo>
                    <a:pt x="11084" y="6433"/>
                    <a:pt x="14061" y="2157"/>
                    <a:pt x="10198" y="352"/>
                  </a:cubicBezTo>
                  <a:cubicBezTo>
                    <a:pt x="9693" y="106"/>
                    <a:pt x="9232" y="0"/>
                    <a:pt x="8805" y="0"/>
                  </a:cubicBezTo>
                  <a:close/>
                </a:path>
              </a:pathLst>
            </a:custGeom>
            <a:solidFill>
              <a:schemeClr val="accent3"/>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802" name="Google Shape;1802;p51"/>
            <p:cNvSpPr/>
            <p:nvPr/>
          </p:nvSpPr>
          <p:spPr>
            <a:xfrm>
              <a:off x="7679952" y="3743931"/>
              <a:ext cx="363100" cy="242642"/>
            </a:xfrm>
            <a:custGeom>
              <a:avLst/>
              <a:gdLst/>
              <a:ahLst/>
              <a:cxnLst/>
              <a:rect l="l" t="t" r="r" b="b"/>
              <a:pathLst>
                <a:path w="11560" h="7725" extrusionOk="0">
                  <a:moveTo>
                    <a:pt x="4380" y="424"/>
                  </a:moveTo>
                  <a:cubicBezTo>
                    <a:pt x="7340" y="424"/>
                    <a:pt x="10790" y="2279"/>
                    <a:pt x="10768" y="4926"/>
                  </a:cubicBezTo>
                  <a:cubicBezTo>
                    <a:pt x="10768" y="6208"/>
                    <a:pt x="9750" y="7397"/>
                    <a:pt x="8475" y="7397"/>
                  </a:cubicBezTo>
                  <a:cubicBezTo>
                    <a:pt x="8458" y="7397"/>
                    <a:pt x="8442" y="7397"/>
                    <a:pt x="8425" y="7396"/>
                  </a:cubicBezTo>
                  <a:cubicBezTo>
                    <a:pt x="7158" y="7301"/>
                    <a:pt x="6683" y="6193"/>
                    <a:pt x="5765" y="5560"/>
                  </a:cubicBezTo>
                  <a:cubicBezTo>
                    <a:pt x="5385" y="5275"/>
                    <a:pt x="4973" y="5148"/>
                    <a:pt x="4498" y="5085"/>
                  </a:cubicBezTo>
                  <a:cubicBezTo>
                    <a:pt x="4368" y="5061"/>
                    <a:pt x="4189" y="5054"/>
                    <a:pt x="3979" y="5054"/>
                  </a:cubicBezTo>
                  <a:cubicBezTo>
                    <a:pt x="3676" y="5054"/>
                    <a:pt x="3307" y="5069"/>
                    <a:pt x="2924" y="5069"/>
                  </a:cubicBezTo>
                  <a:cubicBezTo>
                    <a:pt x="1762" y="5069"/>
                    <a:pt x="465" y="4938"/>
                    <a:pt x="444" y="3881"/>
                  </a:cubicBezTo>
                  <a:lnTo>
                    <a:pt x="349" y="3881"/>
                  </a:lnTo>
                  <a:cubicBezTo>
                    <a:pt x="444" y="3216"/>
                    <a:pt x="603" y="2583"/>
                    <a:pt x="824" y="1918"/>
                  </a:cubicBezTo>
                  <a:cubicBezTo>
                    <a:pt x="1569" y="879"/>
                    <a:pt x="2915" y="424"/>
                    <a:pt x="4380" y="424"/>
                  </a:cubicBezTo>
                  <a:close/>
                  <a:moveTo>
                    <a:pt x="4472" y="1"/>
                  </a:moveTo>
                  <a:cubicBezTo>
                    <a:pt x="2847" y="1"/>
                    <a:pt x="1019" y="566"/>
                    <a:pt x="286" y="1886"/>
                  </a:cubicBezTo>
                  <a:cubicBezTo>
                    <a:pt x="318" y="1918"/>
                    <a:pt x="318" y="1918"/>
                    <a:pt x="349" y="1918"/>
                  </a:cubicBezTo>
                  <a:cubicBezTo>
                    <a:pt x="349" y="1981"/>
                    <a:pt x="318" y="2044"/>
                    <a:pt x="318" y="2076"/>
                  </a:cubicBezTo>
                  <a:cubicBezTo>
                    <a:pt x="33" y="2424"/>
                    <a:pt x="1" y="3026"/>
                    <a:pt x="1" y="3406"/>
                  </a:cubicBezTo>
                  <a:cubicBezTo>
                    <a:pt x="1" y="3564"/>
                    <a:pt x="33" y="3786"/>
                    <a:pt x="64" y="3944"/>
                  </a:cubicBezTo>
                  <a:cubicBezTo>
                    <a:pt x="64" y="4008"/>
                    <a:pt x="128" y="4039"/>
                    <a:pt x="128" y="4135"/>
                  </a:cubicBezTo>
                  <a:cubicBezTo>
                    <a:pt x="128" y="4166"/>
                    <a:pt x="159" y="4261"/>
                    <a:pt x="159" y="4293"/>
                  </a:cubicBezTo>
                  <a:cubicBezTo>
                    <a:pt x="159" y="4325"/>
                    <a:pt x="191" y="4325"/>
                    <a:pt x="191" y="4325"/>
                  </a:cubicBezTo>
                  <a:lnTo>
                    <a:pt x="318" y="4578"/>
                  </a:lnTo>
                  <a:cubicBezTo>
                    <a:pt x="444" y="4800"/>
                    <a:pt x="539" y="4958"/>
                    <a:pt x="698" y="5148"/>
                  </a:cubicBezTo>
                  <a:cubicBezTo>
                    <a:pt x="745" y="5195"/>
                    <a:pt x="785" y="5219"/>
                    <a:pt x="820" y="5219"/>
                  </a:cubicBezTo>
                  <a:cubicBezTo>
                    <a:pt x="856" y="5219"/>
                    <a:pt x="888" y="5195"/>
                    <a:pt x="919" y="5148"/>
                  </a:cubicBezTo>
                  <a:lnTo>
                    <a:pt x="1394" y="5401"/>
                  </a:lnTo>
                  <a:cubicBezTo>
                    <a:pt x="1743" y="5528"/>
                    <a:pt x="2107" y="5560"/>
                    <a:pt x="2479" y="5560"/>
                  </a:cubicBezTo>
                  <a:cubicBezTo>
                    <a:pt x="2851" y="5560"/>
                    <a:pt x="3231" y="5528"/>
                    <a:pt x="3611" y="5528"/>
                  </a:cubicBezTo>
                  <a:cubicBezTo>
                    <a:pt x="4910" y="5528"/>
                    <a:pt x="5543" y="6003"/>
                    <a:pt x="6461" y="6858"/>
                  </a:cubicBezTo>
                  <a:cubicBezTo>
                    <a:pt x="7069" y="7442"/>
                    <a:pt x="7831" y="7724"/>
                    <a:pt x="8567" y="7724"/>
                  </a:cubicBezTo>
                  <a:cubicBezTo>
                    <a:pt x="9828" y="7724"/>
                    <a:pt x="11012" y="6897"/>
                    <a:pt x="11212" y="5338"/>
                  </a:cubicBezTo>
                  <a:cubicBezTo>
                    <a:pt x="11560" y="2393"/>
                    <a:pt x="8235" y="651"/>
                    <a:pt x="5828" y="144"/>
                  </a:cubicBezTo>
                  <a:cubicBezTo>
                    <a:pt x="5416" y="50"/>
                    <a:pt x="4953" y="1"/>
                    <a:pt x="4472"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803" name="Google Shape;1803;p51"/>
            <p:cNvSpPr/>
            <p:nvPr/>
          </p:nvSpPr>
          <p:spPr>
            <a:xfrm>
              <a:off x="7689909" y="3757249"/>
              <a:ext cx="333260" cy="217200"/>
            </a:xfrm>
            <a:custGeom>
              <a:avLst/>
              <a:gdLst/>
              <a:ahLst/>
              <a:cxnLst/>
              <a:rect l="l" t="t" r="r" b="b"/>
              <a:pathLst>
                <a:path w="10610" h="6915" extrusionOk="0">
                  <a:moveTo>
                    <a:pt x="7625" y="1612"/>
                  </a:moveTo>
                  <a:cubicBezTo>
                    <a:pt x="8111" y="1612"/>
                    <a:pt x="8625" y="1756"/>
                    <a:pt x="8931" y="1937"/>
                  </a:cubicBezTo>
                  <a:cubicBezTo>
                    <a:pt x="10198" y="2665"/>
                    <a:pt x="10610" y="4376"/>
                    <a:pt x="9786" y="5579"/>
                  </a:cubicBezTo>
                  <a:cubicBezTo>
                    <a:pt x="9425" y="6092"/>
                    <a:pt x="8848" y="6400"/>
                    <a:pt x="8272" y="6400"/>
                  </a:cubicBezTo>
                  <a:cubicBezTo>
                    <a:pt x="7889" y="6400"/>
                    <a:pt x="7506" y="6263"/>
                    <a:pt x="7189" y="5959"/>
                  </a:cubicBezTo>
                  <a:cubicBezTo>
                    <a:pt x="7158" y="5959"/>
                    <a:pt x="7126" y="5959"/>
                    <a:pt x="7094" y="5927"/>
                  </a:cubicBezTo>
                  <a:cubicBezTo>
                    <a:pt x="6619" y="5421"/>
                    <a:pt x="7094" y="4851"/>
                    <a:pt x="7126" y="4249"/>
                  </a:cubicBezTo>
                  <a:cubicBezTo>
                    <a:pt x="7189" y="3615"/>
                    <a:pt x="6873" y="3552"/>
                    <a:pt x="6619" y="3077"/>
                  </a:cubicBezTo>
                  <a:cubicBezTo>
                    <a:pt x="6493" y="2887"/>
                    <a:pt x="6398" y="2729"/>
                    <a:pt x="6398" y="2539"/>
                  </a:cubicBezTo>
                  <a:cubicBezTo>
                    <a:pt x="6433" y="1846"/>
                    <a:pt x="7006" y="1612"/>
                    <a:pt x="7625" y="1612"/>
                  </a:cubicBezTo>
                  <a:close/>
                  <a:moveTo>
                    <a:pt x="4092" y="0"/>
                  </a:moveTo>
                  <a:cubicBezTo>
                    <a:pt x="2626" y="0"/>
                    <a:pt x="1273" y="455"/>
                    <a:pt x="507" y="1494"/>
                  </a:cubicBezTo>
                  <a:cubicBezTo>
                    <a:pt x="222" y="2159"/>
                    <a:pt x="127" y="2792"/>
                    <a:pt x="1" y="3425"/>
                  </a:cubicBezTo>
                  <a:lnTo>
                    <a:pt x="64" y="3425"/>
                  </a:lnTo>
                  <a:cubicBezTo>
                    <a:pt x="84" y="4486"/>
                    <a:pt x="1391" y="4627"/>
                    <a:pt x="2564" y="4627"/>
                  </a:cubicBezTo>
                  <a:cubicBezTo>
                    <a:pt x="2991" y="4627"/>
                    <a:pt x="3400" y="4608"/>
                    <a:pt x="3723" y="4608"/>
                  </a:cubicBezTo>
                  <a:cubicBezTo>
                    <a:pt x="3892" y="4608"/>
                    <a:pt x="4037" y="4613"/>
                    <a:pt x="4149" y="4629"/>
                  </a:cubicBezTo>
                  <a:cubicBezTo>
                    <a:pt x="4624" y="4692"/>
                    <a:pt x="5004" y="4819"/>
                    <a:pt x="5416" y="5104"/>
                  </a:cubicBezTo>
                  <a:cubicBezTo>
                    <a:pt x="6334" y="5737"/>
                    <a:pt x="6809" y="6877"/>
                    <a:pt x="8076" y="6909"/>
                  </a:cubicBezTo>
                  <a:cubicBezTo>
                    <a:pt x="8126" y="6913"/>
                    <a:pt x="8175" y="6914"/>
                    <a:pt x="8223" y="6914"/>
                  </a:cubicBezTo>
                  <a:cubicBezTo>
                    <a:pt x="9483" y="6914"/>
                    <a:pt x="10451" y="5752"/>
                    <a:pt x="10451" y="4502"/>
                  </a:cubicBezTo>
                  <a:cubicBezTo>
                    <a:pt x="10473" y="1855"/>
                    <a:pt x="7052" y="0"/>
                    <a:pt x="4092" y="0"/>
                  </a:cubicBezTo>
                  <a:close/>
                </a:path>
              </a:pathLst>
            </a:custGeom>
            <a:solidFill>
              <a:schemeClr val="accent3"/>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804" name="Google Shape;1804;p51"/>
            <p:cNvSpPr/>
            <p:nvPr/>
          </p:nvSpPr>
          <p:spPr>
            <a:xfrm>
              <a:off x="7899791" y="3816237"/>
              <a:ext cx="108207" cy="135471"/>
            </a:xfrm>
            <a:custGeom>
              <a:avLst/>
              <a:gdLst/>
              <a:ahLst/>
              <a:cxnLst/>
              <a:rect l="l" t="t" r="r" b="b"/>
              <a:pathLst>
                <a:path w="3445" h="4313" extrusionOk="0">
                  <a:moveTo>
                    <a:pt x="1160" y="0"/>
                  </a:moveTo>
                  <a:cubicBezTo>
                    <a:pt x="1018" y="0"/>
                    <a:pt x="874" y="19"/>
                    <a:pt x="729" y="59"/>
                  </a:cubicBezTo>
                  <a:cubicBezTo>
                    <a:pt x="254" y="122"/>
                    <a:pt x="1" y="756"/>
                    <a:pt x="191" y="1167"/>
                  </a:cubicBezTo>
                  <a:cubicBezTo>
                    <a:pt x="286" y="1326"/>
                    <a:pt x="444" y="1452"/>
                    <a:pt x="507" y="1547"/>
                  </a:cubicBezTo>
                  <a:cubicBezTo>
                    <a:pt x="602" y="1706"/>
                    <a:pt x="761" y="1833"/>
                    <a:pt x="792" y="2023"/>
                  </a:cubicBezTo>
                  <a:cubicBezTo>
                    <a:pt x="887" y="2244"/>
                    <a:pt x="887" y="2339"/>
                    <a:pt x="824" y="2561"/>
                  </a:cubicBezTo>
                  <a:cubicBezTo>
                    <a:pt x="824" y="2624"/>
                    <a:pt x="761" y="2719"/>
                    <a:pt x="761" y="2783"/>
                  </a:cubicBezTo>
                  <a:cubicBezTo>
                    <a:pt x="666" y="3068"/>
                    <a:pt x="444" y="3701"/>
                    <a:pt x="602" y="3923"/>
                  </a:cubicBezTo>
                  <a:cubicBezTo>
                    <a:pt x="904" y="4196"/>
                    <a:pt x="1219" y="4312"/>
                    <a:pt x="1522" y="4312"/>
                  </a:cubicBezTo>
                  <a:cubicBezTo>
                    <a:pt x="2553" y="4312"/>
                    <a:pt x="3444" y="2959"/>
                    <a:pt x="3199" y="1833"/>
                  </a:cubicBezTo>
                  <a:cubicBezTo>
                    <a:pt x="3033" y="892"/>
                    <a:pt x="2143" y="0"/>
                    <a:pt x="1160" y="0"/>
                  </a:cubicBezTo>
                  <a:close/>
                </a:path>
              </a:pathLst>
            </a:custGeom>
            <a:solidFill>
              <a:schemeClr val="accent6"/>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805" name="Google Shape;1805;p51"/>
            <p:cNvSpPr/>
            <p:nvPr/>
          </p:nvSpPr>
          <p:spPr>
            <a:xfrm>
              <a:off x="7893823" y="3807850"/>
              <a:ext cx="130351" cy="150014"/>
            </a:xfrm>
            <a:custGeom>
              <a:avLst/>
              <a:gdLst/>
              <a:ahLst/>
              <a:cxnLst/>
              <a:rect l="l" t="t" r="r" b="b"/>
              <a:pathLst>
                <a:path w="4150" h="4776" extrusionOk="0">
                  <a:moveTo>
                    <a:pt x="1278" y="223"/>
                  </a:moveTo>
                  <a:cubicBezTo>
                    <a:pt x="2283" y="223"/>
                    <a:pt x="3191" y="1133"/>
                    <a:pt x="3389" y="2068"/>
                  </a:cubicBezTo>
                  <a:cubicBezTo>
                    <a:pt x="3633" y="3215"/>
                    <a:pt x="2748" y="4551"/>
                    <a:pt x="1720" y="4551"/>
                  </a:cubicBezTo>
                  <a:cubicBezTo>
                    <a:pt x="1415" y="4551"/>
                    <a:pt x="1097" y="4434"/>
                    <a:pt x="792" y="4158"/>
                  </a:cubicBezTo>
                  <a:cubicBezTo>
                    <a:pt x="666" y="3936"/>
                    <a:pt x="919" y="3303"/>
                    <a:pt x="951" y="3018"/>
                  </a:cubicBezTo>
                  <a:cubicBezTo>
                    <a:pt x="951" y="2923"/>
                    <a:pt x="1014" y="2860"/>
                    <a:pt x="1014" y="2765"/>
                  </a:cubicBezTo>
                  <a:cubicBezTo>
                    <a:pt x="1077" y="2575"/>
                    <a:pt x="1014" y="2416"/>
                    <a:pt x="982" y="2258"/>
                  </a:cubicBezTo>
                  <a:cubicBezTo>
                    <a:pt x="951" y="2068"/>
                    <a:pt x="824" y="1941"/>
                    <a:pt x="697" y="1783"/>
                  </a:cubicBezTo>
                  <a:cubicBezTo>
                    <a:pt x="634" y="1656"/>
                    <a:pt x="476" y="1529"/>
                    <a:pt x="381" y="1403"/>
                  </a:cubicBezTo>
                  <a:cubicBezTo>
                    <a:pt x="191" y="991"/>
                    <a:pt x="444" y="389"/>
                    <a:pt x="919" y="263"/>
                  </a:cubicBezTo>
                  <a:cubicBezTo>
                    <a:pt x="1039" y="236"/>
                    <a:pt x="1159" y="223"/>
                    <a:pt x="1278" y="223"/>
                  </a:cubicBezTo>
                  <a:close/>
                  <a:moveTo>
                    <a:pt x="1176" y="1"/>
                  </a:moveTo>
                  <a:cubicBezTo>
                    <a:pt x="558" y="1"/>
                    <a:pt x="1" y="235"/>
                    <a:pt x="1" y="928"/>
                  </a:cubicBezTo>
                  <a:cubicBezTo>
                    <a:pt x="1" y="1118"/>
                    <a:pt x="64" y="1308"/>
                    <a:pt x="191" y="1466"/>
                  </a:cubicBezTo>
                  <a:cubicBezTo>
                    <a:pt x="412" y="1941"/>
                    <a:pt x="792" y="2004"/>
                    <a:pt x="697" y="2638"/>
                  </a:cubicBezTo>
                  <a:cubicBezTo>
                    <a:pt x="634" y="3240"/>
                    <a:pt x="191" y="3810"/>
                    <a:pt x="666" y="4316"/>
                  </a:cubicBezTo>
                  <a:cubicBezTo>
                    <a:pt x="697" y="4348"/>
                    <a:pt x="761" y="4348"/>
                    <a:pt x="792" y="4348"/>
                  </a:cubicBezTo>
                  <a:cubicBezTo>
                    <a:pt x="1073" y="4641"/>
                    <a:pt x="1440" y="4775"/>
                    <a:pt x="1818" y="4775"/>
                  </a:cubicBezTo>
                  <a:cubicBezTo>
                    <a:pt x="2380" y="4775"/>
                    <a:pt x="2966" y="4479"/>
                    <a:pt x="3326" y="3968"/>
                  </a:cubicBezTo>
                  <a:cubicBezTo>
                    <a:pt x="4149" y="2765"/>
                    <a:pt x="3706" y="1023"/>
                    <a:pt x="2503" y="326"/>
                  </a:cubicBezTo>
                  <a:cubicBezTo>
                    <a:pt x="2182" y="145"/>
                    <a:pt x="1660" y="1"/>
                    <a:pt x="1176"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806" name="Google Shape;1806;p51"/>
            <p:cNvSpPr/>
            <p:nvPr/>
          </p:nvSpPr>
          <p:spPr>
            <a:xfrm>
              <a:off x="7678978" y="4077945"/>
              <a:ext cx="528222" cy="458963"/>
            </a:xfrm>
            <a:custGeom>
              <a:avLst/>
              <a:gdLst/>
              <a:ahLst/>
              <a:cxnLst/>
              <a:rect l="l" t="t" r="r" b="b"/>
              <a:pathLst>
                <a:path w="16817" h="14612" extrusionOk="0">
                  <a:moveTo>
                    <a:pt x="4539" y="466"/>
                  </a:moveTo>
                  <a:cubicBezTo>
                    <a:pt x="5772" y="466"/>
                    <a:pt x="7018" y="1008"/>
                    <a:pt x="7696" y="2178"/>
                  </a:cubicBezTo>
                  <a:cubicBezTo>
                    <a:pt x="8361" y="3318"/>
                    <a:pt x="8582" y="4363"/>
                    <a:pt x="9723" y="5155"/>
                  </a:cubicBezTo>
                  <a:cubicBezTo>
                    <a:pt x="10958" y="5978"/>
                    <a:pt x="12414" y="6326"/>
                    <a:pt x="13650" y="7118"/>
                  </a:cubicBezTo>
                  <a:cubicBezTo>
                    <a:pt x="15550" y="8353"/>
                    <a:pt x="16816" y="10823"/>
                    <a:pt x="14916" y="12660"/>
                  </a:cubicBezTo>
                  <a:cubicBezTo>
                    <a:pt x="13798" y="13744"/>
                    <a:pt x="12442" y="14187"/>
                    <a:pt x="11044" y="14187"/>
                  </a:cubicBezTo>
                  <a:cubicBezTo>
                    <a:pt x="8562" y="14187"/>
                    <a:pt x="5948" y="12790"/>
                    <a:pt x="4307" y="11108"/>
                  </a:cubicBezTo>
                  <a:cubicBezTo>
                    <a:pt x="1932" y="8733"/>
                    <a:pt x="0" y="4680"/>
                    <a:pt x="1995" y="1861"/>
                  </a:cubicBezTo>
                  <a:cubicBezTo>
                    <a:pt x="2692" y="1228"/>
                    <a:pt x="3389" y="753"/>
                    <a:pt x="4307" y="499"/>
                  </a:cubicBezTo>
                  <a:cubicBezTo>
                    <a:pt x="4307" y="468"/>
                    <a:pt x="4339" y="468"/>
                    <a:pt x="4371" y="468"/>
                  </a:cubicBezTo>
                  <a:lnTo>
                    <a:pt x="4434" y="468"/>
                  </a:lnTo>
                  <a:cubicBezTo>
                    <a:pt x="4469" y="467"/>
                    <a:pt x="4504" y="466"/>
                    <a:pt x="4539" y="466"/>
                  </a:cubicBezTo>
                  <a:close/>
                  <a:moveTo>
                    <a:pt x="4590" y="0"/>
                  </a:moveTo>
                  <a:cubicBezTo>
                    <a:pt x="4217" y="0"/>
                    <a:pt x="3844" y="50"/>
                    <a:pt x="3484" y="151"/>
                  </a:cubicBezTo>
                  <a:cubicBezTo>
                    <a:pt x="3484" y="183"/>
                    <a:pt x="3515" y="183"/>
                    <a:pt x="3547" y="183"/>
                  </a:cubicBezTo>
                  <a:cubicBezTo>
                    <a:pt x="3167" y="278"/>
                    <a:pt x="2850" y="468"/>
                    <a:pt x="2534" y="721"/>
                  </a:cubicBezTo>
                  <a:cubicBezTo>
                    <a:pt x="2482" y="747"/>
                    <a:pt x="2514" y="793"/>
                    <a:pt x="2545" y="793"/>
                  </a:cubicBezTo>
                  <a:cubicBezTo>
                    <a:pt x="2552" y="793"/>
                    <a:pt x="2559" y="790"/>
                    <a:pt x="2565" y="784"/>
                  </a:cubicBezTo>
                  <a:cubicBezTo>
                    <a:pt x="2629" y="721"/>
                    <a:pt x="2755" y="658"/>
                    <a:pt x="2850" y="626"/>
                  </a:cubicBezTo>
                  <a:lnTo>
                    <a:pt x="2850" y="626"/>
                  </a:lnTo>
                  <a:cubicBezTo>
                    <a:pt x="2629" y="753"/>
                    <a:pt x="2439" y="911"/>
                    <a:pt x="2280" y="1069"/>
                  </a:cubicBezTo>
                  <a:cubicBezTo>
                    <a:pt x="2090" y="1228"/>
                    <a:pt x="1932" y="1418"/>
                    <a:pt x="1774" y="1608"/>
                  </a:cubicBezTo>
                  <a:lnTo>
                    <a:pt x="1742" y="1576"/>
                  </a:lnTo>
                  <a:cubicBezTo>
                    <a:pt x="349" y="3350"/>
                    <a:pt x="570" y="6168"/>
                    <a:pt x="1584" y="8163"/>
                  </a:cubicBezTo>
                  <a:cubicBezTo>
                    <a:pt x="3167" y="11330"/>
                    <a:pt x="6239" y="14117"/>
                    <a:pt x="9849" y="14560"/>
                  </a:cubicBezTo>
                  <a:cubicBezTo>
                    <a:pt x="10119" y="14594"/>
                    <a:pt x="10406" y="14611"/>
                    <a:pt x="10702" y="14611"/>
                  </a:cubicBezTo>
                  <a:cubicBezTo>
                    <a:pt x="13182" y="14611"/>
                    <a:pt x="16345" y="13403"/>
                    <a:pt x="16373" y="10602"/>
                  </a:cubicBezTo>
                  <a:cubicBezTo>
                    <a:pt x="16436" y="6896"/>
                    <a:pt x="12193" y="6358"/>
                    <a:pt x="9881" y="4616"/>
                  </a:cubicBezTo>
                  <a:cubicBezTo>
                    <a:pt x="8329" y="3445"/>
                    <a:pt x="8329" y="1386"/>
                    <a:pt x="6556" y="468"/>
                  </a:cubicBezTo>
                  <a:cubicBezTo>
                    <a:pt x="5944" y="162"/>
                    <a:pt x="5266" y="0"/>
                    <a:pt x="4590"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807" name="Google Shape;1807;p51"/>
            <p:cNvSpPr/>
            <p:nvPr/>
          </p:nvSpPr>
          <p:spPr>
            <a:xfrm>
              <a:off x="7676968" y="4092582"/>
              <a:ext cx="529227" cy="430977"/>
            </a:xfrm>
            <a:custGeom>
              <a:avLst/>
              <a:gdLst/>
              <a:ahLst/>
              <a:cxnLst/>
              <a:rect l="l" t="t" r="r" b="b"/>
              <a:pathLst>
                <a:path w="16849" h="13721" extrusionOk="0">
                  <a:moveTo>
                    <a:pt x="5116" y="792"/>
                  </a:moveTo>
                  <a:cubicBezTo>
                    <a:pt x="5859" y="792"/>
                    <a:pt x="6579" y="1080"/>
                    <a:pt x="7095" y="1743"/>
                  </a:cubicBezTo>
                  <a:cubicBezTo>
                    <a:pt x="7601" y="2440"/>
                    <a:pt x="7696" y="3960"/>
                    <a:pt x="6588" y="4087"/>
                  </a:cubicBezTo>
                  <a:cubicBezTo>
                    <a:pt x="6507" y="4087"/>
                    <a:pt x="6429" y="4087"/>
                    <a:pt x="6354" y="4087"/>
                  </a:cubicBezTo>
                  <a:cubicBezTo>
                    <a:pt x="5597" y="4087"/>
                    <a:pt x="5068" y="4113"/>
                    <a:pt x="4435" y="4689"/>
                  </a:cubicBezTo>
                  <a:cubicBezTo>
                    <a:pt x="4213" y="4910"/>
                    <a:pt x="3991" y="5195"/>
                    <a:pt x="3674" y="5354"/>
                  </a:cubicBezTo>
                  <a:cubicBezTo>
                    <a:pt x="3525" y="5419"/>
                    <a:pt x="3361" y="5451"/>
                    <a:pt x="3198" y="5451"/>
                  </a:cubicBezTo>
                  <a:cubicBezTo>
                    <a:pt x="2808" y="5451"/>
                    <a:pt x="2419" y="5267"/>
                    <a:pt x="2218" y="4910"/>
                  </a:cubicBezTo>
                  <a:cubicBezTo>
                    <a:pt x="2186" y="4879"/>
                    <a:pt x="2186" y="4879"/>
                    <a:pt x="2186" y="4847"/>
                  </a:cubicBezTo>
                  <a:cubicBezTo>
                    <a:pt x="1774" y="4404"/>
                    <a:pt x="1743" y="3580"/>
                    <a:pt x="1869" y="2979"/>
                  </a:cubicBezTo>
                  <a:cubicBezTo>
                    <a:pt x="2028" y="2155"/>
                    <a:pt x="2629" y="1268"/>
                    <a:pt x="3548" y="1205"/>
                  </a:cubicBezTo>
                  <a:cubicBezTo>
                    <a:pt x="4038" y="940"/>
                    <a:pt x="4583" y="792"/>
                    <a:pt x="5116" y="792"/>
                  </a:cubicBezTo>
                  <a:close/>
                  <a:moveTo>
                    <a:pt x="4542" y="0"/>
                  </a:moveTo>
                  <a:cubicBezTo>
                    <a:pt x="4506" y="0"/>
                    <a:pt x="4470" y="1"/>
                    <a:pt x="4435" y="2"/>
                  </a:cubicBezTo>
                  <a:lnTo>
                    <a:pt x="4403" y="2"/>
                  </a:lnTo>
                  <a:cubicBezTo>
                    <a:pt x="4403" y="33"/>
                    <a:pt x="4371" y="33"/>
                    <a:pt x="4340" y="33"/>
                  </a:cubicBezTo>
                  <a:cubicBezTo>
                    <a:pt x="3421" y="318"/>
                    <a:pt x="2661" y="762"/>
                    <a:pt x="2028" y="1395"/>
                  </a:cubicBezTo>
                  <a:cubicBezTo>
                    <a:pt x="1" y="4245"/>
                    <a:pt x="1996" y="8267"/>
                    <a:pt x="4340" y="10642"/>
                  </a:cubicBezTo>
                  <a:cubicBezTo>
                    <a:pt x="6001" y="12324"/>
                    <a:pt x="8622" y="13721"/>
                    <a:pt x="11107" y="13721"/>
                  </a:cubicBezTo>
                  <a:cubicBezTo>
                    <a:pt x="12506" y="13721"/>
                    <a:pt x="13862" y="13278"/>
                    <a:pt x="14980" y="12194"/>
                  </a:cubicBezTo>
                  <a:cubicBezTo>
                    <a:pt x="16849" y="10357"/>
                    <a:pt x="15614" y="7887"/>
                    <a:pt x="13714" y="6652"/>
                  </a:cubicBezTo>
                  <a:cubicBezTo>
                    <a:pt x="12478" y="5860"/>
                    <a:pt x="11022" y="5512"/>
                    <a:pt x="9755" y="4689"/>
                  </a:cubicBezTo>
                  <a:cubicBezTo>
                    <a:pt x="8646" y="3834"/>
                    <a:pt x="8393" y="2820"/>
                    <a:pt x="7728" y="1712"/>
                  </a:cubicBezTo>
                  <a:cubicBezTo>
                    <a:pt x="7020" y="542"/>
                    <a:pt x="5803" y="0"/>
                    <a:pt x="4542" y="0"/>
                  </a:cubicBezTo>
                  <a:close/>
                </a:path>
              </a:pathLst>
            </a:custGeom>
            <a:solidFill>
              <a:schemeClr val="accent3"/>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808" name="Google Shape;1808;p51"/>
            <p:cNvSpPr/>
            <p:nvPr/>
          </p:nvSpPr>
          <p:spPr>
            <a:xfrm>
              <a:off x="7730679" y="4116925"/>
              <a:ext cx="192041" cy="147313"/>
            </a:xfrm>
            <a:custGeom>
              <a:avLst/>
              <a:gdLst/>
              <a:ahLst/>
              <a:cxnLst/>
              <a:rect l="l" t="t" r="r" b="b"/>
              <a:pathLst>
                <a:path w="6114" h="4690" extrusionOk="0">
                  <a:moveTo>
                    <a:pt x="3334" y="303"/>
                  </a:moveTo>
                  <a:cubicBezTo>
                    <a:pt x="3706" y="303"/>
                    <a:pt x="4070" y="383"/>
                    <a:pt x="4403" y="588"/>
                  </a:cubicBezTo>
                  <a:cubicBezTo>
                    <a:pt x="5163" y="1000"/>
                    <a:pt x="6113" y="2742"/>
                    <a:pt x="4720" y="3027"/>
                  </a:cubicBezTo>
                  <a:cubicBezTo>
                    <a:pt x="4401" y="2992"/>
                    <a:pt x="4083" y="2946"/>
                    <a:pt x="3765" y="2946"/>
                  </a:cubicBezTo>
                  <a:cubicBezTo>
                    <a:pt x="3513" y="2946"/>
                    <a:pt x="3261" y="2975"/>
                    <a:pt x="3010" y="3059"/>
                  </a:cubicBezTo>
                  <a:cubicBezTo>
                    <a:pt x="2507" y="3323"/>
                    <a:pt x="1961" y="4294"/>
                    <a:pt x="1352" y="4294"/>
                  </a:cubicBezTo>
                  <a:cubicBezTo>
                    <a:pt x="1231" y="4294"/>
                    <a:pt x="1108" y="4256"/>
                    <a:pt x="983" y="4167"/>
                  </a:cubicBezTo>
                  <a:cubicBezTo>
                    <a:pt x="413" y="3692"/>
                    <a:pt x="349" y="2805"/>
                    <a:pt x="508" y="2109"/>
                  </a:cubicBezTo>
                  <a:cubicBezTo>
                    <a:pt x="666" y="1285"/>
                    <a:pt x="1236" y="715"/>
                    <a:pt x="2091" y="652"/>
                  </a:cubicBezTo>
                  <a:cubicBezTo>
                    <a:pt x="2186" y="652"/>
                    <a:pt x="2218" y="588"/>
                    <a:pt x="2218" y="493"/>
                  </a:cubicBezTo>
                  <a:cubicBezTo>
                    <a:pt x="2582" y="383"/>
                    <a:pt x="2962" y="303"/>
                    <a:pt x="3334" y="303"/>
                  </a:cubicBezTo>
                  <a:close/>
                  <a:moveTo>
                    <a:pt x="3401" y="1"/>
                  </a:moveTo>
                  <a:cubicBezTo>
                    <a:pt x="2855" y="1"/>
                    <a:pt x="2290" y="147"/>
                    <a:pt x="1774" y="398"/>
                  </a:cubicBezTo>
                  <a:cubicBezTo>
                    <a:pt x="919" y="462"/>
                    <a:pt x="286" y="1317"/>
                    <a:pt x="128" y="2204"/>
                  </a:cubicBezTo>
                  <a:cubicBezTo>
                    <a:pt x="1" y="2805"/>
                    <a:pt x="1" y="3597"/>
                    <a:pt x="444" y="4040"/>
                  </a:cubicBezTo>
                  <a:cubicBezTo>
                    <a:pt x="444" y="4104"/>
                    <a:pt x="476" y="4104"/>
                    <a:pt x="476" y="4135"/>
                  </a:cubicBezTo>
                  <a:cubicBezTo>
                    <a:pt x="669" y="4521"/>
                    <a:pt x="1021" y="4689"/>
                    <a:pt x="1395" y="4689"/>
                  </a:cubicBezTo>
                  <a:cubicBezTo>
                    <a:pt x="1574" y="4689"/>
                    <a:pt x="1758" y="4650"/>
                    <a:pt x="1933" y="4579"/>
                  </a:cubicBezTo>
                  <a:cubicBezTo>
                    <a:pt x="2249" y="4420"/>
                    <a:pt x="2471" y="4135"/>
                    <a:pt x="2693" y="3914"/>
                  </a:cubicBezTo>
                  <a:cubicBezTo>
                    <a:pt x="3251" y="3355"/>
                    <a:pt x="3765" y="3310"/>
                    <a:pt x="4441" y="3310"/>
                  </a:cubicBezTo>
                  <a:cubicBezTo>
                    <a:pt x="4570" y="3310"/>
                    <a:pt x="4704" y="3312"/>
                    <a:pt x="4846" y="3312"/>
                  </a:cubicBezTo>
                  <a:lnTo>
                    <a:pt x="4878" y="3312"/>
                  </a:lnTo>
                  <a:cubicBezTo>
                    <a:pt x="5986" y="3185"/>
                    <a:pt x="5891" y="1697"/>
                    <a:pt x="5385" y="968"/>
                  </a:cubicBezTo>
                  <a:cubicBezTo>
                    <a:pt x="4887" y="286"/>
                    <a:pt x="4163" y="1"/>
                    <a:pt x="3401"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809" name="Google Shape;1809;p51"/>
            <p:cNvSpPr/>
            <p:nvPr/>
          </p:nvSpPr>
          <p:spPr>
            <a:xfrm>
              <a:off x="7744625" y="4127667"/>
              <a:ext cx="179068" cy="126394"/>
            </a:xfrm>
            <a:custGeom>
              <a:avLst/>
              <a:gdLst/>
              <a:ahLst/>
              <a:cxnLst/>
              <a:rect l="l" t="t" r="r" b="b"/>
              <a:pathLst>
                <a:path w="5701" h="4024" extrusionOk="0">
                  <a:moveTo>
                    <a:pt x="2966" y="0"/>
                  </a:moveTo>
                  <a:cubicBezTo>
                    <a:pt x="2590" y="0"/>
                    <a:pt x="2216" y="98"/>
                    <a:pt x="1869" y="246"/>
                  </a:cubicBezTo>
                  <a:cubicBezTo>
                    <a:pt x="1900" y="310"/>
                    <a:pt x="1869" y="405"/>
                    <a:pt x="1742" y="405"/>
                  </a:cubicBezTo>
                  <a:cubicBezTo>
                    <a:pt x="855" y="468"/>
                    <a:pt x="349" y="1038"/>
                    <a:pt x="159" y="1862"/>
                  </a:cubicBezTo>
                  <a:cubicBezTo>
                    <a:pt x="0" y="2527"/>
                    <a:pt x="0" y="3445"/>
                    <a:pt x="634" y="3920"/>
                  </a:cubicBezTo>
                  <a:cubicBezTo>
                    <a:pt x="740" y="3992"/>
                    <a:pt x="846" y="4023"/>
                    <a:pt x="953" y="4023"/>
                  </a:cubicBezTo>
                  <a:cubicBezTo>
                    <a:pt x="1549" y="4023"/>
                    <a:pt x="2150" y="3053"/>
                    <a:pt x="2661" y="2812"/>
                  </a:cubicBezTo>
                  <a:cubicBezTo>
                    <a:pt x="2926" y="2679"/>
                    <a:pt x="3199" y="2633"/>
                    <a:pt x="3482" y="2633"/>
                  </a:cubicBezTo>
                  <a:cubicBezTo>
                    <a:pt x="3739" y="2633"/>
                    <a:pt x="4004" y="2671"/>
                    <a:pt x="4276" y="2717"/>
                  </a:cubicBezTo>
                  <a:lnTo>
                    <a:pt x="4307" y="2717"/>
                  </a:lnTo>
                  <a:cubicBezTo>
                    <a:pt x="5701" y="2463"/>
                    <a:pt x="4751" y="658"/>
                    <a:pt x="3991" y="278"/>
                  </a:cubicBezTo>
                  <a:cubicBezTo>
                    <a:pt x="3658" y="82"/>
                    <a:pt x="3311" y="0"/>
                    <a:pt x="2966" y="0"/>
                  </a:cubicBezTo>
                  <a:close/>
                </a:path>
              </a:pathLst>
            </a:custGeom>
            <a:solidFill>
              <a:schemeClr val="accent6"/>
            </a:solidFill>
            <a:ln w="4750" cap="flat" cmpd="sng">
              <a:solidFill>
                <a:schemeClr val="dk1"/>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grpSp>
      <p:grpSp>
        <p:nvGrpSpPr>
          <p:cNvPr id="1810" name="Google Shape;1810;p51"/>
          <p:cNvGrpSpPr/>
          <p:nvPr/>
        </p:nvGrpSpPr>
        <p:grpSpPr>
          <a:xfrm rot="-763861">
            <a:off x="9992691" y="4255767"/>
            <a:ext cx="1061019" cy="536203"/>
            <a:chOff x="3614294" y="722875"/>
            <a:chExt cx="1961588" cy="991320"/>
          </a:xfrm>
        </p:grpSpPr>
        <p:sp>
          <p:nvSpPr>
            <p:cNvPr id="1811" name="Google Shape;1811;p51"/>
            <p:cNvSpPr/>
            <p:nvPr/>
          </p:nvSpPr>
          <p:spPr>
            <a:xfrm>
              <a:off x="4638156" y="741552"/>
              <a:ext cx="903729" cy="937731"/>
            </a:xfrm>
            <a:custGeom>
              <a:avLst/>
              <a:gdLst/>
              <a:ahLst/>
              <a:cxnLst/>
              <a:rect l="l" t="t" r="r" b="b"/>
              <a:pathLst>
                <a:path w="27775" h="28820" extrusionOk="0">
                  <a:moveTo>
                    <a:pt x="1" y="1"/>
                  </a:moveTo>
                  <a:cubicBezTo>
                    <a:pt x="10927" y="2724"/>
                    <a:pt x="15772" y="21377"/>
                    <a:pt x="5226" y="28819"/>
                  </a:cubicBezTo>
                  <a:cubicBezTo>
                    <a:pt x="11972" y="27648"/>
                    <a:pt x="21631" y="21757"/>
                    <a:pt x="27489" y="17355"/>
                  </a:cubicBezTo>
                  <a:lnTo>
                    <a:pt x="27775" y="16690"/>
                  </a:lnTo>
                  <a:cubicBezTo>
                    <a:pt x="18527" y="7253"/>
                    <a:pt x="9090" y="2249"/>
                    <a:pt x="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12" name="Google Shape;1812;p51"/>
            <p:cNvSpPr/>
            <p:nvPr/>
          </p:nvSpPr>
          <p:spPr>
            <a:xfrm>
              <a:off x="3614294" y="722875"/>
              <a:ext cx="1961588" cy="991320"/>
            </a:xfrm>
            <a:custGeom>
              <a:avLst/>
              <a:gdLst/>
              <a:ahLst/>
              <a:cxnLst/>
              <a:rect l="l" t="t" r="r" b="b"/>
              <a:pathLst>
                <a:path w="60287" h="30467" extrusionOk="0">
                  <a:moveTo>
                    <a:pt x="29176" y="3062"/>
                  </a:moveTo>
                  <a:cubicBezTo>
                    <a:pt x="29422" y="3062"/>
                    <a:pt x="29669" y="3067"/>
                    <a:pt x="29916" y="3077"/>
                  </a:cubicBezTo>
                  <a:cubicBezTo>
                    <a:pt x="43059" y="4185"/>
                    <a:pt x="48157" y="21634"/>
                    <a:pt x="35110" y="28222"/>
                  </a:cubicBezTo>
                  <a:cubicBezTo>
                    <a:pt x="34951" y="28317"/>
                    <a:pt x="34825" y="28443"/>
                    <a:pt x="34793" y="28538"/>
                  </a:cubicBezTo>
                  <a:cubicBezTo>
                    <a:pt x="33825" y="28635"/>
                    <a:pt x="32876" y="28676"/>
                    <a:pt x="31903" y="28676"/>
                  </a:cubicBezTo>
                  <a:cubicBezTo>
                    <a:pt x="31602" y="28676"/>
                    <a:pt x="31299" y="28672"/>
                    <a:pt x="30993" y="28665"/>
                  </a:cubicBezTo>
                  <a:cubicBezTo>
                    <a:pt x="28649" y="28633"/>
                    <a:pt x="26147" y="28443"/>
                    <a:pt x="23709" y="28063"/>
                  </a:cubicBezTo>
                  <a:cubicBezTo>
                    <a:pt x="17787" y="25371"/>
                    <a:pt x="13258" y="19481"/>
                    <a:pt x="15095" y="12609"/>
                  </a:cubicBezTo>
                  <a:cubicBezTo>
                    <a:pt x="16861" y="6122"/>
                    <a:pt x="22991" y="3062"/>
                    <a:pt x="29176" y="3062"/>
                  </a:cubicBezTo>
                  <a:close/>
                  <a:moveTo>
                    <a:pt x="32259" y="1240"/>
                  </a:moveTo>
                  <a:lnTo>
                    <a:pt x="32259" y="1240"/>
                  </a:lnTo>
                  <a:cubicBezTo>
                    <a:pt x="41349" y="3172"/>
                    <a:pt x="50057" y="8429"/>
                    <a:pt x="57690" y="16187"/>
                  </a:cubicBezTo>
                  <a:cubicBezTo>
                    <a:pt x="57816" y="16314"/>
                    <a:pt x="58545" y="16821"/>
                    <a:pt x="58608" y="16947"/>
                  </a:cubicBezTo>
                  <a:cubicBezTo>
                    <a:pt x="58893" y="17328"/>
                    <a:pt x="58798" y="17708"/>
                    <a:pt x="58798" y="17708"/>
                  </a:cubicBezTo>
                  <a:cubicBezTo>
                    <a:pt x="52939" y="22110"/>
                    <a:pt x="43882" y="28190"/>
                    <a:pt x="37105" y="29045"/>
                  </a:cubicBezTo>
                  <a:cubicBezTo>
                    <a:pt x="50026" y="20051"/>
                    <a:pt x="42774" y="3488"/>
                    <a:pt x="32259" y="1240"/>
                  </a:cubicBezTo>
                  <a:close/>
                  <a:moveTo>
                    <a:pt x="27280" y="0"/>
                  </a:moveTo>
                  <a:cubicBezTo>
                    <a:pt x="27104" y="0"/>
                    <a:pt x="26926" y="2"/>
                    <a:pt x="26749" y="5"/>
                  </a:cubicBezTo>
                  <a:cubicBezTo>
                    <a:pt x="16140" y="258"/>
                    <a:pt x="5531" y="5705"/>
                    <a:pt x="590" y="15206"/>
                  </a:cubicBezTo>
                  <a:cubicBezTo>
                    <a:pt x="337" y="15681"/>
                    <a:pt x="717" y="16029"/>
                    <a:pt x="1065" y="16029"/>
                  </a:cubicBezTo>
                  <a:cubicBezTo>
                    <a:pt x="1224" y="16029"/>
                    <a:pt x="1414" y="15966"/>
                    <a:pt x="1540" y="15807"/>
                  </a:cubicBezTo>
                  <a:cubicBezTo>
                    <a:pt x="6988" y="8492"/>
                    <a:pt x="14651" y="3045"/>
                    <a:pt x="23614" y="1841"/>
                  </a:cubicBezTo>
                  <a:lnTo>
                    <a:pt x="23614" y="1841"/>
                  </a:lnTo>
                  <a:cubicBezTo>
                    <a:pt x="18357" y="3425"/>
                    <a:pt x="13860" y="7922"/>
                    <a:pt x="12973" y="13464"/>
                  </a:cubicBezTo>
                  <a:cubicBezTo>
                    <a:pt x="12150" y="18658"/>
                    <a:pt x="14525" y="23883"/>
                    <a:pt x="18483" y="27050"/>
                  </a:cubicBezTo>
                  <a:cubicBezTo>
                    <a:pt x="17312" y="26765"/>
                    <a:pt x="16267" y="26416"/>
                    <a:pt x="15190" y="26005"/>
                  </a:cubicBezTo>
                  <a:cubicBezTo>
                    <a:pt x="9838" y="24010"/>
                    <a:pt x="6132" y="21064"/>
                    <a:pt x="1889" y="17454"/>
                  </a:cubicBezTo>
                  <a:cubicBezTo>
                    <a:pt x="1730" y="17359"/>
                    <a:pt x="1160" y="16282"/>
                    <a:pt x="1002" y="16282"/>
                  </a:cubicBezTo>
                  <a:cubicBezTo>
                    <a:pt x="990" y="16282"/>
                    <a:pt x="978" y="16281"/>
                    <a:pt x="965" y="16281"/>
                  </a:cubicBezTo>
                  <a:cubicBezTo>
                    <a:pt x="472" y="16281"/>
                    <a:pt x="1" y="16896"/>
                    <a:pt x="495" y="17391"/>
                  </a:cubicBezTo>
                  <a:cubicBezTo>
                    <a:pt x="7621" y="24516"/>
                    <a:pt x="14905" y="28285"/>
                    <a:pt x="24184" y="29773"/>
                  </a:cubicBezTo>
                  <a:cubicBezTo>
                    <a:pt x="24596" y="29868"/>
                    <a:pt x="25007" y="29932"/>
                    <a:pt x="25451" y="29963"/>
                  </a:cubicBezTo>
                  <a:cubicBezTo>
                    <a:pt x="26907" y="30185"/>
                    <a:pt x="28396" y="30343"/>
                    <a:pt x="29948" y="30407"/>
                  </a:cubicBezTo>
                  <a:cubicBezTo>
                    <a:pt x="30602" y="30447"/>
                    <a:pt x="31248" y="30467"/>
                    <a:pt x="31886" y="30467"/>
                  </a:cubicBezTo>
                  <a:cubicBezTo>
                    <a:pt x="42728" y="30467"/>
                    <a:pt x="51221" y="24764"/>
                    <a:pt x="59685" y="18214"/>
                  </a:cubicBezTo>
                  <a:cubicBezTo>
                    <a:pt x="60287" y="17739"/>
                    <a:pt x="59875" y="16884"/>
                    <a:pt x="59273" y="16662"/>
                  </a:cubicBezTo>
                  <a:cubicBezTo>
                    <a:pt x="59273" y="16504"/>
                    <a:pt x="59210" y="16282"/>
                    <a:pt x="59051" y="16092"/>
                  </a:cubicBezTo>
                  <a:cubicBezTo>
                    <a:pt x="50463" y="7723"/>
                    <a:pt x="39842" y="0"/>
                    <a:pt x="2728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13" name="Google Shape;1813;p51"/>
            <p:cNvSpPr/>
            <p:nvPr/>
          </p:nvSpPr>
          <p:spPr>
            <a:xfrm>
              <a:off x="3648947" y="753916"/>
              <a:ext cx="863513" cy="886191"/>
            </a:xfrm>
            <a:custGeom>
              <a:avLst/>
              <a:gdLst/>
              <a:ahLst/>
              <a:cxnLst/>
              <a:rect l="l" t="t" r="r" b="b"/>
              <a:pathLst>
                <a:path w="26539" h="27236" extrusionOk="0">
                  <a:moveTo>
                    <a:pt x="26539" y="1"/>
                  </a:moveTo>
                  <a:cubicBezTo>
                    <a:pt x="14727" y="1"/>
                    <a:pt x="5828" y="5733"/>
                    <a:pt x="665" y="13777"/>
                  </a:cubicBezTo>
                  <a:cubicBezTo>
                    <a:pt x="539" y="13967"/>
                    <a:pt x="190" y="15075"/>
                    <a:pt x="32" y="15075"/>
                  </a:cubicBezTo>
                  <a:lnTo>
                    <a:pt x="0" y="15328"/>
                  </a:lnTo>
                  <a:cubicBezTo>
                    <a:pt x="159" y="15328"/>
                    <a:pt x="285" y="16405"/>
                    <a:pt x="380" y="16500"/>
                  </a:cubicBezTo>
                  <a:cubicBezTo>
                    <a:pt x="4624" y="20110"/>
                    <a:pt x="9026" y="23214"/>
                    <a:pt x="14188" y="25336"/>
                  </a:cubicBezTo>
                  <a:cubicBezTo>
                    <a:pt x="15233" y="25779"/>
                    <a:pt x="18559" y="26951"/>
                    <a:pt x="19699" y="27236"/>
                  </a:cubicBezTo>
                  <a:cubicBezTo>
                    <a:pt x="14283" y="23752"/>
                    <a:pt x="11243" y="17767"/>
                    <a:pt x="12066" y="12605"/>
                  </a:cubicBezTo>
                  <a:cubicBezTo>
                    <a:pt x="12985" y="7063"/>
                    <a:pt x="17988" y="887"/>
                    <a:pt x="2653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14" name="Google Shape;1814;p51"/>
            <p:cNvSpPr/>
            <p:nvPr/>
          </p:nvSpPr>
          <p:spPr>
            <a:xfrm>
              <a:off x="4058043" y="778059"/>
              <a:ext cx="972741" cy="907568"/>
            </a:xfrm>
            <a:custGeom>
              <a:avLst/>
              <a:gdLst/>
              <a:ahLst/>
              <a:cxnLst/>
              <a:rect l="l" t="t" r="r" b="b"/>
              <a:pathLst>
                <a:path w="29896" h="27893" extrusionOk="0">
                  <a:moveTo>
                    <a:pt x="11097" y="7430"/>
                  </a:moveTo>
                  <a:cubicBezTo>
                    <a:pt x="11240" y="7430"/>
                    <a:pt x="11384" y="7440"/>
                    <a:pt x="11528" y="7461"/>
                  </a:cubicBezTo>
                  <a:cubicBezTo>
                    <a:pt x="12034" y="7524"/>
                    <a:pt x="11813" y="8253"/>
                    <a:pt x="11401" y="8284"/>
                  </a:cubicBezTo>
                  <a:cubicBezTo>
                    <a:pt x="9342" y="8569"/>
                    <a:pt x="8012" y="9899"/>
                    <a:pt x="7886" y="12021"/>
                  </a:cubicBezTo>
                  <a:cubicBezTo>
                    <a:pt x="7886" y="12195"/>
                    <a:pt x="7742" y="12293"/>
                    <a:pt x="7597" y="12293"/>
                  </a:cubicBezTo>
                  <a:cubicBezTo>
                    <a:pt x="7478" y="12293"/>
                    <a:pt x="7358" y="12227"/>
                    <a:pt x="7316" y="12085"/>
                  </a:cubicBezTo>
                  <a:cubicBezTo>
                    <a:pt x="6810" y="9883"/>
                    <a:pt x="8876" y="7430"/>
                    <a:pt x="11097" y="7430"/>
                  </a:cubicBezTo>
                  <a:close/>
                  <a:moveTo>
                    <a:pt x="16034" y="9107"/>
                  </a:moveTo>
                  <a:cubicBezTo>
                    <a:pt x="18567" y="9107"/>
                    <a:pt x="21133" y="10554"/>
                    <a:pt x="21820" y="13320"/>
                  </a:cubicBezTo>
                  <a:cubicBezTo>
                    <a:pt x="22851" y="17444"/>
                    <a:pt x="19752" y="20959"/>
                    <a:pt x="16094" y="20959"/>
                  </a:cubicBezTo>
                  <a:cubicBezTo>
                    <a:pt x="15033" y="20959"/>
                    <a:pt x="13926" y="20664"/>
                    <a:pt x="12858" y="20002"/>
                  </a:cubicBezTo>
                  <a:cubicBezTo>
                    <a:pt x="10388" y="18450"/>
                    <a:pt x="9754" y="15695"/>
                    <a:pt x="10514" y="13320"/>
                  </a:cubicBezTo>
                  <a:cubicBezTo>
                    <a:pt x="10546" y="13225"/>
                    <a:pt x="10546" y="13098"/>
                    <a:pt x="10578" y="13003"/>
                  </a:cubicBezTo>
                  <a:cubicBezTo>
                    <a:pt x="11327" y="10371"/>
                    <a:pt x="13667" y="9107"/>
                    <a:pt x="16034" y="9107"/>
                  </a:cubicBezTo>
                  <a:close/>
                  <a:moveTo>
                    <a:pt x="15639" y="1"/>
                  </a:moveTo>
                  <a:cubicBezTo>
                    <a:pt x="9083" y="1"/>
                    <a:pt x="2589" y="3896"/>
                    <a:pt x="760" y="10755"/>
                  </a:cubicBezTo>
                  <a:cubicBezTo>
                    <a:pt x="0" y="13446"/>
                    <a:pt x="222" y="16328"/>
                    <a:pt x="1362" y="18893"/>
                  </a:cubicBezTo>
                  <a:cubicBezTo>
                    <a:pt x="2154" y="20667"/>
                    <a:pt x="3294" y="22250"/>
                    <a:pt x="4719" y="23612"/>
                  </a:cubicBezTo>
                  <a:cubicBezTo>
                    <a:pt x="6112" y="24911"/>
                    <a:pt x="7981" y="26431"/>
                    <a:pt x="9817" y="26969"/>
                  </a:cubicBezTo>
                  <a:cubicBezTo>
                    <a:pt x="10989" y="27317"/>
                    <a:pt x="12351" y="27602"/>
                    <a:pt x="13586" y="27697"/>
                  </a:cubicBezTo>
                  <a:cubicBezTo>
                    <a:pt x="15011" y="27792"/>
                    <a:pt x="15961" y="27856"/>
                    <a:pt x="17260" y="27887"/>
                  </a:cubicBezTo>
                  <a:cubicBezTo>
                    <a:pt x="17383" y="27891"/>
                    <a:pt x="17509" y="27892"/>
                    <a:pt x="17639" y="27892"/>
                  </a:cubicBezTo>
                  <a:cubicBezTo>
                    <a:pt x="18782" y="27892"/>
                    <a:pt x="20166" y="27770"/>
                    <a:pt x="21218" y="27571"/>
                  </a:cubicBezTo>
                  <a:cubicBezTo>
                    <a:pt x="22263" y="27412"/>
                    <a:pt x="23340" y="26684"/>
                    <a:pt x="24164" y="26051"/>
                  </a:cubicBezTo>
                  <a:cubicBezTo>
                    <a:pt x="26507" y="24277"/>
                    <a:pt x="28281" y="21775"/>
                    <a:pt x="29104" y="18988"/>
                  </a:cubicBezTo>
                  <a:cubicBezTo>
                    <a:pt x="29896" y="16328"/>
                    <a:pt x="29864" y="13446"/>
                    <a:pt x="29104" y="10755"/>
                  </a:cubicBezTo>
                  <a:cubicBezTo>
                    <a:pt x="28344" y="8063"/>
                    <a:pt x="26824" y="5592"/>
                    <a:pt x="24702" y="3724"/>
                  </a:cubicBezTo>
                  <a:cubicBezTo>
                    <a:pt x="22485" y="1792"/>
                    <a:pt x="19382" y="145"/>
                    <a:pt x="16405" y="19"/>
                  </a:cubicBezTo>
                  <a:cubicBezTo>
                    <a:pt x="16149" y="7"/>
                    <a:pt x="15894" y="1"/>
                    <a:pt x="15639"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15" name="Google Shape;1815;p51"/>
            <p:cNvSpPr/>
            <p:nvPr/>
          </p:nvSpPr>
          <p:spPr>
            <a:xfrm>
              <a:off x="4372324" y="1071418"/>
              <a:ext cx="429235" cy="389018"/>
            </a:xfrm>
            <a:custGeom>
              <a:avLst/>
              <a:gdLst/>
              <a:ahLst/>
              <a:cxnLst/>
              <a:rect l="l" t="t" r="r" b="b"/>
              <a:pathLst>
                <a:path w="13192" h="11956" extrusionOk="0">
                  <a:moveTo>
                    <a:pt x="6300" y="0"/>
                  </a:moveTo>
                  <a:cubicBezTo>
                    <a:pt x="3905" y="0"/>
                    <a:pt x="1543" y="1288"/>
                    <a:pt x="792" y="3955"/>
                  </a:cubicBezTo>
                  <a:cubicBezTo>
                    <a:pt x="760" y="4019"/>
                    <a:pt x="760" y="4145"/>
                    <a:pt x="729" y="4272"/>
                  </a:cubicBezTo>
                  <a:cubicBezTo>
                    <a:pt x="0" y="6647"/>
                    <a:pt x="634" y="9434"/>
                    <a:pt x="3135" y="10986"/>
                  </a:cubicBezTo>
                  <a:cubicBezTo>
                    <a:pt x="4213" y="11657"/>
                    <a:pt x="5331" y="11956"/>
                    <a:pt x="6401" y="11956"/>
                  </a:cubicBezTo>
                  <a:cubicBezTo>
                    <a:pt x="10079" y="11956"/>
                    <a:pt x="13191" y="8418"/>
                    <a:pt x="12161" y="4272"/>
                  </a:cubicBezTo>
                  <a:cubicBezTo>
                    <a:pt x="11442" y="1462"/>
                    <a:pt x="8852" y="0"/>
                    <a:pt x="630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16" name="Google Shape;1816;p51"/>
            <p:cNvSpPr/>
            <p:nvPr/>
          </p:nvSpPr>
          <p:spPr>
            <a:xfrm>
              <a:off x="4281609" y="1020952"/>
              <a:ext cx="168024" cy="155659"/>
            </a:xfrm>
            <a:custGeom>
              <a:avLst/>
              <a:gdLst/>
              <a:ahLst/>
              <a:cxnLst/>
              <a:rect l="l" t="t" r="r" b="b"/>
              <a:pathLst>
                <a:path w="5164" h="4784" extrusionOk="0">
                  <a:moveTo>
                    <a:pt x="4259" y="1"/>
                  </a:moveTo>
                  <a:cubicBezTo>
                    <a:pt x="2057" y="1"/>
                    <a:pt x="0" y="2407"/>
                    <a:pt x="508" y="4588"/>
                  </a:cubicBezTo>
                  <a:cubicBezTo>
                    <a:pt x="535" y="4723"/>
                    <a:pt x="637" y="4783"/>
                    <a:pt x="745" y="4783"/>
                  </a:cubicBezTo>
                  <a:cubicBezTo>
                    <a:pt x="890" y="4783"/>
                    <a:pt x="1046" y="4675"/>
                    <a:pt x="1046" y="4493"/>
                  </a:cubicBezTo>
                  <a:cubicBezTo>
                    <a:pt x="1173" y="2403"/>
                    <a:pt x="2503" y="1104"/>
                    <a:pt x="4530" y="819"/>
                  </a:cubicBezTo>
                  <a:cubicBezTo>
                    <a:pt x="4942" y="788"/>
                    <a:pt x="5163" y="123"/>
                    <a:pt x="4657" y="28"/>
                  </a:cubicBezTo>
                  <a:cubicBezTo>
                    <a:pt x="4524" y="10"/>
                    <a:pt x="4391" y="1"/>
                    <a:pt x="425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17" name="Google Shape;1817;p51"/>
            <p:cNvSpPr/>
            <p:nvPr/>
          </p:nvSpPr>
          <p:spPr>
            <a:xfrm>
              <a:off x="4432713" y="1130441"/>
              <a:ext cx="117883" cy="108708"/>
            </a:xfrm>
            <a:custGeom>
              <a:avLst/>
              <a:gdLst/>
              <a:ahLst/>
              <a:cxnLst/>
              <a:rect l="l" t="t" r="r" b="b"/>
              <a:pathLst>
                <a:path w="3623" h="3341" extrusionOk="0">
                  <a:moveTo>
                    <a:pt x="2965" y="1"/>
                  </a:moveTo>
                  <a:cubicBezTo>
                    <a:pt x="1420" y="1"/>
                    <a:pt x="1" y="1692"/>
                    <a:pt x="329" y="3186"/>
                  </a:cubicBezTo>
                  <a:cubicBezTo>
                    <a:pt x="357" y="3296"/>
                    <a:pt x="437" y="3340"/>
                    <a:pt x="519" y="3340"/>
                  </a:cubicBezTo>
                  <a:cubicBezTo>
                    <a:pt x="628" y="3340"/>
                    <a:pt x="741" y="3263"/>
                    <a:pt x="741" y="3155"/>
                  </a:cubicBezTo>
                  <a:cubicBezTo>
                    <a:pt x="804" y="1698"/>
                    <a:pt x="1754" y="780"/>
                    <a:pt x="3180" y="590"/>
                  </a:cubicBezTo>
                  <a:cubicBezTo>
                    <a:pt x="3465" y="558"/>
                    <a:pt x="3623" y="83"/>
                    <a:pt x="3243" y="20"/>
                  </a:cubicBezTo>
                  <a:cubicBezTo>
                    <a:pt x="3150" y="7"/>
                    <a:pt x="3057" y="1"/>
                    <a:pt x="2965"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360" name="标题 1">
            <a:extLst>
              <a:ext uri="{FF2B5EF4-FFF2-40B4-BE49-F238E27FC236}">
                <a16:creationId xmlns:a16="http://schemas.microsoft.com/office/drawing/2014/main" id="{71EC87EC-2E4C-48D5-BF6D-0A1EDD9900A9}"/>
              </a:ext>
            </a:extLst>
          </p:cNvPr>
          <p:cNvSpPr txBox="1">
            <a:spLocks/>
          </p:cNvSpPr>
          <p:nvPr/>
        </p:nvSpPr>
        <p:spPr>
          <a:xfrm>
            <a:off x="2488277" y="2871380"/>
            <a:ext cx="10936092" cy="1206419"/>
          </a:xfrm>
          <a:prstGeom prst="rect">
            <a:avLst/>
          </a:prstGeom>
        </p:spPr>
        <p:txBody>
          <a:bodyPr vert="horz" lIns="121920" tIns="60960" rIns="121920" bIns="6096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8800" b="1" spc="800" dirty="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sym typeface="+mn-lt"/>
              </a:rPr>
              <a:t>THANK YOU</a:t>
            </a:r>
            <a:endParaRPr lang="zh-CN" altLang="en-US" sz="8800" b="1" spc="800" dirty="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sym typeface="+mn-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3,620 Sodium chloride Images, Stock Photos &amp; Vectors | Shutterstock">
            <a:extLst>
              <a:ext uri="{FF2B5EF4-FFF2-40B4-BE49-F238E27FC236}">
                <a16:creationId xmlns:a16="http://schemas.microsoft.com/office/drawing/2014/main" id="{1326EAE8-511E-85D1-9E93-2FACA770BB9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79268" y="687977"/>
            <a:ext cx="10674531" cy="43350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6006ABB-97BA-D7D4-56AE-E99B26341B3A}"/>
              </a:ext>
            </a:extLst>
          </p:cNvPr>
          <p:cNvSpPr txBox="1"/>
          <p:nvPr/>
        </p:nvSpPr>
        <p:spPr>
          <a:xfrm>
            <a:off x="679268" y="4547233"/>
            <a:ext cx="11059249" cy="492443"/>
          </a:xfrm>
          <a:prstGeom prst="rect">
            <a:avLst/>
          </a:prstGeom>
          <a:solidFill>
            <a:schemeClr val="bg1">
              <a:lumMod val="95000"/>
            </a:schemeClr>
          </a:solidFill>
        </p:spPr>
        <p:txBody>
          <a:bodyPr wrap="square" rtlCol="0">
            <a:spAutoFit/>
          </a:bodyPr>
          <a:lstStyle/>
          <a:p>
            <a:r>
              <a:rPr lang="en-US" sz="2600" dirty="0" err="1"/>
              <a:t>Mẫu</a:t>
            </a:r>
            <a:r>
              <a:rPr lang="en-US" sz="2600" dirty="0"/>
              <a:t> </a:t>
            </a:r>
            <a:r>
              <a:rPr lang="en-US" sz="2600" dirty="0" err="1"/>
              <a:t>chất</a:t>
            </a:r>
            <a:r>
              <a:rPr lang="en-US" sz="2600" dirty="0"/>
              <a:t> </a:t>
            </a:r>
            <a:r>
              <a:rPr lang="en-US" sz="2600" dirty="0" err="1"/>
              <a:t>muối</a:t>
            </a:r>
            <a:r>
              <a:rPr lang="en-US" sz="2600" dirty="0"/>
              <a:t> </a:t>
            </a:r>
            <a:r>
              <a:rPr lang="en-US" sz="2600" dirty="0" err="1"/>
              <a:t>ăn</a:t>
            </a:r>
            <a:r>
              <a:rPr lang="en-US" sz="2600" dirty="0"/>
              <a:t> (Sodium chloride) </a:t>
            </a:r>
            <a:r>
              <a:rPr lang="en-US" sz="2600" dirty="0" err="1"/>
              <a:t>được</a:t>
            </a:r>
            <a:r>
              <a:rPr lang="en-US" sz="2600" dirty="0"/>
              <a:t> </a:t>
            </a:r>
            <a:r>
              <a:rPr lang="en-US" sz="2600" dirty="0" err="1"/>
              <a:t>tạo</a:t>
            </a:r>
            <a:r>
              <a:rPr lang="en-US" sz="2600" dirty="0"/>
              <a:t> </a:t>
            </a:r>
            <a:r>
              <a:rPr lang="en-US" sz="2600" dirty="0" err="1"/>
              <a:t>nên</a:t>
            </a:r>
            <a:r>
              <a:rPr lang="en-US" sz="2600" dirty="0"/>
              <a:t> </a:t>
            </a:r>
            <a:r>
              <a:rPr lang="en-US" sz="2600" dirty="0" err="1"/>
              <a:t>từ</a:t>
            </a:r>
            <a:r>
              <a:rPr lang="en-US" sz="2600" dirty="0"/>
              <a:t> </a:t>
            </a:r>
            <a:r>
              <a:rPr lang="en-US" sz="2600" dirty="0" err="1"/>
              <a:t>mấy</a:t>
            </a:r>
            <a:r>
              <a:rPr lang="en-US" sz="2600" dirty="0"/>
              <a:t> </a:t>
            </a:r>
            <a:r>
              <a:rPr lang="en-US" sz="2600" dirty="0" err="1"/>
              <a:t>nguyên</a:t>
            </a:r>
            <a:r>
              <a:rPr lang="en-US" sz="2600" dirty="0"/>
              <a:t> </a:t>
            </a:r>
            <a:r>
              <a:rPr lang="en-US" sz="2600" dirty="0" err="1"/>
              <a:t>tố</a:t>
            </a:r>
            <a:r>
              <a:rPr lang="en-US" sz="2600" dirty="0"/>
              <a:t> </a:t>
            </a:r>
            <a:r>
              <a:rPr lang="en-US" sz="2600" dirty="0" err="1"/>
              <a:t>hóa</a:t>
            </a:r>
            <a:r>
              <a:rPr lang="en-US" sz="2600" dirty="0"/>
              <a:t> </a:t>
            </a:r>
            <a:r>
              <a:rPr lang="en-US" sz="2600" dirty="0" err="1"/>
              <a:t>học</a:t>
            </a:r>
            <a:r>
              <a:rPr lang="en-US" sz="2600" dirty="0"/>
              <a:t>? </a:t>
            </a:r>
          </a:p>
        </p:txBody>
      </p:sp>
      <p:sp>
        <p:nvSpPr>
          <p:cNvPr id="2" name="Rectangle: Rounded Corners 1">
            <a:extLst>
              <a:ext uri="{FF2B5EF4-FFF2-40B4-BE49-F238E27FC236}">
                <a16:creationId xmlns:a16="http://schemas.microsoft.com/office/drawing/2014/main" id="{0AF3518E-D8F4-8FC8-2332-006198F34D56}"/>
              </a:ext>
            </a:extLst>
          </p:cNvPr>
          <p:cNvSpPr/>
          <p:nvPr/>
        </p:nvSpPr>
        <p:spPr>
          <a:xfrm>
            <a:off x="1732156" y="5300546"/>
            <a:ext cx="9233210" cy="129354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 </a:t>
            </a:r>
            <a:r>
              <a:rPr lang="en-US" sz="3200" b="1" dirty="0" err="1">
                <a:solidFill>
                  <a:srgbClr val="FF0000"/>
                </a:solidFill>
              </a:rPr>
              <a:t>nguyên</a:t>
            </a:r>
            <a:r>
              <a:rPr lang="en-US" sz="3200" b="1" dirty="0">
                <a:solidFill>
                  <a:srgbClr val="FF0000"/>
                </a:solidFill>
              </a:rPr>
              <a:t> </a:t>
            </a:r>
            <a:r>
              <a:rPr lang="en-US" sz="3200" b="1" dirty="0" err="1">
                <a:solidFill>
                  <a:srgbClr val="FF0000"/>
                </a:solidFill>
              </a:rPr>
              <a:t>tố</a:t>
            </a:r>
            <a:r>
              <a:rPr lang="en-US" sz="3200" b="1" dirty="0">
                <a:solidFill>
                  <a:srgbClr val="FF0000"/>
                </a:solidFill>
              </a:rPr>
              <a:t> </a:t>
            </a:r>
            <a:r>
              <a:rPr lang="en-US" sz="3200" b="1" dirty="0" err="1">
                <a:solidFill>
                  <a:srgbClr val="FF0000"/>
                </a:solidFill>
              </a:rPr>
              <a:t>hóa</a:t>
            </a:r>
            <a:r>
              <a:rPr lang="en-US" sz="3200" b="1" dirty="0">
                <a:solidFill>
                  <a:srgbClr val="FF0000"/>
                </a:solidFill>
              </a:rPr>
              <a:t> </a:t>
            </a:r>
            <a:r>
              <a:rPr lang="en-US" sz="3200" b="1" dirty="0" err="1">
                <a:solidFill>
                  <a:srgbClr val="FF0000"/>
                </a:solidFill>
              </a:rPr>
              <a:t>học</a:t>
            </a:r>
            <a:r>
              <a:rPr lang="en-US" sz="3200" b="1" dirty="0">
                <a:solidFill>
                  <a:srgbClr val="FF0000"/>
                </a:solidFill>
              </a:rPr>
              <a:t>: Sodium (Na) và Chlorine (Cl)</a:t>
            </a:r>
          </a:p>
        </p:txBody>
      </p:sp>
    </p:spTree>
    <p:extLst>
      <p:ext uri="{BB962C8B-B14F-4D97-AF65-F5344CB8AC3E}">
        <p14:creationId xmlns:p14="http://schemas.microsoft.com/office/powerpoint/2010/main" val="108410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D519F8-0854-CA3C-AEC3-04044A340472}"/>
              </a:ext>
            </a:extLst>
          </p:cNvPr>
          <p:cNvSpPr>
            <a:spLocks noGrp="1"/>
          </p:cNvSpPr>
          <p:nvPr>
            <p:ph type="title"/>
          </p:nvPr>
        </p:nvSpPr>
        <p:spPr>
          <a:xfrm>
            <a:off x="699713" y="248038"/>
            <a:ext cx="5790297" cy="1159200"/>
          </a:xfrm>
        </p:spPr>
        <p:txBody>
          <a:bodyPr vert="horz" lIns="91440" tIns="45720" rIns="91440" bIns="45720" rtlCol="0" anchor="ctr">
            <a:normAutofit/>
          </a:bodyPr>
          <a:lstStyle/>
          <a:p>
            <a:r>
              <a:rPr lang="en-US" sz="2600" b="1" kern="1200" dirty="0" err="1">
                <a:solidFill>
                  <a:srgbClr val="FFFFFF"/>
                </a:solidFill>
                <a:latin typeface="+mj-lt"/>
                <a:ea typeface="+mj-ea"/>
                <a:cs typeface="+mj-cs"/>
              </a:rPr>
              <a:t>Các</a:t>
            </a:r>
            <a:r>
              <a:rPr lang="en-US" sz="2600" b="1" kern="1200" dirty="0">
                <a:solidFill>
                  <a:srgbClr val="FFFFFF"/>
                </a:solidFill>
                <a:latin typeface="+mj-lt"/>
                <a:ea typeface="+mj-ea"/>
                <a:cs typeface="+mj-cs"/>
              </a:rPr>
              <a:t> </a:t>
            </a:r>
            <a:r>
              <a:rPr lang="en-US" sz="2600" b="1" kern="1200" dirty="0" err="1">
                <a:solidFill>
                  <a:srgbClr val="FFFFFF"/>
                </a:solidFill>
                <a:latin typeface="+mj-lt"/>
                <a:ea typeface="+mj-ea"/>
                <a:cs typeface="+mj-cs"/>
              </a:rPr>
              <a:t>nguyên</a:t>
            </a:r>
            <a:r>
              <a:rPr lang="en-US" sz="2600" b="1" kern="1200" dirty="0">
                <a:solidFill>
                  <a:srgbClr val="FFFFFF"/>
                </a:solidFill>
                <a:latin typeface="+mj-lt"/>
                <a:ea typeface="+mj-ea"/>
                <a:cs typeface="+mj-cs"/>
              </a:rPr>
              <a:t> </a:t>
            </a:r>
            <a:r>
              <a:rPr lang="en-US" sz="2600" b="1" kern="1200" dirty="0" err="1">
                <a:solidFill>
                  <a:srgbClr val="FFFFFF"/>
                </a:solidFill>
                <a:latin typeface="+mj-lt"/>
                <a:ea typeface="+mj-ea"/>
                <a:cs typeface="+mj-cs"/>
              </a:rPr>
              <a:t>tử</a:t>
            </a:r>
            <a:r>
              <a:rPr lang="en-US" sz="2600" b="1" kern="1200" dirty="0">
                <a:solidFill>
                  <a:srgbClr val="FFFFFF"/>
                </a:solidFill>
                <a:latin typeface="+mj-lt"/>
                <a:ea typeface="+mj-ea"/>
                <a:cs typeface="+mj-cs"/>
              </a:rPr>
              <a:t> </a:t>
            </a:r>
            <a:r>
              <a:rPr lang="en-US" sz="2600" b="1" kern="1200" dirty="0" err="1">
                <a:solidFill>
                  <a:srgbClr val="FFFFFF"/>
                </a:solidFill>
                <a:latin typeface="+mj-lt"/>
                <a:ea typeface="+mj-ea"/>
                <a:cs typeface="+mj-cs"/>
              </a:rPr>
              <a:t>cùng</a:t>
            </a:r>
            <a:r>
              <a:rPr lang="en-US" sz="2600" b="1" kern="1200" dirty="0">
                <a:solidFill>
                  <a:srgbClr val="FFFFFF"/>
                </a:solidFill>
                <a:latin typeface="+mj-lt"/>
                <a:ea typeface="+mj-ea"/>
                <a:cs typeface="+mj-cs"/>
              </a:rPr>
              <a:t> </a:t>
            </a:r>
            <a:r>
              <a:rPr lang="en-US" sz="2600" b="1" kern="1200" dirty="0" err="1">
                <a:solidFill>
                  <a:srgbClr val="FFFFFF"/>
                </a:solidFill>
                <a:latin typeface="+mj-lt"/>
                <a:ea typeface="+mj-ea"/>
                <a:cs typeface="+mj-cs"/>
              </a:rPr>
              <a:t>loại</a:t>
            </a:r>
            <a:r>
              <a:rPr lang="en-US" sz="2600" b="1" kern="1200" dirty="0">
                <a:solidFill>
                  <a:srgbClr val="FFFFFF"/>
                </a:solidFill>
                <a:latin typeface="+mj-lt"/>
                <a:ea typeface="+mj-ea"/>
                <a:cs typeface="+mj-cs"/>
              </a:rPr>
              <a:t> (</a:t>
            </a:r>
            <a:r>
              <a:rPr lang="en-US" sz="2600" b="1" kern="1200" dirty="0" err="1">
                <a:solidFill>
                  <a:srgbClr val="FFFFFF"/>
                </a:solidFill>
                <a:latin typeface="+mj-lt"/>
                <a:ea typeface="+mj-ea"/>
                <a:cs typeface="+mj-cs"/>
              </a:rPr>
              <a:t>thuộc</a:t>
            </a:r>
            <a:r>
              <a:rPr lang="en-US" sz="2600" b="1" kern="1200" dirty="0">
                <a:solidFill>
                  <a:srgbClr val="FFFFFF"/>
                </a:solidFill>
                <a:latin typeface="+mj-lt"/>
                <a:ea typeface="+mj-ea"/>
                <a:cs typeface="+mj-cs"/>
              </a:rPr>
              <a:t> </a:t>
            </a:r>
            <a:r>
              <a:rPr lang="en-US" sz="2600" b="1" kern="1200" dirty="0" err="1">
                <a:solidFill>
                  <a:srgbClr val="FFFFFF"/>
                </a:solidFill>
                <a:latin typeface="+mj-lt"/>
                <a:ea typeface="+mj-ea"/>
                <a:cs typeface="+mj-cs"/>
              </a:rPr>
              <a:t>cùng</a:t>
            </a:r>
            <a:r>
              <a:rPr lang="en-US" sz="2600" b="1" kern="1200" dirty="0">
                <a:solidFill>
                  <a:srgbClr val="FFFFFF"/>
                </a:solidFill>
                <a:latin typeface="+mj-lt"/>
                <a:ea typeface="+mj-ea"/>
                <a:cs typeface="+mj-cs"/>
              </a:rPr>
              <a:t> 1 </a:t>
            </a:r>
            <a:r>
              <a:rPr lang="en-US" sz="2600" b="1" kern="1200" dirty="0" err="1">
                <a:solidFill>
                  <a:srgbClr val="FFFFFF"/>
                </a:solidFill>
                <a:latin typeface="+mj-lt"/>
                <a:ea typeface="+mj-ea"/>
                <a:cs typeface="+mj-cs"/>
              </a:rPr>
              <a:t>nguyên</a:t>
            </a:r>
            <a:r>
              <a:rPr lang="en-US" sz="2600" b="1" kern="1200" dirty="0">
                <a:solidFill>
                  <a:srgbClr val="FFFFFF"/>
                </a:solidFill>
                <a:latin typeface="+mj-lt"/>
                <a:ea typeface="+mj-ea"/>
                <a:cs typeface="+mj-cs"/>
              </a:rPr>
              <a:t> </a:t>
            </a:r>
            <a:r>
              <a:rPr lang="en-US" sz="2600" b="1" kern="1200" dirty="0" err="1">
                <a:solidFill>
                  <a:srgbClr val="FFFFFF"/>
                </a:solidFill>
                <a:latin typeface="+mj-lt"/>
                <a:ea typeface="+mj-ea"/>
                <a:cs typeface="+mj-cs"/>
              </a:rPr>
              <a:t>tố</a:t>
            </a:r>
            <a:r>
              <a:rPr lang="en-US" sz="2600" b="1" kern="1200" dirty="0">
                <a:solidFill>
                  <a:srgbClr val="FFFFFF"/>
                </a:solidFill>
                <a:latin typeface="+mj-lt"/>
                <a:ea typeface="+mj-ea"/>
                <a:cs typeface="+mj-cs"/>
              </a:rPr>
              <a:t>) </a:t>
            </a:r>
            <a:r>
              <a:rPr lang="en-US" sz="2600" b="1" kern="1200" dirty="0" err="1">
                <a:solidFill>
                  <a:srgbClr val="FFFFFF"/>
                </a:solidFill>
                <a:latin typeface="+mj-lt"/>
                <a:ea typeface="+mj-ea"/>
                <a:cs typeface="+mj-cs"/>
              </a:rPr>
              <a:t>có</a:t>
            </a:r>
            <a:r>
              <a:rPr lang="en-US" sz="2600" b="1" kern="1200" dirty="0">
                <a:solidFill>
                  <a:srgbClr val="FFFFFF"/>
                </a:solidFill>
                <a:latin typeface="+mj-lt"/>
                <a:ea typeface="+mj-ea"/>
                <a:cs typeface="+mj-cs"/>
              </a:rPr>
              <a:t> </a:t>
            </a:r>
            <a:r>
              <a:rPr lang="en-US" sz="2600" b="1" kern="1200" dirty="0" err="1">
                <a:solidFill>
                  <a:srgbClr val="FFFFFF"/>
                </a:solidFill>
                <a:latin typeface="+mj-lt"/>
                <a:ea typeface="+mj-ea"/>
                <a:cs typeface="+mj-cs"/>
              </a:rPr>
              <a:t>đặc</a:t>
            </a:r>
            <a:r>
              <a:rPr lang="en-US" sz="2600" b="1" kern="1200" dirty="0">
                <a:solidFill>
                  <a:srgbClr val="FFFFFF"/>
                </a:solidFill>
                <a:latin typeface="+mj-lt"/>
                <a:ea typeface="+mj-ea"/>
                <a:cs typeface="+mj-cs"/>
              </a:rPr>
              <a:t> </a:t>
            </a:r>
            <a:r>
              <a:rPr lang="en-US" sz="2600" b="1" kern="1200" dirty="0" err="1">
                <a:solidFill>
                  <a:srgbClr val="FFFFFF"/>
                </a:solidFill>
                <a:latin typeface="+mj-lt"/>
                <a:ea typeface="+mj-ea"/>
                <a:cs typeface="+mj-cs"/>
              </a:rPr>
              <a:t>điểm</a:t>
            </a:r>
            <a:r>
              <a:rPr lang="en-US" sz="2600" b="1" kern="1200" dirty="0">
                <a:solidFill>
                  <a:srgbClr val="FFFFFF"/>
                </a:solidFill>
                <a:latin typeface="+mj-lt"/>
                <a:ea typeface="+mj-ea"/>
                <a:cs typeface="+mj-cs"/>
              </a:rPr>
              <a:t> </a:t>
            </a:r>
            <a:r>
              <a:rPr lang="en-US" sz="2600" b="1" kern="1200" dirty="0" err="1">
                <a:solidFill>
                  <a:srgbClr val="FFFFFF"/>
                </a:solidFill>
                <a:latin typeface="+mj-lt"/>
                <a:ea typeface="+mj-ea"/>
                <a:cs typeface="+mj-cs"/>
              </a:rPr>
              <a:t>gì</a:t>
            </a:r>
            <a:r>
              <a:rPr lang="en-US" sz="2600" b="1" kern="1200" dirty="0">
                <a:solidFill>
                  <a:srgbClr val="FFFFFF"/>
                </a:solidFill>
                <a:latin typeface="+mj-lt"/>
                <a:ea typeface="+mj-ea"/>
                <a:cs typeface="+mj-cs"/>
              </a:rPr>
              <a:t> </a:t>
            </a:r>
            <a:r>
              <a:rPr lang="en-US" sz="2600" b="1" kern="1200" dirty="0" err="1">
                <a:solidFill>
                  <a:srgbClr val="FFFFFF"/>
                </a:solidFill>
                <a:latin typeface="+mj-lt"/>
                <a:ea typeface="+mj-ea"/>
                <a:cs typeface="+mj-cs"/>
              </a:rPr>
              <a:t>giống</a:t>
            </a:r>
            <a:r>
              <a:rPr lang="en-US" sz="2600" b="1" kern="1200" dirty="0">
                <a:solidFill>
                  <a:srgbClr val="FFFFFF"/>
                </a:solidFill>
                <a:latin typeface="+mj-lt"/>
                <a:ea typeface="+mj-ea"/>
                <a:cs typeface="+mj-cs"/>
              </a:rPr>
              <a:t> </a:t>
            </a:r>
            <a:r>
              <a:rPr lang="en-US" sz="2600" b="1" kern="1200" dirty="0" err="1">
                <a:solidFill>
                  <a:srgbClr val="FFFFFF"/>
                </a:solidFill>
                <a:latin typeface="+mj-lt"/>
                <a:ea typeface="+mj-ea"/>
                <a:cs typeface="+mj-cs"/>
              </a:rPr>
              <a:t>nhau</a:t>
            </a:r>
            <a:r>
              <a:rPr lang="en-US" sz="2600" b="1" kern="1200" dirty="0">
                <a:solidFill>
                  <a:srgbClr val="FFFFFF"/>
                </a:solidFill>
                <a:latin typeface="+mj-lt"/>
                <a:ea typeface="+mj-ea"/>
                <a:cs typeface="+mj-cs"/>
              </a:rPr>
              <a:t>?</a:t>
            </a:r>
          </a:p>
        </p:txBody>
      </p:sp>
      <p:sp>
        <p:nvSpPr>
          <p:cNvPr id="3" name="Rectangle 2">
            <a:extLst>
              <a:ext uri="{FF2B5EF4-FFF2-40B4-BE49-F238E27FC236}">
                <a16:creationId xmlns:a16="http://schemas.microsoft.com/office/drawing/2014/main" id="{4BE788EA-11A6-975F-C5A2-1811CBA51209}"/>
              </a:ext>
            </a:extLst>
          </p:cNvPr>
          <p:cNvSpPr/>
          <p:nvPr/>
        </p:nvSpPr>
        <p:spPr>
          <a:xfrm>
            <a:off x="6141508" y="59473"/>
            <a:ext cx="6050490" cy="63190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Cùng</a:t>
            </a:r>
            <a:r>
              <a:rPr lang="en-US" sz="2400" dirty="0">
                <a:solidFill>
                  <a:srgbClr val="002060"/>
                </a:solidFill>
              </a:rPr>
              <a:t> </a:t>
            </a:r>
            <a:r>
              <a:rPr lang="en-US" sz="2400" dirty="0" err="1">
                <a:solidFill>
                  <a:srgbClr val="002060"/>
                </a:solidFill>
              </a:rPr>
              <a:t>số</a:t>
            </a:r>
            <a:r>
              <a:rPr lang="en-US" sz="2400" dirty="0">
                <a:solidFill>
                  <a:srgbClr val="002060"/>
                </a:solidFill>
              </a:rPr>
              <a:t> p (</a:t>
            </a:r>
            <a:r>
              <a:rPr lang="en-US" sz="2400" dirty="0" err="1">
                <a:solidFill>
                  <a:srgbClr val="002060"/>
                </a:solidFill>
              </a:rPr>
              <a:t>số</a:t>
            </a:r>
            <a:r>
              <a:rPr lang="en-US" sz="2400" dirty="0">
                <a:solidFill>
                  <a:srgbClr val="002060"/>
                </a:solidFill>
              </a:rPr>
              <a:t> p </a:t>
            </a:r>
            <a:r>
              <a:rPr lang="en-US" sz="2400" dirty="0" err="1">
                <a:solidFill>
                  <a:srgbClr val="002060"/>
                </a:solidFill>
              </a:rPr>
              <a:t>là</a:t>
            </a:r>
            <a:r>
              <a:rPr lang="en-US" sz="2400" dirty="0">
                <a:solidFill>
                  <a:srgbClr val="002060"/>
                </a:solidFill>
              </a:rPr>
              <a:t> </a:t>
            </a:r>
            <a:r>
              <a:rPr lang="en-US" sz="2400" dirty="0" err="1">
                <a:solidFill>
                  <a:srgbClr val="002060"/>
                </a:solidFill>
              </a:rPr>
              <a:t>số</a:t>
            </a:r>
            <a:r>
              <a:rPr lang="en-US" sz="2400" dirty="0">
                <a:solidFill>
                  <a:srgbClr val="002060"/>
                </a:solidFill>
              </a:rPr>
              <a:t> </a:t>
            </a:r>
            <a:r>
              <a:rPr lang="en-US" sz="2400" dirty="0" err="1">
                <a:solidFill>
                  <a:srgbClr val="002060"/>
                </a:solidFill>
              </a:rPr>
              <a:t>đặc</a:t>
            </a:r>
            <a:r>
              <a:rPr lang="en-US" sz="2400" dirty="0">
                <a:solidFill>
                  <a:srgbClr val="002060"/>
                </a:solidFill>
              </a:rPr>
              <a:t> </a:t>
            </a:r>
            <a:r>
              <a:rPr lang="en-US" sz="2400" dirty="0" err="1">
                <a:solidFill>
                  <a:srgbClr val="002060"/>
                </a:solidFill>
              </a:rPr>
              <a:t>trưng</a:t>
            </a:r>
            <a:r>
              <a:rPr lang="en-US" sz="2400" dirty="0">
                <a:solidFill>
                  <a:srgbClr val="002060"/>
                </a:solidFill>
              </a:rPr>
              <a:t> </a:t>
            </a:r>
            <a:r>
              <a:rPr lang="en-US" sz="2400" dirty="0" err="1">
                <a:solidFill>
                  <a:srgbClr val="002060"/>
                </a:solidFill>
              </a:rPr>
              <a:t>cho</a:t>
            </a:r>
            <a:r>
              <a:rPr lang="en-US" sz="2400" dirty="0">
                <a:solidFill>
                  <a:srgbClr val="002060"/>
                </a:solidFill>
              </a:rPr>
              <a:t> </a:t>
            </a:r>
            <a:r>
              <a:rPr lang="en-US" sz="2400" dirty="0" err="1">
                <a:solidFill>
                  <a:srgbClr val="002060"/>
                </a:solidFill>
              </a:rPr>
              <a:t>nguyên</a:t>
            </a:r>
            <a:r>
              <a:rPr lang="en-US" sz="2400" dirty="0">
                <a:solidFill>
                  <a:srgbClr val="002060"/>
                </a:solidFill>
              </a:rPr>
              <a:t> </a:t>
            </a:r>
            <a:r>
              <a:rPr lang="en-US" sz="2400" dirty="0" err="1">
                <a:solidFill>
                  <a:srgbClr val="002060"/>
                </a:solidFill>
              </a:rPr>
              <a:t>tử</a:t>
            </a:r>
            <a:r>
              <a:rPr lang="en-US" sz="2400" dirty="0">
                <a:solidFill>
                  <a:srgbClr val="002060"/>
                </a:solidFill>
              </a:rPr>
              <a:t>)</a:t>
            </a:r>
          </a:p>
        </p:txBody>
      </p:sp>
      <p:sp>
        <p:nvSpPr>
          <p:cNvPr id="4" name="Rectangle 3">
            <a:extLst>
              <a:ext uri="{FF2B5EF4-FFF2-40B4-BE49-F238E27FC236}">
                <a16:creationId xmlns:a16="http://schemas.microsoft.com/office/drawing/2014/main" id="{F7088ADE-21AD-A65C-9765-E74A9941E2D6}"/>
              </a:ext>
            </a:extLst>
          </p:cNvPr>
          <p:cNvSpPr/>
          <p:nvPr/>
        </p:nvSpPr>
        <p:spPr>
          <a:xfrm>
            <a:off x="6130358" y="854925"/>
            <a:ext cx="6050490" cy="60588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2060"/>
                </a:solidFill>
              </a:rPr>
              <a:t>  </a:t>
            </a:r>
            <a:r>
              <a:rPr lang="en-US" sz="2400" dirty="0" err="1">
                <a:solidFill>
                  <a:srgbClr val="002060"/>
                </a:solidFill>
              </a:rPr>
              <a:t>Cùng</a:t>
            </a:r>
            <a:r>
              <a:rPr lang="en-US" sz="2400" dirty="0">
                <a:solidFill>
                  <a:srgbClr val="002060"/>
                </a:solidFill>
              </a:rPr>
              <a:t> </a:t>
            </a:r>
            <a:r>
              <a:rPr lang="en-US" sz="2400" dirty="0" err="1">
                <a:solidFill>
                  <a:srgbClr val="002060"/>
                </a:solidFill>
              </a:rPr>
              <a:t>tính</a:t>
            </a:r>
            <a:r>
              <a:rPr lang="en-US" sz="2400" dirty="0">
                <a:solidFill>
                  <a:srgbClr val="002060"/>
                </a:solidFill>
              </a:rPr>
              <a:t> </a:t>
            </a:r>
            <a:r>
              <a:rPr lang="en-US" sz="2400" dirty="0" err="1">
                <a:solidFill>
                  <a:srgbClr val="002060"/>
                </a:solidFill>
              </a:rPr>
              <a:t>chất</a:t>
            </a:r>
            <a:r>
              <a:rPr lang="en-US" sz="2400" dirty="0">
                <a:solidFill>
                  <a:srgbClr val="002060"/>
                </a:solidFill>
              </a:rPr>
              <a:t> </a:t>
            </a:r>
            <a:r>
              <a:rPr lang="en-US" sz="2400" dirty="0" err="1">
                <a:solidFill>
                  <a:srgbClr val="002060"/>
                </a:solidFill>
              </a:rPr>
              <a:t>hóa</a:t>
            </a:r>
            <a:r>
              <a:rPr lang="en-US" sz="2400" dirty="0">
                <a:solidFill>
                  <a:srgbClr val="002060"/>
                </a:solidFill>
              </a:rPr>
              <a:t> </a:t>
            </a:r>
            <a:r>
              <a:rPr lang="en-US" sz="2400" dirty="0" err="1">
                <a:solidFill>
                  <a:srgbClr val="002060"/>
                </a:solidFill>
              </a:rPr>
              <a:t>học</a:t>
            </a:r>
            <a:r>
              <a:rPr lang="en-US" sz="2400" dirty="0">
                <a:solidFill>
                  <a:srgbClr val="002060"/>
                </a:solidFill>
              </a:rPr>
              <a:t> </a:t>
            </a:r>
          </a:p>
        </p:txBody>
      </p:sp>
      <p:pic>
        <p:nvPicPr>
          <p:cNvPr id="14" name="image17.png">
            <a:extLst>
              <a:ext uri="{FF2B5EF4-FFF2-40B4-BE49-F238E27FC236}">
                <a16:creationId xmlns:a16="http://schemas.microsoft.com/office/drawing/2014/main" id="{C3BE6AF2-3890-4BC9-135D-28A2C1F0962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a:xfrm>
            <a:off x="1753053" y="2451457"/>
            <a:ext cx="2551839" cy="2311453"/>
          </a:xfrm>
          <a:prstGeom prst="rect">
            <a:avLst/>
          </a:prstGeom>
          <a:ln/>
        </p:spPr>
      </p:pic>
      <p:pic>
        <p:nvPicPr>
          <p:cNvPr id="16" name="image11.png">
            <a:extLst>
              <a:ext uri="{FF2B5EF4-FFF2-40B4-BE49-F238E27FC236}">
                <a16:creationId xmlns:a16="http://schemas.microsoft.com/office/drawing/2014/main" id="{990D92C2-7D27-96D0-1686-19319F899C9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a:xfrm>
            <a:off x="5042224" y="2415086"/>
            <a:ext cx="2551839" cy="2347824"/>
          </a:xfrm>
          <a:prstGeom prst="rect">
            <a:avLst/>
          </a:prstGeom>
          <a:ln/>
        </p:spPr>
      </p:pic>
      <p:pic>
        <p:nvPicPr>
          <p:cNvPr id="18" name="image24.png">
            <a:extLst>
              <a:ext uri="{FF2B5EF4-FFF2-40B4-BE49-F238E27FC236}">
                <a16:creationId xmlns:a16="http://schemas.microsoft.com/office/drawing/2014/main" id="{F4B0A57E-19B1-0AC4-3618-440F3546510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a:xfrm>
            <a:off x="8331395" y="2451457"/>
            <a:ext cx="2551839" cy="2347823"/>
          </a:xfrm>
          <a:prstGeom prst="rect">
            <a:avLst/>
          </a:prstGeom>
          <a:ln/>
        </p:spPr>
      </p:pic>
      <p:sp>
        <p:nvSpPr>
          <p:cNvPr id="19" name="TextBox 18">
            <a:extLst>
              <a:ext uri="{FF2B5EF4-FFF2-40B4-BE49-F238E27FC236}">
                <a16:creationId xmlns:a16="http://schemas.microsoft.com/office/drawing/2014/main" id="{516D7C39-F592-3F5C-1181-8E9F53312C72}"/>
              </a:ext>
            </a:extLst>
          </p:cNvPr>
          <p:cNvSpPr txBox="1"/>
          <p:nvPr/>
        </p:nvSpPr>
        <p:spPr>
          <a:xfrm>
            <a:off x="1493289" y="5541410"/>
            <a:ext cx="9993441" cy="461665"/>
          </a:xfrm>
          <a:prstGeom prst="rect">
            <a:avLst/>
          </a:prstGeom>
          <a:noFill/>
        </p:spPr>
        <p:txBody>
          <a:bodyPr wrap="none" rtlCol="0">
            <a:spAutoFit/>
          </a:bodyPr>
          <a:lstStyle/>
          <a:p>
            <a:r>
              <a:rPr lang="en-US" sz="2400" dirty="0" err="1">
                <a:latin typeface="Arial" panose="020B0604020202020204" pitchFamily="34" charset="0"/>
                <a:cs typeface="Arial" panose="020B0604020202020204" pitchFamily="34" charset="0"/>
              </a:rPr>
              <a:t>Mô</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cấu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thuộc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tố</a:t>
            </a:r>
            <a:r>
              <a:rPr lang="en-US" sz="2400" dirty="0">
                <a:latin typeface="Arial" panose="020B0604020202020204" pitchFamily="34" charset="0"/>
                <a:cs typeface="Arial" panose="020B0604020202020204" pitchFamily="34" charset="0"/>
              </a:rPr>
              <a:t> carbon</a:t>
            </a:r>
          </a:p>
        </p:txBody>
      </p:sp>
    </p:spTree>
    <p:extLst>
      <p:ext uri="{BB962C8B-B14F-4D97-AF65-F5344CB8AC3E}">
        <p14:creationId xmlns:p14="http://schemas.microsoft.com/office/powerpoint/2010/main" val="309997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B0D581C-B88D-43C4-80E3-5042C2C68903}"/>
              </a:ext>
            </a:extLst>
          </p:cNvPr>
          <p:cNvSpPr txBox="1"/>
          <p:nvPr/>
        </p:nvSpPr>
        <p:spPr>
          <a:xfrm>
            <a:off x="2958465" y="472440"/>
            <a:ext cx="6442710" cy="584775"/>
          </a:xfrm>
          <a:prstGeom prst="rect">
            <a:avLst/>
          </a:prstGeom>
          <a:noFill/>
        </p:spPr>
        <p:txBody>
          <a:bodyPr wrap="square" rtlCol="0">
            <a:spAutoFit/>
          </a:bodyPr>
          <a:lstStyle/>
          <a:p>
            <a:r>
              <a:rPr lang="vi-VN" sz="3200" b="1" dirty="0">
                <a:solidFill>
                  <a:srgbClr val="FF0000"/>
                </a:solidFill>
              </a:rPr>
              <a:t>Bài 5. NGUYÊN TỐ HÓA HỌC </a:t>
            </a:r>
            <a:endParaRPr lang="en-US" sz="3200" b="1" dirty="0">
              <a:solidFill>
                <a:srgbClr val="FF0000"/>
              </a:solidFill>
            </a:endParaRPr>
          </a:p>
        </p:txBody>
      </p:sp>
      <p:sp>
        <p:nvSpPr>
          <p:cNvPr id="7" name="TextBox 6">
            <a:extLst>
              <a:ext uri="{FF2B5EF4-FFF2-40B4-BE49-F238E27FC236}">
                <a16:creationId xmlns:a16="http://schemas.microsoft.com/office/drawing/2014/main" id="{29A08A3F-4B39-4A34-9CB1-55A5EA3E2B44}"/>
              </a:ext>
            </a:extLst>
          </p:cNvPr>
          <p:cNvSpPr txBox="1"/>
          <p:nvPr/>
        </p:nvSpPr>
        <p:spPr>
          <a:xfrm>
            <a:off x="677332" y="1628775"/>
            <a:ext cx="10733617" cy="2677656"/>
          </a:xfrm>
          <a:prstGeom prst="rect">
            <a:avLst/>
          </a:prstGeom>
          <a:noFill/>
        </p:spPr>
        <p:txBody>
          <a:bodyPr wrap="square" rtlCol="0">
            <a:spAutoFit/>
          </a:bodyPr>
          <a:lstStyle/>
          <a:p>
            <a:pPr marL="514350" indent="-514350">
              <a:buAutoNum type="romanUcPeriod"/>
            </a:pPr>
            <a:r>
              <a:rPr lang="vi-VN" sz="2400" dirty="0"/>
              <a:t>Nguyên tố hóa </a:t>
            </a:r>
            <a:r>
              <a:rPr lang="vi-VN" sz="2400" dirty="0" err="1"/>
              <a:t>học</a:t>
            </a:r>
            <a:r>
              <a:rPr lang="vi-VN" sz="2400" dirty="0"/>
              <a:t> </a:t>
            </a:r>
            <a:endParaRPr lang="en-US" sz="2400" dirty="0"/>
          </a:p>
          <a:p>
            <a:r>
              <a:rPr lang="en-US" sz="2400" dirty="0">
                <a:latin typeface="Arial" panose="020B0604020202020204" pitchFamily="34" charset="0"/>
                <a:cs typeface="Arial" panose="020B0604020202020204" pitchFamily="34" charset="0"/>
              </a:rPr>
              <a:t>1. </a:t>
            </a:r>
            <a:r>
              <a:rPr lang="en-US" sz="2400" dirty="0" err="1">
                <a:latin typeface="Arial" panose="020B0604020202020204" pitchFamily="34" charset="0"/>
                <a:cs typeface="Arial" panose="020B0604020202020204" pitchFamily="34" charset="0"/>
              </a:rPr>
              <a:t>Định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nghĩa</a:t>
            </a:r>
            <a:endParaRPr lang="vi-VN" sz="2400" dirty="0">
              <a:latin typeface="Arial" panose="020B0604020202020204" pitchFamily="34" charset="0"/>
              <a:cs typeface="Arial" panose="020B0604020202020204" pitchFamily="34" charset="0"/>
            </a:endParaRPr>
          </a:p>
          <a:p>
            <a:r>
              <a:rPr lang="vi-VN" sz="2400" dirty="0"/>
              <a:t>Nguyên tố hóa học là tập hợp các nguyên tử cùng loại, có cùng số p trong hạt </a:t>
            </a:r>
            <a:r>
              <a:rPr lang="en-US" sz="2400" dirty="0"/>
              <a:t>   </a:t>
            </a:r>
            <a:r>
              <a:rPr lang="vi-VN" sz="2400" dirty="0"/>
              <a:t>nhân</a:t>
            </a:r>
            <a:r>
              <a:rPr lang="en-US" sz="2400" dirty="0"/>
              <a:t>. </a:t>
            </a:r>
          </a:p>
          <a:p>
            <a:r>
              <a:rPr lang="en-US" sz="2400" dirty="0"/>
              <a:t>   </a:t>
            </a:r>
            <a:r>
              <a:rPr lang="en-US" sz="2400" dirty="0" err="1">
                <a:latin typeface="Arial" panose="020B0604020202020204" pitchFamily="34" charset="0"/>
                <a:cs typeface="Arial" panose="020B0604020202020204" pitchFamily="34" charset="0"/>
              </a:rPr>
              <a:t>Ví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1p </a:t>
            </a:r>
            <a:r>
              <a:rPr lang="en-US" sz="2400" dirty="0" err="1">
                <a:latin typeface="Arial" panose="020B0604020202020204" pitchFamily="34" charset="0"/>
                <a:cs typeface="Arial" panose="020B0604020202020204" pitchFamily="34" charset="0"/>
              </a:rPr>
              <a:t>đều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tử</a:t>
            </a:r>
            <a:r>
              <a:rPr lang="en-US" sz="2400" dirty="0">
                <a:latin typeface="Arial" panose="020B0604020202020204" pitchFamily="34" charset="0"/>
                <a:cs typeface="Arial" panose="020B0604020202020204" pitchFamily="34" charset="0"/>
              </a:rPr>
              <a:t> Hydrogen và </a:t>
            </a:r>
            <a:r>
              <a:rPr lang="en-US" sz="2400" dirty="0" err="1">
                <a:latin typeface="Arial" panose="020B0604020202020204" pitchFamily="34" charset="0"/>
                <a:cs typeface="Arial" panose="020B0604020202020204" pitchFamily="34" charset="0"/>
              </a:rPr>
              <a:t>đều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thuộc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tố</a:t>
            </a:r>
            <a:r>
              <a:rPr lang="en-US" sz="2400" dirty="0">
                <a:latin typeface="Arial" panose="020B0604020202020204" pitchFamily="34" charset="0"/>
                <a:cs typeface="Arial" panose="020B0604020202020204" pitchFamily="34" charset="0"/>
              </a:rPr>
              <a:t> Hydrogen. </a:t>
            </a:r>
            <a:endParaRPr lang="vi-VN" sz="2400" dirty="0">
              <a:latin typeface="Arial" panose="020B0604020202020204" pitchFamily="34" charset="0"/>
              <a:cs typeface="Arial" panose="020B0604020202020204" pitchFamily="34" charset="0"/>
            </a:endParaRPr>
          </a:p>
          <a:p>
            <a:r>
              <a:rPr lang="vi-VN" sz="2400" dirty="0"/>
              <a:t>    </a:t>
            </a:r>
            <a:endParaRPr lang="en-US" sz="2400" dirty="0"/>
          </a:p>
        </p:txBody>
      </p:sp>
      <p:grpSp>
        <p:nvGrpSpPr>
          <p:cNvPr id="2" name="Google Shape;1115;p43">
            <a:extLst>
              <a:ext uri="{FF2B5EF4-FFF2-40B4-BE49-F238E27FC236}">
                <a16:creationId xmlns:a16="http://schemas.microsoft.com/office/drawing/2014/main" id="{309F2671-7D76-CE03-4AF9-486F6351AE21}"/>
              </a:ext>
            </a:extLst>
          </p:cNvPr>
          <p:cNvGrpSpPr/>
          <p:nvPr/>
        </p:nvGrpSpPr>
        <p:grpSpPr>
          <a:xfrm>
            <a:off x="10640889" y="5634790"/>
            <a:ext cx="1754667" cy="1809389"/>
            <a:chOff x="3857602" y="461125"/>
            <a:chExt cx="1679523" cy="1893190"/>
          </a:xfrm>
        </p:grpSpPr>
        <p:grpSp>
          <p:nvGrpSpPr>
            <p:cNvPr id="3" name="Google Shape;1116;p43">
              <a:extLst>
                <a:ext uri="{FF2B5EF4-FFF2-40B4-BE49-F238E27FC236}">
                  <a16:creationId xmlns:a16="http://schemas.microsoft.com/office/drawing/2014/main" id="{474D5AC9-CE03-A039-979B-EA360FF847BA}"/>
                </a:ext>
              </a:extLst>
            </p:cNvPr>
            <p:cNvGrpSpPr/>
            <p:nvPr/>
          </p:nvGrpSpPr>
          <p:grpSpPr>
            <a:xfrm>
              <a:off x="3857602" y="461125"/>
              <a:ext cx="1679523" cy="1893190"/>
              <a:chOff x="3857602" y="461125"/>
              <a:chExt cx="1679523" cy="1893190"/>
            </a:xfrm>
          </p:grpSpPr>
          <p:sp>
            <p:nvSpPr>
              <p:cNvPr id="12" name="Google Shape;1117;p43">
                <a:extLst>
                  <a:ext uri="{FF2B5EF4-FFF2-40B4-BE49-F238E27FC236}">
                    <a16:creationId xmlns:a16="http://schemas.microsoft.com/office/drawing/2014/main" id="{2472E55E-ACF6-A7BA-1FF3-417928675A2E}"/>
                  </a:ext>
                </a:extLst>
              </p:cNvPr>
              <p:cNvSpPr/>
              <p:nvPr/>
            </p:nvSpPr>
            <p:spPr>
              <a:xfrm rot="1800178">
                <a:off x="4189335" y="608042"/>
                <a:ext cx="1016056" cy="1599356"/>
              </a:xfrm>
              <a:custGeom>
                <a:avLst/>
                <a:gdLst/>
                <a:ahLst/>
                <a:cxnLst/>
                <a:rect l="l" t="t" r="r" b="b"/>
                <a:pathLst>
                  <a:path w="17740" h="27808" extrusionOk="0">
                    <a:moveTo>
                      <a:pt x="7624" y="610"/>
                    </a:moveTo>
                    <a:cubicBezTo>
                      <a:pt x="7711" y="610"/>
                      <a:pt x="7799" y="612"/>
                      <a:pt x="7886" y="615"/>
                    </a:cubicBezTo>
                    <a:cubicBezTo>
                      <a:pt x="12320" y="774"/>
                      <a:pt x="14853" y="4732"/>
                      <a:pt x="13618" y="8913"/>
                    </a:cubicBezTo>
                    <a:cubicBezTo>
                      <a:pt x="12811" y="11801"/>
                      <a:pt x="10376" y="13705"/>
                      <a:pt x="7631" y="13705"/>
                    </a:cubicBezTo>
                    <a:cubicBezTo>
                      <a:pt x="6824" y="13705"/>
                      <a:pt x="5990" y="13541"/>
                      <a:pt x="5163" y="13188"/>
                    </a:cubicBezTo>
                    <a:cubicBezTo>
                      <a:pt x="5131" y="13188"/>
                      <a:pt x="5131" y="13188"/>
                      <a:pt x="5068" y="13156"/>
                    </a:cubicBezTo>
                    <a:cubicBezTo>
                      <a:pt x="4751" y="12555"/>
                      <a:pt x="4086" y="12396"/>
                      <a:pt x="3484" y="11953"/>
                    </a:cubicBezTo>
                    <a:cubicBezTo>
                      <a:pt x="2186" y="11003"/>
                      <a:pt x="1267" y="9514"/>
                      <a:pt x="1046" y="7931"/>
                    </a:cubicBezTo>
                    <a:cubicBezTo>
                      <a:pt x="426" y="3968"/>
                      <a:pt x="3803" y="610"/>
                      <a:pt x="7624" y="610"/>
                    </a:cubicBezTo>
                    <a:close/>
                    <a:moveTo>
                      <a:pt x="5194" y="13631"/>
                    </a:moveTo>
                    <a:cubicBezTo>
                      <a:pt x="5669" y="13885"/>
                      <a:pt x="6144" y="14106"/>
                      <a:pt x="6619" y="14233"/>
                    </a:cubicBezTo>
                    <a:cubicBezTo>
                      <a:pt x="4973" y="18287"/>
                      <a:pt x="3548" y="22562"/>
                      <a:pt x="2471" y="26837"/>
                    </a:cubicBezTo>
                    <a:lnTo>
                      <a:pt x="2471" y="26901"/>
                    </a:lnTo>
                    <a:cubicBezTo>
                      <a:pt x="2376" y="26901"/>
                      <a:pt x="2312" y="26932"/>
                      <a:pt x="2217" y="26996"/>
                    </a:cubicBezTo>
                    <a:cubicBezTo>
                      <a:pt x="2075" y="27174"/>
                      <a:pt x="1879" y="27249"/>
                      <a:pt x="1678" y="27249"/>
                    </a:cubicBezTo>
                    <a:cubicBezTo>
                      <a:pt x="1343" y="27249"/>
                      <a:pt x="994" y="27039"/>
                      <a:pt x="856" y="26742"/>
                    </a:cubicBezTo>
                    <a:cubicBezTo>
                      <a:pt x="602" y="26299"/>
                      <a:pt x="697" y="25761"/>
                      <a:pt x="761" y="25254"/>
                    </a:cubicBezTo>
                    <a:cubicBezTo>
                      <a:pt x="887" y="25254"/>
                      <a:pt x="951" y="25191"/>
                      <a:pt x="1014" y="25064"/>
                    </a:cubicBezTo>
                    <a:cubicBezTo>
                      <a:pt x="1584" y="23069"/>
                      <a:pt x="2186" y="21105"/>
                      <a:pt x="2914" y="19173"/>
                    </a:cubicBezTo>
                    <a:cubicBezTo>
                      <a:pt x="3548" y="17400"/>
                      <a:pt x="4434" y="15595"/>
                      <a:pt x="4909" y="13790"/>
                    </a:cubicBezTo>
                    <a:cubicBezTo>
                      <a:pt x="5036" y="13790"/>
                      <a:pt x="5163" y="13758"/>
                      <a:pt x="5194" y="13631"/>
                    </a:cubicBezTo>
                    <a:close/>
                    <a:moveTo>
                      <a:pt x="7684" y="0"/>
                    </a:moveTo>
                    <a:cubicBezTo>
                      <a:pt x="4903" y="0"/>
                      <a:pt x="2220" y="1495"/>
                      <a:pt x="1014" y="4162"/>
                    </a:cubicBezTo>
                    <a:cubicBezTo>
                      <a:pt x="254" y="5746"/>
                      <a:pt x="127" y="7488"/>
                      <a:pt x="697" y="9166"/>
                    </a:cubicBezTo>
                    <a:cubicBezTo>
                      <a:pt x="1014" y="9989"/>
                      <a:pt x="1426" y="10781"/>
                      <a:pt x="1996" y="11446"/>
                    </a:cubicBezTo>
                    <a:cubicBezTo>
                      <a:pt x="2534" y="12111"/>
                      <a:pt x="4371" y="12903"/>
                      <a:pt x="4593" y="13600"/>
                    </a:cubicBezTo>
                    <a:cubicBezTo>
                      <a:pt x="3579" y="15088"/>
                      <a:pt x="3009" y="16957"/>
                      <a:pt x="2376" y="18667"/>
                    </a:cubicBezTo>
                    <a:cubicBezTo>
                      <a:pt x="1647" y="20662"/>
                      <a:pt x="951" y="22784"/>
                      <a:pt x="381" y="24874"/>
                    </a:cubicBezTo>
                    <a:lnTo>
                      <a:pt x="381" y="25032"/>
                    </a:lnTo>
                    <a:cubicBezTo>
                      <a:pt x="96" y="25824"/>
                      <a:pt x="1" y="26806"/>
                      <a:pt x="634" y="27407"/>
                    </a:cubicBezTo>
                    <a:cubicBezTo>
                      <a:pt x="907" y="27648"/>
                      <a:pt x="1309" y="27807"/>
                      <a:pt x="1694" y="27807"/>
                    </a:cubicBezTo>
                    <a:cubicBezTo>
                      <a:pt x="2068" y="27807"/>
                      <a:pt x="2426" y="27656"/>
                      <a:pt x="2629" y="27281"/>
                    </a:cubicBezTo>
                    <a:cubicBezTo>
                      <a:pt x="2629" y="27249"/>
                      <a:pt x="2629" y="27249"/>
                      <a:pt x="2693" y="27217"/>
                    </a:cubicBezTo>
                    <a:cubicBezTo>
                      <a:pt x="2719" y="27224"/>
                      <a:pt x="2746" y="27228"/>
                      <a:pt x="2774" y="27228"/>
                    </a:cubicBezTo>
                    <a:cubicBezTo>
                      <a:pt x="2882" y="27228"/>
                      <a:pt x="2997" y="27171"/>
                      <a:pt x="3073" y="26996"/>
                    </a:cubicBezTo>
                    <a:cubicBezTo>
                      <a:pt x="4434" y="22815"/>
                      <a:pt x="5764" y="18540"/>
                      <a:pt x="7063" y="14296"/>
                    </a:cubicBezTo>
                    <a:cubicBezTo>
                      <a:pt x="7398" y="14361"/>
                      <a:pt x="7728" y="14391"/>
                      <a:pt x="8051" y="14391"/>
                    </a:cubicBezTo>
                    <a:cubicBezTo>
                      <a:pt x="14101" y="14391"/>
                      <a:pt x="17740" y="3622"/>
                      <a:pt x="10705" y="615"/>
                    </a:cubicBezTo>
                    <a:cubicBezTo>
                      <a:pt x="9730" y="200"/>
                      <a:pt x="8700" y="0"/>
                      <a:pt x="768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3" name="Google Shape;1118;p43">
                <a:extLst>
                  <a:ext uri="{FF2B5EF4-FFF2-40B4-BE49-F238E27FC236}">
                    <a16:creationId xmlns:a16="http://schemas.microsoft.com/office/drawing/2014/main" id="{00CFD548-62FA-E791-2C3A-3668466FCC1D}"/>
                  </a:ext>
                </a:extLst>
              </p:cNvPr>
              <p:cNvSpPr/>
              <p:nvPr/>
            </p:nvSpPr>
            <p:spPr>
              <a:xfrm>
                <a:off x="3917625" y="1281625"/>
                <a:ext cx="672350" cy="607225"/>
              </a:xfrm>
              <a:custGeom>
                <a:avLst/>
                <a:gdLst/>
                <a:ahLst/>
                <a:cxnLst/>
                <a:rect l="l" t="t" r="r" b="b"/>
                <a:pathLst>
                  <a:path w="26894" h="24289" extrusionOk="0">
                    <a:moveTo>
                      <a:pt x="84" y="20002"/>
                    </a:moveTo>
                    <a:lnTo>
                      <a:pt x="5211" y="14876"/>
                    </a:lnTo>
                    <a:lnTo>
                      <a:pt x="21768" y="1008"/>
                    </a:lnTo>
                    <a:lnTo>
                      <a:pt x="23533" y="0"/>
                    </a:lnTo>
                    <a:lnTo>
                      <a:pt x="26894" y="3614"/>
                    </a:lnTo>
                    <a:lnTo>
                      <a:pt x="5043" y="23196"/>
                    </a:lnTo>
                    <a:lnTo>
                      <a:pt x="2185" y="24289"/>
                    </a:lnTo>
                    <a:lnTo>
                      <a:pt x="0" y="22608"/>
                    </a:lnTo>
                    <a:close/>
                  </a:path>
                </a:pathLst>
              </a:custGeom>
              <a:solidFill>
                <a:schemeClr val="dk1"/>
              </a:solidFill>
              <a:ln>
                <a:noFill/>
              </a:ln>
            </p:spPr>
            <p:txBody>
              <a:bodyPr/>
              <a:lstStyle/>
              <a:p>
                <a:endParaRPr lang="en-US"/>
              </a:p>
            </p:txBody>
          </p:sp>
        </p:grpSp>
        <p:sp>
          <p:nvSpPr>
            <p:cNvPr id="4" name="Google Shape;1119;p43">
              <a:extLst>
                <a:ext uri="{FF2B5EF4-FFF2-40B4-BE49-F238E27FC236}">
                  <a16:creationId xmlns:a16="http://schemas.microsoft.com/office/drawing/2014/main" id="{1BA3DC9D-A3CD-C995-86E3-762E9B7ABE69}"/>
                </a:ext>
              </a:extLst>
            </p:cNvPr>
            <p:cNvSpPr/>
            <p:nvPr/>
          </p:nvSpPr>
          <p:spPr>
            <a:xfrm rot="1800105">
              <a:off x="4446614" y="708083"/>
              <a:ext cx="789631" cy="661054"/>
            </a:xfrm>
            <a:custGeom>
              <a:avLst/>
              <a:gdLst/>
              <a:ahLst/>
              <a:cxnLst/>
              <a:rect l="l" t="t" r="r" b="b"/>
              <a:pathLst>
                <a:path w="12329" h="10322" extrusionOk="0">
                  <a:moveTo>
                    <a:pt x="5517" y="595"/>
                  </a:moveTo>
                  <a:cubicBezTo>
                    <a:pt x="8128" y="595"/>
                    <a:pt x="10133" y="3005"/>
                    <a:pt x="10040" y="5569"/>
                  </a:cubicBezTo>
                  <a:cubicBezTo>
                    <a:pt x="9934" y="7934"/>
                    <a:pt x="8062" y="9733"/>
                    <a:pt x="5871" y="9733"/>
                  </a:cubicBezTo>
                  <a:cubicBezTo>
                    <a:pt x="5423" y="9733"/>
                    <a:pt x="4961" y="9657"/>
                    <a:pt x="4497" y="9496"/>
                  </a:cubicBezTo>
                  <a:cubicBezTo>
                    <a:pt x="4022" y="9306"/>
                    <a:pt x="3516" y="9147"/>
                    <a:pt x="3072" y="9021"/>
                  </a:cubicBezTo>
                  <a:cubicBezTo>
                    <a:pt x="3062" y="9010"/>
                    <a:pt x="3048" y="9006"/>
                    <a:pt x="3032" y="9006"/>
                  </a:cubicBezTo>
                  <a:cubicBezTo>
                    <a:pt x="3002" y="9006"/>
                    <a:pt x="2967" y="9021"/>
                    <a:pt x="2946" y="9021"/>
                  </a:cubicBezTo>
                  <a:cubicBezTo>
                    <a:pt x="1806" y="8070"/>
                    <a:pt x="1014" y="6804"/>
                    <a:pt x="982" y="5220"/>
                  </a:cubicBezTo>
                  <a:cubicBezTo>
                    <a:pt x="950" y="2813"/>
                    <a:pt x="2946" y="628"/>
                    <a:pt x="5416" y="597"/>
                  </a:cubicBezTo>
                  <a:cubicBezTo>
                    <a:pt x="5450" y="596"/>
                    <a:pt x="5483" y="595"/>
                    <a:pt x="5517" y="595"/>
                  </a:cubicBezTo>
                  <a:close/>
                  <a:moveTo>
                    <a:pt x="5511" y="1"/>
                  </a:moveTo>
                  <a:cubicBezTo>
                    <a:pt x="3179" y="1"/>
                    <a:pt x="957" y="1810"/>
                    <a:pt x="507" y="4143"/>
                  </a:cubicBezTo>
                  <a:cubicBezTo>
                    <a:pt x="0" y="6772"/>
                    <a:pt x="1806" y="9591"/>
                    <a:pt x="4434" y="10192"/>
                  </a:cubicBezTo>
                  <a:cubicBezTo>
                    <a:pt x="4448" y="10207"/>
                    <a:pt x="4461" y="10213"/>
                    <a:pt x="4472" y="10213"/>
                  </a:cubicBezTo>
                  <a:cubicBezTo>
                    <a:pt x="4510" y="10213"/>
                    <a:pt x="4529" y="10139"/>
                    <a:pt x="4529" y="10066"/>
                  </a:cubicBezTo>
                  <a:cubicBezTo>
                    <a:pt x="5082" y="10241"/>
                    <a:pt x="5602" y="10321"/>
                    <a:pt x="6087" y="10321"/>
                  </a:cubicBezTo>
                  <a:cubicBezTo>
                    <a:pt x="11203" y="10321"/>
                    <a:pt x="12328" y="1334"/>
                    <a:pt x="6398" y="90"/>
                  </a:cubicBezTo>
                  <a:cubicBezTo>
                    <a:pt x="6103" y="29"/>
                    <a:pt x="5806" y="1"/>
                    <a:pt x="551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 name="Google Shape;1120;p43">
              <a:extLst>
                <a:ext uri="{FF2B5EF4-FFF2-40B4-BE49-F238E27FC236}">
                  <a16:creationId xmlns:a16="http://schemas.microsoft.com/office/drawing/2014/main" id="{13891893-2E15-0C78-4528-955CF54816EA}"/>
                </a:ext>
              </a:extLst>
            </p:cNvPr>
            <p:cNvSpPr/>
            <p:nvPr/>
          </p:nvSpPr>
          <p:spPr>
            <a:xfrm rot="1302914">
              <a:off x="4011254" y="1171220"/>
              <a:ext cx="510847" cy="800924"/>
            </a:xfrm>
            <a:custGeom>
              <a:avLst/>
              <a:gdLst/>
              <a:ahLst/>
              <a:cxnLst/>
              <a:rect l="l" t="t" r="r" b="b"/>
              <a:pathLst>
                <a:path w="6018" h="13655" extrusionOk="0">
                  <a:moveTo>
                    <a:pt x="1846" y="8782"/>
                  </a:moveTo>
                  <a:cubicBezTo>
                    <a:pt x="1924" y="8782"/>
                    <a:pt x="2000" y="8841"/>
                    <a:pt x="1964" y="8931"/>
                  </a:cubicBezTo>
                  <a:cubicBezTo>
                    <a:pt x="1869" y="9881"/>
                    <a:pt x="1584" y="10799"/>
                    <a:pt x="1236" y="11686"/>
                  </a:cubicBezTo>
                  <a:cubicBezTo>
                    <a:pt x="1189" y="11768"/>
                    <a:pt x="1104" y="11802"/>
                    <a:pt x="1022" y="11802"/>
                  </a:cubicBezTo>
                  <a:cubicBezTo>
                    <a:pt x="879" y="11802"/>
                    <a:pt x="744" y="11700"/>
                    <a:pt x="824" y="11560"/>
                  </a:cubicBezTo>
                  <a:cubicBezTo>
                    <a:pt x="1236" y="10736"/>
                    <a:pt x="1489" y="9849"/>
                    <a:pt x="1711" y="8899"/>
                  </a:cubicBezTo>
                  <a:cubicBezTo>
                    <a:pt x="1725" y="8817"/>
                    <a:pt x="1786" y="8782"/>
                    <a:pt x="1846" y="8782"/>
                  </a:cubicBezTo>
                  <a:close/>
                  <a:moveTo>
                    <a:pt x="4593" y="0"/>
                  </a:moveTo>
                  <a:cubicBezTo>
                    <a:pt x="4529" y="127"/>
                    <a:pt x="4434" y="159"/>
                    <a:pt x="4308" y="159"/>
                  </a:cubicBezTo>
                  <a:cubicBezTo>
                    <a:pt x="3864" y="1964"/>
                    <a:pt x="2914" y="3769"/>
                    <a:pt x="2281" y="5542"/>
                  </a:cubicBezTo>
                  <a:cubicBezTo>
                    <a:pt x="1584" y="7474"/>
                    <a:pt x="951" y="9469"/>
                    <a:pt x="381" y="11433"/>
                  </a:cubicBezTo>
                  <a:cubicBezTo>
                    <a:pt x="349" y="11560"/>
                    <a:pt x="222" y="11623"/>
                    <a:pt x="159" y="11623"/>
                  </a:cubicBezTo>
                  <a:cubicBezTo>
                    <a:pt x="64" y="12098"/>
                    <a:pt x="1" y="12668"/>
                    <a:pt x="222" y="13111"/>
                  </a:cubicBezTo>
                  <a:cubicBezTo>
                    <a:pt x="380" y="13426"/>
                    <a:pt x="744" y="13655"/>
                    <a:pt x="1081" y="13655"/>
                  </a:cubicBezTo>
                  <a:cubicBezTo>
                    <a:pt x="1287" y="13655"/>
                    <a:pt x="1484" y="13569"/>
                    <a:pt x="1616" y="13365"/>
                  </a:cubicBezTo>
                  <a:cubicBezTo>
                    <a:pt x="1711" y="13270"/>
                    <a:pt x="1774" y="13270"/>
                    <a:pt x="1837" y="13270"/>
                  </a:cubicBezTo>
                  <a:lnTo>
                    <a:pt x="1837" y="13206"/>
                  </a:lnTo>
                  <a:cubicBezTo>
                    <a:pt x="2914" y="8931"/>
                    <a:pt x="4339" y="4656"/>
                    <a:pt x="6018" y="602"/>
                  </a:cubicBezTo>
                  <a:cubicBezTo>
                    <a:pt x="5543" y="444"/>
                    <a:pt x="5068" y="285"/>
                    <a:pt x="4593"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 name="Google Shape;1121;p43">
              <a:extLst>
                <a:ext uri="{FF2B5EF4-FFF2-40B4-BE49-F238E27FC236}">
                  <a16:creationId xmlns:a16="http://schemas.microsoft.com/office/drawing/2014/main" id="{ED77848C-A767-682F-DC2E-820DE971D012}"/>
                </a:ext>
              </a:extLst>
            </p:cNvPr>
            <p:cNvSpPr/>
            <p:nvPr/>
          </p:nvSpPr>
          <p:spPr>
            <a:xfrm rot="1800077">
              <a:off x="4395425" y="643633"/>
              <a:ext cx="870852" cy="790320"/>
            </a:xfrm>
            <a:custGeom>
              <a:avLst/>
              <a:gdLst/>
              <a:ahLst/>
              <a:cxnLst/>
              <a:rect l="l" t="t" r="r" b="b"/>
              <a:pathLst>
                <a:path w="14396" h="13065" extrusionOk="0">
                  <a:moveTo>
                    <a:pt x="6718" y="1280"/>
                  </a:moveTo>
                  <a:cubicBezTo>
                    <a:pt x="7008" y="1280"/>
                    <a:pt x="7298" y="1308"/>
                    <a:pt x="7587" y="1368"/>
                  </a:cubicBezTo>
                  <a:cubicBezTo>
                    <a:pt x="13517" y="2612"/>
                    <a:pt x="12392" y="11599"/>
                    <a:pt x="7276" y="11599"/>
                  </a:cubicBezTo>
                  <a:cubicBezTo>
                    <a:pt x="6791" y="11599"/>
                    <a:pt x="6271" y="11519"/>
                    <a:pt x="5718" y="11344"/>
                  </a:cubicBezTo>
                  <a:lnTo>
                    <a:pt x="5718" y="11344"/>
                  </a:lnTo>
                  <a:cubicBezTo>
                    <a:pt x="5769" y="11395"/>
                    <a:pt x="5717" y="11488"/>
                    <a:pt x="5662" y="11488"/>
                  </a:cubicBezTo>
                  <a:cubicBezTo>
                    <a:pt x="5648" y="11488"/>
                    <a:pt x="5635" y="11482"/>
                    <a:pt x="5623" y="11470"/>
                  </a:cubicBezTo>
                  <a:cubicBezTo>
                    <a:pt x="2995" y="10869"/>
                    <a:pt x="1189" y="8050"/>
                    <a:pt x="1696" y="5421"/>
                  </a:cubicBezTo>
                  <a:cubicBezTo>
                    <a:pt x="2118" y="3113"/>
                    <a:pt x="4393" y="1280"/>
                    <a:pt x="6718" y="1280"/>
                  </a:cubicBezTo>
                  <a:close/>
                  <a:moveTo>
                    <a:pt x="7202" y="1"/>
                  </a:moveTo>
                  <a:cubicBezTo>
                    <a:pt x="3408" y="1"/>
                    <a:pt x="0" y="3389"/>
                    <a:pt x="619" y="7322"/>
                  </a:cubicBezTo>
                  <a:cubicBezTo>
                    <a:pt x="873" y="8905"/>
                    <a:pt x="1759" y="10425"/>
                    <a:pt x="3090" y="11375"/>
                  </a:cubicBezTo>
                  <a:cubicBezTo>
                    <a:pt x="3660" y="11787"/>
                    <a:pt x="4356" y="11914"/>
                    <a:pt x="4673" y="12547"/>
                  </a:cubicBezTo>
                  <a:lnTo>
                    <a:pt x="4705" y="12547"/>
                  </a:lnTo>
                  <a:cubicBezTo>
                    <a:pt x="5532" y="12900"/>
                    <a:pt x="6366" y="13064"/>
                    <a:pt x="7173" y="13064"/>
                  </a:cubicBezTo>
                  <a:cubicBezTo>
                    <a:pt x="9918" y="13064"/>
                    <a:pt x="12353" y="11160"/>
                    <a:pt x="13160" y="8272"/>
                  </a:cubicBezTo>
                  <a:cubicBezTo>
                    <a:pt x="14395" y="4123"/>
                    <a:pt x="11862" y="164"/>
                    <a:pt x="7460" y="6"/>
                  </a:cubicBezTo>
                  <a:cubicBezTo>
                    <a:pt x="7374" y="3"/>
                    <a:pt x="7288" y="1"/>
                    <a:pt x="720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 name="Google Shape;1122;p43">
              <a:extLst>
                <a:ext uri="{FF2B5EF4-FFF2-40B4-BE49-F238E27FC236}">
                  <a16:creationId xmlns:a16="http://schemas.microsoft.com/office/drawing/2014/main" id="{11D5F356-F2A4-4F47-3242-BDEB0766C5C8}"/>
                </a:ext>
              </a:extLst>
            </p:cNvPr>
            <p:cNvSpPr/>
            <p:nvPr/>
          </p:nvSpPr>
          <p:spPr>
            <a:xfrm>
              <a:off x="4510725" y="718500"/>
              <a:ext cx="582000" cy="6051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0" name="Google Shape;1123;p43">
              <a:extLst>
                <a:ext uri="{FF2B5EF4-FFF2-40B4-BE49-F238E27FC236}">
                  <a16:creationId xmlns:a16="http://schemas.microsoft.com/office/drawing/2014/main" id="{47AEF090-D730-B819-F465-2401B0773BB2}"/>
                </a:ext>
              </a:extLst>
            </p:cNvPr>
            <p:cNvSpPr/>
            <p:nvPr/>
          </p:nvSpPr>
          <p:spPr>
            <a:xfrm rot="1800055">
              <a:off x="4513521" y="722255"/>
              <a:ext cx="578854" cy="584732"/>
            </a:xfrm>
            <a:custGeom>
              <a:avLst/>
              <a:gdLst/>
              <a:ahLst/>
              <a:cxnLst/>
              <a:rect l="l" t="t" r="r" b="b"/>
              <a:pathLst>
                <a:path w="9279" h="9212" extrusionOk="0">
                  <a:moveTo>
                    <a:pt x="8010" y="5558"/>
                  </a:moveTo>
                  <a:cubicBezTo>
                    <a:pt x="8079" y="5558"/>
                    <a:pt x="8143" y="5599"/>
                    <a:pt x="8108" y="5670"/>
                  </a:cubicBezTo>
                  <a:cubicBezTo>
                    <a:pt x="7863" y="7167"/>
                    <a:pt x="6470" y="8399"/>
                    <a:pt x="4922" y="8399"/>
                  </a:cubicBezTo>
                  <a:cubicBezTo>
                    <a:pt x="4865" y="8399"/>
                    <a:pt x="4808" y="8397"/>
                    <a:pt x="4751" y="8393"/>
                  </a:cubicBezTo>
                  <a:cubicBezTo>
                    <a:pt x="4529" y="8393"/>
                    <a:pt x="4561" y="8045"/>
                    <a:pt x="4783" y="8045"/>
                  </a:cubicBezTo>
                  <a:cubicBezTo>
                    <a:pt x="6271" y="7918"/>
                    <a:pt x="7474" y="7063"/>
                    <a:pt x="7886" y="5638"/>
                  </a:cubicBezTo>
                  <a:cubicBezTo>
                    <a:pt x="7900" y="5583"/>
                    <a:pt x="7956" y="5558"/>
                    <a:pt x="8010" y="5558"/>
                  </a:cubicBezTo>
                  <a:close/>
                  <a:moveTo>
                    <a:pt x="4579" y="1"/>
                  </a:moveTo>
                  <a:cubicBezTo>
                    <a:pt x="4563" y="1"/>
                    <a:pt x="4546" y="1"/>
                    <a:pt x="4529" y="1"/>
                  </a:cubicBezTo>
                  <a:cubicBezTo>
                    <a:pt x="2059" y="33"/>
                    <a:pt x="0" y="2218"/>
                    <a:pt x="95" y="4625"/>
                  </a:cubicBezTo>
                  <a:cubicBezTo>
                    <a:pt x="127" y="6208"/>
                    <a:pt x="919" y="7475"/>
                    <a:pt x="2059" y="8425"/>
                  </a:cubicBezTo>
                  <a:lnTo>
                    <a:pt x="2186" y="8425"/>
                  </a:lnTo>
                  <a:cubicBezTo>
                    <a:pt x="2661" y="8615"/>
                    <a:pt x="3136" y="8742"/>
                    <a:pt x="3611" y="8964"/>
                  </a:cubicBezTo>
                  <a:cubicBezTo>
                    <a:pt x="4086" y="9133"/>
                    <a:pt x="4558" y="9212"/>
                    <a:pt x="5015" y="9212"/>
                  </a:cubicBezTo>
                  <a:cubicBezTo>
                    <a:pt x="7208" y="9212"/>
                    <a:pt x="9048" y="7395"/>
                    <a:pt x="9153" y="5037"/>
                  </a:cubicBezTo>
                  <a:cubicBezTo>
                    <a:pt x="9279" y="2456"/>
                    <a:pt x="7185" y="1"/>
                    <a:pt x="457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 name="Google Shape;1124;p43">
              <a:extLst>
                <a:ext uri="{FF2B5EF4-FFF2-40B4-BE49-F238E27FC236}">
                  <a16:creationId xmlns:a16="http://schemas.microsoft.com/office/drawing/2014/main" id="{E348ED35-D7FD-A1F2-68D0-57869231ABC5}"/>
                </a:ext>
              </a:extLst>
            </p:cNvPr>
            <p:cNvSpPr/>
            <p:nvPr/>
          </p:nvSpPr>
          <p:spPr>
            <a:xfrm>
              <a:off x="4424575" y="1251625"/>
              <a:ext cx="195400" cy="134475"/>
            </a:xfrm>
            <a:custGeom>
              <a:avLst/>
              <a:gdLst/>
              <a:ahLst/>
              <a:cxnLst/>
              <a:rect l="l" t="t" r="r" b="b"/>
              <a:pathLst>
                <a:path w="7816" h="5379" extrusionOk="0">
                  <a:moveTo>
                    <a:pt x="0" y="2774"/>
                  </a:moveTo>
                  <a:lnTo>
                    <a:pt x="3109" y="0"/>
                  </a:lnTo>
                  <a:lnTo>
                    <a:pt x="5211" y="3194"/>
                  </a:lnTo>
                  <a:lnTo>
                    <a:pt x="7816" y="5379"/>
                  </a:lnTo>
                </a:path>
              </a:pathLst>
            </a:custGeom>
            <a:noFill/>
            <a:ln w="19050" cap="flat" cmpd="sng">
              <a:solidFill>
                <a:schemeClr val="dk1"/>
              </a:solidFill>
              <a:prstDash val="solid"/>
              <a:round/>
              <a:headEnd type="none" w="med" len="med"/>
              <a:tailEnd type="none" w="med" len="med"/>
            </a:ln>
          </p:spPr>
          <p:txBody>
            <a:bodyPr/>
            <a:lstStyle/>
            <a:p>
              <a:endParaRPr lang="en-US"/>
            </a:p>
          </p:txBody>
        </p:sp>
      </p:grpSp>
      <p:pic>
        <p:nvPicPr>
          <p:cNvPr id="25" name="Picture 24">
            <a:extLst>
              <a:ext uri="{FF2B5EF4-FFF2-40B4-BE49-F238E27FC236}">
                <a16:creationId xmlns:a16="http://schemas.microsoft.com/office/drawing/2014/main" id="{02686145-9201-29BF-4008-36D0095821D5}"/>
              </a:ext>
            </a:extLst>
          </p:cNvPr>
          <p:cNvPicPr>
            <a:picLocks noChangeAspect="1"/>
          </p:cNvPicPr>
          <p:nvPr/>
        </p:nvPicPr>
        <p:blipFill>
          <a:blip r:embed="rId2"/>
          <a:stretch>
            <a:fillRect/>
          </a:stretch>
        </p:blipFill>
        <p:spPr>
          <a:xfrm>
            <a:off x="85689" y="5127509"/>
            <a:ext cx="1013019" cy="1703208"/>
          </a:xfrm>
          <a:prstGeom prst="rect">
            <a:avLst/>
          </a:prstGeom>
        </p:spPr>
      </p:pic>
      <mc:AlternateContent xmlns:mc="http://schemas.openxmlformats.org/markup-compatibility/2006">
        <mc:Choice xmlns:p14="http://schemas.microsoft.com/office/powerpoint/2010/main" Requires="p14">
          <p:contentPart p14:bwMode="auto" r:id="rId3">
            <p14:nvContentPartPr>
              <p14:cNvPr id="14" name="Ink 13">
                <a:extLst>
                  <a:ext uri="{FF2B5EF4-FFF2-40B4-BE49-F238E27FC236}">
                    <a16:creationId xmlns:a16="http://schemas.microsoft.com/office/drawing/2014/main" id="{5985B853-2F3D-4262-1C49-F2006C9CCC5D}"/>
                  </a:ext>
                </a:extLst>
              </p14:cNvPr>
              <p14:cNvContentPartPr/>
              <p14:nvPr/>
            </p14:nvContentPartPr>
            <p14:xfrm>
              <a:off x="8457480" y="2802960"/>
              <a:ext cx="1706760" cy="40320"/>
            </p14:xfrm>
          </p:contentPart>
        </mc:Choice>
        <mc:Fallback>
          <p:pic>
            <p:nvPicPr>
              <p:cNvPr id="14" name="Ink 13">
                <a:extLst>
                  <a:ext uri="{FF2B5EF4-FFF2-40B4-BE49-F238E27FC236}">
                    <a16:creationId xmlns:a16="http://schemas.microsoft.com/office/drawing/2014/main" id="{5985B853-2F3D-4262-1C49-F2006C9CCC5D}"/>
                  </a:ext>
                </a:extLst>
              </p:cNvPr>
              <p:cNvPicPr/>
              <p:nvPr/>
            </p:nvPicPr>
            <p:blipFill>
              <a:blip r:embed="rId4"/>
              <a:stretch>
                <a:fillRect/>
              </a:stretch>
            </p:blipFill>
            <p:spPr>
              <a:xfrm>
                <a:off x="8448120" y="2793600"/>
                <a:ext cx="1725480" cy="59040"/>
              </a:xfrm>
              <a:prstGeom prst="rect">
                <a:avLst/>
              </a:prstGeom>
            </p:spPr>
          </p:pic>
        </mc:Fallback>
      </mc:AlternateContent>
    </p:spTree>
    <p:extLst>
      <p:ext uri="{BB962C8B-B14F-4D97-AF65-F5344CB8AC3E}">
        <p14:creationId xmlns:p14="http://schemas.microsoft.com/office/powerpoint/2010/main" val="2810482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42" name="Google Shape;1242;p48"/>
          <p:cNvSpPr/>
          <p:nvPr/>
        </p:nvSpPr>
        <p:spPr>
          <a:xfrm>
            <a:off x="9295474" y="6107052"/>
            <a:ext cx="5759" cy="1512"/>
          </a:xfrm>
          <a:custGeom>
            <a:avLst/>
            <a:gdLst/>
            <a:ahLst/>
            <a:cxnLst/>
            <a:rect l="l" t="t" r="r" b="b"/>
            <a:pathLst>
              <a:path w="80" h="21" extrusionOk="0">
                <a:moveTo>
                  <a:pt x="0" y="1"/>
                </a:moveTo>
                <a:cubicBezTo>
                  <a:pt x="14" y="14"/>
                  <a:pt x="27" y="21"/>
                  <a:pt x="40" y="21"/>
                </a:cubicBezTo>
                <a:cubicBezTo>
                  <a:pt x="53" y="21"/>
                  <a:pt x="66" y="14"/>
                  <a:pt x="79" y="1"/>
                </a:cubicBezTo>
                <a:lnTo>
                  <a:pt x="79" y="1"/>
                </a:lnTo>
                <a:cubicBezTo>
                  <a:pt x="79" y="1"/>
                  <a:pt x="68" y="12"/>
                  <a:pt x="44" y="12"/>
                </a:cubicBezTo>
                <a:cubicBezTo>
                  <a:pt x="33" y="12"/>
                  <a:pt x="18" y="10"/>
                  <a:pt x="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TextBox 12">
            <a:extLst>
              <a:ext uri="{FF2B5EF4-FFF2-40B4-BE49-F238E27FC236}">
                <a16:creationId xmlns:a16="http://schemas.microsoft.com/office/drawing/2014/main" id="{92CD1EB5-6324-472E-AD1E-AE6F704E33A5}"/>
              </a:ext>
            </a:extLst>
          </p:cNvPr>
          <p:cNvSpPr txBox="1"/>
          <p:nvPr/>
        </p:nvSpPr>
        <p:spPr>
          <a:xfrm>
            <a:off x="400585" y="385525"/>
            <a:ext cx="10852099" cy="913199"/>
          </a:xfrm>
          <a:prstGeom prst="rect">
            <a:avLst/>
          </a:prstGeom>
          <a:solidFill>
            <a:schemeClr val="accent6"/>
          </a:solidFill>
        </p:spPr>
        <p:txBody>
          <a:bodyPr wrap="square">
            <a:spAutoFit/>
          </a:bodyPr>
          <a:lstStyle/>
          <a:p>
            <a:pPr defTabSz="1219170">
              <a:buClr>
                <a:srgbClr val="000000"/>
              </a:buClr>
              <a:defRPr/>
            </a:pPr>
            <a:r>
              <a:rPr lang="vi-VN" sz="2667" kern="0" dirty="0">
                <a:solidFill>
                  <a:srgbClr val="000000"/>
                </a:solidFill>
                <a:latin typeface="Arial"/>
                <a:cs typeface="Arial"/>
                <a:sym typeface="Arial"/>
              </a:rPr>
              <a:t>Số lượng mỗi loại hạt của </a:t>
            </a:r>
            <a:r>
              <a:rPr lang="en-US" sz="2667" kern="0" dirty="0">
                <a:solidFill>
                  <a:srgbClr val="000000"/>
                </a:solidFill>
                <a:latin typeface="Arial"/>
                <a:cs typeface="Arial"/>
                <a:sym typeface="Arial"/>
              </a:rPr>
              <a:t>8 n</a:t>
            </a:r>
            <a:r>
              <a:rPr lang="vi-VN" sz="2667" kern="0" dirty="0">
                <a:solidFill>
                  <a:srgbClr val="000000"/>
                </a:solidFill>
                <a:latin typeface="Arial"/>
                <a:cs typeface="Arial"/>
                <a:sym typeface="Arial"/>
              </a:rPr>
              <a:t>guyên tử được nêu trong bảng dưới đây. </a:t>
            </a:r>
            <a:endParaRPr lang="en-US" sz="2667" kern="0" dirty="0">
              <a:solidFill>
                <a:srgbClr val="000000"/>
              </a:solidFill>
              <a:latin typeface="Arial"/>
              <a:cs typeface="Arial"/>
              <a:sym typeface="Arial"/>
            </a:endParaRPr>
          </a:p>
          <a:p>
            <a:pPr defTabSz="1219170">
              <a:buClr>
                <a:srgbClr val="000000"/>
              </a:buClr>
              <a:defRPr/>
            </a:pPr>
            <a:r>
              <a:rPr lang="vi-VN" sz="2667" kern="0" dirty="0">
                <a:solidFill>
                  <a:srgbClr val="000000"/>
                </a:solidFill>
                <a:latin typeface="Arial"/>
                <a:cs typeface="Arial"/>
                <a:sym typeface="Arial"/>
              </a:rPr>
              <a:t>Hãy cho biết những nguyên tử nào thuộc cùng một nguyên tố hoá học.</a:t>
            </a:r>
          </a:p>
        </p:txBody>
      </p:sp>
      <p:graphicFrame>
        <p:nvGraphicFramePr>
          <p:cNvPr id="5" name="Table 5">
            <a:extLst>
              <a:ext uri="{FF2B5EF4-FFF2-40B4-BE49-F238E27FC236}">
                <a16:creationId xmlns:a16="http://schemas.microsoft.com/office/drawing/2014/main" id="{507A55CD-DD5D-42FF-95A4-4AA9801F6339}"/>
              </a:ext>
            </a:extLst>
          </p:cNvPr>
          <p:cNvGraphicFramePr>
            <a:graphicFrameLocks noGrp="1"/>
          </p:cNvGraphicFramePr>
          <p:nvPr>
            <p:extLst>
              <p:ext uri="{D42A27DB-BD31-4B8C-83A1-F6EECF244321}">
                <p14:modId xmlns:p14="http://schemas.microsoft.com/office/powerpoint/2010/main" val="3434184090"/>
              </p:ext>
            </p:extLst>
          </p:nvPr>
        </p:nvGraphicFramePr>
        <p:xfrm>
          <a:off x="400588" y="1576290"/>
          <a:ext cx="10852098" cy="3078480"/>
        </p:xfrm>
        <a:graphic>
          <a:graphicData uri="http://schemas.openxmlformats.org/drawingml/2006/table">
            <a:tbl>
              <a:tblPr firstRow="1" bandRow="1">
                <a:tableStyleId>{00A15C55-8517-42AA-B614-E9B94910E393}</a:tableStyleId>
              </a:tblPr>
              <a:tblGrid>
                <a:gridCol w="1941323">
                  <a:extLst>
                    <a:ext uri="{9D8B030D-6E8A-4147-A177-3AD203B41FA5}">
                      <a16:colId xmlns:a16="http://schemas.microsoft.com/office/drawing/2014/main" val="2316296713"/>
                    </a:ext>
                  </a:extLst>
                </a:gridCol>
                <a:gridCol w="1110017">
                  <a:extLst>
                    <a:ext uri="{9D8B030D-6E8A-4147-A177-3AD203B41FA5}">
                      <a16:colId xmlns:a16="http://schemas.microsoft.com/office/drawing/2014/main" val="3435080568"/>
                    </a:ext>
                  </a:extLst>
                </a:gridCol>
                <a:gridCol w="1182807">
                  <a:extLst>
                    <a:ext uri="{9D8B030D-6E8A-4147-A177-3AD203B41FA5}">
                      <a16:colId xmlns:a16="http://schemas.microsoft.com/office/drawing/2014/main" val="3424779979"/>
                    </a:ext>
                  </a:extLst>
                </a:gridCol>
                <a:gridCol w="1055427">
                  <a:extLst>
                    <a:ext uri="{9D8B030D-6E8A-4147-A177-3AD203B41FA5}">
                      <a16:colId xmlns:a16="http://schemas.microsoft.com/office/drawing/2014/main" val="2480315216"/>
                    </a:ext>
                  </a:extLst>
                </a:gridCol>
                <a:gridCol w="2147248">
                  <a:extLst>
                    <a:ext uri="{9D8B030D-6E8A-4147-A177-3AD203B41FA5}">
                      <a16:colId xmlns:a16="http://schemas.microsoft.com/office/drawing/2014/main" val="302860229"/>
                    </a:ext>
                  </a:extLst>
                </a:gridCol>
                <a:gridCol w="1255593">
                  <a:extLst>
                    <a:ext uri="{9D8B030D-6E8A-4147-A177-3AD203B41FA5}">
                      <a16:colId xmlns:a16="http://schemas.microsoft.com/office/drawing/2014/main" val="126302508"/>
                    </a:ext>
                  </a:extLst>
                </a:gridCol>
                <a:gridCol w="1055427">
                  <a:extLst>
                    <a:ext uri="{9D8B030D-6E8A-4147-A177-3AD203B41FA5}">
                      <a16:colId xmlns:a16="http://schemas.microsoft.com/office/drawing/2014/main" val="3976823450"/>
                    </a:ext>
                  </a:extLst>
                </a:gridCol>
                <a:gridCol w="1104256">
                  <a:extLst>
                    <a:ext uri="{9D8B030D-6E8A-4147-A177-3AD203B41FA5}">
                      <a16:colId xmlns:a16="http://schemas.microsoft.com/office/drawing/2014/main" val="3522697722"/>
                    </a:ext>
                  </a:extLst>
                </a:gridCol>
              </a:tblGrid>
              <a:tr h="933547">
                <a:tc>
                  <a:txBody>
                    <a:bodyPr/>
                    <a:lstStyle/>
                    <a:p>
                      <a:pPr algn="ctr"/>
                      <a:r>
                        <a:rPr lang="vi-VN" sz="2700" dirty="0"/>
                        <a:t>Nguyên tử</a:t>
                      </a:r>
                    </a:p>
                  </a:txBody>
                  <a:tcPr marL="121920" marR="121920" marT="60960" marB="60960"/>
                </a:tc>
                <a:tc>
                  <a:txBody>
                    <a:bodyPr/>
                    <a:lstStyle/>
                    <a:p>
                      <a:pPr algn="ctr"/>
                      <a:r>
                        <a:rPr lang="vi-VN" sz="2700" dirty="0"/>
                        <a:t>Số p</a:t>
                      </a:r>
                    </a:p>
                  </a:txBody>
                  <a:tcPr marL="121920" marR="121920" marT="60960" marB="60960"/>
                </a:tc>
                <a:tc>
                  <a:txBody>
                    <a:bodyPr/>
                    <a:lstStyle/>
                    <a:p>
                      <a:pPr algn="ctr"/>
                      <a:r>
                        <a:rPr lang="vi-VN" sz="2700" dirty="0"/>
                        <a:t>Số n</a:t>
                      </a:r>
                    </a:p>
                  </a:txBody>
                  <a:tcPr marL="121920" marR="121920" marT="60960" marB="60960"/>
                </a:tc>
                <a:tc>
                  <a:txBody>
                    <a:bodyPr/>
                    <a:lstStyle/>
                    <a:p>
                      <a:pPr algn="ctr"/>
                      <a:r>
                        <a:rPr lang="vi-VN" sz="2700" dirty="0"/>
                        <a:t>Số e</a:t>
                      </a:r>
                    </a:p>
                  </a:txBody>
                  <a:tcPr marL="121920" marR="121920" marT="60960" marB="60960"/>
                </a:tc>
                <a:tc>
                  <a:txBody>
                    <a:bodyPr/>
                    <a:lstStyle/>
                    <a:p>
                      <a:pPr algn="ctr"/>
                      <a:r>
                        <a:rPr lang="vi-VN" sz="2700" dirty="0"/>
                        <a:t>Nguyên tử</a:t>
                      </a:r>
                    </a:p>
                  </a:txBody>
                  <a:tcPr marL="121920" marR="121920" marT="60960" marB="60960"/>
                </a:tc>
                <a:tc>
                  <a:txBody>
                    <a:bodyPr/>
                    <a:lstStyle/>
                    <a:p>
                      <a:pPr algn="ctr"/>
                      <a:r>
                        <a:rPr lang="vi-VN" sz="2700" dirty="0"/>
                        <a:t>Số p</a:t>
                      </a:r>
                    </a:p>
                  </a:txBody>
                  <a:tcPr marL="121920" marR="121920" marT="60960" marB="60960"/>
                </a:tc>
                <a:tc>
                  <a:txBody>
                    <a:bodyPr/>
                    <a:lstStyle/>
                    <a:p>
                      <a:pPr algn="ctr"/>
                      <a:r>
                        <a:rPr lang="vi-VN" sz="2700" dirty="0"/>
                        <a:t>Số n</a:t>
                      </a:r>
                    </a:p>
                  </a:txBody>
                  <a:tcPr marL="121920" marR="121920" marT="60960" marB="60960"/>
                </a:tc>
                <a:tc>
                  <a:txBody>
                    <a:bodyPr/>
                    <a:lstStyle/>
                    <a:p>
                      <a:pPr algn="ctr"/>
                      <a:r>
                        <a:rPr lang="vi-VN" sz="2700" dirty="0"/>
                        <a:t>Số e</a:t>
                      </a:r>
                    </a:p>
                  </a:txBody>
                  <a:tcPr marL="121920" marR="121920" marT="60960" marB="60960"/>
                </a:tc>
                <a:extLst>
                  <a:ext uri="{0D108BD9-81ED-4DB2-BD59-A6C34878D82A}">
                    <a16:rowId xmlns:a16="http://schemas.microsoft.com/office/drawing/2014/main" val="2571449314"/>
                  </a:ext>
                </a:extLst>
              </a:tr>
              <a:tr h="527002">
                <a:tc>
                  <a:txBody>
                    <a:bodyPr/>
                    <a:lstStyle/>
                    <a:p>
                      <a:pPr algn="ctr"/>
                      <a:r>
                        <a:rPr lang="vi-VN" sz="2700" dirty="0">
                          <a:solidFill>
                            <a:schemeClr val="tx1"/>
                          </a:solidFill>
                        </a:rPr>
                        <a:t>X1</a:t>
                      </a:r>
                    </a:p>
                  </a:txBody>
                  <a:tcPr marL="121920" marR="121920" marT="60960" marB="60960"/>
                </a:tc>
                <a:tc>
                  <a:txBody>
                    <a:bodyPr/>
                    <a:lstStyle/>
                    <a:p>
                      <a:pPr algn="ctr"/>
                      <a:r>
                        <a:rPr lang="vi-VN" sz="2700" dirty="0">
                          <a:solidFill>
                            <a:schemeClr val="tx1"/>
                          </a:solidFill>
                        </a:rPr>
                        <a:t>8</a:t>
                      </a:r>
                    </a:p>
                  </a:txBody>
                  <a:tcPr marL="121920" marR="121920" marT="60960" marB="60960"/>
                </a:tc>
                <a:tc>
                  <a:txBody>
                    <a:bodyPr/>
                    <a:lstStyle/>
                    <a:p>
                      <a:pPr algn="ctr"/>
                      <a:r>
                        <a:rPr lang="vi-VN" sz="2700" dirty="0">
                          <a:solidFill>
                            <a:schemeClr val="tx1"/>
                          </a:solidFill>
                        </a:rPr>
                        <a:t>9</a:t>
                      </a:r>
                    </a:p>
                  </a:txBody>
                  <a:tcPr marL="121920" marR="121920" marT="60960" marB="60960"/>
                </a:tc>
                <a:tc>
                  <a:txBody>
                    <a:bodyPr/>
                    <a:lstStyle/>
                    <a:p>
                      <a:pPr algn="ctr"/>
                      <a:r>
                        <a:rPr lang="vi-VN" sz="2700" dirty="0">
                          <a:solidFill>
                            <a:schemeClr val="tx1"/>
                          </a:solidFill>
                        </a:rPr>
                        <a:t>8</a:t>
                      </a:r>
                    </a:p>
                  </a:txBody>
                  <a:tcPr marL="121920" marR="121920" marT="60960" marB="60960"/>
                </a:tc>
                <a:tc>
                  <a:txBody>
                    <a:bodyPr/>
                    <a:lstStyle/>
                    <a:p>
                      <a:pPr algn="ctr"/>
                      <a:r>
                        <a:rPr lang="vi-VN" sz="2700" dirty="0">
                          <a:solidFill>
                            <a:schemeClr val="tx1"/>
                          </a:solidFill>
                        </a:rPr>
                        <a:t>X5</a:t>
                      </a:r>
                    </a:p>
                  </a:txBody>
                  <a:tcPr marL="121920" marR="121920" marT="60960" marB="60960"/>
                </a:tc>
                <a:tc>
                  <a:txBody>
                    <a:bodyPr/>
                    <a:lstStyle/>
                    <a:p>
                      <a:pPr algn="ctr"/>
                      <a:r>
                        <a:rPr lang="vi-VN" sz="2700" dirty="0">
                          <a:solidFill>
                            <a:schemeClr val="tx1"/>
                          </a:solidFill>
                        </a:rPr>
                        <a:t>7</a:t>
                      </a:r>
                    </a:p>
                  </a:txBody>
                  <a:tcPr marL="121920" marR="121920" marT="60960" marB="60960"/>
                </a:tc>
                <a:tc>
                  <a:txBody>
                    <a:bodyPr/>
                    <a:lstStyle/>
                    <a:p>
                      <a:pPr algn="ctr"/>
                      <a:r>
                        <a:rPr lang="vi-VN" sz="2700" dirty="0">
                          <a:solidFill>
                            <a:schemeClr val="tx1"/>
                          </a:solidFill>
                        </a:rPr>
                        <a:t>7</a:t>
                      </a:r>
                    </a:p>
                  </a:txBody>
                  <a:tcPr marL="121920" marR="121920" marT="60960" marB="60960"/>
                </a:tc>
                <a:tc>
                  <a:txBody>
                    <a:bodyPr/>
                    <a:lstStyle/>
                    <a:p>
                      <a:pPr algn="ctr"/>
                      <a:r>
                        <a:rPr lang="vi-VN" sz="2700" dirty="0">
                          <a:solidFill>
                            <a:schemeClr val="tx1"/>
                          </a:solidFill>
                        </a:rPr>
                        <a:t>7</a:t>
                      </a:r>
                    </a:p>
                  </a:txBody>
                  <a:tcPr marL="121920" marR="121920" marT="60960" marB="60960"/>
                </a:tc>
                <a:extLst>
                  <a:ext uri="{0D108BD9-81ED-4DB2-BD59-A6C34878D82A}">
                    <a16:rowId xmlns:a16="http://schemas.microsoft.com/office/drawing/2014/main" val="1248792520"/>
                  </a:ext>
                </a:extLst>
              </a:tr>
              <a:tr h="527002">
                <a:tc>
                  <a:txBody>
                    <a:bodyPr/>
                    <a:lstStyle/>
                    <a:p>
                      <a:pPr algn="ctr"/>
                      <a:r>
                        <a:rPr lang="vi-VN" sz="2700" dirty="0">
                          <a:solidFill>
                            <a:schemeClr val="tx1"/>
                          </a:solidFill>
                        </a:rPr>
                        <a:t>X2</a:t>
                      </a:r>
                    </a:p>
                  </a:txBody>
                  <a:tcPr marL="121920" marR="121920" marT="60960" marB="60960"/>
                </a:tc>
                <a:tc>
                  <a:txBody>
                    <a:bodyPr/>
                    <a:lstStyle/>
                    <a:p>
                      <a:pPr algn="ctr"/>
                      <a:r>
                        <a:rPr lang="vi-VN" sz="2700" dirty="0">
                          <a:solidFill>
                            <a:schemeClr val="tx1"/>
                          </a:solidFill>
                        </a:rPr>
                        <a:t>7</a:t>
                      </a:r>
                    </a:p>
                  </a:txBody>
                  <a:tcPr marL="121920" marR="121920" marT="60960" marB="60960"/>
                </a:tc>
                <a:tc>
                  <a:txBody>
                    <a:bodyPr/>
                    <a:lstStyle/>
                    <a:p>
                      <a:pPr algn="ctr"/>
                      <a:r>
                        <a:rPr lang="vi-VN" sz="2700" dirty="0">
                          <a:solidFill>
                            <a:schemeClr val="tx1"/>
                          </a:solidFill>
                        </a:rPr>
                        <a:t>8</a:t>
                      </a:r>
                    </a:p>
                  </a:txBody>
                  <a:tcPr marL="121920" marR="121920" marT="60960" marB="60960"/>
                </a:tc>
                <a:tc>
                  <a:txBody>
                    <a:bodyPr/>
                    <a:lstStyle/>
                    <a:p>
                      <a:pPr algn="ctr"/>
                      <a:r>
                        <a:rPr lang="vi-VN" sz="2700" dirty="0">
                          <a:solidFill>
                            <a:schemeClr val="tx1"/>
                          </a:solidFill>
                        </a:rPr>
                        <a:t>7</a:t>
                      </a:r>
                    </a:p>
                  </a:txBody>
                  <a:tcPr marL="121920" marR="121920" marT="60960" marB="60960"/>
                </a:tc>
                <a:tc>
                  <a:txBody>
                    <a:bodyPr/>
                    <a:lstStyle/>
                    <a:p>
                      <a:pPr algn="ctr"/>
                      <a:r>
                        <a:rPr lang="vi-VN" sz="2700" dirty="0">
                          <a:solidFill>
                            <a:schemeClr val="tx1"/>
                          </a:solidFill>
                        </a:rPr>
                        <a:t>X6</a:t>
                      </a:r>
                    </a:p>
                  </a:txBody>
                  <a:tcPr marL="121920" marR="121920" marT="60960" marB="60960"/>
                </a:tc>
                <a:tc>
                  <a:txBody>
                    <a:bodyPr/>
                    <a:lstStyle/>
                    <a:p>
                      <a:pPr algn="ctr"/>
                      <a:r>
                        <a:rPr lang="vi-VN" sz="2700" dirty="0">
                          <a:solidFill>
                            <a:schemeClr val="tx1"/>
                          </a:solidFill>
                        </a:rPr>
                        <a:t>11</a:t>
                      </a:r>
                    </a:p>
                  </a:txBody>
                  <a:tcPr marL="121920" marR="121920" marT="60960" marB="60960"/>
                </a:tc>
                <a:tc>
                  <a:txBody>
                    <a:bodyPr/>
                    <a:lstStyle/>
                    <a:p>
                      <a:pPr algn="ctr"/>
                      <a:r>
                        <a:rPr lang="vi-VN" sz="2700" dirty="0">
                          <a:solidFill>
                            <a:schemeClr val="tx1"/>
                          </a:solidFill>
                        </a:rPr>
                        <a:t>12</a:t>
                      </a:r>
                    </a:p>
                  </a:txBody>
                  <a:tcPr marL="121920" marR="121920" marT="60960" marB="60960"/>
                </a:tc>
                <a:tc>
                  <a:txBody>
                    <a:bodyPr/>
                    <a:lstStyle/>
                    <a:p>
                      <a:pPr algn="ctr"/>
                      <a:r>
                        <a:rPr lang="vi-VN" sz="2700" dirty="0">
                          <a:solidFill>
                            <a:schemeClr val="tx1"/>
                          </a:solidFill>
                        </a:rPr>
                        <a:t>11</a:t>
                      </a:r>
                    </a:p>
                  </a:txBody>
                  <a:tcPr marL="121920" marR="121920" marT="60960" marB="60960"/>
                </a:tc>
                <a:extLst>
                  <a:ext uri="{0D108BD9-81ED-4DB2-BD59-A6C34878D82A}">
                    <a16:rowId xmlns:a16="http://schemas.microsoft.com/office/drawing/2014/main" val="3462422268"/>
                  </a:ext>
                </a:extLst>
              </a:tr>
              <a:tr h="527002">
                <a:tc>
                  <a:txBody>
                    <a:bodyPr/>
                    <a:lstStyle/>
                    <a:p>
                      <a:pPr algn="ctr"/>
                      <a:r>
                        <a:rPr lang="vi-VN" sz="2700" dirty="0">
                          <a:solidFill>
                            <a:schemeClr val="tx1"/>
                          </a:solidFill>
                        </a:rPr>
                        <a:t>X3</a:t>
                      </a:r>
                    </a:p>
                  </a:txBody>
                  <a:tcPr marL="121920" marR="121920" marT="60960" marB="60960"/>
                </a:tc>
                <a:tc>
                  <a:txBody>
                    <a:bodyPr/>
                    <a:lstStyle/>
                    <a:p>
                      <a:pPr algn="ctr"/>
                      <a:r>
                        <a:rPr lang="vi-VN" sz="2700" dirty="0">
                          <a:solidFill>
                            <a:schemeClr val="tx1"/>
                          </a:solidFill>
                        </a:rPr>
                        <a:t>8</a:t>
                      </a:r>
                    </a:p>
                  </a:txBody>
                  <a:tcPr marL="121920" marR="121920" marT="60960" marB="60960"/>
                </a:tc>
                <a:tc>
                  <a:txBody>
                    <a:bodyPr/>
                    <a:lstStyle/>
                    <a:p>
                      <a:pPr algn="ctr"/>
                      <a:r>
                        <a:rPr lang="vi-VN" sz="2700" dirty="0">
                          <a:solidFill>
                            <a:schemeClr val="tx1"/>
                          </a:solidFill>
                        </a:rPr>
                        <a:t>8</a:t>
                      </a:r>
                    </a:p>
                  </a:txBody>
                  <a:tcPr marL="121920" marR="121920" marT="60960" marB="60960"/>
                </a:tc>
                <a:tc>
                  <a:txBody>
                    <a:bodyPr/>
                    <a:lstStyle/>
                    <a:p>
                      <a:pPr algn="ctr"/>
                      <a:r>
                        <a:rPr lang="vi-VN" sz="2700" dirty="0">
                          <a:solidFill>
                            <a:schemeClr val="tx1"/>
                          </a:solidFill>
                        </a:rPr>
                        <a:t>8</a:t>
                      </a:r>
                    </a:p>
                  </a:txBody>
                  <a:tcPr marL="121920" marR="121920" marT="60960" marB="60960"/>
                </a:tc>
                <a:tc>
                  <a:txBody>
                    <a:bodyPr/>
                    <a:lstStyle/>
                    <a:p>
                      <a:pPr algn="ctr"/>
                      <a:r>
                        <a:rPr lang="vi-VN" sz="2700" dirty="0">
                          <a:solidFill>
                            <a:schemeClr val="tx1"/>
                          </a:solidFill>
                        </a:rPr>
                        <a:t>X7</a:t>
                      </a:r>
                    </a:p>
                  </a:txBody>
                  <a:tcPr marL="121920" marR="121920" marT="60960" marB="60960"/>
                </a:tc>
                <a:tc>
                  <a:txBody>
                    <a:bodyPr/>
                    <a:lstStyle/>
                    <a:p>
                      <a:pPr algn="ctr"/>
                      <a:r>
                        <a:rPr lang="vi-VN" sz="2700" dirty="0">
                          <a:solidFill>
                            <a:schemeClr val="tx1"/>
                          </a:solidFill>
                        </a:rPr>
                        <a:t>8</a:t>
                      </a:r>
                    </a:p>
                  </a:txBody>
                  <a:tcPr marL="121920" marR="121920" marT="60960" marB="60960"/>
                </a:tc>
                <a:tc>
                  <a:txBody>
                    <a:bodyPr/>
                    <a:lstStyle/>
                    <a:p>
                      <a:pPr algn="ctr"/>
                      <a:r>
                        <a:rPr lang="vi-VN" sz="2700" dirty="0">
                          <a:solidFill>
                            <a:schemeClr val="tx1"/>
                          </a:solidFill>
                        </a:rPr>
                        <a:t>10</a:t>
                      </a:r>
                    </a:p>
                  </a:txBody>
                  <a:tcPr marL="121920" marR="121920" marT="60960" marB="60960"/>
                </a:tc>
                <a:tc>
                  <a:txBody>
                    <a:bodyPr/>
                    <a:lstStyle/>
                    <a:p>
                      <a:pPr algn="ctr"/>
                      <a:r>
                        <a:rPr lang="vi-VN" sz="2700" dirty="0">
                          <a:solidFill>
                            <a:schemeClr val="tx1"/>
                          </a:solidFill>
                        </a:rPr>
                        <a:t>8</a:t>
                      </a:r>
                    </a:p>
                  </a:txBody>
                  <a:tcPr marL="121920" marR="121920" marT="60960" marB="60960"/>
                </a:tc>
                <a:extLst>
                  <a:ext uri="{0D108BD9-81ED-4DB2-BD59-A6C34878D82A}">
                    <a16:rowId xmlns:a16="http://schemas.microsoft.com/office/drawing/2014/main" val="3628664989"/>
                  </a:ext>
                </a:extLst>
              </a:tr>
              <a:tr h="527002">
                <a:tc>
                  <a:txBody>
                    <a:bodyPr/>
                    <a:lstStyle/>
                    <a:p>
                      <a:pPr algn="ctr"/>
                      <a:r>
                        <a:rPr lang="vi-VN" sz="2700" dirty="0">
                          <a:solidFill>
                            <a:schemeClr val="tx1"/>
                          </a:solidFill>
                        </a:rPr>
                        <a:t>X4</a:t>
                      </a:r>
                    </a:p>
                  </a:txBody>
                  <a:tcPr marL="121920" marR="121920" marT="60960" marB="60960"/>
                </a:tc>
                <a:tc>
                  <a:txBody>
                    <a:bodyPr/>
                    <a:lstStyle/>
                    <a:p>
                      <a:pPr algn="ctr"/>
                      <a:r>
                        <a:rPr lang="vi-VN" sz="2700" dirty="0">
                          <a:solidFill>
                            <a:schemeClr val="tx1"/>
                          </a:solidFill>
                        </a:rPr>
                        <a:t>6</a:t>
                      </a:r>
                    </a:p>
                  </a:txBody>
                  <a:tcPr marL="121920" marR="121920" marT="60960" marB="60960"/>
                </a:tc>
                <a:tc>
                  <a:txBody>
                    <a:bodyPr/>
                    <a:lstStyle/>
                    <a:p>
                      <a:pPr algn="ctr"/>
                      <a:r>
                        <a:rPr lang="vi-VN" sz="2700" dirty="0">
                          <a:solidFill>
                            <a:schemeClr val="tx1"/>
                          </a:solidFill>
                        </a:rPr>
                        <a:t>6</a:t>
                      </a:r>
                    </a:p>
                  </a:txBody>
                  <a:tcPr marL="121920" marR="121920" marT="60960" marB="60960"/>
                </a:tc>
                <a:tc>
                  <a:txBody>
                    <a:bodyPr/>
                    <a:lstStyle/>
                    <a:p>
                      <a:pPr algn="ctr"/>
                      <a:r>
                        <a:rPr lang="vi-VN" sz="2700" dirty="0">
                          <a:solidFill>
                            <a:schemeClr val="tx1"/>
                          </a:solidFill>
                        </a:rPr>
                        <a:t>6</a:t>
                      </a:r>
                    </a:p>
                  </a:txBody>
                  <a:tcPr marL="121920" marR="121920" marT="60960" marB="60960"/>
                </a:tc>
                <a:tc>
                  <a:txBody>
                    <a:bodyPr/>
                    <a:lstStyle/>
                    <a:p>
                      <a:pPr algn="ctr"/>
                      <a:r>
                        <a:rPr lang="vi-VN" sz="2700" dirty="0">
                          <a:solidFill>
                            <a:schemeClr val="tx1"/>
                          </a:solidFill>
                        </a:rPr>
                        <a:t>X8</a:t>
                      </a:r>
                    </a:p>
                  </a:txBody>
                  <a:tcPr marL="121920" marR="121920" marT="60960" marB="60960"/>
                </a:tc>
                <a:tc>
                  <a:txBody>
                    <a:bodyPr/>
                    <a:lstStyle/>
                    <a:p>
                      <a:pPr algn="ctr"/>
                      <a:r>
                        <a:rPr lang="vi-VN" sz="2700" dirty="0">
                          <a:solidFill>
                            <a:schemeClr val="tx1"/>
                          </a:solidFill>
                        </a:rPr>
                        <a:t>6</a:t>
                      </a:r>
                    </a:p>
                  </a:txBody>
                  <a:tcPr marL="121920" marR="121920" marT="60960" marB="60960"/>
                </a:tc>
                <a:tc>
                  <a:txBody>
                    <a:bodyPr/>
                    <a:lstStyle/>
                    <a:p>
                      <a:pPr algn="ctr"/>
                      <a:r>
                        <a:rPr lang="vi-VN" sz="2700" dirty="0">
                          <a:solidFill>
                            <a:schemeClr val="tx1"/>
                          </a:solidFill>
                        </a:rPr>
                        <a:t>8</a:t>
                      </a:r>
                    </a:p>
                  </a:txBody>
                  <a:tcPr marL="121920" marR="121920" marT="60960" marB="60960"/>
                </a:tc>
                <a:tc>
                  <a:txBody>
                    <a:bodyPr/>
                    <a:lstStyle/>
                    <a:p>
                      <a:pPr algn="ctr"/>
                      <a:r>
                        <a:rPr lang="vi-VN" sz="2700" dirty="0">
                          <a:solidFill>
                            <a:schemeClr val="tx1"/>
                          </a:solidFill>
                        </a:rPr>
                        <a:t>6</a:t>
                      </a:r>
                    </a:p>
                  </a:txBody>
                  <a:tcPr marL="121920" marR="121920" marT="60960" marB="60960"/>
                </a:tc>
                <a:extLst>
                  <a:ext uri="{0D108BD9-81ED-4DB2-BD59-A6C34878D82A}">
                    <a16:rowId xmlns:a16="http://schemas.microsoft.com/office/drawing/2014/main" val="2014185894"/>
                  </a:ext>
                </a:extLst>
              </a:tr>
            </a:tbl>
          </a:graphicData>
        </a:graphic>
      </p:graphicFrame>
      <p:sp>
        <p:nvSpPr>
          <p:cNvPr id="2" name="文本框 13">
            <a:extLst>
              <a:ext uri="{FF2B5EF4-FFF2-40B4-BE49-F238E27FC236}">
                <a16:creationId xmlns:a16="http://schemas.microsoft.com/office/drawing/2014/main" id="{BB365F95-42F9-7A92-716B-27A86FAF580B}"/>
              </a:ext>
            </a:extLst>
          </p:cNvPr>
          <p:cNvSpPr txBox="1"/>
          <p:nvPr/>
        </p:nvSpPr>
        <p:spPr>
          <a:xfrm>
            <a:off x="1089986" y="2568313"/>
            <a:ext cx="712228" cy="50276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defRPr/>
            </a:pPr>
            <a:r>
              <a:rPr lang="en-US" altLang="zh-CN" sz="2667" dirty="0">
                <a:solidFill>
                  <a:schemeClr val="tx1"/>
                </a:solidFill>
                <a:highlight>
                  <a:srgbClr val="FFFF00"/>
                </a:highlight>
                <a:sym typeface="+mn-lt"/>
              </a:rPr>
              <a:t>X1</a:t>
            </a:r>
          </a:p>
        </p:txBody>
      </p:sp>
      <p:sp>
        <p:nvSpPr>
          <p:cNvPr id="3" name="文本框 13">
            <a:extLst>
              <a:ext uri="{FF2B5EF4-FFF2-40B4-BE49-F238E27FC236}">
                <a16:creationId xmlns:a16="http://schemas.microsoft.com/office/drawing/2014/main" id="{42024A6D-14B5-2E0B-420A-DF0528C76C92}"/>
              </a:ext>
            </a:extLst>
          </p:cNvPr>
          <p:cNvSpPr txBox="1"/>
          <p:nvPr/>
        </p:nvSpPr>
        <p:spPr>
          <a:xfrm>
            <a:off x="1089986" y="3628956"/>
            <a:ext cx="712228" cy="50276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defRPr/>
            </a:pPr>
            <a:r>
              <a:rPr lang="en-US" altLang="zh-CN" sz="2667" dirty="0">
                <a:solidFill>
                  <a:schemeClr val="tx1"/>
                </a:solidFill>
                <a:highlight>
                  <a:srgbClr val="FFFF00"/>
                </a:highlight>
                <a:sym typeface="+mn-lt"/>
              </a:rPr>
              <a:t>X3</a:t>
            </a:r>
          </a:p>
        </p:txBody>
      </p:sp>
      <p:sp>
        <p:nvSpPr>
          <p:cNvPr id="9" name="文本框 13">
            <a:extLst>
              <a:ext uri="{FF2B5EF4-FFF2-40B4-BE49-F238E27FC236}">
                <a16:creationId xmlns:a16="http://schemas.microsoft.com/office/drawing/2014/main" id="{10CB2333-D80A-9497-CBEE-F9CB35CAD986}"/>
              </a:ext>
            </a:extLst>
          </p:cNvPr>
          <p:cNvSpPr txBox="1"/>
          <p:nvPr/>
        </p:nvSpPr>
        <p:spPr>
          <a:xfrm>
            <a:off x="6383881" y="3621522"/>
            <a:ext cx="712228" cy="50276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defRPr/>
            </a:pPr>
            <a:r>
              <a:rPr lang="en-US" altLang="zh-CN" sz="2667" dirty="0">
                <a:solidFill>
                  <a:schemeClr val="tx1"/>
                </a:solidFill>
                <a:highlight>
                  <a:srgbClr val="FFFF00"/>
                </a:highlight>
                <a:sym typeface="+mn-lt"/>
              </a:rPr>
              <a:t>X7</a:t>
            </a:r>
          </a:p>
        </p:txBody>
      </p:sp>
      <p:sp>
        <p:nvSpPr>
          <p:cNvPr id="10" name="文本框 13">
            <a:extLst>
              <a:ext uri="{FF2B5EF4-FFF2-40B4-BE49-F238E27FC236}">
                <a16:creationId xmlns:a16="http://schemas.microsoft.com/office/drawing/2014/main" id="{10957303-D809-6C6E-8C47-3B9C6BB50BC5}"/>
              </a:ext>
            </a:extLst>
          </p:cNvPr>
          <p:cNvSpPr txBox="1"/>
          <p:nvPr/>
        </p:nvSpPr>
        <p:spPr>
          <a:xfrm>
            <a:off x="1089986" y="3100304"/>
            <a:ext cx="712228" cy="50276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defRPr/>
            </a:pPr>
            <a:r>
              <a:rPr lang="en-US" altLang="zh-CN" sz="2667" dirty="0">
                <a:solidFill>
                  <a:schemeClr val="tx1"/>
                </a:solidFill>
                <a:highlight>
                  <a:srgbClr val="00FF00"/>
                </a:highlight>
                <a:sym typeface="+mn-lt"/>
              </a:rPr>
              <a:t>X2</a:t>
            </a:r>
          </a:p>
        </p:txBody>
      </p:sp>
      <p:sp>
        <p:nvSpPr>
          <p:cNvPr id="12" name="文本框 13">
            <a:extLst>
              <a:ext uri="{FF2B5EF4-FFF2-40B4-BE49-F238E27FC236}">
                <a16:creationId xmlns:a16="http://schemas.microsoft.com/office/drawing/2014/main" id="{646A23EA-37D1-2B2C-0952-C28D3C46E26E}"/>
              </a:ext>
            </a:extLst>
          </p:cNvPr>
          <p:cNvSpPr txBox="1"/>
          <p:nvPr/>
        </p:nvSpPr>
        <p:spPr>
          <a:xfrm>
            <a:off x="6383881" y="2499919"/>
            <a:ext cx="712228" cy="50276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defRPr/>
            </a:pPr>
            <a:r>
              <a:rPr lang="en-US" altLang="zh-CN" sz="2667">
                <a:solidFill>
                  <a:schemeClr val="tx1"/>
                </a:solidFill>
                <a:highlight>
                  <a:srgbClr val="00FF00"/>
                </a:highlight>
                <a:sym typeface="+mn-lt"/>
              </a:rPr>
              <a:t>X5</a:t>
            </a:r>
            <a:endParaRPr lang="en-US" altLang="zh-CN" sz="2667" dirty="0">
              <a:solidFill>
                <a:schemeClr val="tx1"/>
              </a:solidFill>
              <a:highlight>
                <a:srgbClr val="00FF00"/>
              </a:highlight>
              <a:sym typeface="+mn-lt"/>
            </a:endParaRPr>
          </a:p>
        </p:txBody>
      </p:sp>
      <p:sp>
        <p:nvSpPr>
          <p:cNvPr id="14" name="文本框 13">
            <a:extLst>
              <a:ext uri="{FF2B5EF4-FFF2-40B4-BE49-F238E27FC236}">
                <a16:creationId xmlns:a16="http://schemas.microsoft.com/office/drawing/2014/main" id="{06FD85CA-6FC6-35FB-DA59-8FB68A527EBB}"/>
              </a:ext>
            </a:extLst>
          </p:cNvPr>
          <p:cNvSpPr txBox="1"/>
          <p:nvPr/>
        </p:nvSpPr>
        <p:spPr>
          <a:xfrm>
            <a:off x="1089986" y="4125131"/>
            <a:ext cx="712228" cy="50276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defRPr/>
            </a:pPr>
            <a:r>
              <a:rPr lang="en-US" altLang="zh-CN" sz="2667" dirty="0">
                <a:solidFill>
                  <a:schemeClr val="tx1"/>
                </a:solidFill>
                <a:highlight>
                  <a:srgbClr val="FF00FF"/>
                </a:highlight>
                <a:sym typeface="+mn-lt"/>
              </a:rPr>
              <a:t>X4</a:t>
            </a:r>
          </a:p>
        </p:txBody>
      </p:sp>
      <p:sp>
        <p:nvSpPr>
          <p:cNvPr id="15" name="文本框 13">
            <a:extLst>
              <a:ext uri="{FF2B5EF4-FFF2-40B4-BE49-F238E27FC236}">
                <a16:creationId xmlns:a16="http://schemas.microsoft.com/office/drawing/2014/main" id="{EF8D7782-8474-B0F9-1890-FE1CDE5E7D97}"/>
              </a:ext>
            </a:extLst>
          </p:cNvPr>
          <p:cNvSpPr txBox="1"/>
          <p:nvPr/>
        </p:nvSpPr>
        <p:spPr>
          <a:xfrm>
            <a:off x="6383881" y="4131268"/>
            <a:ext cx="712228" cy="50276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defRPr/>
            </a:pPr>
            <a:r>
              <a:rPr lang="en-US" altLang="zh-CN" sz="2667" dirty="0">
                <a:solidFill>
                  <a:schemeClr val="tx1"/>
                </a:solidFill>
                <a:highlight>
                  <a:srgbClr val="FF00FF"/>
                </a:highlight>
                <a:sym typeface="+mn-lt"/>
              </a:rPr>
              <a:t>X8</a:t>
            </a:r>
          </a:p>
        </p:txBody>
      </p:sp>
      <p:sp>
        <p:nvSpPr>
          <p:cNvPr id="16" name="文本框 13">
            <a:extLst>
              <a:ext uri="{FF2B5EF4-FFF2-40B4-BE49-F238E27FC236}">
                <a16:creationId xmlns:a16="http://schemas.microsoft.com/office/drawing/2014/main" id="{7DEB7F32-CCD1-0A98-41C5-E47C837B23E1}"/>
              </a:ext>
            </a:extLst>
          </p:cNvPr>
          <p:cNvSpPr txBox="1"/>
          <p:nvPr/>
        </p:nvSpPr>
        <p:spPr>
          <a:xfrm>
            <a:off x="6383881" y="3063391"/>
            <a:ext cx="712228" cy="50276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defRPr/>
            </a:pPr>
            <a:r>
              <a:rPr lang="en-US" altLang="zh-CN" sz="2667">
                <a:solidFill>
                  <a:schemeClr val="tx1"/>
                </a:solidFill>
                <a:highlight>
                  <a:srgbClr val="00FFFF"/>
                </a:highlight>
                <a:sym typeface="+mn-lt"/>
              </a:rPr>
              <a:t>X6</a:t>
            </a:r>
            <a:endParaRPr lang="en-US" altLang="zh-CN" sz="2667" dirty="0">
              <a:solidFill>
                <a:schemeClr val="tx1"/>
              </a:solidFill>
              <a:highlight>
                <a:srgbClr val="00FFFF"/>
              </a:highlight>
              <a:sym typeface="+mn-lt"/>
            </a:endParaRPr>
          </a:p>
        </p:txBody>
      </p:sp>
      <p:sp>
        <p:nvSpPr>
          <p:cNvPr id="4" name="Rectangle 3">
            <a:extLst>
              <a:ext uri="{FF2B5EF4-FFF2-40B4-BE49-F238E27FC236}">
                <a16:creationId xmlns:a16="http://schemas.microsoft.com/office/drawing/2014/main" id="{F9180E59-ECA7-445B-277A-0FBA2321857A}"/>
              </a:ext>
            </a:extLst>
          </p:cNvPr>
          <p:cNvSpPr/>
          <p:nvPr/>
        </p:nvSpPr>
        <p:spPr>
          <a:xfrm>
            <a:off x="610084" y="4873704"/>
            <a:ext cx="10642600" cy="1409389"/>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buAutoNum type="arabicPeriod"/>
            </a:pPr>
            <a:r>
              <a:rPr lang="en-US" sz="2800" dirty="0" err="1"/>
              <a:t>Các</a:t>
            </a:r>
            <a:r>
              <a:rPr lang="en-US" sz="2800" dirty="0"/>
              <a:t> </a:t>
            </a:r>
            <a:r>
              <a:rPr lang="en-US" sz="2800" dirty="0" err="1"/>
              <a:t>nguyên</a:t>
            </a:r>
            <a:r>
              <a:rPr lang="en-US" sz="2800" dirty="0"/>
              <a:t> </a:t>
            </a:r>
            <a:r>
              <a:rPr lang="en-US" sz="2800" dirty="0" err="1"/>
              <a:t>tử</a:t>
            </a:r>
            <a:r>
              <a:rPr lang="en-US" sz="2800" dirty="0"/>
              <a:t> </a:t>
            </a:r>
            <a:r>
              <a:rPr lang="en-US" sz="2800" dirty="0" err="1"/>
              <a:t>cùng</a:t>
            </a:r>
            <a:r>
              <a:rPr lang="en-US" sz="2800" dirty="0"/>
              <a:t> </a:t>
            </a:r>
            <a:r>
              <a:rPr lang="en-US" sz="2800" dirty="0" err="1"/>
              <a:t>số</a:t>
            </a:r>
            <a:r>
              <a:rPr lang="en-US" sz="2800" dirty="0"/>
              <a:t> p </a:t>
            </a:r>
            <a:r>
              <a:rPr lang="en-US" sz="2800" dirty="0" err="1"/>
              <a:t>thì</a:t>
            </a:r>
            <a:r>
              <a:rPr lang="en-US" sz="2800" dirty="0"/>
              <a:t> </a:t>
            </a:r>
            <a:r>
              <a:rPr lang="en-US" sz="2800" dirty="0" err="1"/>
              <a:t>cùng</a:t>
            </a:r>
            <a:r>
              <a:rPr lang="en-US" sz="2800" dirty="0"/>
              <a:t> 1 NTHH.</a:t>
            </a:r>
          </a:p>
          <a:p>
            <a:pPr marL="514350" indent="-514350" algn="just">
              <a:buAutoNum type="arabicPeriod"/>
            </a:pPr>
            <a:r>
              <a:rPr lang="en-US" sz="2800" dirty="0" err="1"/>
              <a:t>Số</a:t>
            </a:r>
            <a:r>
              <a:rPr lang="en-US" sz="2800" dirty="0"/>
              <a:t> p </a:t>
            </a:r>
            <a:r>
              <a:rPr lang="en-US" sz="2800" dirty="0" err="1"/>
              <a:t>là</a:t>
            </a:r>
            <a:r>
              <a:rPr lang="en-US" sz="2800" dirty="0"/>
              <a:t> </a:t>
            </a:r>
            <a:r>
              <a:rPr lang="en-US" sz="2800" dirty="0" err="1"/>
              <a:t>số</a:t>
            </a:r>
            <a:r>
              <a:rPr lang="en-US" sz="2800" dirty="0"/>
              <a:t> </a:t>
            </a:r>
            <a:r>
              <a:rPr lang="en-US" sz="2800" dirty="0" err="1"/>
              <a:t>đặc</a:t>
            </a:r>
            <a:r>
              <a:rPr lang="en-US" sz="2800" dirty="0"/>
              <a:t> </a:t>
            </a:r>
            <a:r>
              <a:rPr lang="en-US" sz="2800" dirty="0" err="1"/>
              <a:t>trưng</a:t>
            </a:r>
            <a:r>
              <a:rPr lang="en-US" sz="2800" dirty="0"/>
              <a:t> </a:t>
            </a:r>
            <a:r>
              <a:rPr lang="en-US" sz="2800" dirty="0" err="1"/>
              <a:t>cho</a:t>
            </a:r>
            <a:r>
              <a:rPr lang="en-US" sz="2800" dirty="0"/>
              <a:t> </a:t>
            </a:r>
            <a:r>
              <a:rPr lang="en-US" sz="2800" dirty="0" err="1"/>
              <a:t>nguyên</a:t>
            </a:r>
            <a:r>
              <a:rPr lang="en-US" sz="2800" dirty="0"/>
              <a:t> </a:t>
            </a:r>
            <a:r>
              <a:rPr lang="en-US" sz="2800" dirty="0" err="1"/>
              <a:t>tử</a:t>
            </a:r>
            <a:r>
              <a:rPr lang="en-US" sz="2800" dirty="0"/>
              <a:t>.</a:t>
            </a:r>
          </a:p>
          <a:p>
            <a:pPr algn="just"/>
            <a:r>
              <a:rPr lang="en-US" sz="2800" dirty="0"/>
              <a:t>3. </a:t>
            </a:r>
            <a:r>
              <a:rPr lang="en-US" sz="2800" dirty="0" err="1"/>
              <a:t>Các</a:t>
            </a:r>
            <a:r>
              <a:rPr lang="en-US" sz="2800" dirty="0"/>
              <a:t> </a:t>
            </a:r>
            <a:r>
              <a:rPr lang="en-US" sz="2800" dirty="0" err="1"/>
              <a:t>nguyên</a:t>
            </a:r>
            <a:r>
              <a:rPr lang="en-US" sz="2800" dirty="0"/>
              <a:t> </a:t>
            </a:r>
            <a:r>
              <a:rPr lang="en-US" sz="2800" dirty="0" err="1"/>
              <a:t>tử</a:t>
            </a:r>
            <a:r>
              <a:rPr lang="en-US" sz="2800" dirty="0"/>
              <a:t> </a:t>
            </a:r>
            <a:r>
              <a:rPr lang="en-US" sz="2800" dirty="0" err="1"/>
              <a:t>cùng</a:t>
            </a:r>
            <a:r>
              <a:rPr lang="en-US" sz="2800" dirty="0"/>
              <a:t> </a:t>
            </a:r>
            <a:r>
              <a:rPr lang="en-US" sz="2800" dirty="0" err="1"/>
              <a:t>số</a:t>
            </a:r>
            <a:r>
              <a:rPr lang="en-US" sz="2800" dirty="0"/>
              <a:t> p (</a:t>
            </a:r>
            <a:r>
              <a:rPr lang="en-US" sz="2800" dirty="0" err="1"/>
              <a:t>cùng</a:t>
            </a:r>
            <a:r>
              <a:rPr lang="en-US" sz="2800" dirty="0"/>
              <a:t> </a:t>
            </a:r>
            <a:r>
              <a:rPr lang="en-US" sz="2800" dirty="0" err="1"/>
              <a:t>loại</a:t>
            </a:r>
            <a:r>
              <a:rPr lang="en-US" sz="2800" dirty="0"/>
              <a:t>) </a:t>
            </a:r>
            <a:r>
              <a:rPr lang="en-US" sz="2800" dirty="0" err="1"/>
              <a:t>có</a:t>
            </a:r>
            <a:r>
              <a:rPr lang="en-US" sz="2800" dirty="0"/>
              <a:t> </a:t>
            </a:r>
            <a:r>
              <a:rPr lang="en-US" sz="2800" dirty="0" err="1"/>
              <a:t>tính</a:t>
            </a:r>
            <a:r>
              <a:rPr lang="en-US" sz="2800" dirty="0"/>
              <a:t> </a:t>
            </a:r>
            <a:r>
              <a:rPr lang="en-US" sz="2800" dirty="0" err="1"/>
              <a:t>chất</a:t>
            </a:r>
            <a:r>
              <a:rPr lang="en-US" sz="2800" dirty="0"/>
              <a:t> </a:t>
            </a:r>
            <a:r>
              <a:rPr lang="en-US" sz="2800" dirty="0" err="1"/>
              <a:t>hóa</a:t>
            </a:r>
            <a:r>
              <a:rPr lang="en-US" sz="2800" dirty="0"/>
              <a:t> </a:t>
            </a:r>
            <a:r>
              <a:rPr lang="en-US" sz="2800" dirty="0" err="1"/>
              <a:t>học</a:t>
            </a:r>
            <a:r>
              <a:rPr lang="en-US" sz="2800" dirty="0"/>
              <a:t> </a:t>
            </a:r>
            <a:r>
              <a:rPr lang="en-US" sz="2800" dirty="0" err="1"/>
              <a:t>giống</a:t>
            </a:r>
            <a:r>
              <a:rPr lang="en-US" sz="2800" dirty="0"/>
              <a:t> </a:t>
            </a:r>
            <a:r>
              <a:rPr lang="en-US" sz="2800" dirty="0" err="1"/>
              <a:t>nhau</a:t>
            </a:r>
            <a:r>
              <a:rPr lang="en-US" sz="28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0" grpId="0" animBg="1"/>
      <p:bldP spid="12" grpId="0" animBg="1"/>
      <p:bldP spid="14" grpId="0" animBg="1"/>
      <p:bldP spid="15" grpId="0" animBg="1"/>
      <p:bldP spid="16"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B0D581C-B88D-43C4-80E3-5042C2C68903}"/>
              </a:ext>
            </a:extLst>
          </p:cNvPr>
          <p:cNvSpPr txBox="1"/>
          <p:nvPr/>
        </p:nvSpPr>
        <p:spPr>
          <a:xfrm>
            <a:off x="2958465" y="548640"/>
            <a:ext cx="6442710" cy="584775"/>
          </a:xfrm>
          <a:prstGeom prst="rect">
            <a:avLst/>
          </a:prstGeom>
          <a:noFill/>
        </p:spPr>
        <p:txBody>
          <a:bodyPr wrap="square" rtlCol="0">
            <a:spAutoFit/>
          </a:bodyPr>
          <a:lstStyle/>
          <a:p>
            <a:r>
              <a:rPr lang="vi-VN" sz="3200" b="1" dirty="0">
                <a:solidFill>
                  <a:srgbClr val="FF0000"/>
                </a:solidFill>
              </a:rPr>
              <a:t>Bài 5. NGUYÊN TỐ HÓA HỌC </a:t>
            </a:r>
            <a:endParaRPr lang="en-US" sz="3200" b="1" dirty="0">
              <a:solidFill>
                <a:srgbClr val="FF0000"/>
              </a:solidFill>
            </a:endParaRPr>
          </a:p>
        </p:txBody>
      </p:sp>
      <p:sp>
        <p:nvSpPr>
          <p:cNvPr id="7" name="TextBox 6">
            <a:extLst>
              <a:ext uri="{FF2B5EF4-FFF2-40B4-BE49-F238E27FC236}">
                <a16:creationId xmlns:a16="http://schemas.microsoft.com/office/drawing/2014/main" id="{29A08A3F-4B39-4A34-9CB1-55A5EA3E2B44}"/>
              </a:ext>
            </a:extLst>
          </p:cNvPr>
          <p:cNvSpPr txBox="1"/>
          <p:nvPr/>
        </p:nvSpPr>
        <p:spPr>
          <a:xfrm>
            <a:off x="677332" y="1552575"/>
            <a:ext cx="10733617" cy="3416320"/>
          </a:xfrm>
          <a:prstGeom prst="rect">
            <a:avLst/>
          </a:prstGeom>
          <a:noFill/>
        </p:spPr>
        <p:txBody>
          <a:bodyPr wrap="square" rtlCol="0">
            <a:spAutoFit/>
          </a:bodyPr>
          <a:lstStyle/>
          <a:p>
            <a:pPr marL="514350" indent="-514350">
              <a:buAutoNum type="romanUcPeriod"/>
            </a:pPr>
            <a:r>
              <a:rPr lang="vi-VN" sz="2400" dirty="0"/>
              <a:t>Nguyên tố hóa </a:t>
            </a:r>
            <a:r>
              <a:rPr lang="vi-VN" sz="2400" dirty="0" err="1"/>
              <a:t>học</a:t>
            </a:r>
            <a:r>
              <a:rPr lang="vi-VN" sz="2400" dirty="0"/>
              <a:t> </a:t>
            </a:r>
            <a:endParaRPr lang="en-US" sz="2400" dirty="0"/>
          </a:p>
          <a:p>
            <a:r>
              <a:rPr lang="vi-VN" sz="2400" dirty="0"/>
              <a:t>Nguyên tố hóa học là tập hợp các nguyên tử cùng loại, có cùng </a:t>
            </a:r>
            <a:r>
              <a:rPr lang="vi-VN" sz="2400" b="1" u="sng" dirty="0" err="1"/>
              <a:t>số</a:t>
            </a:r>
            <a:r>
              <a:rPr lang="vi-VN" sz="2400" b="1" u="sng" dirty="0"/>
              <a:t> p</a:t>
            </a:r>
            <a:r>
              <a:rPr lang="en-US" sz="2400" b="1" u="sng" dirty="0" err="1">
                <a:latin typeface="Arial" panose="020B0604020202020204" pitchFamily="34" charset="0"/>
                <a:cs typeface="Arial" panose="020B0604020202020204" pitchFamily="34" charset="0"/>
              </a:rPr>
              <a:t>roton</a:t>
            </a:r>
            <a:r>
              <a:rPr lang="vi-VN" sz="2400" b="1" u="sng" dirty="0"/>
              <a:t> </a:t>
            </a:r>
            <a:r>
              <a:rPr lang="vi-VN" sz="2400" dirty="0"/>
              <a:t>trong </a:t>
            </a:r>
            <a:r>
              <a:rPr lang="vi-VN" sz="2400" dirty="0" err="1"/>
              <a:t>hạt</a:t>
            </a:r>
            <a:r>
              <a:rPr lang="vi-VN" sz="2400" dirty="0"/>
              <a:t> nhân</a:t>
            </a:r>
            <a:r>
              <a:rPr lang="en-US" sz="2400" dirty="0"/>
              <a:t>. </a:t>
            </a:r>
          </a:p>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1p </a:t>
            </a:r>
            <a:r>
              <a:rPr lang="en-US" sz="2400" dirty="0" err="1">
                <a:latin typeface="Arial" panose="020B0604020202020204" pitchFamily="34" charset="0"/>
                <a:cs typeface="Arial" panose="020B0604020202020204" pitchFamily="34" charset="0"/>
              </a:rPr>
              <a:t>đều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tử</a:t>
            </a:r>
            <a:r>
              <a:rPr lang="en-US" sz="2400" dirty="0">
                <a:latin typeface="Arial" panose="020B0604020202020204" pitchFamily="34" charset="0"/>
                <a:cs typeface="Arial" panose="020B0604020202020204" pitchFamily="34" charset="0"/>
              </a:rPr>
              <a:t> Hydrogen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thuộc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tố</a:t>
            </a:r>
            <a:r>
              <a:rPr lang="en-US" sz="2400" dirty="0">
                <a:latin typeface="Arial" panose="020B0604020202020204" pitchFamily="34" charset="0"/>
                <a:cs typeface="Arial" panose="020B0604020202020204" pitchFamily="34" charset="0"/>
              </a:rPr>
              <a:t> Hydrogen. </a:t>
            </a:r>
            <a:endParaRPr lang="vi-VN"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p </a:t>
            </a:r>
            <a:r>
              <a:rPr lang="en-US" sz="2400" dirty="0" err="1">
                <a:latin typeface="Arial" panose="020B0604020202020204" pitchFamily="34" charset="0"/>
                <a:cs typeface="Arial" panose="020B0604020202020204" pitchFamily="34" charset="0"/>
              </a:rPr>
              <a:t>thì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cùng</a:t>
            </a:r>
            <a:r>
              <a:rPr lang="en-US" sz="2400" dirty="0">
                <a:latin typeface="Arial" panose="020B0604020202020204" pitchFamily="34" charset="0"/>
                <a:cs typeface="Arial" panose="020B0604020202020204" pitchFamily="34" charset="0"/>
              </a:rPr>
              <a:t> 1 </a:t>
            </a:r>
            <a:r>
              <a:rPr lang="en-US" sz="2400" dirty="0" err="1">
                <a:latin typeface="Arial" panose="020B0604020202020204" pitchFamily="34" charset="0"/>
                <a:cs typeface="Arial" panose="020B0604020202020204" pitchFamily="34" charset="0"/>
              </a:rPr>
              <a:t>nguyên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hóa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a:t>
            </a:r>
          </a:p>
          <a:p>
            <a:pPr algn="just"/>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p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đặc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tử</a:t>
            </a:r>
            <a:r>
              <a:rPr lang="en-US" sz="240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p (</a:t>
            </a:r>
            <a:r>
              <a:rPr lang="en-US" sz="2400" dirty="0" err="1">
                <a:latin typeface="Arial" panose="020B0604020202020204" pitchFamily="34" charset="0"/>
                <a:cs typeface="Arial" panose="020B0604020202020204" pitchFamily="34" charset="0"/>
              </a:rPr>
              <a:t>cùng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loại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b="1" u="sng" dirty="0" err="1">
                <a:latin typeface="Arial" panose="020B0604020202020204" pitchFamily="34" charset="0"/>
                <a:cs typeface="Arial" panose="020B0604020202020204" pitchFamily="34" charset="0"/>
              </a:rPr>
              <a:t>hóa</a:t>
            </a:r>
            <a:r>
              <a:rPr lang="en-US" sz="2400" b="1" u="sng" dirty="0">
                <a:latin typeface="Arial" panose="020B0604020202020204" pitchFamily="34" charset="0"/>
                <a:cs typeface="Arial" panose="020B0604020202020204" pitchFamily="34" charset="0"/>
              </a:rPr>
              <a:t> </a:t>
            </a:r>
            <a:r>
              <a:rPr lang="en-US" sz="2400" b="1" u="sng" dirty="0" err="1">
                <a:latin typeface="Arial" panose="020B0604020202020204" pitchFamily="34" charset="0"/>
                <a:cs typeface="Arial" panose="020B0604020202020204" pitchFamily="34" charset="0"/>
              </a:rPr>
              <a:t>học</a:t>
            </a:r>
            <a:r>
              <a:rPr lang="en-US" sz="2400" u="sng"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r>
              <a:rPr lang="en-US" sz="2400" dirty="0">
                <a:latin typeface="Arial" panose="020B0604020202020204" pitchFamily="34" charset="0"/>
                <a:cs typeface="Arial" panose="020B0604020202020204" pitchFamily="34" charset="0"/>
              </a:rPr>
              <a:t>. </a:t>
            </a:r>
          </a:p>
          <a:p>
            <a:r>
              <a:rPr lang="vi-VN" sz="2400" dirty="0"/>
              <a:t>    </a:t>
            </a:r>
            <a:endParaRPr lang="en-US" sz="2400" dirty="0"/>
          </a:p>
        </p:txBody>
      </p:sp>
      <p:grpSp>
        <p:nvGrpSpPr>
          <p:cNvPr id="2" name="Google Shape;1115;p43">
            <a:extLst>
              <a:ext uri="{FF2B5EF4-FFF2-40B4-BE49-F238E27FC236}">
                <a16:creationId xmlns:a16="http://schemas.microsoft.com/office/drawing/2014/main" id="{01D0EDBD-0761-F565-E321-34FA5F0A51AF}"/>
              </a:ext>
            </a:extLst>
          </p:cNvPr>
          <p:cNvGrpSpPr/>
          <p:nvPr/>
        </p:nvGrpSpPr>
        <p:grpSpPr>
          <a:xfrm>
            <a:off x="10640889" y="5634790"/>
            <a:ext cx="1754667" cy="1809389"/>
            <a:chOff x="3857602" y="461125"/>
            <a:chExt cx="1679523" cy="1893190"/>
          </a:xfrm>
        </p:grpSpPr>
        <p:grpSp>
          <p:nvGrpSpPr>
            <p:cNvPr id="3" name="Google Shape;1116;p43">
              <a:extLst>
                <a:ext uri="{FF2B5EF4-FFF2-40B4-BE49-F238E27FC236}">
                  <a16:creationId xmlns:a16="http://schemas.microsoft.com/office/drawing/2014/main" id="{7F2B6D2B-2775-A154-0ACF-8DAF87727650}"/>
                </a:ext>
              </a:extLst>
            </p:cNvPr>
            <p:cNvGrpSpPr/>
            <p:nvPr/>
          </p:nvGrpSpPr>
          <p:grpSpPr>
            <a:xfrm>
              <a:off x="3857602" y="461125"/>
              <a:ext cx="1679523" cy="1893190"/>
              <a:chOff x="3857602" y="461125"/>
              <a:chExt cx="1679523" cy="1893190"/>
            </a:xfrm>
          </p:grpSpPr>
          <p:sp>
            <p:nvSpPr>
              <p:cNvPr id="12" name="Google Shape;1117;p43">
                <a:extLst>
                  <a:ext uri="{FF2B5EF4-FFF2-40B4-BE49-F238E27FC236}">
                    <a16:creationId xmlns:a16="http://schemas.microsoft.com/office/drawing/2014/main" id="{D051FCCF-9A12-95FC-C0EF-DA93A58B0223}"/>
                  </a:ext>
                </a:extLst>
              </p:cNvPr>
              <p:cNvSpPr/>
              <p:nvPr/>
            </p:nvSpPr>
            <p:spPr>
              <a:xfrm rot="1800178">
                <a:off x="4189335" y="608042"/>
                <a:ext cx="1016056" cy="1599356"/>
              </a:xfrm>
              <a:custGeom>
                <a:avLst/>
                <a:gdLst/>
                <a:ahLst/>
                <a:cxnLst/>
                <a:rect l="l" t="t" r="r" b="b"/>
                <a:pathLst>
                  <a:path w="17740" h="27808" extrusionOk="0">
                    <a:moveTo>
                      <a:pt x="7624" y="610"/>
                    </a:moveTo>
                    <a:cubicBezTo>
                      <a:pt x="7711" y="610"/>
                      <a:pt x="7799" y="612"/>
                      <a:pt x="7886" y="615"/>
                    </a:cubicBezTo>
                    <a:cubicBezTo>
                      <a:pt x="12320" y="774"/>
                      <a:pt x="14853" y="4732"/>
                      <a:pt x="13618" y="8913"/>
                    </a:cubicBezTo>
                    <a:cubicBezTo>
                      <a:pt x="12811" y="11801"/>
                      <a:pt x="10376" y="13705"/>
                      <a:pt x="7631" y="13705"/>
                    </a:cubicBezTo>
                    <a:cubicBezTo>
                      <a:pt x="6824" y="13705"/>
                      <a:pt x="5990" y="13541"/>
                      <a:pt x="5163" y="13188"/>
                    </a:cubicBezTo>
                    <a:cubicBezTo>
                      <a:pt x="5131" y="13188"/>
                      <a:pt x="5131" y="13188"/>
                      <a:pt x="5068" y="13156"/>
                    </a:cubicBezTo>
                    <a:cubicBezTo>
                      <a:pt x="4751" y="12555"/>
                      <a:pt x="4086" y="12396"/>
                      <a:pt x="3484" y="11953"/>
                    </a:cubicBezTo>
                    <a:cubicBezTo>
                      <a:pt x="2186" y="11003"/>
                      <a:pt x="1267" y="9514"/>
                      <a:pt x="1046" y="7931"/>
                    </a:cubicBezTo>
                    <a:cubicBezTo>
                      <a:pt x="426" y="3968"/>
                      <a:pt x="3803" y="610"/>
                      <a:pt x="7624" y="610"/>
                    </a:cubicBezTo>
                    <a:close/>
                    <a:moveTo>
                      <a:pt x="5194" y="13631"/>
                    </a:moveTo>
                    <a:cubicBezTo>
                      <a:pt x="5669" y="13885"/>
                      <a:pt x="6144" y="14106"/>
                      <a:pt x="6619" y="14233"/>
                    </a:cubicBezTo>
                    <a:cubicBezTo>
                      <a:pt x="4973" y="18287"/>
                      <a:pt x="3548" y="22562"/>
                      <a:pt x="2471" y="26837"/>
                    </a:cubicBezTo>
                    <a:lnTo>
                      <a:pt x="2471" y="26901"/>
                    </a:lnTo>
                    <a:cubicBezTo>
                      <a:pt x="2376" y="26901"/>
                      <a:pt x="2312" y="26932"/>
                      <a:pt x="2217" y="26996"/>
                    </a:cubicBezTo>
                    <a:cubicBezTo>
                      <a:pt x="2075" y="27174"/>
                      <a:pt x="1879" y="27249"/>
                      <a:pt x="1678" y="27249"/>
                    </a:cubicBezTo>
                    <a:cubicBezTo>
                      <a:pt x="1343" y="27249"/>
                      <a:pt x="994" y="27039"/>
                      <a:pt x="856" y="26742"/>
                    </a:cubicBezTo>
                    <a:cubicBezTo>
                      <a:pt x="602" y="26299"/>
                      <a:pt x="697" y="25761"/>
                      <a:pt x="761" y="25254"/>
                    </a:cubicBezTo>
                    <a:cubicBezTo>
                      <a:pt x="887" y="25254"/>
                      <a:pt x="951" y="25191"/>
                      <a:pt x="1014" y="25064"/>
                    </a:cubicBezTo>
                    <a:cubicBezTo>
                      <a:pt x="1584" y="23069"/>
                      <a:pt x="2186" y="21105"/>
                      <a:pt x="2914" y="19173"/>
                    </a:cubicBezTo>
                    <a:cubicBezTo>
                      <a:pt x="3548" y="17400"/>
                      <a:pt x="4434" y="15595"/>
                      <a:pt x="4909" y="13790"/>
                    </a:cubicBezTo>
                    <a:cubicBezTo>
                      <a:pt x="5036" y="13790"/>
                      <a:pt x="5163" y="13758"/>
                      <a:pt x="5194" y="13631"/>
                    </a:cubicBezTo>
                    <a:close/>
                    <a:moveTo>
                      <a:pt x="7684" y="0"/>
                    </a:moveTo>
                    <a:cubicBezTo>
                      <a:pt x="4903" y="0"/>
                      <a:pt x="2220" y="1495"/>
                      <a:pt x="1014" y="4162"/>
                    </a:cubicBezTo>
                    <a:cubicBezTo>
                      <a:pt x="254" y="5746"/>
                      <a:pt x="127" y="7488"/>
                      <a:pt x="697" y="9166"/>
                    </a:cubicBezTo>
                    <a:cubicBezTo>
                      <a:pt x="1014" y="9989"/>
                      <a:pt x="1426" y="10781"/>
                      <a:pt x="1996" y="11446"/>
                    </a:cubicBezTo>
                    <a:cubicBezTo>
                      <a:pt x="2534" y="12111"/>
                      <a:pt x="4371" y="12903"/>
                      <a:pt x="4593" y="13600"/>
                    </a:cubicBezTo>
                    <a:cubicBezTo>
                      <a:pt x="3579" y="15088"/>
                      <a:pt x="3009" y="16957"/>
                      <a:pt x="2376" y="18667"/>
                    </a:cubicBezTo>
                    <a:cubicBezTo>
                      <a:pt x="1647" y="20662"/>
                      <a:pt x="951" y="22784"/>
                      <a:pt x="381" y="24874"/>
                    </a:cubicBezTo>
                    <a:lnTo>
                      <a:pt x="381" y="25032"/>
                    </a:lnTo>
                    <a:cubicBezTo>
                      <a:pt x="96" y="25824"/>
                      <a:pt x="1" y="26806"/>
                      <a:pt x="634" y="27407"/>
                    </a:cubicBezTo>
                    <a:cubicBezTo>
                      <a:pt x="907" y="27648"/>
                      <a:pt x="1309" y="27807"/>
                      <a:pt x="1694" y="27807"/>
                    </a:cubicBezTo>
                    <a:cubicBezTo>
                      <a:pt x="2068" y="27807"/>
                      <a:pt x="2426" y="27656"/>
                      <a:pt x="2629" y="27281"/>
                    </a:cubicBezTo>
                    <a:cubicBezTo>
                      <a:pt x="2629" y="27249"/>
                      <a:pt x="2629" y="27249"/>
                      <a:pt x="2693" y="27217"/>
                    </a:cubicBezTo>
                    <a:cubicBezTo>
                      <a:pt x="2719" y="27224"/>
                      <a:pt x="2746" y="27228"/>
                      <a:pt x="2774" y="27228"/>
                    </a:cubicBezTo>
                    <a:cubicBezTo>
                      <a:pt x="2882" y="27228"/>
                      <a:pt x="2997" y="27171"/>
                      <a:pt x="3073" y="26996"/>
                    </a:cubicBezTo>
                    <a:cubicBezTo>
                      <a:pt x="4434" y="22815"/>
                      <a:pt x="5764" y="18540"/>
                      <a:pt x="7063" y="14296"/>
                    </a:cubicBezTo>
                    <a:cubicBezTo>
                      <a:pt x="7398" y="14361"/>
                      <a:pt x="7728" y="14391"/>
                      <a:pt x="8051" y="14391"/>
                    </a:cubicBezTo>
                    <a:cubicBezTo>
                      <a:pt x="14101" y="14391"/>
                      <a:pt x="17740" y="3622"/>
                      <a:pt x="10705" y="615"/>
                    </a:cubicBezTo>
                    <a:cubicBezTo>
                      <a:pt x="9730" y="200"/>
                      <a:pt x="8700" y="0"/>
                      <a:pt x="768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3" name="Google Shape;1118;p43">
                <a:extLst>
                  <a:ext uri="{FF2B5EF4-FFF2-40B4-BE49-F238E27FC236}">
                    <a16:creationId xmlns:a16="http://schemas.microsoft.com/office/drawing/2014/main" id="{31DA4A99-C227-F2F5-DA3D-99544FC50EE2}"/>
                  </a:ext>
                </a:extLst>
              </p:cNvPr>
              <p:cNvSpPr/>
              <p:nvPr/>
            </p:nvSpPr>
            <p:spPr>
              <a:xfrm>
                <a:off x="3917625" y="1281625"/>
                <a:ext cx="672350" cy="607225"/>
              </a:xfrm>
              <a:custGeom>
                <a:avLst/>
                <a:gdLst/>
                <a:ahLst/>
                <a:cxnLst/>
                <a:rect l="l" t="t" r="r" b="b"/>
                <a:pathLst>
                  <a:path w="26894" h="24289" extrusionOk="0">
                    <a:moveTo>
                      <a:pt x="84" y="20002"/>
                    </a:moveTo>
                    <a:lnTo>
                      <a:pt x="5211" y="14876"/>
                    </a:lnTo>
                    <a:lnTo>
                      <a:pt x="21768" y="1008"/>
                    </a:lnTo>
                    <a:lnTo>
                      <a:pt x="23533" y="0"/>
                    </a:lnTo>
                    <a:lnTo>
                      <a:pt x="26894" y="3614"/>
                    </a:lnTo>
                    <a:lnTo>
                      <a:pt x="5043" y="23196"/>
                    </a:lnTo>
                    <a:lnTo>
                      <a:pt x="2185" y="24289"/>
                    </a:lnTo>
                    <a:lnTo>
                      <a:pt x="0" y="22608"/>
                    </a:lnTo>
                    <a:close/>
                  </a:path>
                </a:pathLst>
              </a:custGeom>
              <a:solidFill>
                <a:schemeClr val="dk1"/>
              </a:solidFill>
              <a:ln>
                <a:noFill/>
              </a:ln>
            </p:spPr>
            <p:txBody>
              <a:bodyPr/>
              <a:lstStyle/>
              <a:p>
                <a:endParaRPr lang="en-US"/>
              </a:p>
            </p:txBody>
          </p:sp>
        </p:grpSp>
        <p:sp>
          <p:nvSpPr>
            <p:cNvPr id="4" name="Google Shape;1119;p43">
              <a:extLst>
                <a:ext uri="{FF2B5EF4-FFF2-40B4-BE49-F238E27FC236}">
                  <a16:creationId xmlns:a16="http://schemas.microsoft.com/office/drawing/2014/main" id="{36F1CA3C-108C-40E2-C536-FED73D93DCA6}"/>
                </a:ext>
              </a:extLst>
            </p:cNvPr>
            <p:cNvSpPr/>
            <p:nvPr/>
          </p:nvSpPr>
          <p:spPr>
            <a:xfrm rot="1800105">
              <a:off x="4446614" y="708083"/>
              <a:ext cx="789631" cy="661054"/>
            </a:xfrm>
            <a:custGeom>
              <a:avLst/>
              <a:gdLst/>
              <a:ahLst/>
              <a:cxnLst/>
              <a:rect l="l" t="t" r="r" b="b"/>
              <a:pathLst>
                <a:path w="12329" h="10322" extrusionOk="0">
                  <a:moveTo>
                    <a:pt x="5517" y="595"/>
                  </a:moveTo>
                  <a:cubicBezTo>
                    <a:pt x="8128" y="595"/>
                    <a:pt x="10133" y="3005"/>
                    <a:pt x="10040" y="5569"/>
                  </a:cubicBezTo>
                  <a:cubicBezTo>
                    <a:pt x="9934" y="7934"/>
                    <a:pt x="8062" y="9733"/>
                    <a:pt x="5871" y="9733"/>
                  </a:cubicBezTo>
                  <a:cubicBezTo>
                    <a:pt x="5423" y="9733"/>
                    <a:pt x="4961" y="9657"/>
                    <a:pt x="4497" y="9496"/>
                  </a:cubicBezTo>
                  <a:cubicBezTo>
                    <a:pt x="4022" y="9306"/>
                    <a:pt x="3516" y="9147"/>
                    <a:pt x="3072" y="9021"/>
                  </a:cubicBezTo>
                  <a:cubicBezTo>
                    <a:pt x="3062" y="9010"/>
                    <a:pt x="3048" y="9006"/>
                    <a:pt x="3032" y="9006"/>
                  </a:cubicBezTo>
                  <a:cubicBezTo>
                    <a:pt x="3002" y="9006"/>
                    <a:pt x="2967" y="9021"/>
                    <a:pt x="2946" y="9021"/>
                  </a:cubicBezTo>
                  <a:cubicBezTo>
                    <a:pt x="1806" y="8070"/>
                    <a:pt x="1014" y="6804"/>
                    <a:pt x="982" y="5220"/>
                  </a:cubicBezTo>
                  <a:cubicBezTo>
                    <a:pt x="950" y="2813"/>
                    <a:pt x="2946" y="628"/>
                    <a:pt x="5416" y="597"/>
                  </a:cubicBezTo>
                  <a:cubicBezTo>
                    <a:pt x="5450" y="596"/>
                    <a:pt x="5483" y="595"/>
                    <a:pt x="5517" y="595"/>
                  </a:cubicBezTo>
                  <a:close/>
                  <a:moveTo>
                    <a:pt x="5511" y="1"/>
                  </a:moveTo>
                  <a:cubicBezTo>
                    <a:pt x="3179" y="1"/>
                    <a:pt x="957" y="1810"/>
                    <a:pt x="507" y="4143"/>
                  </a:cubicBezTo>
                  <a:cubicBezTo>
                    <a:pt x="0" y="6772"/>
                    <a:pt x="1806" y="9591"/>
                    <a:pt x="4434" y="10192"/>
                  </a:cubicBezTo>
                  <a:cubicBezTo>
                    <a:pt x="4448" y="10207"/>
                    <a:pt x="4461" y="10213"/>
                    <a:pt x="4472" y="10213"/>
                  </a:cubicBezTo>
                  <a:cubicBezTo>
                    <a:pt x="4510" y="10213"/>
                    <a:pt x="4529" y="10139"/>
                    <a:pt x="4529" y="10066"/>
                  </a:cubicBezTo>
                  <a:cubicBezTo>
                    <a:pt x="5082" y="10241"/>
                    <a:pt x="5602" y="10321"/>
                    <a:pt x="6087" y="10321"/>
                  </a:cubicBezTo>
                  <a:cubicBezTo>
                    <a:pt x="11203" y="10321"/>
                    <a:pt x="12328" y="1334"/>
                    <a:pt x="6398" y="90"/>
                  </a:cubicBezTo>
                  <a:cubicBezTo>
                    <a:pt x="6103" y="29"/>
                    <a:pt x="5806" y="1"/>
                    <a:pt x="551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 name="Google Shape;1120;p43">
              <a:extLst>
                <a:ext uri="{FF2B5EF4-FFF2-40B4-BE49-F238E27FC236}">
                  <a16:creationId xmlns:a16="http://schemas.microsoft.com/office/drawing/2014/main" id="{8CE41D03-0086-325D-E783-F50D00DE0DCA}"/>
                </a:ext>
              </a:extLst>
            </p:cNvPr>
            <p:cNvSpPr/>
            <p:nvPr/>
          </p:nvSpPr>
          <p:spPr>
            <a:xfrm rot="1302914">
              <a:off x="4011254" y="1171220"/>
              <a:ext cx="510847" cy="800924"/>
            </a:xfrm>
            <a:custGeom>
              <a:avLst/>
              <a:gdLst/>
              <a:ahLst/>
              <a:cxnLst/>
              <a:rect l="l" t="t" r="r" b="b"/>
              <a:pathLst>
                <a:path w="6018" h="13655" extrusionOk="0">
                  <a:moveTo>
                    <a:pt x="1846" y="8782"/>
                  </a:moveTo>
                  <a:cubicBezTo>
                    <a:pt x="1924" y="8782"/>
                    <a:pt x="2000" y="8841"/>
                    <a:pt x="1964" y="8931"/>
                  </a:cubicBezTo>
                  <a:cubicBezTo>
                    <a:pt x="1869" y="9881"/>
                    <a:pt x="1584" y="10799"/>
                    <a:pt x="1236" y="11686"/>
                  </a:cubicBezTo>
                  <a:cubicBezTo>
                    <a:pt x="1189" y="11768"/>
                    <a:pt x="1104" y="11802"/>
                    <a:pt x="1022" y="11802"/>
                  </a:cubicBezTo>
                  <a:cubicBezTo>
                    <a:pt x="879" y="11802"/>
                    <a:pt x="744" y="11700"/>
                    <a:pt x="824" y="11560"/>
                  </a:cubicBezTo>
                  <a:cubicBezTo>
                    <a:pt x="1236" y="10736"/>
                    <a:pt x="1489" y="9849"/>
                    <a:pt x="1711" y="8899"/>
                  </a:cubicBezTo>
                  <a:cubicBezTo>
                    <a:pt x="1725" y="8817"/>
                    <a:pt x="1786" y="8782"/>
                    <a:pt x="1846" y="8782"/>
                  </a:cubicBezTo>
                  <a:close/>
                  <a:moveTo>
                    <a:pt x="4593" y="0"/>
                  </a:moveTo>
                  <a:cubicBezTo>
                    <a:pt x="4529" y="127"/>
                    <a:pt x="4434" y="159"/>
                    <a:pt x="4308" y="159"/>
                  </a:cubicBezTo>
                  <a:cubicBezTo>
                    <a:pt x="3864" y="1964"/>
                    <a:pt x="2914" y="3769"/>
                    <a:pt x="2281" y="5542"/>
                  </a:cubicBezTo>
                  <a:cubicBezTo>
                    <a:pt x="1584" y="7474"/>
                    <a:pt x="951" y="9469"/>
                    <a:pt x="381" y="11433"/>
                  </a:cubicBezTo>
                  <a:cubicBezTo>
                    <a:pt x="349" y="11560"/>
                    <a:pt x="222" y="11623"/>
                    <a:pt x="159" y="11623"/>
                  </a:cubicBezTo>
                  <a:cubicBezTo>
                    <a:pt x="64" y="12098"/>
                    <a:pt x="1" y="12668"/>
                    <a:pt x="222" y="13111"/>
                  </a:cubicBezTo>
                  <a:cubicBezTo>
                    <a:pt x="380" y="13426"/>
                    <a:pt x="744" y="13655"/>
                    <a:pt x="1081" y="13655"/>
                  </a:cubicBezTo>
                  <a:cubicBezTo>
                    <a:pt x="1287" y="13655"/>
                    <a:pt x="1484" y="13569"/>
                    <a:pt x="1616" y="13365"/>
                  </a:cubicBezTo>
                  <a:cubicBezTo>
                    <a:pt x="1711" y="13270"/>
                    <a:pt x="1774" y="13270"/>
                    <a:pt x="1837" y="13270"/>
                  </a:cubicBezTo>
                  <a:lnTo>
                    <a:pt x="1837" y="13206"/>
                  </a:lnTo>
                  <a:cubicBezTo>
                    <a:pt x="2914" y="8931"/>
                    <a:pt x="4339" y="4656"/>
                    <a:pt x="6018" y="602"/>
                  </a:cubicBezTo>
                  <a:cubicBezTo>
                    <a:pt x="5543" y="444"/>
                    <a:pt x="5068" y="285"/>
                    <a:pt x="4593"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 name="Google Shape;1121;p43">
              <a:extLst>
                <a:ext uri="{FF2B5EF4-FFF2-40B4-BE49-F238E27FC236}">
                  <a16:creationId xmlns:a16="http://schemas.microsoft.com/office/drawing/2014/main" id="{69AD2528-CC53-0B10-8001-A7FFDA3588C2}"/>
                </a:ext>
              </a:extLst>
            </p:cNvPr>
            <p:cNvSpPr/>
            <p:nvPr/>
          </p:nvSpPr>
          <p:spPr>
            <a:xfrm rot="1800077">
              <a:off x="4395425" y="643633"/>
              <a:ext cx="870852" cy="790320"/>
            </a:xfrm>
            <a:custGeom>
              <a:avLst/>
              <a:gdLst/>
              <a:ahLst/>
              <a:cxnLst/>
              <a:rect l="l" t="t" r="r" b="b"/>
              <a:pathLst>
                <a:path w="14396" h="13065" extrusionOk="0">
                  <a:moveTo>
                    <a:pt x="6718" y="1280"/>
                  </a:moveTo>
                  <a:cubicBezTo>
                    <a:pt x="7008" y="1280"/>
                    <a:pt x="7298" y="1308"/>
                    <a:pt x="7587" y="1368"/>
                  </a:cubicBezTo>
                  <a:cubicBezTo>
                    <a:pt x="13517" y="2612"/>
                    <a:pt x="12392" y="11599"/>
                    <a:pt x="7276" y="11599"/>
                  </a:cubicBezTo>
                  <a:cubicBezTo>
                    <a:pt x="6791" y="11599"/>
                    <a:pt x="6271" y="11519"/>
                    <a:pt x="5718" y="11344"/>
                  </a:cubicBezTo>
                  <a:lnTo>
                    <a:pt x="5718" y="11344"/>
                  </a:lnTo>
                  <a:cubicBezTo>
                    <a:pt x="5769" y="11395"/>
                    <a:pt x="5717" y="11488"/>
                    <a:pt x="5662" y="11488"/>
                  </a:cubicBezTo>
                  <a:cubicBezTo>
                    <a:pt x="5648" y="11488"/>
                    <a:pt x="5635" y="11482"/>
                    <a:pt x="5623" y="11470"/>
                  </a:cubicBezTo>
                  <a:cubicBezTo>
                    <a:pt x="2995" y="10869"/>
                    <a:pt x="1189" y="8050"/>
                    <a:pt x="1696" y="5421"/>
                  </a:cubicBezTo>
                  <a:cubicBezTo>
                    <a:pt x="2118" y="3113"/>
                    <a:pt x="4393" y="1280"/>
                    <a:pt x="6718" y="1280"/>
                  </a:cubicBezTo>
                  <a:close/>
                  <a:moveTo>
                    <a:pt x="7202" y="1"/>
                  </a:moveTo>
                  <a:cubicBezTo>
                    <a:pt x="3408" y="1"/>
                    <a:pt x="0" y="3389"/>
                    <a:pt x="619" y="7322"/>
                  </a:cubicBezTo>
                  <a:cubicBezTo>
                    <a:pt x="873" y="8905"/>
                    <a:pt x="1759" y="10425"/>
                    <a:pt x="3090" y="11375"/>
                  </a:cubicBezTo>
                  <a:cubicBezTo>
                    <a:pt x="3660" y="11787"/>
                    <a:pt x="4356" y="11914"/>
                    <a:pt x="4673" y="12547"/>
                  </a:cubicBezTo>
                  <a:lnTo>
                    <a:pt x="4705" y="12547"/>
                  </a:lnTo>
                  <a:cubicBezTo>
                    <a:pt x="5532" y="12900"/>
                    <a:pt x="6366" y="13064"/>
                    <a:pt x="7173" y="13064"/>
                  </a:cubicBezTo>
                  <a:cubicBezTo>
                    <a:pt x="9918" y="13064"/>
                    <a:pt x="12353" y="11160"/>
                    <a:pt x="13160" y="8272"/>
                  </a:cubicBezTo>
                  <a:cubicBezTo>
                    <a:pt x="14395" y="4123"/>
                    <a:pt x="11862" y="164"/>
                    <a:pt x="7460" y="6"/>
                  </a:cubicBezTo>
                  <a:cubicBezTo>
                    <a:pt x="7374" y="3"/>
                    <a:pt x="7288" y="1"/>
                    <a:pt x="720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 name="Google Shape;1122;p43">
              <a:extLst>
                <a:ext uri="{FF2B5EF4-FFF2-40B4-BE49-F238E27FC236}">
                  <a16:creationId xmlns:a16="http://schemas.microsoft.com/office/drawing/2014/main" id="{C15B2BA3-A0DA-1D32-6093-15AE8EFFBB5F}"/>
                </a:ext>
              </a:extLst>
            </p:cNvPr>
            <p:cNvSpPr/>
            <p:nvPr/>
          </p:nvSpPr>
          <p:spPr>
            <a:xfrm>
              <a:off x="4510725" y="718500"/>
              <a:ext cx="582000" cy="6051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0" name="Google Shape;1123;p43">
              <a:extLst>
                <a:ext uri="{FF2B5EF4-FFF2-40B4-BE49-F238E27FC236}">
                  <a16:creationId xmlns:a16="http://schemas.microsoft.com/office/drawing/2014/main" id="{43E03F1D-8F56-9CAD-C391-83F6042FDC84}"/>
                </a:ext>
              </a:extLst>
            </p:cNvPr>
            <p:cNvSpPr/>
            <p:nvPr/>
          </p:nvSpPr>
          <p:spPr>
            <a:xfrm rot="1800055">
              <a:off x="4513521" y="722255"/>
              <a:ext cx="578854" cy="584732"/>
            </a:xfrm>
            <a:custGeom>
              <a:avLst/>
              <a:gdLst/>
              <a:ahLst/>
              <a:cxnLst/>
              <a:rect l="l" t="t" r="r" b="b"/>
              <a:pathLst>
                <a:path w="9279" h="9212" extrusionOk="0">
                  <a:moveTo>
                    <a:pt x="8010" y="5558"/>
                  </a:moveTo>
                  <a:cubicBezTo>
                    <a:pt x="8079" y="5558"/>
                    <a:pt x="8143" y="5599"/>
                    <a:pt x="8108" y="5670"/>
                  </a:cubicBezTo>
                  <a:cubicBezTo>
                    <a:pt x="7863" y="7167"/>
                    <a:pt x="6470" y="8399"/>
                    <a:pt x="4922" y="8399"/>
                  </a:cubicBezTo>
                  <a:cubicBezTo>
                    <a:pt x="4865" y="8399"/>
                    <a:pt x="4808" y="8397"/>
                    <a:pt x="4751" y="8393"/>
                  </a:cubicBezTo>
                  <a:cubicBezTo>
                    <a:pt x="4529" y="8393"/>
                    <a:pt x="4561" y="8045"/>
                    <a:pt x="4783" y="8045"/>
                  </a:cubicBezTo>
                  <a:cubicBezTo>
                    <a:pt x="6271" y="7918"/>
                    <a:pt x="7474" y="7063"/>
                    <a:pt x="7886" y="5638"/>
                  </a:cubicBezTo>
                  <a:cubicBezTo>
                    <a:pt x="7900" y="5583"/>
                    <a:pt x="7956" y="5558"/>
                    <a:pt x="8010" y="5558"/>
                  </a:cubicBezTo>
                  <a:close/>
                  <a:moveTo>
                    <a:pt x="4579" y="1"/>
                  </a:moveTo>
                  <a:cubicBezTo>
                    <a:pt x="4563" y="1"/>
                    <a:pt x="4546" y="1"/>
                    <a:pt x="4529" y="1"/>
                  </a:cubicBezTo>
                  <a:cubicBezTo>
                    <a:pt x="2059" y="33"/>
                    <a:pt x="0" y="2218"/>
                    <a:pt x="95" y="4625"/>
                  </a:cubicBezTo>
                  <a:cubicBezTo>
                    <a:pt x="127" y="6208"/>
                    <a:pt x="919" y="7475"/>
                    <a:pt x="2059" y="8425"/>
                  </a:cubicBezTo>
                  <a:lnTo>
                    <a:pt x="2186" y="8425"/>
                  </a:lnTo>
                  <a:cubicBezTo>
                    <a:pt x="2661" y="8615"/>
                    <a:pt x="3136" y="8742"/>
                    <a:pt x="3611" y="8964"/>
                  </a:cubicBezTo>
                  <a:cubicBezTo>
                    <a:pt x="4086" y="9133"/>
                    <a:pt x="4558" y="9212"/>
                    <a:pt x="5015" y="9212"/>
                  </a:cubicBezTo>
                  <a:cubicBezTo>
                    <a:pt x="7208" y="9212"/>
                    <a:pt x="9048" y="7395"/>
                    <a:pt x="9153" y="5037"/>
                  </a:cubicBezTo>
                  <a:cubicBezTo>
                    <a:pt x="9279" y="2456"/>
                    <a:pt x="7185" y="1"/>
                    <a:pt x="457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 name="Google Shape;1124;p43">
              <a:extLst>
                <a:ext uri="{FF2B5EF4-FFF2-40B4-BE49-F238E27FC236}">
                  <a16:creationId xmlns:a16="http://schemas.microsoft.com/office/drawing/2014/main" id="{856541D9-2D77-FF7D-CD69-850F8194E0E9}"/>
                </a:ext>
              </a:extLst>
            </p:cNvPr>
            <p:cNvSpPr/>
            <p:nvPr/>
          </p:nvSpPr>
          <p:spPr>
            <a:xfrm>
              <a:off x="4424575" y="1251625"/>
              <a:ext cx="195400" cy="134475"/>
            </a:xfrm>
            <a:custGeom>
              <a:avLst/>
              <a:gdLst/>
              <a:ahLst/>
              <a:cxnLst/>
              <a:rect l="l" t="t" r="r" b="b"/>
              <a:pathLst>
                <a:path w="7816" h="5379" extrusionOk="0">
                  <a:moveTo>
                    <a:pt x="0" y="2774"/>
                  </a:moveTo>
                  <a:lnTo>
                    <a:pt x="3109" y="0"/>
                  </a:lnTo>
                  <a:lnTo>
                    <a:pt x="5211" y="3194"/>
                  </a:lnTo>
                  <a:lnTo>
                    <a:pt x="7816" y="5379"/>
                  </a:lnTo>
                </a:path>
              </a:pathLst>
            </a:custGeom>
            <a:noFill/>
            <a:ln w="19050" cap="flat" cmpd="sng">
              <a:solidFill>
                <a:schemeClr val="dk1"/>
              </a:solidFill>
              <a:prstDash val="solid"/>
              <a:round/>
              <a:headEnd type="none" w="med" len="med"/>
              <a:tailEnd type="none" w="med" len="med"/>
            </a:ln>
          </p:spPr>
          <p:txBody>
            <a:bodyPr/>
            <a:lstStyle/>
            <a:p>
              <a:endParaRPr lang="en-US"/>
            </a:p>
          </p:txBody>
        </p:sp>
      </p:grpSp>
      <p:pic>
        <p:nvPicPr>
          <p:cNvPr id="14" name="Picture 13">
            <a:extLst>
              <a:ext uri="{FF2B5EF4-FFF2-40B4-BE49-F238E27FC236}">
                <a16:creationId xmlns:a16="http://schemas.microsoft.com/office/drawing/2014/main" id="{ED414740-6CBD-EA4D-5268-D950B4E6F178}"/>
              </a:ext>
            </a:extLst>
          </p:cNvPr>
          <p:cNvPicPr>
            <a:picLocks noChangeAspect="1"/>
          </p:cNvPicPr>
          <p:nvPr/>
        </p:nvPicPr>
        <p:blipFill>
          <a:blip r:embed="rId2"/>
          <a:stretch>
            <a:fillRect/>
          </a:stretch>
        </p:blipFill>
        <p:spPr>
          <a:xfrm>
            <a:off x="85689" y="5127509"/>
            <a:ext cx="1013019" cy="1703208"/>
          </a:xfrm>
          <a:prstGeom prst="rect">
            <a:avLst/>
          </a:prstGeom>
        </p:spPr>
      </p:pic>
      <mc:AlternateContent xmlns:mc="http://schemas.openxmlformats.org/markup-compatibility/2006">
        <mc:Choice xmlns:p14="http://schemas.microsoft.com/office/powerpoint/2010/main" Requires="p14">
          <p:contentPart p14:bwMode="auto" r:id="rId3">
            <p14:nvContentPartPr>
              <p14:cNvPr id="15" name="Ink 14">
                <a:extLst>
                  <a:ext uri="{FF2B5EF4-FFF2-40B4-BE49-F238E27FC236}">
                    <a16:creationId xmlns:a16="http://schemas.microsoft.com/office/drawing/2014/main" id="{24540884-9235-28E0-E681-3DC4D4DC9046}"/>
                  </a:ext>
                </a:extLst>
              </p14:cNvPr>
              <p14:cNvContentPartPr/>
              <p14:nvPr/>
            </p14:nvContentPartPr>
            <p14:xfrm>
              <a:off x="2221560" y="3815640"/>
              <a:ext cx="7308360" cy="345240"/>
            </p14:xfrm>
          </p:contentPart>
        </mc:Choice>
        <mc:Fallback>
          <p:pic>
            <p:nvPicPr>
              <p:cNvPr id="15" name="Ink 14">
                <a:extLst>
                  <a:ext uri="{FF2B5EF4-FFF2-40B4-BE49-F238E27FC236}">
                    <a16:creationId xmlns:a16="http://schemas.microsoft.com/office/drawing/2014/main" id="{24540884-9235-28E0-E681-3DC4D4DC9046}"/>
                  </a:ext>
                </a:extLst>
              </p:cNvPr>
              <p:cNvPicPr/>
              <p:nvPr/>
            </p:nvPicPr>
            <p:blipFill>
              <a:blip r:embed="rId4"/>
              <a:stretch>
                <a:fillRect/>
              </a:stretch>
            </p:blipFill>
            <p:spPr>
              <a:xfrm>
                <a:off x="2212200" y="3806280"/>
                <a:ext cx="7327080" cy="363960"/>
              </a:xfrm>
              <a:prstGeom prst="rect">
                <a:avLst/>
              </a:prstGeom>
            </p:spPr>
          </p:pic>
        </mc:Fallback>
      </mc:AlternateContent>
    </p:spTree>
    <p:extLst>
      <p:ext uri="{BB962C8B-B14F-4D97-AF65-F5344CB8AC3E}">
        <p14:creationId xmlns:p14="http://schemas.microsoft.com/office/powerpoint/2010/main" val="2329505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grpSp>
        <p:nvGrpSpPr>
          <p:cNvPr id="1115" name="Google Shape;1115;p43"/>
          <p:cNvGrpSpPr/>
          <p:nvPr/>
        </p:nvGrpSpPr>
        <p:grpSpPr>
          <a:xfrm>
            <a:off x="10640889" y="5634790"/>
            <a:ext cx="1754667" cy="1809389"/>
            <a:chOff x="3857602" y="461125"/>
            <a:chExt cx="1679523" cy="1893190"/>
          </a:xfrm>
        </p:grpSpPr>
        <p:grpSp>
          <p:nvGrpSpPr>
            <p:cNvPr id="1116" name="Google Shape;1116;p43"/>
            <p:cNvGrpSpPr/>
            <p:nvPr/>
          </p:nvGrpSpPr>
          <p:grpSpPr>
            <a:xfrm>
              <a:off x="3857602" y="461125"/>
              <a:ext cx="1679523" cy="1893190"/>
              <a:chOff x="3857602" y="461125"/>
              <a:chExt cx="1679523" cy="1893190"/>
            </a:xfrm>
          </p:grpSpPr>
          <p:sp>
            <p:nvSpPr>
              <p:cNvPr id="1117" name="Google Shape;1117;p43"/>
              <p:cNvSpPr/>
              <p:nvPr/>
            </p:nvSpPr>
            <p:spPr>
              <a:xfrm rot="1800178">
                <a:off x="4189335" y="608042"/>
                <a:ext cx="1016056" cy="1599356"/>
              </a:xfrm>
              <a:custGeom>
                <a:avLst/>
                <a:gdLst/>
                <a:ahLst/>
                <a:cxnLst/>
                <a:rect l="l" t="t" r="r" b="b"/>
                <a:pathLst>
                  <a:path w="17740" h="27808" extrusionOk="0">
                    <a:moveTo>
                      <a:pt x="7624" y="610"/>
                    </a:moveTo>
                    <a:cubicBezTo>
                      <a:pt x="7711" y="610"/>
                      <a:pt x="7799" y="612"/>
                      <a:pt x="7886" y="615"/>
                    </a:cubicBezTo>
                    <a:cubicBezTo>
                      <a:pt x="12320" y="774"/>
                      <a:pt x="14853" y="4732"/>
                      <a:pt x="13618" y="8913"/>
                    </a:cubicBezTo>
                    <a:cubicBezTo>
                      <a:pt x="12811" y="11801"/>
                      <a:pt x="10376" y="13705"/>
                      <a:pt x="7631" y="13705"/>
                    </a:cubicBezTo>
                    <a:cubicBezTo>
                      <a:pt x="6824" y="13705"/>
                      <a:pt x="5990" y="13541"/>
                      <a:pt x="5163" y="13188"/>
                    </a:cubicBezTo>
                    <a:cubicBezTo>
                      <a:pt x="5131" y="13188"/>
                      <a:pt x="5131" y="13188"/>
                      <a:pt x="5068" y="13156"/>
                    </a:cubicBezTo>
                    <a:cubicBezTo>
                      <a:pt x="4751" y="12555"/>
                      <a:pt x="4086" y="12396"/>
                      <a:pt x="3484" y="11953"/>
                    </a:cubicBezTo>
                    <a:cubicBezTo>
                      <a:pt x="2186" y="11003"/>
                      <a:pt x="1267" y="9514"/>
                      <a:pt x="1046" y="7931"/>
                    </a:cubicBezTo>
                    <a:cubicBezTo>
                      <a:pt x="426" y="3968"/>
                      <a:pt x="3803" y="610"/>
                      <a:pt x="7624" y="610"/>
                    </a:cubicBezTo>
                    <a:close/>
                    <a:moveTo>
                      <a:pt x="5194" y="13631"/>
                    </a:moveTo>
                    <a:cubicBezTo>
                      <a:pt x="5669" y="13885"/>
                      <a:pt x="6144" y="14106"/>
                      <a:pt x="6619" y="14233"/>
                    </a:cubicBezTo>
                    <a:cubicBezTo>
                      <a:pt x="4973" y="18287"/>
                      <a:pt x="3548" y="22562"/>
                      <a:pt x="2471" y="26837"/>
                    </a:cubicBezTo>
                    <a:lnTo>
                      <a:pt x="2471" y="26901"/>
                    </a:lnTo>
                    <a:cubicBezTo>
                      <a:pt x="2376" y="26901"/>
                      <a:pt x="2312" y="26932"/>
                      <a:pt x="2217" y="26996"/>
                    </a:cubicBezTo>
                    <a:cubicBezTo>
                      <a:pt x="2075" y="27174"/>
                      <a:pt x="1879" y="27249"/>
                      <a:pt x="1678" y="27249"/>
                    </a:cubicBezTo>
                    <a:cubicBezTo>
                      <a:pt x="1343" y="27249"/>
                      <a:pt x="994" y="27039"/>
                      <a:pt x="856" y="26742"/>
                    </a:cubicBezTo>
                    <a:cubicBezTo>
                      <a:pt x="602" y="26299"/>
                      <a:pt x="697" y="25761"/>
                      <a:pt x="761" y="25254"/>
                    </a:cubicBezTo>
                    <a:cubicBezTo>
                      <a:pt x="887" y="25254"/>
                      <a:pt x="951" y="25191"/>
                      <a:pt x="1014" y="25064"/>
                    </a:cubicBezTo>
                    <a:cubicBezTo>
                      <a:pt x="1584" y="23069"/>
                      <a:pt x="2186" y="21105"/>
                      <a:pt x="2914" y="19173"/>
                    </a:cubicBezTo>
                    <a:cubicBezTo>
                      <a:pt x="3548" y="17400"/>
                      <a:pt x="4434" y="15595"/>
                      <a:pt x="4909" y="13790"/>
                    </a:cubicBezTo>
                    <a:cubicBezTo>
                      <a:pt x="5036" y="13790"/>
                      <a:pt x="5163" y="13758"/>
                      <a:pt x="5194" y="13631"/>
                    </a:cubicBezTo>
                    <a:close/>
                    <a:moveTo>
                      <a:pt x="7684" y="0"/>
                    </a:moveTo>
                    <a:cubicBezTo>
                      <a:pt x="4903" y="0"/>
                      <a:pt x="2220" y="1495"/>
                      <a:pt x="1014" y="4162"/>
                    </a:cubicBezTo>
                    <a:cubicBezTo>
                      <a:pt x="254" y="5746"/>
                      <a:pt x="127" y="7488"/>
                      <a:pt x="697" y="9166"/>
                    </a:cubicBezTo>
                    <a:cubicBezTo>
                      <a:pt x="1014" y="9989"/>
                      <a:pt x="1426" y="10781"/>
                      <a:pt x="1996" y="11446"/>
                    </a:cubicBezTo>
                    <a:cubicBezTo>
                      <a:pt x="2534" y="12111"/>
                      <a:pt x="4371" y="12903"/>
                      <a:pt x="4593" y="13600"/>
                    </a:cubicBezTo>
                    <a:cubicBezTo>
                      <a:pt x="3579" y="15088"/>
                      <a:pt x="3009" y="16957"/>
                      <a:pt x="2376" y="18667"/>
                    </a:cubicBezTo>
                    <a:cubicBezTo>
                      <a:pt x="1647" y="20662"/>
                      <a:pt x="951" y="22784"/>
                      <a:pt x="381" y="24874"/>
                    </a:cubicBezTo>
                    <a:lnTo>
                      <a:pt x="381" y="25032"/>
                    </a:lnTo>
                    <a:cubicBezTo>
                      <a:pt x="96" y="25824"/>
                      <a:pt x="1" y="26806"/>
                      <a:pt x="634" y="27407"/>
                    </a:cubicBezTo>
                    <a:cubicBezTo>
                      <a:pt x="907" y="27648"/>
                      <a:pt x="1309" y="27807"/>
                      <a:pt x="1694" y="27807"/>
                    </a:cubicBezTo>
                    <a:cubicBezTo>
                      <a:pt x="2068" y="27807"/>
                      <a:pt x="2426" y="27656"/>
                      <a:pt x="2629" y="27281"/>
                    </a:cubicBezTo>
                    <a:cubicBezTo>
                      <a:pt x="2629" y="27249"/>
                      <a:pt x="2629" y="27249"/>
                      <a:pt x="2693" y="27217"/>
                    </a:cubicBezTo>
                    <a:cubicBezTo>
                      <a:pt x="2719" y="27224"/>
                      <a:pt x="2746" y="27228"/>
                      <a:pt x="2774" y="27228"/>
                    </a:cubicBezTo>
                    <a:cubicBezTo>
                      <a:pt x="2882" y="27228"/>
                      <a:pt x="2997" y="27171"/>
                      <a:pt x="3073" y="26996"/>
                    </a:cubicBezTo>
                    <a:cubicBezTo>
                      <a:pt x="4434" y="22815"/>
                      <a:pt x="5764" y="18540"/>
                      <a:pt x="7063" y="14296"/>
                    </a:cubicBezTo>
                    <a:cubicBezTo>
                      <a:pt x="7398" y="14361"/>
                      <a:pt x="7728" y="14391"/>
                      <a:pt x="8051" y="14391"/>
                    </a:cubicBezTo>
                    <a:cubicBezTo>
                      <a:pt x="14101" y="14391"/>
                      <a:pt x="17740" y="3622"/>
                      <a:pt x="10705" y="615"/>
                    </a:cubicBezTo>
                    <a:cubicBezTo>
                      <a:pt x="9730" y="200"/>
                      <a:pt x="8700" y="0"/>
                      <a:pt x="768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118" name="Google Shape;1118;p43"/>
              <p:cNvSpPr/>
              <p:nvPr/>
            </p:nvSpPr>
            <p:spPr>
              <a:xfrm>
                <a:off x="3917625" y="1281625"/>
                <a:ext cx="672350" cy="607225"/>
              </a:xfrm>
              <a:custGeom>
                <a:avLst/>
                <a:gdLst/>
                <a:ahLst/>
                <a:cxnLst/>
                <a:rect l="l" t="t" r="r" b="b"/>
                <a:pathLst>
                  <a:path w="26894" h="24289" extrusionOk="0">
                    <a:moveTo>
                      <a:pt x="84" y="20002"/>
                    </a:moveTo>
                    <a:lnTo>
                      <a:pt x="5211" y="14876"/>
                    </a:lnTo>
                    <a:lnTo>
                      <a:pt x="21768" y="1008"/>
                    </a:lnTo>
                    <a:lnTo>
                      <a:pt x="23533" y="0"/>
                    </a:lnTo>
                    <a:lnTo>
                      <a:pt x="26894" y="3614"/>
                    </a:lnTo>
                    <a:lnTo>
                      <a:pt x="5043" y="23196"/>
                    </a:lnTo>
                    <a:lnTo>
                      <a:pt x="2185" y="24289"/>
                    </a:lnTo>
                    <a:lnTo>
                      <a:pt x="0" y="22608"/>
                    </a:lnTo>
                    <a:close/>
                  </a:path>
                </a:pathLst>
              </a:custGeom>
              <a:solidFill>
                <a:schemeClr val="dk1"/>
              </a:solidFill>
              <a:ln>
                <a:noFill/>
              </a:ln>
            </p:spPr>
            <p:txBody>
              <a:bodyPr/>
              <a:lstStyle/>
              <a:p>
                <a:endParaRPr lang="en-US"/>
              </a:p>
            </p:txBody>
          </p:sp>
        </p:grpSp>
        <p:sp>
          <p:nvSpPr>
            <p:cNvPr id="1119" name="Google Shape;1119;p43"/>
            <p:cNvSpPr/>
            <p:nvPr/>
          </p:nvSpPr>
          <p:spPr>
            <a:xfrm rot="1800105">
              <a:off x="4446614" y="708083"/>
              <a:ext cx="789631" cy="661054"/>
            </a:xfrm>
            <a:custGeom>
              <a:avLst/>
              <a:gdLst/>
              <a:ahLst/>
              <a:cxnLst/>
              <a:rect l="l" t="t" r="r" b="b"/>
              <a:pathLst>
                <a:path w="12329" h="10322" extrusionOk="0">
                  <a:moveTo>
                    <a:pt x="5517" y="595"/>
                  </a:moveTo>
                  <a:cubicBezTo>
                    <a:pt x="8128" y="595"/>
                    <a:pt x="10133" y="3005"/>
                    <a:pt x="10040" y="5569"/>
                  </a:cubicBezTo>
                  <a:cubicBezTo>
                    <a:pt x="9934" y="7934"/>
                    <a:pt x="8062" y="9733"/>
                    <a:pt x="5871" y="9733"/>
                  </a:cubicBezTo>
                  <a:cubicBezTo>
                    <a:pt x="5423" y="9733"/>
                    <a:pt x="4961" y="9657"/>
                    <a:pt x="4497" y="9496"/>
                  </a:cubicBezTo>
                  <a:cubicBezTo>
                    <a:pt x="4022" y="9306"/>
                    <a:pt x="3516" y="9147"/>
                    <a:pt x="3072" y="9021"/>
                  </a:cubicBezTo>
                  <a:cubicBezTo>
                    <a:pt x="3062" y="9010"/>
                    <a:pt x="3048" y="9006"/>
                    <a:pt x="3032" y="9006"/>
                  </a:cubicBezTo>
                  <a:cubicBezTo>
                    <a:pt x="3002" y="9006"/>
                    <a:pt x="2967" y="9021"/>
                    <a:pt x="2946" y="9021"/>
                  </a:cubicBezTo>
                  <a:cubicBezTo>
                    <a:pt x="1806" y="8070"/>
                    <a:pt x="1014" y="6804"/>
                    <a:pt x="982" y="5220"/>
                  </a:cubicBezTo>
                  <a:cubicBezTo>
                    <a:pt x="950" y="2813"/>
                    <a:pt x="2946" y="628"/>
                    <a:pt x="5416" y="597"/>
                  </a:cubicBezTo>
                  <a:cubicBezTo>
                    <a:pt x="5450" y="596"/>
                    <a:pt x="5483" y="595"/>
                    <a:pt x="5517" y="595"/>
                  </a:cubicBezTo>
                  <a:close/>
                  <a:moveTo>
                    <a:pt x="5511" y="1"/>
                  </a:moveTo>
                  <a:cubicBezTo>
                    <a:pt x="3179" y="1"/>
                    <a:pt x="957" y="1810"/>
                    <a:pt x="507" y="4143"/>
                  </a:cubicBezTo>
                  <a:cubicBezTo>
                    <a:pt x="0" y="6772"/>
                    <a:pt x="1806" y="9591"/>
                    <a:pt x="4434" y="10192"/>
                  </a:cubicBezTo>
                  <a:cubicBezTo>
                    <a:pt x="4448" y="10207"/>
                    <a:pt x="4461" y="10213"/>
                    <a:pt x="4472" y="10213"/>
                  </a:cubicBezTo>
                  <a:cubicBezTo>
                    <a:pt x="4510" y="10213"/>
                    <a:pt x="4529" y="10139"/>
                    <a:pt x="4529" y="10066"/>
                  </a:cubicBezTo>
                  <a:cubicBezTo>
                    <a:pt x="5082" y="10241"/>
                    <a:pt x="5602" y="10321"/>
                    <a:pt x="6087" y="10321"/>
                  </a:cubicBezTo>
                  <a:cubicBezTo>
                    <a:pt x="11203" y="10321"/>
                    <a:pt x="12328" y="1334"/>
                    <a:pt x="6398" y="90"/>
                  </a:cubicBezTo>
                  <a:cubicBezTo>
                    <a:pt x="6103" y="29"/>
                    <a:pt x="5806" y="1"/>
                    <a:pt x="551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120" name="Google Shape;1120;p43"/>
            <p:cNvSpPr/>
            <p:nvPr/>
          </p:nvSpPr>
          <p:spPr>
            <a:xfrm rot="1302914">
              <a:off x="4011254" y="1171220"/>
              <a:ext cx="510847" cy="800924"/>
            </a:xfrm>
            <a:custGeom>
              <a:avLst/>
              <a:gdLst/>
              <a:ahLst/>
              <a:cxnLst/>
              <a:rect l="l" t="t" r="r" b="b"/>
              <a:pathLst>
                <a:path w="6018" h="13655" extrusionOk="0">
                  <a:moveTo>
                    <a:pt x="1846" y="8782"/>
                  </a:moveTo>
                  <a:cubicBezTo>
                    <a:pt x="1924" y="8782"/>
                    <a:pt x="2000" y="8841"/>
                    <a:pt x="1964" y="8931"/>
                  </a:cubicBezTo>
                  <a:cubicBezTo>
                    <a:pt x="1869" y="9881"/>
                    <a:pt x="1584" y="10799"/>
                    <a:pt x="1236" y="11686"/>
                  </a:cubicBezTo>
                  <a:cubicBezTo>
                    <a:pt x="1189" y="11768"/>
                    <a:pt x="1104" y="11802"/>
                    <a:pt x="1022" y="11802"/>
                  </a:cubicBezTo>
                  <a:cubicBezTo>
                    <a:pt x="879" y="11802"/>
                    <a:pt x="744" y="11700"/>
                    <a:pt x="824" y="11560"/>
                  </a:cubicBezTo>
                  <a:cubicBezTo>
                    <a:pt x="1236" y="10736"/>
                    <a:pt x="1489" y="9849"/>
                    <a:pt x="1711" y="8899"/>
                  </a:cubicBezTo>
                  <a:cubicBezTo>
                    <a:pt x="1725" y="8817"/>
                    <a:pt x="1786" y="8782"/>
                    <a:pt x="1846" y="8782"/>
                  </a:cubicBezTo>
                  <a:close/>
                  <a:moveTo>
                    <a:pt x="4593" y="0"/>
                  </a:moveTo>
                  <a:cubicBezTo>
                    <a:pt x="4529" y="127"/>
                    <a:pt x="4434" y="159"/>
                    <a:pt x="4308" y="159"/>
                  </a:cubicBezTo>
                  <a:cubicBezTo>
                    <a:pt x="3864" y="1964"/>
                    <a:pt x="2914" y="3769"/>
                    <a:pt x="2281" y="5542"/>
                  </a:cubicBezTo>
                  <a:cubicBezTo>
                    <a:pt x="1584" y="7474"/>
                    <a:pt x="951" y="9469"/>
                    <a:pt x="381" y="11433"/>
                  </a:cubicBezTo>
                  <a:cubicBezTo>
                    <a:pt x="349" y="11560"/>
                    <a:pt x="222" y="11623"/>
                    <a:pt x="159" y="11623"/>
                  </a:cubicBezTo>
                  <a:cubicBezTo>
                    <a:pt x="64" y="12098"/>
                    <a:pt x="1" y="12668"/>
                    <a:pt x="222" y="13111"/>
                  </a:cubicBezTo>
                  <a:cubicBezTo>
                    <a:pt x="380" y="13426"/>
                    <a:pt x="744" y="13655"/>
                    <a:pt x="1081" y="13655"/>
                  </a:cubicBezTo>
                  <a:cubicBezTo>
                    <a:pt x="1287" y="13655"/>
                    <a:pt x="1484" y="13569"/>
                    <a:pt x="1616" y="13365"/>
                  </a:cubicBezTo>
                  <a:cubicBezTo>
                    <a:pt x="1711" y="13270"/>
                    <a:pt x="1774" y="13270"/>
                    <a:pt x="1837" y="13270"/>
                  </a:cubicBezTo>
                  <a:lnTo>
                    <a:pt x="1837" y="13206"/>
                  </a:lnTo>
                  <a:cubicBezTo>
                    <a:pt x="2914" y="8931"/>
                    <a:pt x="4339" y="4656"/>
                    <a:pt x="6018" y="602"/>
                  </a:cubicBezTo>
                  <a:cubicBezTo>
                    <a:pt x="5543" y="444"/>
                    <a:pt x="5068" y="285"/>
                    <a:pt x="4593"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121" name="Google Shape;1121;p43"/>
            <p:cNvSpPr/>
            <p:nvPr/>
          </p:nvSpPr>
          <p:spPr>
            <a:xfrm rot="1800077">
              <a:off x="4395425" y="643633"/>
              <a:ext cx="870852" cy="790320"/>
            </a:xfrm>
            <a:custGeom>
              <a:avLst/>
              <a:gdLst/>
              <a:ahLst/>
              <a:cxnLst/>
              <a:rect l="l" t="t" r="r" b="b"/>
              <a:pathLst>
                <a:path w="14396" h="13065" extrusionOk="0">
                  <a:moveTo>
                    <a:pt x="6718" y="1280"/>
                  </a:moveTo>
                  <a:cubicBezTo>
                    <a:pt x="7008" y="1280"/>
                    <a:pt x="7298" y="1308"/>
                    <a:pt x="7587" y="1368"/>
                  </a:cubicBezTo>
                  <a:cubicBezTo>
                    <a:pt x="13517" y="2612"/>
                    <a:pt x="12392" y="11599"/>
                    <a:pt x="7276" y="11599"/>
                  </a:cubicBezTo>
                  <a:cubicBezTo>
                    <a:pt x="6791" y="11599"/>
                    <a:pt x="6271" y="11519"/>
                    <a:pt x="5718" y="11344"/>
                  </a:cubicBezTo>
                  <a:lnTo>
                    <a:pt x="5718" y="11344"/>
                  </a:lnTo>
                  <a:cubicBezTo>
                    <a:pt x="5769" y="11395"/>
                    <a:pt x="5717" y="11488"/>
                    <a:pt x="5662" y="11488"/>
                  </a:cubicBezTo>
                  <a:cubicBezTo>
                    <a:pt x="5648" y="11488"/>
                    <a:pt x="5635" y="11482"/>
                    <a:pt x="5623" y="11470"/>
                  </a:cubicBezTo>
                  <a:cubicBezTo>
                    <a:pt x="2995" y="10869"/>
                    <a:pt x="1189" y="8050"/>
                    <a:pt x="1696" y="5421"/>
                  </a:cubicBezTo>
                  <a:cubicBezTo>
                    <a:pt x="2118" y="3113"/>
                    <a:pt x="4393" y="1280"/>
                    <a:pt x="6718" y="1280"/>
                  </a:cubicBezTo>
                  <a:close/>
                  <a:moveTo>
                    <a:pt x="7202" y="1"/>
                  </a:moveTo>
                  <a:cubicBezTo>
                    <a:pt x="3408" y="1"/>
                    <a:pt x="0" y="3389"/>
                    <a:pt x="619" y="7322"/>
                  </a:cubicBezTo>
                  <a:cubicBezTo>
                    <a:pt x="873" y="8905"/>
                    <a:pt x="1759" y="10425"/>
                    <a:pt x="3090" y="11375"/>
                  </a:cubicBezTo>
                  <a:cubicBezTo>
                    <a:pt x="3660" y="11787"/>
                    <a:pt x="4356" y="11914"/>
                    <a:pt x="4673" y="12547"/>
                  </a:cubicBezTo>
                  <a:lnTo>
                    <a:pt x="4705" y="12547"/>
                  </a:lnTo>
                  <a:cubicBezTo>
                    <a:pt x="5532" y="12900"/>
                    <a:pt x="6366" y="13064"/>
                    <a:pt x="7173" y="13064"/>
                  </a:cubicBezTo>
                  <a:cubicBezTo>
                    <a:pt x="9918" y="13064"/>
                    <a:pt x="12353" y="11160"/>
                    <a:pt x="13160" y="8272"/>
                  </a:cubicBezTo>
                  <a:cubicBezTo>
                    <a:pt x="14395" y="4123"/>
                    <a:pt x="11862" y="164"/>
                    <a:pt x="7460" y="6"/>
                  </a:cubicBezTo>
                  <a:cubicBezTo>
                    <a:pt x="7374" y="3"/>
                    <a:pt x="7288" y="1"/>
                    <a:pt x="720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122" name="Google Shape;1122;p43"/>
            <p:cNvSpPr/>
            <p:nvPr/>
          </p:nvSpPr>
          <p:spPr>
            <a:xfrm>
              <a:off x="4510725" y="718500"/>
              <a:ext cx="582000" cy="6051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123" name="Google Shape;1123;p43"/>
            <p:cNvSpPr/>
            <p:nvPr/>
          </p:nvSpPr>
          <p:spPr>
            <a:xfrm rot="1800055">
              <a:off x="4513521" y="722255"/>
              <a:ext cx="578854" cy="584732"/>
            </a:xfrm>
            <a:custGeom>
              <a:avLst/>
              <a:gdLst/>
              <a:ahLst/>
              <a:cxnLst/>
              <a:rect l="l" t="t" r="r" b="b"/>
              <a:pathLst>
                <a:path w="9279" h="9212" extrusionOk="0">
                  <a:moveTo>
                    <a:pt x="8010" y="5558"/>
                  </a:moveTo>
                  <a:cubicBezTo>
                    <a:pt x="8079" y="5558"/>
                    <a:pt x="8143" y="5599"/>
                    <a:pt x="8108" y="5670"/>
                  </a:cubicBezTo>
                  <a:cubicBezTo>
                    <a:pt x="7863" y="7167"/>
                    <a:pt x="6470" y="8399"/>
                    <a:pt x="4922" y="8399"/>
                  </a:cubicBezTo>
                  <a:cubicBezTo>
                    <a:pt x="4865" y="8399"/>
                    <a:pt x="4808" y="8397"/>
                    <a:pt x="4751" y="8393"/>
                  </a:cubicBezTo>
                  <a:cubicBezTo>
                    <a:pt x="4529" y="8393"/>
                    <a:pt x="4561" y="8045"/>
                    <a:pt x="4783" y="8045"/>
                  </a:cubicBezTo>
                  <a:cubicBezTo>
                    <a:pt x="6271" y="7918"/>
                    <a:pt x="7474" y="7063"/>
                    <a:pt x="7886" y="5638"/>
                  </a:cubicBezTo>
                  <a:cubicBezTo>
                    <a:pt x="7900" y="5583"/>
                    <a:pt x="7956" y="5558"/>
                    <a:pt x="8010" y="5558"/>
                  </a:cubicBezTo>
                  <a:close/>
                  <a:moveTo>
                    <a:pt x="4579" y="1"/>
                  </a:moveTo>
                  <a:cubicBezTo>
                    <a:pt x="4563" y="1"/>
                    <a:pt x="4546" y="1"/>
                    <a:pt x="4529" y="1"/>
                  </a:cubicBezTo>
                  <a:cubicBezTo>
                    <a:pt x="2059" y="33"/>
                    <a:pt x="0" y="2218"/>
                    <a:pt x="95" y="4625"/>
                  </a:cubicBezTo>
                  <a:cubicBezTo>
                    <a:pt x="127" y="6208"/>
                    <a:pt x="919" y="7475"/>
                    <a:pt x="2059" y="8425"/>
                  </a:cubicBezTo>
                  <a:lnTo>
                    <a:pt x="2186" y="8425"/>
                  </a:lnTo>
                  <a:cubicBezTo>
                    <a:pt x="2661" y="8615"/>
                    <a:pt x="3136" y="8742"/>
                    <a:pt x="3611" y="8964"/>
                  </a:cubicBezTo>
                  <a:cubicBezTo>
                    <a:pt x="4086" y="9133"/>
                    <a:pt x="4558" y="9212"/>
                    <a:pt x="5015" y="9212"/>
                  </a:cubicBezTo>
                  <a:cubicBezTo>
                    <a:pt x="7208" y="9212"/>
                    <a:pt x="9048" y="7395"/>
                    <a:pt x="9153" y="5037"/>
                  </a:cubicBezTo>
                  <a:cubicBezTo>
                    <a:pt x="9279" y="2456"/>
                    <a:pt x="7185" y="1"/>
                    <a:pt x="457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24" name="Google Shape;1124;p43"/>
            <p:cNvSpPr/>
            <p:nvPr/>
          </p:nvSpPr>
          <p:spPr>
            <a:xfrm>
              <a:off x="4424575" y="1251625"/>
              <a:ext cx="195400" cy="134475"/>
            </a:xfrm>
            <a:custGeom>
              <a:avLst/>
              <a:gdLst/>
              <a:ahLst/>
              <a:cxnLst/>
              <a:rect l="l" t="t" r="r" b="b"/>
              <a:pathLst>
                <a:path w="7816" h="5379" extrusionOk="0">
                  <a:moveTo>
                    <a:pt x="0" y="2774"/>
                  </a:moveTo>
                  <a:lnTo>
                    <a:pt x="3109" y="0"/>
                  </a:lnTo>
                  <a:lnTo>
                    <a:pt x="5211" y="3194"/>
                  </a:lnTo>
                  <a:lnTo>
                    <a:pt x="7816" y="5379"/>
                  </a:lnTo>
                </a:path>
              </a:pathLst>
            </a:custGeom>
            <a:noFill/>
            <a:ln w="19050" cap="flat" cmpd="sng">
              <a:solidFill>
                <a:schemeClr val="dk1"/>
              </a:solidFill>
              <a:prstDash val="solid"/>
              <a:round/>
              <a:headEnd type="none" w="med" len="med"/>
              <a:tailEnd type="none" w="med" len="med"/>
            </a:ln>
          </p:spPr>
          <p:txBody>
            <a:bodyPr/>
            <a:lstStyle/>
            <a:p>
              <a:endParaRPr lang="en-US"/>
            </a:p>
          </p:txBody>
        </p:sp>
      </p:grpSp>
      <p:pic>
        <p:nvPicPr>
          <p:cNvPr id="2" name="cut-1-Hóa-7-Nguyên-tử-và-nguyên-tố-hóa-học">
            <a:hlinkClick r:id="" action="ppaction://media"/>
            <a:extLst>
              <a:ext uri="{FF2B5EF4-FFF2-40B4-BE49-F238E27FC236}">
                <a16:creationId xmlns:a16="http://schemas.microsoft.com/office/drawing/2014/main" id="{1D5EFEB6-BEEF-44BE-8F41-72874B2B7D4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1523469"/>
            <a:ext cx="10491630" cy="4984012"/>
          </a:xfrm>
          <a:prstGeom prst="rect">
            <a:avLst/>
          </a:prstGeom>
        </p:spPr>
      </p:pic>
      <p:sp>
        <p:nvSpPr>
          <p:cNvPr id="3" name="TextBox 2">
            <a:extLst>
              <a:ext uri="{FF2B5EF4-FFF2-40B4-BE49-F238E27FC236}">
                <a16:creationId xmlns:a16="http://schemas.microsoft.com/office/drawing/2014/main" id="{0D8B6C66-45DB-CD58-EE00-3FF15D3FCF29}"/>
              </a:ext>
            </a:extLst>
          </p:cNvPr>
          <p:cNvSpPr txBox="1"/>
          <p:nvPr/>
        </p:nvSpPr>
        <p:spPr>
          <a:xfrm>
            <a:off x="239767" y="186695"/>
            <a:ext cx="11387485" cy="1257460"/>
          </a:xfrm>
          <a:prstGeom prst="rect">
            <a:avLst/>
          </a:prstGeom>
          <a:noFill/>
        </p:spPr>
        <p:txBody>
          <a:bodyPr wrap="square">
            <a:spAutoFit/>
          </a:bodyPr>
          <a:lstStyle/>
          <a:p>
            <a:pPr algn="just" defTabSz="1219170">
              <a:lnSpc>
                <a:spcPct val="150000"/>
              </a:lnSpc>
              <a:buClr>
                <a:srgbClr val="000000"/>
              </a:buClr>
              <a:defRPr/>
            </a:pPr>
            <a:r>
              <a:rPr lang="en-US" sz="2667" b="1" i="1" kern="0" dirty="0">
                <a:solidFill>
                  <a:srgbClr val="7030A0"/>
                </a:solidFill>
                <a:highlight>
                  <a:srgbClr val="FFFF00"/>
                </a:highlight>
                <a:latin typeface="Arial" panose="020B0604020202020204" pitchFamily="34" charset="0"/>
                <a:cs typeface="Arial"/>
                <a:sym typeface="Arial"/>
              </a:rPr>
              <a:t>1. </a:t>
            </a:r>
            <a:r>
              <a:rPr lang="en-US" sz="2667" b="1" i="1" kern="0" dirty="0" err="1">
                <a:solidFill>
                  <a:srgbClr val="7030A0"/>
                </a:solidFill>
                <a:highlight>
                  <a:srgbClr val="FFFF00"/>
                </a:highlight>
                <a:latin typeface="Arial" panose="020B0604020202020204" pitchFamily="34" charset="0"/>
                <a:cs typeface="Arial"/>
                <a:sym typeface="Arial"/>
              </a:rPr>
              <a:t>Hiện</a:t>
            </a:r>
            <a:r>
              <a:rPr lang="en-US" sz="2667" b="1" i="1" kern="0" dirty="0">
                <a:solidFill>
                  <a:srgbClr val="7030A0"/>
                </a:solidFill>
                <a:highlight>
                  <a:srgbClr val="FFFF00"/>
                </a:highlight>
                <a:latin typeface="Arial" panose="020B0604020202020204" pitchFamily="34" charset="0"/>
                <a:cs typeface="Arial"/>
                <a:sym typeface="Arial"/>
              </a:rPr>
              <a:t> nay con </a:t>
            </a:r>
            <a:r>
              <a:rPr lang="en-US" sz="2667" b="1" i="1" kern="0" dirty="0" err="1">
                <a:solidFill>
                  <a:srgbClr val="7030A0"/>
                </a:solidFill>
                <a:highlight>
                  <a:srgbClr val="FFFF00"/>
                </a:highlight>
                <a:latin typeface="Arial" panose="020B0604020202020204" pitchFamily="34" charset="0"/>
                <a:cs typeface="Arial"/>
                <a:sym typeface="Arial"/>
              </a:rPr>
              <a:t>người</a:t>
            </a:r>
            <a:r>
              <a:rPr lang="en-US" sz="2667" b="1" i="1" kern="0" dirty="0">
                <a:solidFill>
                  <a:srgbClr val="7030A0"/>
                </a:solidFill>
                <a:highlight>
                  <a:srgbClr val="FFFF00"/>
                </a:highlight>
                <a:latin typeface="Arial" panose="020B0604020202020204" pitchFamily="34" charset="0"/>
                <a:cs typeface="Arial"/>
                <a:sym typeface="Arial"/>
              </a:rPr>
              <a:t> </a:t>
            </a:r>
            <a:r>
              <a:rPr lang="en-US" sz="2667" b="1" i="1" kern="0" dirty="0" err="1">
                <a:solidFill>
                  <a:srgbClr val="7030A0"/>
                </a:solidFill>
                <a:highlight>
                  <a:srgbClr val="FFFF00"/>
                </a:highlight>
                <a:latin typeface="Arial" panose="020B0604020202020204" pitchFamily="34" charset="0"/>
                <a:cs typeface="Arial"/>
                <a:sym typeface="Arial"/>
              </a:rPr>
              <a:t>đã</a:t>
            </a:r>
            <a:r>
              <a:rPr lang="en-US" sz="2667" b="1" i="1" kern="0" dirty="0">
                <a:solidFill>
                  <a:srgbClr val="7030A0"/>
                </a:solidFill>
                <a:highlight>
                  <a:srgbClr val="FFFF00"/>
                </a:highlight>
                <a:latin typeface="Arial" panose="020B0604020202020204" pitchFamily="34" charset="0"/>
                <a:cs typeface="Arial"/>
                <a:sym typeface="Arial"/>
              </a:rPr>
              <a:t> </a:t>
            </a:r>
            <a:r>
              <a:rPr lang="en-US" sz="2667" b="1" i="1" kern="0" dirty="0" err="1">
                <a:solidFill>
                  <a:srgbClr val="7030A0"/>
                </a:solidFill>
                <a:highlight>
                  <a:srgbClr val="FFFF00"/>
                </a:highlight>
                <a:latin typeface="Arial" panose="020B0604020202020204" pitchFamily="34" charset="0"/>
                <a:cs typeface="Arial"/>
                <a:sym typeface="Arial"/>
              </a:rPr>
              <a:t>tìm</a:t>
            </a:r>
            <a:r>
              <a:rPr lang="en-US" sz="2667" b="1" i="1" kern="0" dirty="0">
                <a:solidFill>
                  <a:srgbClr val="7030A0"/>
                </a:solidFill>
                <a:highlight>
                  <a:srgbClr val="FFFF00"/>
                </a:highlight>
                <a:latin typeface="Arial" panose="020B0604020202020204" pitchFamily="34" charset="0"/>
                <a:cs typeface="Arial"/>
                <a:sym typeface="Arial"/>
              </a:rPr>
              <a:t> </a:t>
            </a:r>
            <a:r>
              <a:rPr lang="en-US" sz="2667" b="1" i="1" kern="0" dirty="0" err="1">
                <a:solidFill>
                  <a:srgbClr val="7030A0"/>
                </a:solidFill>
                <a:highlight>
                  <a:srgbClr val="FFFF00"/>
                </a:highlight>
                <a:latin typeface="Arial" panose="020B0604020202020204" pitchFamily="34" charset="0"/>
                <a:cs typeface="Arial"/>
                <a:sym typeface="Arial"/>
              </a:rPr>
              <a:t>thấy</a:t>
            </a:r>
            <a:r>
              <a:rPr lang="en-US" sz="2667" b="1" i="1" kern="0" dirty="0">
                <a:solidFill>
                  <a:srgbClr val="7030A0"/>
                </a:solidFill>
                <a:highlight>
                  <a:srgbClr val="FFFF00"/>
                </a:highlight>
                <a:latin typeface="Arial" panose="020B0604020202020204" pitchFamily="34" charset="0"/>
                <a:cs typeface="Arial"/>
                <a:sym typeface="Arial"/>
              </a:rPr>
              <a:t> bao </a:t>
            </a:r>
            <a:r>
              <a:rPr lang="en-US" sz="2667" b="1" i="1" kern="0" dirty="0" err="1">
                <a:solidFill>
                  <a:srgbClr val="7030A0"/>
                </a:solidFill>
                <a:highlight>
                  <a:srgbClr val="FFFF00"/>
                </a:highlight>
                <a:latin typeface="Arial" panose="020B0604020202020204" pitchFamily="34" charset="0"/>
                <a:cs typeface="Arial"/>
                <a:sym typeface="Arial"/>
              </a:rPr>
              <a:t>nhiêu</a:t>
            </a:r>
            <a:r>
              <a:rPr lang="en-US" sz="2667" b="1" i="1" kern="0" dirty="0">
                <a:solidFill>
                  <a:srgbClr val="7030A0"/>
                </a:solidFill>
                <a:highlight>
                  <a:srgbClr val="FFFF00"/>
                </a:highlight>
                <a:latin typeface="Arial" panose="020B0604020202020204" pitchFamily="34" charset="0"/>
                <a:cs typeface="Arial"/>
                <a:sym typeface="Arial"/>
              </a:rPr>
              <a:t> </a:t>
            </a:r>
            <a:r>
              <a:rPr lang="en-US" sz="2667" b="1" i="1" kern="0" dirty="0" err="1">
                <a:solidFill>
                  <a:srgbClr val="7030A0"/>
                </a:solidFill>
                <a:highlight>
                  <a:srgbClr val="FFFF00"/>
                </a:highlight>
                <a:latin typeface="Arial" panose="020B0604020202020204" pitchFamily="34" charset="0"/>
                <a:cs typeface="Arial"/>
                <a:sym typeface="Arial"/>
              </a:rPr>
              <a:t>nguyên</a:t>
            </a:r>
            <a:r>
              <a:rPr lang="en-US" sz="2667" b="1" i="1" kern="0" dirty="0">
                <a:solidFill>
                  <a:srgbClr val="7030A0"/>
                </a:solidFill>
                <a:highlight>
                  <a:srgbClr val="FFFF00"/>
                </a:highlight>
                <a:latin typeface="Arial" panose="020B0604020202020204" pitchFamily="34" charset="0"/>
                <a:cs typeface="Arial"/>
                <a:sym typeface="Arial"/>
              </a:rPr>
              <a:t> </a:t>
            </a:r>
            <a:r>
              <a:rPr lang="en-US" sz="2667" b="1" i="1" kern="0" dirty="0" err="1">
                <a:solidFill>
                  <a:srgbClr val="7030A0"/>
                </a:solidFill>
                <a:highlight>
                  <a:srgbClr val="FFFF00"/>
                </a:highlight>
                <a:latin typeface="Arial" panose="020B0604020202020204" pitchFamily="34" charset="0"/>
                <a:cs typeface="Arial"/>
                <a:sym typeface="Arial"/>
              </a:rPr>
              <a:t>tố</a:t>
            </a:r>
            <a:r>
              <a:rPr lang="en-US" sz="2667" b="1" i="1" kern="0" dirty="0">
                <a:solidFill>
                  <a:srgbClr val="7030A0"/>
                </a:solidFill>
                <a:highlight>
                  <a:srgbClr val="FFFF00"/>
                </a:highlight>
                <a:latin typeface="Arial" panose="020B0604020202020204" pitchFamily="34" charset="0"/>
                <a:cs typeface="Arial"/>
                <a:sym typeface="Arial"/>
              </a:rPr>
              <a:t> </a:t>
            </a:r>
            <a:r>
              <a:rPr lang="en-US" sz="2667" b="1" i="1" kern="0" dirty="0" err="1">
                <a:solidFill>
                  <a:srgbClr val="7030A0"/>
                </a:solidFill>
                <a:highlight>
                  <a:srgbClr val="FFFF00"/>
                </a:highlight>
                <a:latin typeface="Arial" panose="020B0604020202020204" pitchFamily="34" charset="0"/>
                <a:cs typeface="Arial"/>
                <a:sym typeface="Arial"/>
              </a:rPr>
              <a:t>hóa</a:t>
            </a:r>
            <a:r>
              <a:rPr lang="en-US" sz="2667" b="1" i="1" kern="0" dirty="0">
                <a:solidFill>
                  <a:srgbClr val="7030A0"/>
                </a:solidFill>
                <a:highlight>
                  <a:srgbClr val="FFFF00"/>
                </a:highlight>
                <a:latin typeface="Arial" panose="020B0604020202020204" pitchFamily="34" charset="0"/>
                <a:cs typeface="Arial"/>
                <a:sym typeface="Arial"/>
              </a:rPr>
              <a:t> </a:t>
            </a:r>
            <a:r>
              <a:rPr lang="en-US" sz="2667" b="1" i="1" kern="0" dirty="0" err="1">
                <a:solidFill>
                  <a:srgbClr val="7030A0"/>
                </a:solidFill>
                <a:highlight>
                  <a:srgbClr val="FFFF00"/>
                </a:highlight>
                <a:latin typeface="Arial" panose="020B0604020202020204" pitchFamily="34" charset="0"/>
                <a:cs typeface="Arial"/>
                <a:sym typeface="Arial"/>
              </a:rPr>
              <a:t>học</a:t>
            </a:r>
            <a:r>
              <a:rPr lang="en-US" sz="2667" b="1" i="1" kern="0" dirty="0">
                <a:solidFill>
                  <a:srgbClr val="7030A0"/>
                </a:solidFill>
                <a:highlight>
                  <a:srgbClr val="FFFF00"/>
                </a:highlight>
                <a:latin typeface="Arial" panose="020B0604020202020204" pitchFamily="34" charset="0"/>
                <a:cs typeface="Arial"/>
                <a:sym typeface="Arial"/>
              </a:rPr>
              <a:t>?</a:t>
            </a:r>
          </a:p>
          <a:p>
            <a:pPr algn="just" defTabSz="1219170">
              <a:lnSpc>
                <a:spcPct val="150000"/>
              </a:lnSpc>
              <a:buClr>
                <a:srgbClr val="000000"/>
              </a:buClr>
              <a:defRPr/>
            </a:pPr>
            <a:r>
              <a:rPr lang="en-US" sz="2667" b="1" i="1" kern="0" dirty="0">
                <a:solidFill>
                  <a:srgbClr val="7030A0"/>
                </a:solidFill>
                <a:highlight>
                  <a:srgbClr val="FFFF00"/>
                </a:highlight>
                <a:cs typeface="Arial"/>
                <a:sym typeface="Arial"/>
              </a:rPr>
              <a:t>2. </a:t>
            </a:r>
            <a:r>
              <a:rPr lang="en-US" sz="2667" b="1" i="1" kern="0" dirty="0" err="1">
                <a:solidFill>
                  <a:srgbClr val="7030A0"/>
                </a:solidFill>
                <a:highlight>
                  <a:srgbClr val="FFFF00"/>
                </a:highlight>
                <a:cs typeface="Arial"/>
                <a:sym typeface="Arial"/>
              </a:rPr>
              <a:t>Cơ</a:t>
            </a:r>
            <a:r>
              <a:rPr lang="en-US" sz="2667" b="1" i="1" kern="0" dirty="0">
                <a:solidFill>
                  <a:srgbClr val="7030A0"/>
                </a:solidFill>
                <a:highlight>
                  <a:srgbClr val="FFFF00"/>
                </a:highlight>
                <a:cs typeface="Arial"/>
                <a:sym typeface="Arial"/>
              </a:rPr>
              <a:t> </a:t>
            </a:r>
            <a:r>
              <a:rPr lang="en-US" sz="2667" b="1" i="1" kern="0" dirty="0" err="1">
                <a:solidFill>
                  <a:srgbClr val="7030A0"/>
                </a:solidFill>
                <a:highlight>
                  <a:srgbClr val="FFFF00"/>
                </a:highlight>
                <a:cs typeface="Arial"/>
                <a:sym typeface="Arial"/>
              </a:rPr>
              <a:t>thể</a:t>
            </a:r>
            <a:r>
              <a:rPr lang="en-US" sz="2667" b="1" i="1" kern="0" dirty="0">
                <a:solidFill>
                  <a:srgbClr val="7030A0"/>
                </a:solidFill>
                <a:highlight>
                  <a:srgbClr val="FFFF00"/>
                </a:highlight>
                <a:cs typeface="Arial"/>
                <a:sym typeface="Arial"/>
              </a:rPr>
              <a:t> con </a:t>
            </a:r>
            <a:r>
              <a:rPr lang="en-US" sz="2667" b="1" i="1" kern="0" dirty="0" err="1">
                <a:solidFill>
                  <a:srgbClr val="7030A0"/>
                </a:solidFill>
                <a:highlight>
                  <a:srgbClr val="FFFF00"/>
                </a:highlight>
                <a:cs typeface="Arial"/>
                <a:sym typeface="Arial"/>
              </a:rPr>
              <a:t>người</a:t>
            </a:r>
            <a:r>
              <a:rPr lang="en-US" sz="2667" b="1" i="1" kern="0" dirty="0">
                <a:solidFill>
                  <a:srgbClr val="7030A0"/>
                </a:solidFill>
                <a:highlight>
                  <a:srgbClr val="FFFF00"/>
                </a:highlight>
                <a:cs typeface="Arial"/>
                <a:sym typeface="Arial"/>
              </a:rPr>
              <a:t> </a:t>
            </a:r>
            <a:r>
              <a:rPr lang="en-US" sz="2667" b="1" i="1" kern="0" dirty="0" err="1">
                <a:solidFill>
                  <a:srgbClr val="7030A0"/>
                </a:solidFill>
                <a:highlight>
                  <a:srgbClr val="FFFF00"/>
                </a:highlight>
                <a:cs typeface="Arial"/>
                <a:sym typeface="Arial"/>
              </a:rPr>
              <a:t>được</a:t>
            </a:r>
            <a:r>
              <a:rPr lang="en-US" sz="2667" b="1" i="1" kern="0" dirty="0">
                <a:solidFill>
                  <a:srgbClr val="7030A0"/>
                </a:solidFill>
                <a:highlight>
                  <a:srgbClr val="FFFF00"/>
                </a:highlight>
                <a:cs typeface="Arial"/>
                <a:sym typeface="Arial"/>
              </a:rPr>
              <a:t> </a:t>
            </a:r>
            <a:r>
              <a:rPr lang="en-US" sz="2667" b="1" i="1" kern="0" dirty="0" err="1">
                <a:solidFill>
                  <a:srgbClr val="7030A0"/>
                </a:solidFill>
                <a:highlight>
                  <a:srgbClr val="FFFF00"/>
                </a:highlight>
                <a:cs typeface="Arial"/>
                <a:sym typeface="Arial"/>
              </a:rPr>
              <a:t>tạo</a:t>
            </a:r>
            <a:r>
              <a:rPr lang="en-US" sz="2667" b="1" i="1" kern="0" dirty="0">
                <a:solidFill>
                  <a:srgbClr val="7030A0"/>
                </a:solidFill>
                <a:highlight>
                  <a:srgbClr val="FFFF00"/>
                </a:highlight>
                <a:cs typeface="Arial"/>
                <a:sym typeface="Arial"/>
              </a:rPr>
              <a:t> </a:t>
            </a:r>
            <a:r>
              <a:rPr lang="en-US" sz="2667" b="1" i="1" kern="0" dirty="0" err="1">
                <a:solidFill>
                  <a:srgbClr val="7030A0"/>
                </a:solidFill>
                <a:highlight>
                  <a:srgbClr val="FFFF00"/>
                </a:highlight>
                <a:cs typeface="Arial"/>
                <a:sym typeface="Arial"/>
              </a:rPr>
              <a:t>nên</a:t>
            </a:r>
            <a:r>
              <a:rPr lang="en-US" sz="2667" b="1" i="1" kern="0" dirty="0">
                <a:solidFill>
                  <a:srgbClr val="7030A0"/>
                </a:solidFill>
                <a:highlight>
                  <a:srgbClr val="FFFF00"/>
                </a:highlight>
                <a:cs typeface="Arial"/>
                <a:sym typeface="Arial"/>
              </a:rPr>
              <a:t> </a:t>
            </a:r>
            <a:r>
              <a:rPr lang="en-US" sz="2667" b="1" i="1" kern="0" dirty="0" err="1">
                <a:solidFill>
                  <a:srgbClr val="7030A0"/>
                </a:solidFill>
                <a:highlight>
                  <a:srgbClr val="FFFF00"/>
                </a:highlight>
                <a:cs typeface="Arial"/>
                <a:sym typeface="Arial"/>
              </a:rPr>
              <a:t>chủ</a:t>
            </a:r>
            <a:r>
              <a:rPr lang="en-US" sz="2667" b="1" i="1" kern="0" dirty="0">
                <a:solidFill>
                  <a:srgbClr val="7030A0"/>
                </a:solidFill>
                <a:highlight>
                  <a:srgbClr val="FFFF00"/>
                </a:highlight>
                <a:cs typeface="Arial"/>
                <a:sym typeface="Arial"/>
              </a:rPr>
              <a:t> </a:t>
            </a:r>
            <a:r>
              <a:rPr lang="en-US" sz="2667" b="1" i="1" kern="0" dirty="0" err="1">
                <a:solidFill>
                  <a:srgbClr val="7030A0"/>
                </a:solidFill>
                <a:highlight>
                  <a:srgbClr val="FFFF00"/>
                </a:highlight>
                <a:cs typeface="Arial"/>
                <a:sym typeface="Arial"/>
              </a:rPr>
              <a:t>yếu</a:t>
            </a:r>
            <a:r>
              <a:rPr lang="en-US" sz="2667" b="1" i="1" kern="0" dirty="0">
                <a:solidFill>
                  <a:srgbClr val="7030A0"/>
                </a:solidFill>
                <a:highlight>
                  <a:srgbClr val="FFFF00"/>
                </a:highlight>
                <a:cs typeface="Arial"/>
                <a:sym typeface="Arial"/>
              </a:rPr>
              <a:t> </a:t>
            </a:r>
            <a:r>
              <a:rPr lang="en-US" sz="2667" b="1" i="1" kern="0" dirty="0" err="1">
                <a:solidFill>
                  <a:srgbClr val="7030A0"/>
                </a:solidFill>
                <a:highlight>
                  <a:srgbClr val="FFFF00"/>
                </a:highlight>
                <a:cs typeface="Arial"/>
                <a:sym typeface="Arial"/>
              </a:rPr>
              <a:t>từ</a:t>
            </a:r>
            <a:r>
              <a:rPr lang="en-US" sz="2667" b="1" i="1" kern="0" dirty="0">
                <a:solidFill>
                  <a:srgbClr val="7030A0"/>
                </a:solidFill>
                <a:highlight>
                  <a:srgbClr val="FFFF00"/>
                </a:highlight>
                <a:cs typeface="Arial"/>
                <a:sym typeface="Arial"/>
              </a:rPr>
              <a:t> </a:t>
            </a:r>
            <a:r>
              <a:rPr lang="en-US" sz="2667" b="1" i="1" kern="0" dirty="0" err="1">
                <a:solidFill>
                  <a:srgbClr val="7030A0"/>
                </a:solidFill>
                <a:highlight>
                  <a:srgbClr val="FFFF00"/>
                </a:highlight>
                <a:cs typeface="Arial"/>
                <a:sym typeface="Arial"/>
              </a:rPr>
              <a:t>những</a:t>
            </a:r>
            <a:r>
              <a:rPr lang="en-US" sz="2667" b="1" i="1" kern="0" dirty="0">
                <a:solidFill>
                  <a:srgbClr val="7030A0"/>
                </a:solidFill>
                <a:highlight>
                  <a:srgbClr val="FFFF00"/>
                </a:highlight>
                <a:cs typeface="Arial"/>
                <a:sym typeface="Arial"/>
              </a:rPr>
              <a:t> </a:t>
            </a:r>
            <a:r>
              <a:rPr lang="en-US" sz="2667" b="1" i="1" kern="0" dirty="0" err="1">
                <a:solidFill>
                  <a:srgbClr val="7030A0"/>
                </a:solidFill>
                <a:highlight>
                  <a:srgbClr val="FFFF00"/>
                </a:highlight>
                <a:cs typeface="Arial"/>
                <a:sym typeface="Arial"/>
              </a:rPr>
              <a:t>nguyên</a:t>
            </a:r>
            <a:r>
              <a:rPr lang="en-US" sz="2667" b="1" i="1" kern="0" dirty="0">
                <a:solidFill>
                  <a:srgbClr val="7030A0"/>
                </a:solidFill>
                <a:highlight>
                  <a:srgbClr val="FFFF00"/>
                </a:highlight>
                <a:cs typeface="Arial"/>
                <a:sym typeface="Arial"/>
              </a:rPr>
              <a:t> </a:t>
            </a:r>
            <a:r>
              <a:rPr lang="en-US" sz="2667" b="1" i="1" kern="0" dirty="0" err="1">
                <a:solidFill>
                  <a:srgbClr val="7030A0"/>
                </a:solidFill>
                <a:highlight>
                  <a:srgbClr val="FFFF00"/>
                </a:highlight>
                <a:cs typeface="Arial"/>
                <a:sym typeface="Arial"/>
              </a:rPr>
              <a:t>tố</a:t>
            </a:r>
            <a:r>
              <a:rPr lang="en-US" sz="2667" b="1" i="1" kern="0" dirty="0">
                <a:solidFill>
                  <a:srgbClr val="7030A0"/>
                </a:solidFill>
                <a:highlight>
                  <a:srgbClr val="FFFF00"/>
                </a:highlight>
                <a:cs typeface="Arial"/>
                <a:sym typeface="Arial"/>
              </a:rPr>
              <a:t> </a:t>
            </a:r>
            <a:r>
              <a:rPr lang="en-US" sz="2667" b="1" i="1" kern="0" dirty="0" err="1">
                <a:solidFill>
                  <a:srgbClr val="7030A0"/>
                </a:solidFill>
                <a:highlight>
                  <a:srgbClr val="FFFF00"/>
                </a:highlight>
                <a:cs typeface="Arial"/>
                <a:sym typeface="Arial"/>
              </a:rPr>
              <a:t>nào</a:t>
            </a:r>
            <a:r>
              <a:rPr lang="en-US" sz="2667" b="1" i="1" kern="0" dirty="0">
                <a:solidFill>
                  <a:srgbClr val="7030A0"/>
                </a:solidFill>
                <a:highlight>
                  <a:srgbClr val="FFFF00"/>
                </a:highlight>
                <a:cs typeface="Arial"/>
                <a:sym typeface="Arial"/>
              </a:rPr>
              <a:t>?</a:t>
            </a:r>
            <a:endParaRPr lang="vi-VN" sz="2667" b="1" i="1" kern="0" dirty="0">
              <a:solidFill>
                <a:srgbClr val="7030A0"/>
              </a:solidFill>
              <a:highlight>
                <a:srgbClr val="FFFF00"/>
              </a:highlight>
              <a:cs typeface="Arial"/>
              <a:sym typeface="Arial"/>
            </a:endParaRPr>
          </a:p>
        </p:txBody>
      </p:sp>
    </p:spTree>
    <p:extLst>
      <p:ext uri="{BB962C8B-B14F-4D97-AF65-F5344CB8AC3E}">
        <p14:creationId xmlns:p14="http://schemas.microsoft.com/office/powerpoint/2010/main" val="4214930384"/>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707160236"/>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707160236"/>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707160236"/>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707160236"/>
  <p:tag name="MH_LIBRARY" val="GRAPHIC"/>
  <p:tag name="MH_TYPE" val="SubTitle"/>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440</TotalTime>
  <Words>2138</Words>
  <Application>Microsoft Office PowerPoint</Application>
  <PresentationFormat>Widescreen</PresentationFormat>
  <Paragraphs>351</Paragraphs>
  <Slides>39</Slides>
  <Notes>16</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Arial</vt:lpstr>
      <vt:lpstr>Calibri</vt:lpstr>
      <vt:lpstr>Calibri Light</vt:lpstr>
      <vt:lpstr>Indie Flower</vt:lpstr>
      <vt:lpstr>Montserrat</vt:lpstr>
      <vt:lpstr>Open Sans Extrabold</vt:lpstr>
      <vt:lpstr>Times New Roman</vt:lpstr>
      <vt:lpstr>UVN Saigon</vt:lpstr>
      <vt:lpstr>Office Theme</vt:lpstr>
      <vt:lpstr>BÀI 2</vt:lpstr>
      <vt:lpstr>I. Nguyên tố hóa học là gì? </vt:lpstr>
      <vt:lpstr>PowerPoint Presentation</vt:lpstr>
      <vt:lpstr>PowerPoint Presentation</vt:lpstr>
      <vt:lpstr>Các nguyên tử cùng loại (thuộc cùng 1 nguyên tố) có đặc điểm gì giống nhau?</vt:lpstr>
      <vt:lpstr>PowerPoint Presentation</vt:lpstr>
      <vt:lpstr>PowerPoint Presentation</vt:lpstr>
      <vt:lpstr>PowerPoint Presentation</vt:lpstr>
      <vt:lpstr>PowerPoint Presentation</vt:lpstr>
      <vt:lpstr>PowerPoint Presentation</vt:lpstr>
      <vt:lpstr>II. Tên gọi và kí hiệu của nguyên tố hóa học</vt:lpstr>
      <vt:lpstr>2. Kí hiệu hóa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Về nhà </vt:lpstr>
      <vt:lpstr>PowerPoint Presentation</vt:lpstr>
      <vt:lpstr>Hydrogen: Ông tổ của các nguyên tố hóa học </vt:lpstr>
      <vt:lpstr>Oxygen: nguyên tố có nhiều nhất trong vỏ Trái Đất </vt:lpstr>
      <vt:lpstr>EM CÓ BIẾT </vt:lpstr>
      <vt:lpstr>Nguyên tố có ít nhất trên Trái Đất: Astatine </vt:lpstr>
      <vt:lpstr>Nguyên tố đắt nhất: Califomium (Cf)</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Ngọc Châu Vân</dc:creator>
  <cp:lastModifiedBy>Trâm Ngọc</cp:lastModifiedBy>
  <cp:revision>17</cp:revision>
  <dcterms:created xsi:type="dcterms:W3CDTF">2022-08-21T02:06:34Z</dcterms:created>
  <dcterms:modified xsi:type="dcterms:W3CDTF">2023-10-05T13:39:45Z</dcterms:modified>
</cp:coreProperties>
</file>