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Lst>
  <p:sldIdLst>
    <p:sldId id="329" r:id="rId3"/>
    <p:sldId id="330" r:id="rId4"/>
    <p:sldId id="326" r:id="rId5"/>
    <p:sldId id="273" r:id="rId6"/>
    <p:sldId id="279" r:id="rId7"/>
    <p:sldId id="291" r:id="rId8"/>
    <p:sldId id="304" r:id="rId9"/>
    <p:sldId id="278" r:id="rId10"/>
    <p:sldId id="317" r:id="rId11"/>
    <p:sldId id="282" r:id="rId12"/>
    <p:sldId id="318" r:id="rId13"/>
    <p:sldId id="319" r:id="rId14"/>
    <p:sldId id="327" r:id="rId15"/>
    <p:sldId id="289" r:id="rId16"/>
    <p:sldId id="292" r:id="rId17"/>
    <p:sldId id="328" r:id="rId18"/>
    <p:sldId id="307" r:id="rId19"/>
    <p:sldId id="321" r:id="rId20"/>
    <p:sldId id="320" r:id="rId21"/>
    <p:sldId id="283" r:id="rId22"/>
    <p:sldId id="293" r:id="rId23"/>
    <p:sldId id="286" r:id="rId24"/>
    <p:sldId id="308" r:id="rId25"/>
    <p:sldId id="287" r:id="rId26"/>
    <p:sldId id="322" r:id="rId27"/>
    <p:sldId id="312" r:id="rId28"/>
    <p:sldId id="323" r:id="rId29"/>
    <p:sldId id="325" r:id="rId30"/>
    <p:sldId id="324" r:id="rId31"/>
    <p:sldId id="313" r:id="rId32"/>
    <p:sldId id="262" r:id="rId33"/>
    <p:sldId id="294" r:id="rId34"/>
    <p:sldId id="296" r:id="rId35"/>
    <p:sldId id="298" r:id="rId36"/>
    <p:sldId id="268" r:id="rId37"/>
    <p:sldId id="314" r:id="rId38"/>
    <p:sldId id="306" r:id="rId39"/>
    <p:sldId id="300" r:id="rId40"/>
    <p:sldId id="301" r:id="rId41"/>
    <p:sldId id="31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15A44-9913-4A8D-AB57-DA9718D27DC2}" v="1092" dt="2022-09-02T01:00:37.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2" autoAdjust="0"/>
    <p:restoredTop sz="94681"/>
  </p:normalViewPr>
  <p:slideViewPr>
    <p:cSldViewPr snapToGrid="0" snapToObjects="1">
      <p:cViewPr varScale="1">
        <p:scale>
          <a:sx n="86" d="100"/>
          <a:sy n="86" d="100"/>
        </p:scale>
        <p:origin x="44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ọc Châu Vân" userId="b2ed3cf4-f6ba-42d2-8ede-9bc49d035017" providerId="ADAL" clId="{0F4D8637-4C20-4EC3-A17D-8BC13C3058E4}"/>
    <pc:docChg chg="undo custSel addSld delSld modSld delMainMaster">
      <pc:chgData name="Ngọc Châu Vân" userId="b2ed3cf4-f6ba-42d2-8ede-9bc49d035017" providerId="ADAL" clId="{0F4D8637-4C20-4EC3-A17D-8BC13C3058E4}" dt="2022-08-14T15:34:23.400" v="16778" actId="207"/>
      <pc:docMkLst>
        <pc:docMk/>
      </pc:docMkLst>
      <pc:sldChg chg="del">
        <pc:chgData name="Ngọc Châu Vân" userId="b2ed3cf4-f6ba-42d2-8ede-9bc49d035017" providerId="ADAL" clId="{0F4D8637-4C20-4EC3-A17D-8BC13C3058E4}" dt="2022-07-15T12:28:55.896" v="853" actId="2696"/>
        <pc:sldMkLst>
          <pc:docMk/>
          <pc:sldMk cId="0" sldId="256"/>
        </pc:sldMkLst>
      </pc:sldChg>
      <pc:sldChg chg="modSp add del">
        <pc:chgData name="Ngọc Châu Vân" userId="b2ed3cf4-f6ba-42d2-8ede-9bc49d035017" providerId="ADAL" clId="{0F4D8637-4C20-4EC3-A17D-8BC13C3058E4}" dt="2022-07-15T12:46:38.312" v="1631" actId="47"/>
        <pc:sldMkLst>
          <pc:docMk/>
          <pc:sldMk cId="2900732132" sldId="256"/>
        </pc:sldMkLst>
        <pc:picChg chg="mod">
          <ac:chgData name="Ngọc Châu Vân" userId="b2ed3cf4-f6ba-42d2-8ede-9bc49d035017" providerId="ADAL" clId="{0F4D8637-4C20-4EC3-A17D-8BC13C3058E4}" dt="2022-07-15T12:40:18.200" v="975" actId="14100"/>
          <ac:picMkLst>
            <pc:docMk/>
            <pc:sldMk cId="2900732132" sldId="256"/>
            <ac:picMk id="2056" creationId="{4377D759-8504-4464-AB6A-C40DAF776970}"/>
          </ac:picMkLst>
        </pc:picChg>
      </pc:sldChg>
      <pc:sldChg chg="modSp">
        <pc:chgData name="Ngọc Châu Vân" userId="b2ed3cf4-f6ba-42d2-8ede-9bc49d035017" providerId="ADAL" clId="{0F4D8637-4C20-4EC3-A17D-8BC13C3058E4}" dt="2022-07-15T15:18:51.503" v="3561"/>
        <pc:sldMkLst>
          <pc:docMk/>
          <pc:sldMk cId="2421849508" sldId="261"/>
        </pc:sldMkLst>
        <pc:picChg chg="mod">
          <ac:chgData name="Ngọc Châu Vân" userId="b2ed3cf4-f6ba-42d2-8ede-9bc49d035017" providerId="ADAL" clId="{0F4D8637-4C20-4EC3-A17D-8BC13C3058E4}" dt="2022-07-15T15:18:51.503" v="3561"/>
          <ac:picMkLst>
            <pc:docMk/>
            <pc:sldMk cId="2421849508" sldId="261"/>
            <ac:picMk id="5" creationId="{0323C80D-65EC-CD49-93D8-9D806FD5C6E2}"/>
          </ac:picMkLst>
        </pc:picChg>
      </pc:sldChg>
      <pc:sldChg chg="modSp mod modAnim">
        <pc:chgData name="Ngọc Châu Vân" userId="b2ed3cf4-f6ba-42d2-8ede-9bc49d035017" providerId="ADAL" clId="{0F4D8637-4C20-4EC3-A17D-8BC13C3058E4}" dt="2022-08-14T15:34:23.400" v="16778" actId="207"/>
        <pc:sldMkLst>
          <pc:docMk/>
          <pc:sldMk cId="492328451" sldId="262"/>
        </pc:sldMkLst>
        <pc:spChg chg="mod">
          <ac:chgData name="Ngọc Châu Vân" userId="b2ed3cf4-f6ba-42d2-8ede-9bc49d035017" providerId="ADAL" clId="{0F4D8637-4C20-4EC3-A17D-8BC13C3058E4}" dt="2022-08-14T15:34:23.400" v="16778" actId="207"/>
          <ac:spMkLst>
            <pc:docMk/>
            <pc:sldMk cId="492328451" sldId="262"/>
            <ac:spMk id="2" creationId="{BE6CD303-FCF1-BF43-8C25-BD138D411FC6}"/>
          </ac:spMkLst>
        </pc:spChg>
        <pc:spChg chg="mod">
          <ac:chgData name="Ngọc Châu Vân" userId="b2ed3cf4-f6ba-42d2-8ede-9bc49d035017" providerId="ADAL" clId="{0F4D8637-4C20-4EC3-A17D-8BC13C3058E4}" dt="2022-08-14T15:24:15.052" v="16766" actId="207"/>
          <ac:spMkLst>
            <pc:docMk/>
            <pc:sldMk cId="492328451" sldId="262"/>
            <ac:spMk id="3" creationId="{957EF06C-2B61-AA4F-9510-E84C075699F4}"/>
          </ac:spMkLst>
        </pc:spChg>
      </pc:sldChg>
      <pc:sldChg chg="modSp del">
        <pc:chgData name="Ngọc Châu Vân" userId="b2ed3cf4-f6ba-42d2-8ede-9bc49d035017" providerId="ADAL" clId="{0F4D8637-4C20-4EC3-A17D-8BC13C3058E4}" dt="2022-07-17T09:29:36.545" v="8342" actId="2696"/>
        <pc:sldMkLst>
          <pc:docMk/>
          <pc:sldMk cId="327929506" sldId="263"/>
        </pc:sldMkLst>
        <pc:spChg chg="mod">
          <ac:chgData name="Ngọc Châu Vân" userId="b2ed3cf4-f6ba-42d2-8ede-9bc49d035017" providerId="ADAL" clId="{0F4D8637-4C20-4EC3-A17D-8BC13C3058E4}" dt="2022-07-15T15:18:53.879" v="3567"/>
          <ac:spMkLst>
            <pc:docMk/>
            <pc:sldMk cId="327929506" sldId="263"/>
            <ac:spMk id="2" creationId="{D5326677-D76D-B94E-AE5B-E4996AEFDB77}"/>
          </ac:spMkLst>
        </pc:spChg>
      </pc:sldChg>
      <pc:sldChg chg="modSp mod">
        <pc:chgData name="Ngọc Châu Vân" userId="b2ed3cf4-f6ba-42d2-8ede-9bc49d035017" providerId="ADAL" clId="{0F4D8637-4C20-4EC3-A17D-8BC13C3058E4}" dt="2022-08-14T15:24:55.112" v="16769" actId="207"/>
        <pc:sldMkLst>
          <pc:docMk/>
          <pc:sldMk cId="701115177" sldId="263"/>
        </pc:sldMkLst>
        <pc:spChg chg="mod">
          <ac:chgData name="Ngọc Châu Vân" userId="b2ed3cf4-f6ba-42d2-8ede-9bc49d035017" providerId="ADAL" clId="{0F4D8637-4C20-4EC3-A17D-8BC13C3058E4}" dt="2022-08-14T15:24:55.112" v="16769" actId="207"/>
          <ac:spMkLst>
            <pc:docMk/>
            <pc:sldMk cId="701115177" sldId="263"/>
            <ac:spMk id="7" creationId="{5A07FAFB-9CA4-4A46-BEE6-91DD7148CA80}"/>
          </ac:spMkLst>
        </pc:spChg>
      </pc:sldChg>
      <pc:sldChg chg="modSp add mod">
        <pc:chgData name="Ngọc Châu Vân" userId="b2ed3cf4-f6ba-42d2-8ede-9bc49d035017" providerId="ADAL" clId="{0F4D8637-4C20-4EC3-A17D-8BC13C3058E4}" dt="2022-07-21T23:50:57.858" v="9020"/>
        <pc:sldMkLst>
          <pc:docMk/>
          <pc:sldMk cId="923571392" sldId="263"/>
        </pc:sldMkLst>
        <pc:spChg chg="mod">
          <ac:chgData name="Ngọc Châu Vân" userId="b2ed3cf4-f6ba-42d2-8ede-9bc49d035017" providerId="ADAL" clId="{0F4D8637-4C20-4EC3-A17D-8BC13C3058E4}" dt="2022-07-21T23:50:57.858" v="9020"/>
          <ac:spMkLst>
            <pc:docMk/>
            <pc:sldMk cId="923571392" sldId="263"/>
            <ac:spMk id="2" creationId="{D5326677-D76D-B94E-AE5B-E4996AEFDB77}"/>
          </ac:spMkLst>
        </pc:spChg>
        <pc:spChg chg="mod">
          <ac:chgData name="Ngọc Châu Vân" userId="b2ed3cf4-f6ba-42d2-8ede-9bc49d035017" providerId="ADAL" clId="{0F4D8637-4C20-4EC3-A17D-8BC13C3058E4}" dt="2022-07-17T09:30:01.629" v="8368" actId="113"/>
          <ac:spMkLst>
            <pc:docMk/>
            <pc:sldMk cId="923571392" sldId="263"/>
            <ac:spMk id="7" creationId="{5A07FAFB-9CA4-4A46-BEE6-91DD7148CA80}"/>
          </ac:spMkLst>
        </pc:spChg>
      </pc:sldChg>
      <pc:sldChg chg="addSp delSp modSp add mod">
        <pc:chgData name="Ngọc Châu Vân" userId="b2ed3cf4-f6ba-42d2-8ede-9bc49d035017" providerId="ADAL" clId="{0F4D8637-4C20-4EC3-A17D-8BC13C3058E4}" dt="2022-07-22T00:31:25.637" v="11600" actId="20577"/>
        <pc:sldMkLst>
          <pc:docMk/>
          <pc:sldMk cId="1218393771" sldId="264"/>
        </pc:sldMkLst>
        <pc:spChg chg="mod">
          <ac:chgData name="Ngọc Châu Vân" userId="b2ed3cf4-f6ba-42d2-8ede-9bc49d035017" providerId="ADAL" clId="{0F4D8637-4C20-4EC3-A17D-8BC13C3058E4}" dt="2022-07-17T09:25:41.345" v="8254" actId="1036"/>
          <ac:spMkLst>
            <pc:docMk/>
            <pc:sldMk cId="1218393771" sldId="264"/>
            <ac:spMk id="6" creationId="{1F9E8DAE-D255-4989-A44B-1BB3B39FE190}"/>
          </ac:spMkLst>
        </pc:spChg>
        <pc:spChg chg="add mod">
          <ac:chgData name="Ngọc Châu Vân" userId="b2ed3cf4-f6ba-42d2-8ede-9bc49d035017" providerId="ADAL" clId="{0F4D8637-4C20-4EC3-A17D-8BC13C3058E4}" dt="2022-07-22T00:29:26.826" v="11426" actId="207"/>
          <ac:spMkLst>
            <pc:docMk/>
            <pc:sldMk cId="1218393771" sldId="264"/>
            <ac:spMk id="9" creationId="{D506828E-F9B2-7E3A-D40F-E485B04C3983}"/>
          </ac:spMkLst>
        </pc:spChg>
        <pc:spChg chg="add mod">
          <ac:chgData name="Ngọc Châu Vân" userId="b2ed3cf4-f6ba-42d2-8ede-9bc49d035017" providerId="ADAL" clId="{0F4D8637-4C20-4EC3-A17D-8BC13C3058E4}" dt="2022-07-22T00:30:00.368" v="11460" actId="207"/>
          <ac:spMkLst>
            <pc:docMk/>
            <pc:sldMk cId="1218393771" sldId="264"/>
            <ac:spMk id="11" creationId="{8FE6965F-0EB0-741F-1063-D1DDA41BC5CE}"/>
          </ac:spMkLst>
        </pc:spChg>
        <pc:spChg chg="add mod">
          <ac:chgData name="Ngọc Châu Vân" userId="b2ed3cf4-f6ba-42d2-8ede-9bc49d035017" providerId="ADAL" clId="{0F4D8637-4C20-4EC3-A17D-8BC13C3058E4}" dt="2022-07-22T00:31:04.903" v="11483" actId="14100"/>
          <ac:spMkLst>
            <pc:docMk/>
            <pc:sldMk cId="1218393771" sldId="264"/>
            <ac:spMk id="13" creationId="{DA1F3B61-0869-6DB1-296B-0020414E4BBC}"/>
          </ac:spMkLst>
        </pc:spChg>
        <pc:spChg chg="add mod">
          <ac:chgData name="Ngọc Châu Vân" userId="b2ed3cf4-f6ba-42d2-8ede-9bc49d035017" providerId="ADAL" clId="{0F4D8637-4C20-4EC3-A17D-8BC13C3058E4}" dt="2022-07-22T00:31:25.637" v="11600" actId="20577"/>
          <ac:spMkLst>
            <pc:docMk/>
            <pc:sldMk cId="1218393771" sldId="264"/>
            <ac:spMk id="16" creationId="{F18CCF2B-3907-119C-7C1C-12C6AAE48877}"/>
          </ac:spMkLst>
        </pc:spChg>
        <pc:picChg chg="mod">
          <ac:chgData name="Ngọc Châu Vân" userId="b2ed3cf4-f6ba-42d2-8ede-9bc49d035017" providerId="ADAL" clId="{0F4D8637-4C20-4EC3-A17D-8BC13C3058E4}" dt="2022-07-17T09:25:43.928" v="8255" actId="1076"/>
          <ac:picMkLst>
            <pc:docMk/>
            <pc:sldMk cId="1218393771" sldId="264"/>
            <ac:picMk id="10" creationId="{CEE52CC1-E109-D24F-8A98-B2AE5489E200}"/>
          </ac:picMkLst>
        </pc:picChg>
        <pc:inkChg chg="add">
          <ac:chgData name="Ngọc Châu Vân" userId="b2ed3cf4-f6ba-42d2-8ede-9bc49d035017" providerId="ADAL" clId="{0F4D8637-4C20-4EC3-A17D-8BC13C3058E4}" dt="2022-07-15T13:16:06.774" v="2882" actId="9405"/>
          <ac:inkMkLst>
            <pc:docMk/>
            <pc:sldMk cId="1218393771" sldId="264"/>
            <ac:inkMk id="2" creationId="{B5D51D34-5028-36F3-FF67-61E6A983174B}"/>
          </ac:inkMkLst>
        </pc:inkChg>
        <pc:inkChg chg="add">
          <ac:chgData name="Ngọc Châu Vân" userId="b2ed3cf4-f6ba-42d2-8ede-9bc49d035017" providerId="ADAL" clId="{0F4D8637-4C20-4EC3-A17D-8BC13C3058E4}" dt="2022-07-15T13:16:09.531" v="2883" actId="9405"/>
          <ac:inkMkLst>
            <pc:docMk/>
            <pc:sldMk cId="1218393771" sldId="264"/>
            <ac:inkMk id="3" creationId="{D03742A6-2316-7559-7A25-AFB04279A786}"/>
          </ac:inkMkLst>
        </pc:inkChg>
        <pc:inkChg chg="add del">
          <ac:chgData name="Ngọc Châu Vân" userId="b2ed3cf4-f6ba-42d2-8ede-9bc49d035017" providerId="ADAL" clId="{0F4D8637-4C20-4EC3-A17D-8BC13C3058E4}" dt="2022-07-15T13:16:16.240" v="2885" actId="9405"/>
          <ac:inkMkLst>
            <pc:docMk/>
            <pc:sldMk cId="1218393771" sldId="264"/>
            <ac:inkMk id="4" creationId="{3036C02D-7FAD-533B-1D8F-482FE2A94D75}"/>
          </ac:inkMkLst>
        </pc:inkChg>
        <pc:inkChg chg="add del">
          <ac:chgData name="Ngọc Châu Vân" userId="b2ed3cf4-f6ba-42d2-8ede-9bc49d035017" providerId="ADAL" clId="{0F4D8637-4C20-4EC3-A17D-8BC13C3058E4}" dt="2022-07-22T00:28:52.183" v="11421" actId="478"/>
          <ac:inkMkLst>
            <pc:docMk/>
            <pc:sldMk cId="1218393771" sldId="264"/>
            <ac:inkMk id="4" creationId="{A00E9ED0-7E61-C037-BDA8-A63D494FD1AC}"/>
          </ac:inkMkLst>
        </pc:inkChg>
        <pc:inkChg chg="add mod">
          <ac:chgData name="Ngọc Châu Vân" userId="b2ed3cf4-f6ba-42d2-8ede-9bc49d035017" providerId="ADAL" clId="{0F4D8637-4C20-4EC3-A17D-8BC13C3058E4}" dt="2022-07-22T00:28:40.738" v="11387" actId="1037"/>
          <ac:inkMkLst>
            <pc:docMk/>
            <pc:sldMk cId="1218393771" sldId="264"/>
            <ac:inkMk id="5" creationId="{FB88D719-0399-E5AC-EFE4-59DEF1DABE8E}"/>
          </ac:inkMkLst>
        </pc:inkChg>
        <pc:inkChg chg="add">
          <ac:chgData name="Ngọc Châu Vân" userId="b2ed3cf4-f6ba-42d2-8ede-9bc49d035017" providerId="ADAL" clId="{0F4D8637-4C20-4EC3-A17D-8BC13C3058E4}" dt="2022-07-15T13:16:44.810" v="2887" actId="9405"/>
          <ac:inkMkLst>
            <pc:docMk/>
            <pc:sldMk cId="1218393771" sldId="264"/>
            <ac:inkMk id="7" creationId="{6A91DFFB-B25F-2346-ACE1-7A0277F5E520}"/>
          </ac:inkMkLst>
        </pc:inkChg>
        <pc:inkChg chg="add">
          <ac:chgData name="Ngọc Châu Vân" userId="b2ed3cf4-f6ba-42d2-8ede-9bc49d035017" providerId="ADAL" clId="{0F4D8637-4C20-4EC3-A17D-8BC13C3058E4}" dt="2022-07-15T13:16:53.940" v="2888" actId="9405"/>
          <ac:inkMkLst>
            <pc:docMk/>
            <pc:sldMk cId="1218393771" sldId="264"/>
            <ac:inkMk id="8" creationId="{2737AB6B-C62C-3BBC-0382-275951D1E4FB}"/>
          </ac:inkMkLst>
        </pc:inkChg>
        <pc:inkChg chg="add">
          <ac:chgData name="Ngọc Châu Vân" userId="b2ed3cf4-f6ba-42d2-8ede-9bc49d035017" providerId="ADAL" clId="{0F4D8637-4C20-4EC3-A17D-8BC13C3058E4}" dt="2022-07-15T15:10:25.133" v="3348" actId="9405"/>
          <ac:inkMkLst>
            <pc:docMk/>
            <pc:sldMk cId="1218393771" sldId="264"/>
            <ac:inkMk id="12" creationId="{A02988BB-EC53-F2CF-6587-DBEB07395E79}"/>
          </ac:inkMkLst>
        </pc:inkChg>
        <pc:inkChg chg="add del">
          <ac:chgData name="Ngọc Châu Vân" userId="b2ed3cf4-f6ba-42d2-8ede-9bc49d035017" providerId="ADAL" clId="{0F4D8637-4C20-4EC3-A17D-8BC13C3058E4}" dt="2022-07-17T09:26:36.229" v="8310" actId="9405"/>
          <ac:inkMkLst>
            <pc:docMk/>
            <pc:sldMk cId="1218393771" sldId="264"/>
            <ac:inkMk id="13" creationId="{C343419A-A0DB-4777-F69A-7CF1A33EC8ED}"/>
          </ac:inkMkLst>
        </pc:inkChg>
        <pc:inkChg chg="add">
          <ac:chgData name="Ngọc Châu Vân" userId="b2ed3cf4-f6ba-42d2-8ede-9bc49d035017" providerId="ADAL" clId="{0F4D8637-4C20-4EC3-A17D-8BC13C3058E4}" dt="2022-07-17T09:26:38.845" v="8311" actId="9405"/>
          <ac:inkMkLst>
            <pc:docMk/>
            <pc:sldMk cId="1218393771" sldId="264"/>
            <ac:inkMk id="14" creationId="{73A45D99-9EB6-F4A1-20FF-44DDA68B7F0B}"/>
          </ac:inkMkLst>
        </pc:inkChg>
        <pc:inkChg chg="add del">
          <ac:chgData name="Ngọc Châu Vân" userId="b2ed3cf4-f6ba-42d2-8ede-9bc49d035017" providerId="ADAL" clId="{0F4D8637-4C20-4EC3-A17D-8BC13C3058E4}" dt="2022-07-17T09:26:44.584" v="8313" actId="9405"/>
          <ac:inkMkLst>
            <pc:docMk/>
            <pc:sldMk cId="1218393771" sldId="264"/>
            <ac:inkMk id="15" creationId="{B99A5696-FD65-32A8-7471-F5C452022539}"/>
          </ac:inkMkLst>
        </pc:inkChg>
        <pc:inkChg chg="add del">
          <ac:chgData name="Ngọc Châu Vân" userId="b2ed3cf4-f6ba-42d2-8ede-9bc49d035017" providerId="ADAL" clId="{0F4D8637-4C20-4EC3-A17D-8BC13C3058E4}" dt="2022-07-17T09:26:51.482" v="8317" actId="9405"/>
          <ac:inkMkLst>
            <pc:docMk/>
            <pc:sldMk cId="1218393771" sldId="264"/>
            <ac:inkMk id="16" creationId="{E3F87294-4079-CD28-E914-79FBA75175C1}"/>
          </ac:inkMkLst>
        </pc:inkChg>
        <pc:inkChg chg="add del">
          <ac:chgData name="Ngọc Châu Vân" userId="b2ed3cf4-f6ba-42d2-8ede-9bc49d035017" providerId="ADAL" clId="{0F4D8637-4C20-4EC3-A17D-8BC13C3058E4}" dt="2022-07-17T09:26:49.477" v="8316" actId="9405"/>
          <ac:inkMkLst>
            <pc:docMk/>
            <pc:sldMk cId="1218393771" sldId="264"/>
            <ac:inkMk id="17" creationId="{A92E4BC1-F97A-4095-71D7-89956B72F4B8}"/>
          </ac:inkMkLst>
        </pc:inkChg>
        <pc:inkChg chg="add">
          <ac:chgData name="Ngọc Châu Vân" userId="b2ed3cf4-f6ba-42d2-8ede-9bc49d035017" providerId="ADAL" clId="{0F4D8637-4C20-4EC3-A17D-8BC13C3058E4}" dt="2022-07-17T09:26:53.960" v="8318" actId="9405"/>
          <ac:inkMkLst>
            <pc:docMk/>
            <pc:sldMk cId="1218393771" sldId="264"/>
            <ac:inkMk id="18" creationId="{D6011E4F-1E8F-4CBA-33C7-0F2A41E7063E}"/>
          </ac:inkMkLst>
        </pc:inkChg>
      </pc:sldChg>
      <pc:sldChg chg="del">
        <pc:chgData name="Ngọc Châu Vân" userId="b2ed3cf4-f6ba-42d2-8ede-9bc49d035017" providerId="ADAL" clId="{0F4D8637-4C20-4EC3-A17D-8BC13C3058E4}" dt="2022-07-15T12:29:15.583" v="855" actId="2696"/>
        <pc:sldMkLst>
          <pc:docMk/>
          <pc:sldMk cId="2455073221" sldId="264"/>
        </pc:sldMkLst>
      </pc:sldChg>
      <pc:sldChg chg="modSp">
        <pc:chgData name="Ngọc Châu Vân" userId="b2ed3cf4-f6ba-42d2-8ede-9bc49d035017" providerId="ADAL" clId="{0F4D8637-4C20-4EC3-A17D-8BC13C3058E4}" dt="2022-07-15T15:18:53.879" v="3567"/>
        <pc:sldMkLst>
          <pc:docMk/>
          <pc:sldMk cId="2244871742" sldId="265"/>
        </pc:sldMkLst>
        <pc:spChg chg="mod">
          <ac:chgData name="Ngọc Châu Vân" userId="b2ed3cf4-f6ba-42d2-8ede-9bc49d035017" providerId="ADAL" clId="{0F4D8637-4C20-4EC3-A17D-8BC13C3058E4}" dt="2022-07-15T15:18:53.879" v="3567"/>
          <ac:spMkLst>
            <pc:docMk/>
            <pc:sldMk cId="2244871742" sldId="265"/>
            <ac:spMk id="2" creationId="{AB09E7D7-98E9-0A45-87C2-420CB2FE4F65}"/>
          </ac:spMkLst>
        </pc:spChg>
      </pc:sldChg>
      <pc:sldChg chg="modSp add mod">
        <pc:chgData name="Ngọc Châu Vân" userId="b2ed3cf4-f6ba-42d2-8ede-9bc49d035017" providerId="ADAL" clId="{0F4D8637-4C20-4EC3-A17D-8BC13C3058E4}" dt="2022-07-21T23:50:57.858" v="9020"/>
        <pc:sldMkLst>
          <pc:docMk/>
          <pc:sldMk cId="670842673" sldId="266"/>
        </pc:sldMkLst>
        <pc:spChg chg="mod">
          <ac:chgData name="Ngọc Châu Vân" userId="b2ed3cf4-f6ba-42d2-8ede-9bc49d035017" providerId="ADAL" clId="{0F4D8637-4C20-4EC3-A17D-8BC13C3058E4}" dt="2022-07-21T23:50:57.858" v="9020"/>
          <ac:spMkLst>
            <pc:docMk/>
            <pc:sldMk cId="670842673" sldId="266"/>
            <ac:spMk id="2" creationId="{C0BE0067-E9EB-9240-8249-39458FBDE491}"/>
          </ac:spMkLst>
        </pc:spChg>
      </pc:sldChg>
      <pc:sldChg chg="modSp add del mod">
        <pc:chgData name="Ngọc Châu Vân" userId="b2ed3cf4-f6ba-42d2-8ede-9bc49d035017" providerId="ADAL" clId="{0F4D8637-4C20-4EC3-A17D-8BC13C3058E4}" dt="2022-07-15T03:39:57.111" v="91" actId="2696"/>
        <pc:sldMkLst>
          <pc:docMk/>
          <pc:sldMk cId="1491739447" sldId="266"/>
        </pc:sldMkLst>
        <pc:spChg chg="mod">
          <ac:chgData name="Ngọc Châu Vân" userId="b2ed3cf4-f6ba-42d2-8ede-9bc49d035017" providerId="ADAL" clId="{0F4D8637-4C20-4EC3-A17D-8BC13C3058E4}" dt="2022-07-15T03:38:08.749" v="63" actId="27636"/>
          <ac:spMkLst>
            <pc:docMk/>
            <pc:sldMk cId="1491739447" sldId="266"/>
            <ac:spMk id="2" creationId="{C0BE0067-E9EB-9240-8249-39458FBDE491}"/>
          </ac:spMkLst>
        </pc:spChg>
        <pc:spChg chg="mod">
          <ac:chgData name="Ngọc Châu Vân" userId="b2ed3cf4-f6ba-42d2-8ede-9bc49d035017" providerId="ADAL" clId="{0F4D8637-4C20-4EC3-A17D-8BC13C3058E4}" dt="2022-07-15T03:38:39.380" v="68" actId="14100"/>
          <ac:spMkLst>
            <pc:docMk/>
            <pc:sldMk cId="1491739447" sldId="266"/>
            <ac:spMk id="8" creationId="{9AB217D7-EB4D-8249-864A-4177F2BE07E5}"/>
          </ac:spMkLst>
        </pc:spChg>
        <pc:picChg chg="mod">
          <ac:chgData name="Ngọc Châu Vân" userId="b2ed3cf4-f6ba-42d2-8ede-9bc49d035017" providerId="ADAL" clId="{0F4D8637-4C20-4EC3-A17D-8BC13C3058E4}" dt="2022-07-15T03:38:00.506" v="60" actId="14100"/>
          <ac:picMkLst>
            <pc:docMk/>
            <pc:sldMk cId="1491739447" sldId="266"/>
            <ac:picMk id="5" creationId="{C80A0E36-5FCB-A344-9641-18CE2415C3E8}"/>
          </ac:picMkLst>
        </pc:picChg>
      </pc:sldChg>
      <pc:sldChg chg="modSp add mod">
        <pc:chgData name="Ngọc Châu Vân" userId="b2ed3cf4-f6ba-42d2-8ede-9bc49d035017" providerId="ADAL" clId="{0F4D8637-4C20-4EC3-A17D-8BC13C3058E4}" dt="2022-07-21T23:50:57.858" v="9020"/>
        <pc:sldMkLst>
          <pc:docMk/>
          <pc:sldMk cId="2215129623" sldId="267"/>
        </pc:sldMkLst>
        <pc:spChg chg="mod">
          <ac:chgData name="Ngọc Châu Vân" userId="b2ed3cf4-f6ba-42d2-8ede-9bc49d035017" providerId="ADAL" clId="{0F4D8637-4C20-4EC3-A17D-8BC13C3058E4}" dt="2022-07-21T23:50:57.858" v="9020"/>
          <ac:spMkLst>
            <pc:docMk/>
            <pc:sldMk cId="2215129623" sldId="267"/>
            <ac:spMk id="2" creationId="{C0BE0067-E9EB-9240-8249-39458FBDE491}"/>
          </ac:spMkLst>
        </pc:spChg>
      </pc:sldChg>
      <pc:sldChg chg="modSp add del mod">
        <pc:chgData name="Ngọc Châu Vân" userId="b2ed3cf4-f6ba-42d2-8ede-9bc49d035017" providerId="ADAL" clId="{0F4D8637-4C20-4EC3-A17D-8BC13C3058E4}" dt="2022-07-15T03:39:57.111" v="91" actId="2696"/>
        <pc:sldMkLst>
          <pc:docMk/>
          <pc:sldMk cId="2865920234" sldId="267"/>
        </pc:sldMkLst>
        <pc:spChg chg="mod">
          <ac:chgData name="Ngọc Châu Vân" userId="b2ed3cf4-f6ba-42d2-8ede-9bc49d035017" providerId="ADAL" clId="{0F4D8637-4C20-4EC3-A17D-8BC13C3058E4}" dt="2022-07-15T03:36:38.809" v="57" actId="27636"/>
          <ac:spMkLst>
            <pc:docMk/>
            <pc:sldMk cId="2865920234" sldId="267"/>
            <ac:spMk id="2" creationId="{C0BE0067-E9EB-9240-8249-39458FBDE491}"/>
          </ac:spMkLst>
        </pc:spChg>
        <pc:spChg chg="mod">
          <ac:chgData name="Ngọc Châu Vân" userId="b2ed3cf4-f6ba-42d2-8ede-9bc49d035017" providerId="ADAL" clId="{0F4D8637-4C20-4EC3-A17D-8BC13C3058E4}" dt="2022-07-15T03:36:52.389" v="58" actId="255"/>
          <ac:spMkLst>
            <pc:docMk/>
            <pc:sldMk cId="2865920234" sldId="267"/>
            <ac:spMk id="8" creationId="{9AB217D7-EB4D-8249-864A-4177F2BE07E5}"/>
          </ac:spMkLst>
        </pc:spChg>
        <pc:picChg chg="mod">
          <ac:chgData name="Ngọc Châu Vân" userId="b2ed3cf4-f6ba-42d2-8ede-9bc49d035017" providerId="ADAL" clId="{0F4D8637-4C20-4EC3-A17D-8BC13C3058E4}" dt="2022-07-15T03:36:27.381" v="54" actId="14100"/>
          <ac:picMkLst>
            <pc:docMk/>
            <pc:sldMk cId="2865920234" sldId="267"/>
            <ac:picMk id="5" creationId="{C80A0E36-5FCB-A344-9641-18CE2415C3E8}"/>
          </ac:picMkLst>
        </pc:picChg>
      </pc:sldChg>
      <pc:sldChg chg="delSp modSp mod delDesignElem">
        <pc:chgData name="Ngọc Châu Vân" userId="b2ed3cf4-f6ba-42d2-8ede-9bc49d035017" providerId="ADAL" clId="{0F4D8637-4C20-4EC3-A17D-8BC13C3058E4}" dt="2022-07-21T23:50:57.858" v="9020"/>
        <pc:sldMkLst>
          <pc:docMk/>
          <pc:sldMk cId="2787286058" sldId="268"/>
        </pc:sldMkLst>
        <pc:spChg chg="mod">
          <ac:chgData name="Ngọc Châu Vân" userId="b2ed3cf4-f6ba-42d2-8ede-9bc49d035017" providerId="ADAL" clId="{0F4D8637-4C20-4EC3-A17D-8BC13C3058E4}" dt="2022-07-21T23:50:57.858" v="9020"/>
          <ac:spMkLst>
            <pc:docMk/>
            <pc:sldMk cId="2787286058" sldId="268"/>
            <ac:spMk id="2" creationId="{0BD15D08-C6CF-4949-892C-D8814C5C108E}"/>
          </ac:spMkLst>
        </pc:spChg>
        <pc:spChg chg="del">
          <ac:chgData name="Ngọc Châu Vân" userId="b2ed3cf4-f6ba-42d2-8ede-9bc49d035017" providerId="ADAL" clId="{0F4D8637-4C20-4EC3-A17D-8BC13C3058E4}" dt="2022-07-21T23:46:10.263" v="8902"/>
          <ac:spMkLst>
            <pc:docMk/>
            <pc:sldMk cId="2787286058" sldId="268"/>
            <ac:spMk id="1031" creationId="{826B4A43-2A34-4B22-882C-D7552FA9C7DB}"/>
          </ac:spMkLst>
        </pc:spChg>
        <pc:spChg chg="del">
          <ac:chgData name="Ngọc Châu Vân" userId="b2ed3cf4-f6ba-42d2-8ede-9bc49d035017" providerId="ADAL" clId="{0F4D8637-4C20-4EC3-A17D-8BC13C3058E4}" dt="2022-07-21T23:46:10.263" v="8902"/>
          <ac:spMkLst>
            <pc:docMk/>
            <pc:sldMk cId="2787286058" sldId="268"/>
            <ac:spMk id="1033" creationId="{A5271697-90F1-4A23-8EF2-0179F2EAFACB}"/>
          </ac:spMkLst>
        </pc:spChg>
        <pc:spChg chg="del">
          <ac:chgData name="Ngọc Châu Vân" userId="b2ed3cf4-f6ba-42d2-8ede-9bc49d035017" providerId="ADAL" clId="{0F4D8637-4C20-4EC3-A17D-8BC13C3058E4}" dt="2022-07-21T23:46:10.263" v="8902"/>
          <ac:spMkLst>
            <pc:docMk/>
            <pc:sldMk cId="2787286058" sldId="268"/>
            <ac:spMk id="1035" creationId="{D9F5512A-48E1-4C07-B75E-3CCC517B6804}"/>
          </ac:spMkLst>
        </pc:spChg>
        <pc:spChg chg="del">
          <ac:chgData name="Ngọc Châu Vân" userId="b2ed3cf4-f6ba-42d2-8ede-9bc49d035017" providerId="ADAL" clId="{0F4D8637-4C20-4EC3-A17D-8BC13C3058E4}" dt="2022-07-21T23:46:10.263" v="8902"/>
          <ac:spMkLst>
            <pc:docMk/>
            <pc:sldMk cId="2787286058" sldId="268"/>
            <ac:spMk id="1037" creationId="{B429BAE5-B200-4FC0-BBC1-8D7C57D1D9F4}"/>
          </ac:spMkLst>
        </pc:spChg>
        <pc:grpChg chg="del">
          <ac:chgData name="Ngọc Châu Vân" userId="b2ed3cf4-f6ba-42d2-8ede-9bc49d035017" providerId="ADAL" clId="{0F4D8637-4C20-4EC3-A17D-8BC13C3058E4}" dt="2022-07-21T23:46:10.263" v="8902"/>
          <ac:grpSpMkLst>
            <pc:docMk/>
            <pc:sldMk cId="2787286058" sldId="268"/>
            <ac:grpSpMk id="1039" creationId="{A9644633-5AE1-44D6-8F5F-6376DDA130CD}"/>
          </ac:grpSpMkLst>
        </pc:grpChg>
      </pc:sldChg>
      <pc:sldChg chg="addSp delSp setBg delDesignElem">
        <pc:chgData name="Ngọc Châu Vân" userId="b2ed3cf4-f6ba-42d2-8ede-9bc49d035017" providerId="ADAL" clId="{0F4D8637-4C20-4EC3-A17D-8BC13C3058E4}" dt="2022-07-15T15:18:51.503" v="3561"/>
        <pc:sldMkLst>
          <pc:docMk/>
          <pc:sldMk cId="3808972168" sldId="268"/>
        </pc:sldMkLst>
        <pc:spChg chg="add del">
          <ac:chgData name="Ngọc Châu Vân" userId="b2ed3cf4-f6ba-42d2-8ede-9bc49d035017" providerId="ADAL" clId="{0F4D8637-4C20-4EC3-A17D-8BC13C3058E4}" dt="2022-07-15T15:18:51.503" v="3561"/>
          <ac:spMkLst>
            <pc:docMk/>
            <pc:sldMk cId="3808972168" sldId="268"/>
            <ac:spMk id="71" creationId="{ECC07320-C2CA-4E29-8481-9D9E143C7788}"/>
          </ac:spMkLst>
        </pc:spChg>
      </pc:sldChg>
      <pc:sldChg chg="add setBg">
        <pc:chgData name="Ngọc Châu Vân" userId="b2ed3cf4-f6ba-42d2-8ede-9bc49d035017" providerId="ADAL" clId="{0F4D8637-4C20-4EC3-A17D-8BC13C3058E4}" dt="2022-07-15T03:40:10.330" v="92"/>
        <pc:sldMkLst>
          <pc:docMk/>
          <pc:sldMk cId="1764018060" sldId="270"/>
        </pc:sldMkLst>
      </pc:sldChg>
      <pc:sldChg chg="del">
        <pc:chgData name="Ngọc Châu Vân" userId="b2ed3cf4-f6ba-42d2-8ede-9bc49d035017" providerId="ADAL" clId="{0F4D8637-4C20-4EC3-A17D-8BC13C3058E4}" dt="2022-07-15T03:39:57.111" v="91" actId="2696"/>
        <pc:sldMkLst>
          <pc:docMk/>
          <pc:sldMk cId="3563014165" sldId="270"/>
        </pc:sldMkLst>
      </pc:sldChg>
      <pc:sldChg chg="delSp del modAnim">
        <pc:chgData name="Ngọc Châu Vân" userId="b2ed3cf4-f6ba-42d2-8ede-9bc49d035017" providerId="ADAL" clId="{0F4D8637-4C20-4EC3-A17D-8BC13C3058E4}" dt="2022-07-15T12:28:11.895" v="852" actId="47"/>
        <pc:sldMkLst>
          <pc:docMk/>
          <pc:sldMk cId="912053452" sldId="271"/>
        </pc:sldMkLst>
        <pc:picChg chg="del">
          <ac:chgData name="Ngọc Châu Vân" userId="b2ed3cf4-f6ba-42d2-8ede-9bc49d035017" providerId="ADAL" clId="{0F4D8637-4C20-4EC3-A17D-8BC13C3058E4}" dt="2022-07-15T12:28:07.033" v="851" actId="478"/>
          <ac:picMkLst>
            <pc:docMk/>
            <pc:sldMk cId="912053452" sldId="271"/>
            <ac:picMk id="2" creationId="{6424A7B1-B9D3-4B80-9BA8-33ABDFD61A05}"/>
          </ac:picMkLst>
        </pc:picChg>
      </pc:sldChg>
      <pc:sldChg chg="del">
        <pc:chgData name="Ngọc Châu Vân" userId="b2ed3cf4-f6ba-42d2-8ede-9bc49d035017" providerId="ADAL" clId="{0F4D8637-4C20-4EC3-A17D-8BC13C3058E4}" dt="2022-07-15T15:13:00.991" v="3350" actId="47"/>
        <pc:sldMkLst>
          <pc:docMk/>
          <pc:sldMk cId="3821101193" sldId="272"/>
        </pc:sldMkLst>
      </pc:sldChg>
      <pc:sldChg chg="addSp delSp setBg delDesignElem">
        <pc:chgData name="Ngọc Châu Vân" userId="b2ed3cf4-f6ba-42d2-8ede-9bc49d035017" providerId="ADAL" clId="{0F4D8637-4C20-4EC3-A17D-8BC13C3058E4}" dt="2022-07-15T15:18:51.503" v="3561"/>
        <pc:sldMkLst>
          <pc:docMk/>
          <pc:sldMk cId="3127223378" sldId="273"/>
        </pc:sldMkLst>
        <pc:spChg chg="add del">
          <ac:chgData name="Ngọc Châu Vân" userId="b2ed3cf4-f6ba-42d2-8ede-9bc49d035017" providerId="ADAL" clId="{0F4D8637-4C20-4EC3-A17D-8BC13C3058E4}" dt="2022-07-15T15:18:51.503" v="3561"/>
          <ac:spMkLst>
            <pc:docMk/>
            <pc:sldMk cId="3127223378" sldId="273"/>
            <ac:spMk id="75" creationId="{4CBC69AF-AE9D-43C7-A183-244646418BB4}"/>
          </ac:spMkLst>
        </pc:spChg>
        <pc:spChg chg="add del">
          <ac:chgData name="Ngọc Châu Vân" userId="b2ed3cf4-f6ba-42d2-8ede-9bc49d035017" providerId="ADAL" clId="{0F4D8637-4C20-4EC3-A17D-8BC13C3058E4}" dt="2022-07-15T15:18:51.503" v="3561"/>
          <ac:spMkLst>
            <pc:docMk/>
            <pc:sldMk cId="3127223378" sldId="273"/>
            <ac:spMk id="77" creationId="{BE64232A-D912-4882-BF58-104918115741}"/>
          </ac:spMkLst>
        </pc:spChg>
        <pc:spChg chg="add del">
          <ac:chgData name="Ngọc Châu Vân" userId="b2ed3cf4-f6ba-42d2-8ede-9bc49d035017" providerId="ADAL" clId="{0F4D8637-4C20-4EC3-A17D-8BC13C3058E4}" dt="2022-07-15T15:18:51.503" v="3561"/>
          <ac:spMkLst>
            <pc:docMk/>
            <pc:sldMk cId="3127223378" sldId="273"/>
            <ac:spMk id="79" creationId="{E8E4E9D8-6D9C-4646-83A2-11844D84EAE4}"/>
          </ac:spMkLst>
        </pc:spChg>
      </pc:sldChg>
      <pc:sldChg chg="del">
        <pc:chgData name="Ngọc Châu Vân" userId="b2ed3cf4-f6ba-42d2-8ede-9bc49d035017" providerId="ADAL" clId="{0F4D8637-4C20-4EC3-A17D-8BC13C3058E4}" dt="2022-07-15T12:29:33.124" v="858" actId="2696"/>
        <pc:sldMkLst>
          <pc:docMk/>
          <pc:sldMk cId="196439069" sldId="275"/>
        </pc:sldMkLst>
      </pc:sldChg>
      <pc:sldChg chg="delSp modSp add mod setBg delDesignElem">
        <pc:chgData name="Ngọc Châu Vân" userId="b2ed3cf4-f6ba-42d2-8ede-9bc49d035017" providerId="ADAL" clId="{0F4D8637-4C20-4EC3-A17D-8BC13C3058E4}" dt="2022-07-17T09:29:17" v="8341" actId="14100"/>
        <pc:sldMkLst>
          <pc:docMk/>
          <pc:sldMk cId="3319951389" sldId="275"/>
        </pc:sldMkLst>
        <pc:spChg chg="del">
          <ac:chgData name="Ngọc Châu Vân" userId="b2ed3cf4-f6ba-42d2-8ede-9bc49d035017" providerId="ADAL" clId="{0F4D8637-4C20-4EC3-A17D-8BC13C3058E4}" dt="2022-07-15T12:29:46.333" v="860"/>
          <ac:spMkLst>
            <pc:docMk/>
            <pc:sldMk cId="3319951389" sldId="275"/>
            <ac:spMk id="8" creationId="{B775CD93-9DF2-48CB-9F57-1BCA9A46C7FA}"/>
          </ac:spMkLst>
        </pc:spChg>
        <pc:spChg chg="del">
          <ac:chgData name="Ngọc Châu Vân" userId="b2ed3cf4-f6ba-42d2-8ede-9bc49d035017" providerId="ADAL" clId="{0F4D8637-4C20-4EC3-A17D-8BC13C3058E4}" dt="2022-07-15T12:29:46.333" v="860"/>
          <ac:spMkLst>
            <pc:docMk/>
            <pc:sldMk cId="3319951389" sldId="275"/>
            <ac:spMk id="10" creationId="{6166C6D1-23AC-49C4-BA07-238E4E9F8CEB}"/>
          </ac:spMkLst>
        </pc:spChg>
        <pc:picChg chg="mod">
          <ac:chgData name="Ngọc Châu Vân" userId="b2ed3cf4-f6ba-42d2-8ede-9bc49d035017" providerId="ADAL" clId="{0F4D8637-4C20-4EC3-A17D-8BC13C3058E4}" dt="2022-07-17T09:29:17" v="8341" actId="14100"/>
          <ac:picMkLst>
            <pc:docMk/>
            <pc:sldMk cId="3319951389" sldId="275"/>
            <ac:picMk id="3" creationId="{4948CCF7-826B-4813-95DD-80505DF50E06}"/>
          </ac:picMkLst>
        </pc:picChg>
      </pc:sldChg>
      <pc:sldChg chg="del">
        <pc:chgData name="Ngọc Châu Vân" userId="b2ed3cf4-f6ba-42d2-8ede-9bc49d035017" providerId="ADAL" clId="{0F4D8637-4C20-4EC3-A17D-8BC13C3058E4}" dt="2022-07-15T12:29:27.685" v="857" actId="47"/>
        <pc:sldMkLst>
          <pc:docMk/>
          <pc:sldMk cId="3409120250" sldId="276"/>
        </pc:sldMkLst>
      </pc:sldChg>
      <pc:sldChg chg="addSp delSp modSp add del mod">
        <pc:chgData name="Ngọc Châu Vân" userId="b2ed3cf4-f6ba-42d2-8ede-9bc49d035017" providerId="ADAL" clId="{0F4D8637-4C20-4EC3-A17D-8BC13C3058E4}" dt="2022-07-15T13:19:46.821" v="3055" actId="47"/>
        <pc:sldMkLst>
          <pc:docMk/>
          <pc:sldMk cId="3111450909" sldId="277"/>
        </pc:sldMkLst>
        <pc:spChg chg="mod">
          <ac:chgData name="Ngọc Châu Vân" userId="b2ed3cf4-f6ba-42d2-8ede-9bc49d035017" providerId="ADAL" clId="{0F4D8637-4C20-4EC3-A17D-8BC13C3058E4}" dt="2022-07-15T13:19:30.007" v="3051" actId="14100"/>
          <ac:spMkLst>
            <pc:docMk/>
            <pc:sldMk cId="3111450909" sldId="277"/>
            <ac:spMk id="6" creationId="{1F9E8DAE-D255-4989-A44B-1BB3B39FE190}"/>
          </ac:spMkLst>
        </pc:spChg>
        <pc:picChg chg="add del">
          <ac:chgData name="Ngọc Châu Vân" userId="b2ed3cf4-f6ba-42d2-8ede-9bc49d035017" providerId="ADAL" clId="{0F4D8637-4C20-4EC3-A17D-8BC13C3058E4}" dt="2022-07-15T13:12:49.022" v="2838"/>
          <ac:picMkLst>
            <pc:docMk/>
            <pc:sldMk cId="3111450909" sldId="277"/>
            <ac:picMk id="3074" creationId="{496F5B96-B6D8-F2EA-0897-12997D455B5D}"/>
          </ac:picMkLst>
        </pc:picChg>
      </pc:sldChg>
      <pc:sldChg chg="del">
        <pc:chgData name="Ngọc Châu Vân" userId="b2ed3cf4-f6ba-42d2-8ede-9bc49d035017" providerId="ADAL" clId="{0F4D8637-4C20-4EC3-A17D-8BC13C3058E4}" dt="2022-07-15T12:29:15.583" v="855" actId="2696"/>
        <pc:sldMkLst>
          <pc:docMk/>
          <pc:sldMk cId="3143947800" sldId="277"/>
        </pc:sldMkLst>
      </pc:sldChg>
      <pc:sldChg chg="delSp add setBg delDesignElem">
        <pc:chgData name="Ngọc Châu Vân" userId="b2ed3cf4-f6ba-42d2-8ede-9bc49d035017" providerId="ADAL" clId="{0F4D8637-4C20-4EC3-A17D-8BC13C3058E4}" dt="2022-07-30T10:55:03.087" v="15033"/>
        <pc:sldMkLst>
          <pc:docMk/>
          <pc:sldMk cId="1610900767" sldId="278"/>
        </pc:sldMkLst>
        <pc:spChg chg="del">
          <ac:chgData name="Ngọc Châu Vân" userId="b2ed3cf4-f6ba-42d2-8ede-9bc49d035017" providerId="ADAL" clId="{0F4D8637-4C20-4EC3-A17D-8BC13C3058E4}" dt="2022-07-30T10:55:03.087" v="15033"/>
          <ac:spMkLst>
            <pc:docMk/>
            <pc:sldMk cId="1610900767" sldId="278"/>
            <ac:spMk id="6" creationId="{AB8C311F-7253-4AED-9701-7FC0708C41C7}"/>
          </ac:spMkLst>
        </pc:spChg>
        <pc:spChg chg="del">
          <ac:chgData name="Ngọc Châu Vân" userId="b2ed3cf4-f6ba-42d2-8ede-9bc49d035017" providerId="ADAL" clId="{0F4D8637-4C20-4EC3-A17D-8BC13C3058E4}" dt="2022-07-30T10:55:03.087" v="15033"/>
          <ac:spMkLst>
            <pc:docMk/>
            <pc:sldMk cId="1610900767" sldId="278"/>
            <ac:spMk id="7" creationId="{E2384209-CB15-4CDF-9D31-C44FD9A3F20D}"/>
          </ac:spMkLst>
        </pc:spChg>
        <pc:spChg chg="del">
          <ac:chgData name="Ngọc Châu Vân" userId="b2ed3cf4-f6ba-42d2-8ede-9bc49d035017" providerId="ADAL" clId="{0F4D8637-4C20-4EC3-A17D-8BC13C3058E4}" dt="2022-07-30T10:55:03.087" v="15033"/>
          <ac:spMkLst>
            <pc:docMk/>
            <pc:sldMk cId="1610900767" sldId="278"/>
            <ac:spMk id="8" creationId="{2633B3B5-CC90-43F0-8714-D31D1F3F0209}"/>
          </ac:spMkLst>
        </pc:spChg>
        <pc:spChg chg="del">
          <ac:chgData name="Ngọc Châu Vân" userId="b2ed3cf4-f6ba-42d2-8ede-9bc49d035017" providerId="ADAL" clId="{0F4D8637-4C20-4EC3-A17D-8BC13C3058E4}" dt="2022-07-30T10:55:03.087" v="15033"/>
          <ac:spMkLst>
            <pc:docMk/>
            <pc:sldMk cId="1610900767" sldId="278"/>
            <ac:spMk id="10" creationId="{A8D57A06-A426-446D-B02C-A2DC6B62E45E}"/>
          </ac:spMkLst>
        </pc:spChg>
      </pc:sldChg>
      <pc:sldChg chg="del">
        <pc:chgData name="Ngọc Châu Vân" userId="b2ed3cf4-f6ba-42d2-8ede-9bc49d035017" providerId="ADAL" clId="{0F4D8637-4C20-4EC3-A17D-8BC13C3058E4}" dt="2022-07-15T09:23:52.466" v="207" actId="2696"/>
        <pc:sldMkLst>
          <pc:docMk/>
          <pc:sldMk cId="2169421960" sldId="278"/>
        </pc:sldMkLst>
      </pc:sldChg>
      <pc:sldChg chg="addSp delSp modSp add del mod setBg modAnim delDesignElem">
        <pc:chgData name="Ngọc Châu Vân" userId="b2ed3cf4-f6ba-42d2-8ede-9bc49d035017" providerId="ADAL" clId="{0F4D8637-4C20-4EC3-A17D-8BC13C3058E4}" dt="2022-07-30T10:54:59.348" v="15031" actId="2696"/>
        <pc:sldMkLst>
          <pc:docMk/>
          <pc:sldMk cId="4240634740" sldId="278"/>
        </pc:sldMkLst>
        <pc:spChg chg="del mod">
          <ac:chgData name="Ngọc Châu Vân" userId="b2ed3cf4-f6ba-42d2-8ede-9bc49d035017" providerId="ADAL" clId="{0F4D8637-4C20-4EC3-A17D-8BC13C3058E4}" dt="2022-07-15T15:26:21.570" v="3637" actId="26606"/>
          <ac:spMkLst>
            <pc:docMk/>
            <pc:sldMk cId="4240634740" sldId="278"/>
            <ac:spMk id="2" creationId="{00000000-0000-0000-0000-000000000000}"/>
          </ac:spMkLst>
        </pc:spChg>
        <pc:spChg chg="add mod">
          <ac:chgData name="Ngọc Châu Vân" userId="b2ed3cf4-f6ba-42d2-8ede-9bc49d035017" providerId="ADAL" clId="{0F4D8637-4C20-4EC3-A17D-8BC13C3058E4}" dt="2022-07-22T07:01:11.598" v="12849" actId="14100"/>
          <ac:spMkLst>
            <pc:docMk/>
            <pc:sldMk cId="4240634740" sldId="278"/>
            <ac:spMk id="2" creationId="{1A89CB20-81E8-A8A6-5A02-E1DEFCE057EE}"/>
          </ac:spMkLst>
        </pc:spChg>
        <pc:spChg chg="add mod">
          <ac:chgData name="Ngọc Châu Vân" userId="b2ed3cf4-f6ba-42d2-8ede-9bc49d035017" providerId="ADAL" clId="{0F4D8637-4C20-4EC3-A17D-8BC13C3058E4}" dt="2022-07-22T07:01:19.740" v="12852" actId="20577"/>
          <ac:spMkLst>
            <pc:docMk/>
            <pc:sldMk cId="4240634740" sldId="278"/>
            <ac:spMk id="3" creationId="{A0F8AA70-0970-719F-7999-3D58AABB839E}"/>
          </ac:spMkLst>
        </pc:spChg>
        <pc:spChg chg="add">
          <ac:chgData name="Ngọc Châu Vân" userId="b2ed3cf4-f6ba-42d2-8ede-9bc49d035017" providerId="ADAL" clId="{0F4D8637-4C20-4EC3-A17D-8BC13C3058E4}" dt="2022-07-22T06:56:45.400" v="12656" actId="26606"/>
          <ac:spMkLst>
            <pc:docMk/>
            <pc:sldMk cId="4240634740" sldId="278"/>
            <ac:spMk id="6" creationId="{AB8C311F-7253-4AED-9701-7FC0708C41C7}"/>
          </ac:spMkLst>
        </pc:spChg>
        <pc:spChg chg="add">
          <ac:chgData name="Ngọc Châu Vân" userId="b2ed3cf4-f6ba-42d2-8ede-9bc49d035017" providerId="ADAL" clId="{0F4D8637-4C20-4EC3-A17D-8BC13C3058E4}" dt="2022-07-22T06:56:45.400" v="12656" actId="26606"/>
          <ac:spMkLst>
            <pc:docMk/>
            <pc:sldMk cId="4240634740" sldId="278"/>
            <ac:spMk id="7" creationId="{E2384209-CB15-4CDF-9D31-C44FD9A3F20D}"/>
          </ac:spMkLst>
        </pc:spChg>
        <pc:spChg chg="add">
          <ac:chgData name="Ngọc Châu Vân" userId="b2ed3cf4-f6ba-42d2-8ede-9bc49d035017" providerId="ADAL" clId="{0F4D8637-4C20-4EC3-A17D-8BC13C3058E4}" dt="2022-07-22T06:56:45.400" v="12656" actId="26606"/>
          <ac:spMkLst>
            <pc:docMk/>
            <pc:sldMk cId="4240634740" sldId="278"/>
            <ac:spMk id="8" creationId="{2633B3B5-CC90-43F0-8714-D31D1F3F0209}"/>
          </ac:spMkLst>
        </pc:spChg>
        <pc:spChg chg="add del">
          <ac:chgData name="Ngọc Châu Vân" userId="b2ed3cf4-f6ba-42d2-8ede-9bc49d035017" providerId="ADAL" clId="{0F4D8637-4C20-4EC3-A17D-8BC13C3058E4}" dt="2022-07-21T23:46:10.263" v="8902"/>
          <ac:spMkLst>
            <pc:docMk/>
            <pc:sldMk cId="4240634740" sldId="278"/>
            <ac:spMk id="9" creationId="{AB8C311F-7253-4AED-9701-7FC0708C41C7}"/>
          </ac:spMkLst>
        </pc:spChg>
        <pc:spChg chg="add">
          <ac:chgData name="Ngọc Châu Vân" userId="b2ed3cf4-f6ba-42d2-8ede-9bc49d035017" providerId="ADAL" clId="{0F4D8637-4C20-4EC3-A17D-8BC13C3058E4}" dt="2022-07-22T06:56:45.400" v="12656" actId="26606"/>
          <ac:spMkLst>
            <pc:docMk/>
            <pc:sldMk cId="4240634740" sldId="278"/>
            <ac:spMk id="10" creationId="{A8D57A06-A426-446D-B02C-A2DC6B62E45E}"/>
          </ac:spMkLst>
        </pc:spChg>
        <pc:spChg chg="add del">
          <ac:chgData name="Ngọc Châu Vân" userId="b2ed3cf4-f6ba-42d2-8ede-9bc49d035017" providerId="ADAL" clId="{0F4D8637-4C20-4EC3-A17D-8BC13C3058E4}" dt="2022-07-21T23:46:10.263" v="8902"/>
          <ac:spMkLst>
            <pc:docMk/>
            <pc:sldMk cId="4240634740" sldId="278"/>
            <ac:spMk id="11" creationId="{E2384209-CB15-4CDF-9D31-C44FD9A3F20D}"/>
          </ac:spMkLst>
        </pc:spChg>
        <pc:spChg chg="add del">
          <ac:chgData name="Ngọc Châu Vân" userId="b2ed3cf4-f6ba-42d2-8ede-9bc49d035017" providerId="ADAL" clId="{0F4D8637-4C20-4EC3-A17D-8BC13C3058E4}" dt="2022-07-21T23:46:10.263" v="8902"/>
          <ac:spMkLst>
            <pc:docMk/>
            <pc:sldMk cId="4240634740" sldId="278"/>
            <ac:spMk id="13" creationId="{2633B3B5-CC90-43F0-8714-D31D1F3F0209}"/>
          </ac:spMkLst>
        </pc:spChg>
        <pc:spChg chg="add del">
          <ac:chgData name="Ngọc Châu Vân" userId="b2ed3cf4-f6ba-42d2-8ede-9bc49d035017" providerId="ADAL" clId="{0F4D8637-4C20-4EC3-A17D-8BC13C3058E4}" dt="2022-07-21T23:46:10.263" v="8902"/>
          <ac:spMkLst>
            <pc:docMk/>
            <pc:sldMk cId="4240634740" sldId="278"/>
            <ac:spMk id="15" creationId="{A8D57A06-A426-446D-B02C-A2DC6B62E45E}"/>
          </ac:spMkLst>
        </pc:spChg>
        <pc:picChg chg="mod">
          <ac:chgData name="Ngọc Châu Vân" userId="b2ed3cf4-f6ba-42d2-8ede-9bc49d035017" providerId="ADAL" clId="{0F4D8637-4C20-4EC3-A17D-8BC13C3058E4}" dt="2022-07-22T07:01:13.132" v="12850" actId="1076"/>
          <ac:picMkLst>
            <pc:docMk/>
            <pc:sldMk cId="4240634740" sldId="278"/>
            <ac:picMk id="4" creationId="{00000000-0000-0000-0000-000000000000}"/>
          </ac:picMkLst>
        </pc:picChg>
      </pc:sldChg>
      <pc:sldChg chg="addSp delSp modSp mod setBg delDesignElem">
        <pc:chgData name="Ngọc Châu Vân" userId="b2ed3cf4-f6ba-42d2-8ede-9bc49d035017" providerId="ADAL" clId="{0F4D8637-4C20-4EC3-A17D-8BC13C3058E4}" dt="2022-07-21T23:50:57.858" v="9020"/>
        <pc:sldMkLst>
          <pc:docMk/>
          <pc:sldMk cId="3600263431" sldId="279"/>
        </pc:sldMkLst>
        <pc:spChg chg="mod">
          <ac:chgData name="Ngọc Châu Vân" userId="b2ed3cf4-f6ba-42d2-8ede-9bc49d035017" providerId="ADAL" clId="{0F4D8637-4C20-4EC3-A17D-8BC13C3058E4}" dt="2022-07-21T23:50:57.858" v="9020"/>
          <ac:spMkLst>
            <pc:docMk/>
            <pc:sldMk cId="3600263431" sldId="279"/>
            <ac:spMk id="4" creationId="{66C09858-6332-8A7A-9463-AE8868898504}"/>
          </ac:spMkLst>
        </pc:spChg>
        <pc:spChg chg="mod">
          <ac:chgData name="Ngọc Châu Vân" userId="b2ed3cf4-f6ba-42d2-8ede-9bc49d035017" providerId="ADAL" clId="{0F4D8637-4C20-4EC3-A17D-8BC13C3058E4}" dt="2022-07-15T15:23:31.603" v="3575" actId="207"/>
          <ac:spMkLst>
            <pc:docMk/>
            <pc:sldMk cId="3600263431" sldId="279"/>
            <ac:spMk id="5" creationId="{4478156F-87FC-5131-A25B-D95E3F0BEF03}"/>
          </ac:spMkLst>
        </pc:spChg>
        <pc:spChg chg="add del">
          <ac:chgData name="Ngọc Châu Vân" userId="b2ed3cf4-f6ba-42d2-8ede-9bc49d035017" providerId="ADAL" clId="{0F4D8637-4C20-4EC3-A17D-8BC13C3058E4}" dt="2022-07-21T23:46:10.263" v="8902"/>
          <ac:spMkLst>
            <pc:docMk/>
            <pc:sldMk cId="3600263431" sldId="279"/>
            <ac:spMk id="9" creationId="{79477870-C64A-4E35-8F2F-05B7114F3C74}"/>
          </ac:spMkLst>
        </pc:spChg>
        <pc:spChg chg="add del">
          <ac:chgData name="Ngọc Châu Vân" userId="b2ed3cf4-f6ba-42d2-8ede-9bc49d035017" providerId="ADAL" clId="{0F4D8637-4C20-4EC3-A17D-8BC13C3058E4}" dt="2022-07-21T23:46:10.263" v="8902"/>
          <ac:spMkLst>
            <pc:docMk/>
            <pc:sldMk cId="3600263431" sldId="279"/>
            <ac:spMk id="10" creationId="{8AEA628B-C8FF-4D0B-B111-F101F580B15D}"/>
          </ac:spMkLst>
        </pc:spChg>
        <pc:spChg chg="add del">
          <ac:chgData name="Ngọc Châu Vân" userId="b2ed3cf4-f6ba-42d2-8ede-9bc49d035017" providerId="ADAL" clId="{0F4D8637-4C20-4EC3-A17D-8BC13C3058E4}" dt="2022-07-15T15:18:51.503" v="3561"/>
          <ac:spMkLst>
            <pc:docMk/>
            <pc:sldMk cId="3600263431" sldId="279"/>
            <ac:spMk id="12" creationId="{02E612C7-B066-4023-9D0A-7C54D1E33070}"/>
          </ac:spMkLst>
        </pc:spChg>
        <pc:spChg chg="add del">
          <ac:chgData name="Ngọc Châu Vân" userId="b2ed3cf4-f6ba-42d2-8ede-9bc49d035017" providerId="ADAL" clId="{0F4D8637-4C20-4EC3-A17D-8BC13C3058E4}" dt="2022-07-15T15:18:51.503" v="3561"/>
          <ac:spMkLst>
            <pc:docMk/>
            <pc:sldMk cId="3600263431" sldId="279"/>
            <ac:spMk id="14" creationId="{34CFA7DE-DC24-4883-9E7E-83830575519A}"/>
          </ac:spMkLst>
        </pc:spChg>
        <pc:spChg chg="add del">
          <ac:chgData name="Ngọc Châu Vân" userId="b2ed3cf4-f6ba-42d2-8ede-9bc49d035017" providerId="ADAL" clId="{0F4D8637-4C20-4EC3-A17D-8BC13C3058E4}" dt="2022-07-21T23:46:10.263" v="8902"/>
          <ac:spMkLst>
            <pc:docMk/>
            <pc:sldMk cId="3600263431" sldId="279"/>
            <ac:spMk id="16" creationId="{42663BD0-064C-40FC-A331-F49FCA9536AA}"/>
          </ac:spMkLst>
        </pc:spChg>
        <pc:picChg chg="mod">
          <ac:chgData name="Ngọc Châu Vân" userId="b2ed3cf4-f6ba-42d2-8ede-9bc49d035017" providerId="ADAL" clId="{0F4D8637-4C20-4EC3-A17D-8BC13C3058E4}" dt="2022-07-15T15:22:57.447" v="3573" actId="26606"/>
          <ac:picMkLst>
            <pc:docMk/>
            <pc:sldMk cId="3600263431" sldId="279"/>
            <ac:picMk id="7" creationId="{3E088756-7CFD-7D2D-E1D8-4E1380F332D1}"/>
          </ac:picMkLst>
        </pc:picChg>
      </pc:sldChg>
      <pc:sldChg chg="addSp delSp modSp mod setBg addAnim delDesignElem">
        <pc:chgData name="Ngọc Châu Vân" userId="b2ed3cf4-f6ba-42d2-8ede-9bc49d035017" providerId="ADAL" clId="{0F4D8637-4C20-4EC3-A17D-8BC13C3058E4}" dt="2022-07-30T10:54:22.620" v="15030" actId="26606"/>
        <pc:sldMkLst>
          <pc:docMk/>
          <pc:sldMk cId="472693280" sldId="280"/>
        </pc:sldMkLst>
        <pc:spChg chg="mod">
          <ac:chgData name="Ngọc Châu Vân" userId="b2ed3cf4-f6ba-42d2-8ede-9bc49d035017" providerId="ADAL" clId="{0F4D8637-4C20-4EC3-A17D-8BC13C3058E4}" dt="2022-07-30T10:54:22.620" v="15030" actId="26606"/>
          <ac:spMkLst>
            <pc:docMk/>
            <pc:sldMk cId="472693280" sldId="280"/>
            <ac:spMk id="4" creationId="{DBDDCE44-AD1E-B7E6-9DCA-92DD66282B50}"/>
          </ac:spMkLst>
        </pc:spChg>
        <pc:spChg chg="add del">
          <ac:chgData name="Ngọc Châu Vân" userId="b2ed3cf4-f6ba-42d2-8ede-9bc49d035017" providerId="ADAL" clId="{0F4D8637-4C20-4EC3-A17D-8BC13C3058E4}" dt="2022-07-21T23:46:10.263" v="8902"/>
          <ac:spMkLst>
            <pc:docMk/>
            <pc:sldMk cId="472693280" sldId="280"/>
            <ac:spMk id="6" creationId="{FFD48BC7-DC40-47DE-87EE-9F4B6ECB9ABB}"/>
          </ac:spMkLst>
        </pc:spChg>
        <pc:spChg chg="add del">
          <ac:chgData name="Ngọc Châu Vân" userId="b2ed3cf4-f6ba-42d2-8ede-9bc49d035017" providerId="ADAL" clId="{0F4D8637-4C20-4EC3-A17D-8BC13C3058E4}" dt="2022-07-21T23:46:10.263" v="8902"/>
          <ac:spMkLst>
            <pc:docMk/>
            <pc:sldMk cId="472693280" sldId="280"/>
            <ac:spMk id="7" creationId="{E502BBC7-2C76-46F3-BC24-5985BC13DB88}"/>
          </ac:spMkLst>
        </pc:spChg>
        <pc:spChg chg="add del">
          <ac:chgData name="Ngọc Châu Vân" userId="b2ed3cf4-f6ba-42d2-8ede-9bc49d035017" providerId="ADAL" clId="{0F4D8637-4C20-4EC3-A17D-8BC13C3058E4}" dt="2022-07-21T23:46:10.263" v="8902"/>
          <ac:spMkLst>
            <pc:docMk/>
            <pc:sldMk cId="472693280" sldId="280"/>
            <ac:spMk id="8" creationId="{C7F28D52-2A5F-4D23-81AE-7CB8B591C7AF}"/>
          </ac:spMkLst>
        </pc:spChg>
        <pc:spChg chg="add del">
          <ac:chgData name="Ngọc Châu Vân" userId="b2ed3cf4-f6ba-42d2-8ede-9bc49d035017" providerId="ADAL" clId="{0F4D8637-4C20-4EC3-A17D-8BC13C3058E4}" dt="2022-07-15T15:18:51.503" v="3561"/>
          <ac:spMkLst>
            <pc:docMk/>
            <pc:sldMk cId="472693280" sldId="280"/>
            <ac:spMk id="9" creationId="{D278ADA9-6383-4BDD-80D2-8899A402687B}"/>
          </ac:spMkLst>
        </pc:spChg>
        <pc:spChg chg="add del">
          <ac:chgData name="Ngọc Châu Vân" userId="b2ed3cf4-f6ba-42d2-8ede-9bc49d035017" providerId="ADAL" clId="{0F4D8637-4C20-4EC3-A17D-8BC13C3058E4}" dt="2022-07-21T23:46:10.263" v="8902"/>
          <ac:spMkLst>
            <pc:docMk/>
            <pc:sldMk cId="472693280" sldId="280"/>
            <ac:spMk id="10" creationId="{3629484E-3792-4B3D-89AD-7C8A1ED0E0D4}"/>
          </ac:spMkLst>
        </pc:spChg>
        <pc:spChg chg="add del">
          <ac:chgData name="Ngọc Châu Vân" userId="b2ed3cf4-f6ba-42d2-8ede-9bc49d035017" providerId="ADAL" clId="{0F4D8637-4C20-4EC3-A17D-8BC13C3058E4}" dt="2022-07-15T15:18:51.503" v="3561"/>
          <ac:spMkLst>
            <pc:docMk/>
            <pc:sldMk cId="472693280" sldId="280"/>
            <ac:spMk id="11" creationId="{484B7147-B0F6-40ED-B5A2-FF72BC8198B6}"/>
          </ac:spMkLst>
        </pc:spChg>
        <pc:spChg chg="add">
          <ac:chgData name="Ngọc Châu Vân" userId="b2ed3cf4-f6ba-42d2-8ede-9bc49d035017" providerId="ADAL" clId="{0F4D8637-4C20-4EC3-A17D-8BC13C3058E4}" dt="2022-07-30T10:54:22.620" v="15030" actId="26606"/>
          <ac:spMkLst>
            <pc:docMk/>
            <pc:sldMk cId="472693280" sldId="280"/>
            <ac:spMk id="12" creationId="{FFD48BC7-DC40-47DE-87EE-9F4B6ECB9ABB}"/>
          </ac:spMkLst>
        </pc:spChg>
        <pc:spChg chg="add del">
          <ac:chgData name="Ngọc Châu Vân" userId="b2ed3cf4-f6ba-42d2-8ede-9bc49d035017" providerId="ADAL" clId="{0F4D8637-4C20-4EC3-A17D-8BC13C3058E4}" dt="2022-07-15T15:18:51.503" v="3561"/>
          <ac:spMkLst>
            <pc:docMk/>
            <pc:sldMk cId="472693280" sldId="280"/>
            <ac:spMk id="13" creationId="{B36D2DE0-0628-4A9A-A59D-7BA8B5EB3022}"/>
          </ac:spMkLst>
        </pc:spChg>
        <pc:spChg chg="add">
          <ac:chgData name="Ngọc Châu Vân" userId="b2ed3cf4-f6ba-42d2-8ede-9bc49d035017" providerId="ADAL" clId="{0F4D8637-4C20-4EC3-A17D-8BC13C3058E4}" dt="2022-07-30T10:54:22.620" v="15030" actId="26606"/>
          <ac:spMkLst>
            <pc:docMk/>
            <pc:sldMk cId="472693280" sldId="280"/>
            <ac:spMk id="14" creationId="{E502BBC7-2C76-46F3-BC24-5985BC13DB88}"/>
          </ac:spMkLst>
        </pc:spChg>
        <pc:spChg chg="add del">
          <ac:chgData name="Ngọc Châu Vân" userId="b2ed3cf4-f6ba-42d2-8ede-9bc49d035017" providerId="ADAL" clId="{0F4D8637-4C20-4EC3-A17D-8BC13C3058E4}" dt="2022-07-15T15:18:51.503" v="3561"/>
          <ac:spMkLst>
            <pc:docMk/>
            <pc:sldMk cId="472693280" sldId="280"/>
            <ac:spMk id="15" creationId="{48E405C9-94BE-41DA-928C-DEC9A8550E9F}"/>
          </ac:spMkLst>
        </pc:spChg>
        <pc:spChg chg="add">
          <ac:chgData name="Ngọc Châu Vân" userId="b2ed3cf4-f6ba-42d2-8ede-9bc49d035017" providerId="ADAL" clId="{0F4D8637-4C20-4EC3-A17D-8BC13C3058E4}" dt="2022-07-30T10:54:22.620" v="15030" actId="26606"/>
          <ac:spMkLst>
            <pc:docMk/>
            <pc:sldMk cId="472693280" sldId="280"/>
            <ac:spMk id="16" creationId="{C7F28D52-2A5F-4D23-81AE-7CB8B591C7AF}"/>
          </ac:spMkLst>
        </pc:spChg>
        <pc:spChg chg="add del">
          <ac:chgData name="Ngọc Châu Vân" userId="b2ed3cf4-f6ba-42d2-8ede-9bc49d035017" providerId="ADAL" clId="{0F4D8637-4C20-4EC3-A17D-8BC13C3058E4}" dt="2022-07-15T15:18:51.503" v="3561"/>
          <ac:spMkLst>
            <pc:docMk/>
            <pc:sldMk cId="472693280" sldId="280"/>
            <ac:spMk id="17" creationId="{D2091A72-D5BB-42AC-8FD3-F7747D90861E}"/>
          </ac:spMkLst>
        </pc:spChg>
        <pc:spChg chg="add">
          <ac:chgData name="Ngọc Châu Vân" userId="b2ed3cf4-f6ba-42d2-8ede-9bc49d035017" providerId="ADAL" clId="{0F4D8637-4C20-4EC3-A17D-8BC13C3058E4}" dt="2022-07-30T10:54:22.620" v="15030" actId="26606"/>
          <ac:spMkLst>
            <pc:docMk/>
            <pc:sldMk cId="472693280" sldId="280"/>
            <ac:spMk id="18" creationId="{3629484E-3792-4B3D-89AD-7C8A1ED0E0D4}"/>
          </ac:spMkLst>
        </pc:spChg>
        <pc:spChg chg="add del">
          <ac:chgData name="Ngọc Châu Vân" userId="b2ed3cf4-f6ba-42d2-8ede-9bc49d035017" providerId="ADAL" clId="{0F4D8637-4C20-4EC3-A17D-8BC13C3058E4}" dt="2022-07-15T15:18:51.503" v="3561"/>
          <ac:spMkLst>
            <pc:docMk/>
            <pc:sldMk cId="472693280" sldId="280"/>
            <ac:spMk id="19" creationId="{6ED12BFC-A737-46AF-8411-481112D54B0C}"/>
          </ac:spMkLst>
        </pc:spChg>
      </pc:sldChg>
      <pc:sldChg chg="modSp add mod">
        <pc:chgData name="Ngọc Châu Vân" userId="b2ed3cf4-f6ba-42d2-8ede-9bc49d035017" providerId="ADAL" clId="{0F4D8637-4C20-4EC3-A17D-8BC13C3058E4}" dt="2022-07-22T07:44:40.399" v="14276" actId="113"/>
        <pc:sldMkLst>
          <pc:docMk/>
          <pc:sldMk cId="477031434" sldId="281"/>
        </pc:sldMkLst>
        <pc:spChg chg="mod">
          <ac:chgData name="Ngọc Châu Vân" userId="b2ed3cf4-f6ba-42d2-8ede-9bc49d035017" providerId="ADAL" clId="{0F4D8637-4C20-4EC3-A17D-8BC13C3058E4}" dt="2022-07-22T07:44:40.399" v="14276" actId="113"/>
          <ac:spMkLst>
            <pc:docMk/>
            <pc:sldMk cId="477031434" sldId="281"/>
            <ac:spMk id="3" creationId="{FCD05F75-91EE-AD46-B05B-64E6E89464B1}"/>
          </ac:spMkLst>
        </pc:spChg>
      </pc:sldChg>
      <pc:sldChg chg="modSp add del mod">
        <pc:chgData name="Ngọc Châu Vân" userId="b2ed3cf4-f6ba-42d2-8ede-9bc49d035017" providerId="ADAL" clId="{0F4D8637-4C20-4EC3-A17D-8BC13C3058E4}" dt="2022-07-15T03:39:57.111" v="91" actId="2696"/>
        <pc:sldMkLst>
          <pc:docMk/>
          <pc:sldMk cId="2368514523" sldId="281"/>
        </pc:sldMkLst>
        <pc:spChg chg="mod">
          <ac:chgData name="Ngọc Châu Vân" userId="b2ed3cf4-f6ba-42d2-8ede-9bc49d035017" providerId="ADAL" clId="{0F4D8637-4C20-4EC3-A17D-8BC13C3058E4}" dt="2022-07-15T03:38:58.420" v="73" actId="27636"/>
          <ac:spMkLst>
            <pc:docMk/>
            <pc:sldMk cId="2368514523" sldId="281"/>
            <ac:spMk id="2" creationId="{C0BE0067-E9EB-9240-8249-39458FBDE491}"/>
          </ac:spMkLst>
        </pc:spChg>
        <pc:spChg chg="mod">
          <ac:chgData name="Ngọc Châu Vân" userId="b2ed3cf4-f6ba-42d2-8ede-9bc49d035017" providerId="ADAL" clId="{0F4D8637-4C20-4EC3-A17D-8BC13C3058E4}" dt="2022-07-15T03:39:30.570" v="90" actId="1035"/>
          <ac:spMkLst>
            <pc:docMk/>
            <pc:sldMk cId="2368514523" sldId="281"/>
            <ac:spMk id="3" creationId="{FCD05F75-91EE-AD46-B05B-64E6E89464B1}"/>
          </ac:spMkLst>
        </pc:spChg>
        <pc:picChg chg="mod">
          <ac:chgData name="Ngọc Châu Vân" userId="b2ed3cf4-f6ba-42d2-8ede-9bc49d035017" providerId="ADAL" clId="{0F4D8637-4C20-4EC3-A17D-8BC13C3058E4}" dt="2022-07-15T03:38:49.580" v="70" actId="14100"/>
          <ac:picMkLst>
            <pc:docMk/>
            <pc:sldMk cId="2368514523" sldId="281"/>
            <ac:picMk id="5" creationId="{C80A0E36-5FCB-A344-9641-18CE2415C3E8}"/>
          </ac:picMkLst>
        </pc:picChg>
      </pc:sldChg>
      <pc:sldChg chg="addSp delSp modSp new mod setBg modClrScheme modAnim delDesignElem chgLayout">
        <pc:chgData name="Ngọc Châu Vân" userId="b2ed3cf4-f6ba-42d2-8ede-9bc49d035017" providerId="ADAL" clId="{0F4D8637-4C20-4EC3-A17D-8BC13C3058E4}" dt="2022-07-22T00:27:55.795" v="11223"/>
        <pc:sldMkLst>
          <pc:docMk/>
          <pc:sldMk cId="2281541951" sldId="282"/>
        </pc:sldMkLst>
        <pc:spChg chg="mod ord">
          <ac:chgData name="Ngọc Châu Vân" userId="b2ed3cf4-f6ba-42d2-8ede-9bc49d035017" providerId="ADAL" clId="{0F4D8637-4C20-4EC3-A17D-8BC13C3058E4}" dt="2022-07-22T00:25:10.969" v="10885" actId="207"/>
          <ac:spMkLst>
            <pc:docMk/>
            <pc:sldMk cId="2281541951" sldId="282"/>
            <ac:spMk id="2" creationId="{B080AE51-3D3A-FC90-8551-C5D0E103F581}"/>
          </ac:spMkLst>
        </pc:spChg>
        <pc:spChg chg="add mod ord">
          <ac:chgData name="Ngọc Châu Vân" userId="b2ed3cf4-f6ba-42d2-8ede-9bc49d035017" providerId="ADAL" clId="{0F4D8637-4C20-4EC3-A17D-8BC13C3058E4}" dt="2022-07-22T00:25:37.737" v="10957" actId="255"/>
          <ac:spMkLst>
            <pc:docMk/>
            <pc:sldMk cId="2281541951" sldId="282"/>
            <ac:spMk id="3" creationId="{8601A09B-52C5-63DD-9B8D-67C26602B756}"/>
          </ac:spMkLst>
        </pc:spChg>
        <pc:spChg chg="add del mod ord">
          <ac:chgData name="Ngọc Châu Vân" userId="b2ed3cf4-f6ba-42d2-8ede-9bc49d035017" providerId="ADAL" clId="{0F4D8637-4C20-4EC3-A17D-8BC13C3058E4}" dt="2022-07-15T09:16:51.688" v="133" actId="931"/>
          <ac:spMkLst>
            <pc:docMk/>
            <pc:sldMk cId="2281541951" sldId="282"/>
            <ac:spMk id="4" creationId="{5E48EF3D-83B6-F776-33E1-7AB728A6618B}"/>
          </ac:spMkLst>
        </pc:spChg>
        <pc:spChg chg="add mod">
          <ac:chgData name="Ngọc Châu Vân" userId="b2ed3cf4-f6ba-42d2-8ede-9bc49d035017" providerId="ADAL" clId="{0F4D8637-4C20-4EC3-A17D-8BC13C3058E4}" dt="2022-07-22T00:27:51.688" v="11222" actId="113"/>
          <ac:spMkLst>
            <pc:docMk/>
            <pc:sldMk cId="2281541951" sldId="282"/>
            <ac:spMk id="4" creationId="{756F4E4C-F2C4-7F5C-7E42-558D7A9E2783}"/>
          </ac:spMkLst>
        </pc:spChg>
        <pc:spChg chg="add del">
          <ac:chgData name="Ngọc Châu Vân" userId="b2ed3cf4-f6ba-42d2-8ede-9bc49d035017" providerId="ADAL" clId="{0F4D8637-4C20-4EC3-A17D-8BC13C3058E4}" dt="2022-07-21T23:46:10.263" v="8902"/>
          <ac:spMkLst>
            <pc:docMk/>
            <pc:sldMk cId="2281541951" sldId="282"/>
            <ac:spMk id="8" creationId="{A4E37431-20F0-4DD6-84A9-ED2B644943A2}"/>
          </ac:spMkLst>
        </pc:spChg>
        <pc:spChg chg="add del">
          <ac:chgData name="Ngọc Châu Vân" userId="b2ed3cf4-f6ba-42d2-8ede-9bc49d035017" providerId="ADAL" clId="{0F4D8637-4C20-4EC3-A17D-8BC13C3058E4}" dt="2022-07-21T23:46:10.263" v="8902"/>
          <ac:spMkLst>
            <pc:docMk/>
            <pc:sldMk cId="2281541951" sldId="282"/>
            <ac:spMk id="9" creationId="{0AE98B72-66C6-4AB4-AF0D-BA830DE86393}"/>
          </ac:spMkLst>
        </pc:spChg>
        <pc:spChg chg="add">
          <ac:chgData name="Ngọc Châu Vân" userId="b2ed3cf4-f6ba-42d2-8ede-9bc49d035017" providerId="ADAL" clId="{0F4D8637-4C20-4EC3-A17D-8BC13C3058E4}" dt="2022-07-22T00:24:18.454" v="10862" actId="26606"/>
          <ac:spMkLst>
            <pc:docMk/>
            <pc:sldMk cId="2281541951" sldId="282"/>
            <ac:spMk id="10" creationId="{665DBBEF-238B-476B-96AB-8AAC3224ECEA}"/>
          </ac:spMkLst>
        </pc:spChg>
        <pc:spChg chg="add del">
          <ac:chgData name="Ngọc Châu Vân" userId="b2ed3cf4-f6ba-42d2-8ede-9bc49d035017" providerId="ADAL" clId="{0F4D8637-4C20-4EC3-A17D-8BC13C3058E4}" dt="2022-07-15T15:18:51.503" v="3561"/>
          <ac:spMkLst>
            <pc:docMk/>
            <pc:sldMk cId="2281541951" sldId="282"/>
            <ac:spMk id="11" creationId="{2B97F24A-32CE-4C1C-A50D-3016B394DCFB}"/>
          </ac:spMkLst>
        </pc:spChg>
        <pc:spChg chg="add">
          <ac:chgData name="Ngọc Châu Vân" userId="b2ed3cf4-f6ba-42d2-8ede-9bc49d035017" providerId="ADAL" clId="{0F4D8637-4C20-4EC3-A17D-8BC13C3058E4}" dt="2022-07-22T00:24:18.454" v="10862" actId="26606"/>
          <ac:spMkLst>
            <pc:docMk/>
            <pc:sldMk cId="2281541951" sldId="282"/>
            <ac:spMk id="12" creationId="{3FCFB1DE-0B7E-48CC-BA90-B2AB0889F9D6}"/>
          </ac:spMkLst>
        </pc:spChg>
        <pc:spChg chg="add del">
          <ac:chgData name="Ngọc Châu Vân" userId="b2ed3cf4-f6ba-42d2-8ede-9bc49d035017" providerId="ADAL" clId="{0F4D8637-4C20-4EC3-A17D-8BC13C3058E4}" dt="2022-07-15T15:18:51.503" v="3561"/>
          <ac:spMkLst>
            <pc:docMk/>
            <pc:sldMk cId="2281541951" sldId="282"/>
            <ac:spMk id="13" creationId="{CD8B4F24-440B-49E9-B85D-733523DC064B}"/>
          </ac:spMkLst>
        </pc:spChg>
        <pc:spChg chg="add del">
          <ac:chgData name="Ngọc Châu Vân" userId="b2ed3cf4-f6ba-42d2-8ede-9bc49d035017" providerId="ADAL" clId="{0F4D8637-4C20-4EC3-A17D-8BC13C3058E4}" dt="2022-07-21T23:46:10.263" v="8902"/>
          <ac:spMkLst>
            <pc:docMk/>
            <pc:sldMk cId="2281541951" sldId="282"/>
            <ac:spMk id="15" creationId="{407EAFC6-733F-403D-BB4D-05A3A28742F1}"/>
          </ac:spMkLst>
        </pc:spChg>
        <pc:spChg chg="add del">
          <ac:chgData name="Ngọc Châu Vân" userId="b2ed3cf4-f6ba-42d2-8ede-9bc49d035017" providerId="ADAL" clId="{0F4D8637-4C20-4EC3-A17D-8BC13C3058E4}" dt="2022-07-21T23:46:10.263" v="8902"/>
          <ac:spMkLst>
            <pc:docMk/>
            <pc:sldMk cId="2281541951" sldId="282"/>
            <ac:spMk id="17" creationId="{17A36730-4CB0-4F61-AD11-A44C9765833F}"/>
          </ac:spMkLst>
        </pc:spChg>
        <pc:spChg chg="add del">
          <ac:chgData name="Ngọc Châu Vân" userId="b2ed3cf4-f6ba-42d2-8ede-9bc49d035017" providerId="ADAL" clId="{0F4D8637-4C20-4EC3-A17D-8BC13C3058E4}" dt="2022-07-21T23:46:10.263" v="8902"/>
          <ac:spMkLst>
            <pc:docMk/>
            <pc:sldMk cId="2281541951" sldId="282"/>
            <ac:spMk id="19" creationId="{C69C79E1-F916-4929-A4F3-DE763D4BFA57}"/>
          </ac:spMkLst>
        </pc:spChg>
        <pc:spChg chg="add del">
          <ac:chgData name="Ngọc Châu Vân" userId="b2ed3cf4-f6ba-42d2-8ede-9bc49d035017" providerId="ADAL" clId="{0F4D8637-4C20-4EC3-A17D-8BC13C3058E4}" dt="2022-07-21T23:46:10.263" v="8902"/>
          <ac:spMkLst>
            <pc:docMk/>
            <pc:sldMk cId="2281541951" sldId="282"/>
            <ac:spMk id="21" creationId="{767334AB-16BD-4EC7-8C6B-4B5171600933}"/>
          </ac:spMkLst>
        </pc:spChg>
        <pc:picChg chg="add mod">
          <ac:chgData name="Ngọc Châu Vân" userId="b2ed3cf4-f6ba-42d2-8ede-9bc49d035017" providerId="ADAL" clId="{0F4D8637-4C20-4EC3-A17D-8BC13C3058E4}" dt="2022-07-22T00:24:18.454" v="10862" actId="26606"/>
          <ac:picMkLst>
            <pc:docMk/>
            <pc:sldMk cId="2281541951" sldId="282"/>
            <ac:picMk id="6" creationId="{6FCC2E25-B0E3-6156-ADE1-7F4C7FCE8884}"/>
          </ac:picMkLst>
        </pc:picChg>
      </pc:sldChg>
      <pc:sldChg chg="delSp add del setBg delDesignElem">
        <pc:chgData name="Ngọc Châu Vân" userId="b2ed3cf4-f6ba-42d2-8ede-9bc49d035017" providerId="ADAL" clId="{0F4D8637-4C20-4EC3-A17D-8BC13C3058E4}" dt="2022-07-15T09:30:11.442" v="247" actId="47"/>
        <pc:sldMkLst>
          <pc:docMk/>
          <pc:sldMk cId="786400919" sldId="283"/>
        </pc:sldMkLst>
        <pc:spChg chg="del">
          <ac:chgData name="Ngọc Châu Vân" userId="b2ed3cf4-f6ba-42d2-8ede-9bc49d035017" providerId="ADAL" clId="{0F4D8637-4C20-4EC3-A17D-8BC13C3058E4}" dt="2022-07-15T09:30:08.105" v="246"/>
          <ac:spMkLst>
            <pc:docMk/>
            <pc:sldMk cId="786400919" sldId="283"/>
            <ac:spMk id="7" creationId="{FFD48BC7-DC40-47DE-87EE-9F4B6ECB9ABB}"/>
          </ac:spMkLst>
        </pc:spChg>
        <pc:spChg chg="del">
          <ac:chgData name="Ngọc Châu Vân" userId="b2ed3cf4-f6ba-42d2-8ede-9bc49d035017" providerId="ADAL" clId="{0F4D8637-4C20-4EC3-A17D-8BC13C3058E4}" dt="2022-07-15T09:30:08.105" v="246"/>
          <ac:spMkLst>
            <pc:docMk/>
            <pc:sldMk cId="786400919" sldId="283"/>
            <ac:spMk id="9" creationId="{E502BBC7-2C76-46F3-BC24-5985BC13DB88}"/>
          </ac:spMkLst>
        </pc:spChg>
        <pc:spChg chg="del">
          <ac:chgData name="Ngọc Châu Vân" userId="b2ed3cf4-f6ba-42d2-8ede-9bc49d035017" providerId="ADAL" clId="{0F4D8637-4C20-4EC3-A17D-8BC13C3058E4}" dt="2022-07-15T09:30:08.105" v="246"/>
          <ac:spMkLst>
            <pc:docMk/>
            <pc:sldMk cId="786400919" sldId="283"/>
            <ac:spMk id="11" creationId="{C7F28D52-2A5F-4D23-81AE-7CB8B591C7AF}"/>
          </ac:spMkLst>
        </pc:spChg>
        <pc:spChg chg="del">
          <ac:chgData name="Ngọc Châu Vân" userId="b2ed3cf4-f6ba-42d2-8ede-9bc49d035017" providerId="ADAL" clId="{0F4D8637-4C20-4EC3-A17D-8BC13C3058E4}" dt="2022-07-15T09:30:08.105" v="246"/>
          <ac:spMkLst>
            <pc:docMk/>
            <pc:sldMk cId="786400919" sldId="283"/>
            <ac:spMk id="13" creationId="{3629484E-3792-4B3D-89AD-7C8A1ED0E0D4}"/>
          </ac:spMkLst>
        </pc:spChg>
      </pc:sldChg>
      <pc:sldChg chg="addSp delSp modSp new del mod setBg modClrScheme chgLayout">
        <pc:chgData name="Ngọc Châu Vân" userId="b2ed3cf4-f6ba-42d2-8ede-9bc49d035017" providerId="ADAL" clId="{0F4D8637-4C20-4EC3-A17D-8BC13C3058E4}" dt="2022-07-15T09:30:05.324" v="244" actId="2696"/>
        <pc:sldMkLst>
          <pc:docMk/>
          <pc:sldMk cId="3293132373" sldId="283"/>
        </pc:sldMkLst>
        <pc:spChg chg="mod ord">
          <ac:chgData name="Ngọc Châu Vân" userId="b2ed3cf4-f6ba-42d2-8ede-9bc49d035017" providerId="ADAL" clId="{0F4D8637-4C20-4EC3-A17D-8BC13C3058E4}" dt="2022-07-15T09:24:37.876" v="210" actId="26606"/>
          <ac:spMkLst>
            <pc:docMk/>
            <pc:sldMk cId="3293132373" sldId="283"/>
            <ac:spMk id="2" creationId="{6F4031F1-29A5-702C-1DD5-0357D06B592B}"/>
          </ac:spMkLst>
        </pc:spChg>
        <pc:spChg chg="add del mod ord">
          <ac:chgData name="Ngọc Châu Vân" userId="b2ed3cf4-f6ba-42d2-8ede-9bc49d035017" providerId="ADAL" clId="{0F4D8637-4C20-4EC3-A17D-8BC13C3058E4}" dt="2022-07-15T09:24:29.156" v="209" actId="700"/>
          <ac:spMkLst>
            <pc:docMk/>
            <pc:sldMk cId="3293132373" sldId="283"/>
            <ac:spMk id="3" creationId="{3F909355-0025-F3FF-F36C-DCB3768FC194}"/>
          </ac:spMkLst>
        </pc:spChg>
        <pc:spChg chg="add del mod ord">
          <ac:chgData name="Ngọc Châu Vân" userId="b2ed3cf4-f6ba-42d2-8ede-9bc49d035017" providerId="ADAL" clId="{0F4D8637-4C20-4EC3-A17D-8BC13C3058E4}" dt="2022-07-15T09:24:29.156" v="209" actId="700"/>
          <ac:spMkLst>
            <pc:docMk/>
            <pc:sldMk cId="3293132373" sldId="283"/>
            <ac:spMk id="4" creationId="{93640165-850A-1FA1-08E9-F55C7B66FE9D}"/>
          </ac:spMkLst>
        </pc:spChg>
        <pc:spChg chg="add">
          <ac:chgData name="Ngọc Châu Vân" userId="b2ed3cf4-f6ba-42d2-8ede-9bc49d035017" providerId="ADAL" clId="{0F4D8637-4C20-4EC3-A17D-8BC13C3058E4}" dt="2022-07-15T09:24:37.876" v="210" actId="26606"/>
          <ac:spMkLst>
            <pc:docMk/>
            <pc:sldMk cId="3293132373" sldId="283"/>
            <ac:spMk id="7" creationId="{FFD48BC7-DC40-47DE-87EE-9F4B6ECB9ABB}"/>
          </ac:spMkLst>
        </pc:spChg>
        <pc:spChg chg="add">
          <ac:chgData name="Ngọc Châu Vân" userId="b2ed3cf4-f6ba-42d2-8ede-9bc49d035017" providerId="ADAL" clId="{0F4D8637-4C20-4EC3-A17D-8BC13C3058E4}" dt="2022-07-15T09:24:37.876" v="210" actId="26606"/>
          <ac:spMkLst>
            <pc:docMk/>
            <pc:sldMk cId="3293132373" sldId="283"/>
            <ac:spMk id="9" creationId="{E502BBC7-2C76-46F3-BC24-5985BC13DB88}"/>
          </ac:spMkLst>
        </pc:spChg>
        <pc:spChg chg="add">
          <ac:chgData name="Ngọc Châu Vân" userId="b2ed3cf4-f6ba-42d2-8ede-9bc49d035017" providerId="ADAL" clId="{0F4D8637-4C20-4EC3-A17D-8BC13C3058E4}" dt="2022-07-15T09:24:37.876" v="210" actId="26606"/>
          <ac:spMkLst>
            <pc:docMk/>
            <pc:sldMk cId="3293132373" sldId="283"/>
            <ac:spMk id="11" creationId="{C7F28D52-2A5F-4D23-81AE-7CB8B591C7AF}"/>
          </ac:spMkLst>
        </pc:spChg>
        <pc:spChg chg="add">
          <ac:chgData name="Ngọc Châu Vân" userId="b2ed3cf4-f6ba-42d2-8ede-9bc49d035017" providerId="ADAL" clId="{0F4D8637-4C20-4EC3-A17D-8BC13C3058E4}" dt="2022-07-15T09:24:37.876" v="210" actId="26606"/>
          <ac:spMkLst>
            <pc:docMk/>
            <pc:sldMk cId="3293132373" sldId="283"/>
            <ac:spMk id="13" creationId="{3629484E-3792-4B3D-89AD-7C8A1ED0E0D4}"/>
          </ac:spMkLst>
        </pc:spChg>
      </pc:sldChg>
      <pc:sldChg chg="addSp delSp modSp add mod delAnim modAnim">
        <pc:chgData name="Ngọc Châu Vân" userId="b2ed3cf4-f6ba-42d2-8ede-9bc49d035017" providerId="ADAL" clId="{0F4D8637-4C20-4EC3-A17D-8BC13C3058E4}" dt="2022-08-07T07:30:41.086" v="16071" actId="478"/>
        <pc:sldMkLst>
          <pc:docMk/>
          <pc:sldMk cId="3339743568" sldId="283"/>
        </pc:sldMkLst>
        <pc:spChg chg="add mod">
          <ac:chgData name="Ngọc Châu Vân" userId="b2ed3cf4-f6ba-42d2-8ede-9bc49d035017" providerId="ADAL" clId="{0F4D8637-4C20-4EC3-A17D-8BC13C3058E4}" dt="2022-08-07T07:30:18.981" v="16068" actId="14100"/>
          <ac:spMkLst>
            <pc:docMk/>
            <pc:sldMk cId="3339743568" sldId="283"/>
            <ac:spMk id="5" creationId="{FF1825E0-F42C-6C22-C6BF-86F4D37A350E}"/>
          </ac:spMkLst>
        </pc:spChg>
        <pc:spChg chg="del">
          <ac:chgData name="Ngọc Châu Vân" userId="b2ed3cf4-f6ba-42d2-8ede-9bc49d035017" providerId="ADAL" clId="{0F4D8637-4C20-4EC3-A17D-8BC13C3058E4}" dt="2022-08-07T07:30:41.086" v="16071" actId="478"/>
          <ac:spMkLst>
            <pc:docMk/>
            <pc:sldMk cId="3339743568" sldId="283"/>
            <ac:spMk id="11" creationId="{00000000-0000-0000-0000-000000000000}"/>
          </ac:spMkLst>
        </pc:spChg>
        <pc:spChg chg="add mod">
          <ac:chgData name="Ngọc Châu Vân" userId="b2ed3cf4-f6ba-42d2-8ede-9bc49d035017" providerId="ADAL" clId="{0F4D8637-4C20-4EC3-A17D-8BC13C3058E4}" dt="2022-08-07T07:24:40.918" v="15669" actId="14100"/>
          <ac:spMkLst>
            <pc:docMk/>
            <pc:sldMk cId="3339743568" sldId="283"/>
            <ac:spMk id="12" creationId="{E87C0782-6355-4D33-C5E3-2CB93073F519}"/>
          </ac:spMkLst>
        </pc:spChg>
        <pc:spChg chg="del">
          <ac:chgData name="Ngọc Châu Vân" userId="b2ed3cf4-f6ba-42d2-8ede-9bc49d035017" providerId="ADAL" clId="{0F4D8637-4C20-4EC3-A17D-8BC13C3058E4}" dt="2022-08-07T07:30:38.382" v="16070" actId="478"/>
          <ac:spMkLst>
            <pc:docMk/>
            <pc:sldMk cId="3339743568" sldId="283"/>
            <ac:spMk id="17" creationId="{00000000-0000-0000-0000-000000000000}"/>
          </ac:spMkLst>
        </pc:spChg>
        <pc:spChg chg="mod">
          <ac:chgData name="Ngọc Châu Vân" userId="b2ed3cf4-f6ba-42d2-8ede-9bc49d035017" providerId="ADAL" clId="{0F4D8637-4C20-4EC3-A17D-8BC13C3058E4}" dt="2022-08-07T07:25:06.042" v="15688" actId="1038"/>
          <ac:spMkLst>
            <pc:docMk/>
            <pc:sldMk cId="3339743568" sldId="283"/>
            <ac:spMk id="20" creationId="{00000000-0000-0000-0000-000000000000}"/>
          </ac:spMkLst>
        </pc:spChg>
        <pc:spChg chg="del mod">
          <ac:chgData name="Ngọc Châu Vân" userId="b2ed3cf4-f6ba-42d2-8ede-9bc49d035017" providerId="ADAL" clId="{0F4D8637-4C20-4EC3-A17D-8BC13C3058E4}" dt="2022-08-07T07:23:29.995" v="15519" actId="478"/>
          <ac:spMkLst>
            <pc:docMk/>
            <pc:sldMk cId="3339743568" sldId="283"/>
            <ac:spMk id="23" creationId="{00000000-0000-0000-0000-000000000000}"/>
          </ac:spMkLst>
        </pc:spChg>
        <pc:picChg chg="mod">
          <ac:chgData name="Ngọc Châu Vân" userId="b2ed3cf4-f6ba-42d2-8ede-9bc49d035017" providerId="ADAL" clId="{0F4D8637-4C20-4EC3-A17D-8BC13C3058E4}" dt="2022-08-07T07:22:18.322" v="15267" actId="1035"/>
          <ac:picMkLst>
            <pc:docMk/>
            <pc:sldMk cId="3339743568" sldId="283"/>
            <ac:picMk id="3" creationId="{8D58B3B5-2A97-4321-8BB3-D3DBAC517D70}"/>
          </ac:picMkLst>
        </pc:picChg>
        <pc:picChg chg="add mod">
          <ac:chgData name="Ngọc Châu Vân" userId="b2ed3cf4-f6ba-42d2-8ede-9bc49d035017" providerId="ADAL" clId="{0F4D8637-4C20-4EC3-A17D-8BC13C3058E4}" dt="2022-08-07T07:23:20.658" v="15517" actId="1035"/>
          <ac:picMkLst>
            <pc:docMk/>
            <pc:sldMk cId="3339743568" sldId="283"/>
            <ac:picMk id="9" creationId="{AF17598D-7383-257D-45D2-27F17392C8AE}"/>
          </ac:picMkLst>
        </pc:picChg>
        <pc:cxnChg chg="mod">
          <ac:chgData name="Ngọc Châu Vân" userId="b2ed3cf4-f6ba-42d2-8ede-9bc49d035017" providerId="ADAL" clId="{0F4D8637-4C20-4EC3-A17D-8BC13C3058E4}" dt="2022-08-07T07:22:47.452" v="15435" actId="14100"/>
          <ac:cxnSpMkLst>
            <pc:docMk/>
            <pc:sldMk cId="3339743568" sldId="283"/>
            <ac:cxnSpMk id="19" creationId="{00000000-0000-0000-0000-000000000000}"/>
          </ac:cxnSpMkLst>
        </pc:cxnChg>
      </pc:sldChg>
      <pc:sldChg chg="addSp delSp modSp new add del mod modClrScheme delAnim modAnim chgLayout">
        <pc:chgData name="Ngọc Châu Vân" userId="b2ed3cf4-f6ba-42d2-8ede-9bc49d035017" providerId="ADAL" clId="{0F4D8637-4C20-4EC3-A17D-8BC13C3058E4}" dt="2022-07-22T00:10:21.868" v="10292" actId="2696"/>
        <pc:sldMkLst>
          <pc:docMk/>
          <pc:sldMk cId="595783894" sldId="284"/>
        </pc:sldMkLst>
        <pc:spChg chg="del mod ord">
          <ac:chgData name="Ngọc Châu Vân" userId="b2ed3cf4-f6ba-42d2-8ede-9bc49d035017" providerId="ADAL" clId="{0F4D8637-4C20-4EC3-A17D-8BC13C3058E4}" dt="2022-07-15T09:25:28.786" v="212" actId="700"/>
          <ac:spMkLst>
            <pc:docMk/>
            <pc:sldMk cId="595783894" sldId="284"/>
            <ac:spMk id="2" creationId="{A01B7491-3976-854E-7567-FF0844529E87}"/>
          </ac:spMkLst>
        </pc:spChg>
        <pc:spChg chg="add mod">
          <ac:chgData name="Ngọc Châu Vân" userId="b2ed3cf4-f6ba-42d2-8ede-9bc49d035017" providerId="ADAL" clId="{0F4D8637-4C20-4EC3-A17D-8BC13C3058E4}" dt="2022-07-21T23:50:57.858" v="9020"/>
          <ac:spMkLst>
            <pc:docMk/>
            <pc:sldMk cId="595783894" sldId="284"/>
            <ac:spMk id="3" creationId="{6250C8BA-4BFF-7847-5D76-B032DD0D854E}"/>
          </ac:spMkLst>
        </pc:spChg>
        <pc:spChg chg="del mod ord">
          <ac:chgData name="Ngọc Châu Vân" userId="b2ed3cf4-f6ba-42d2-8ede-9bc49d035017" providerId="ADAL" clId="{0F4D8637-4C20-4EC3-A17D-8BC13C3058E4}" dt="2022-07-15T09:25:28.786" v="212" actId="700"/>
          <ac:spMkLst>
            <pc:docMk/>
            <pc:sldMk cId="595783894" sldId="284"/>
            <ac:spMk id="3" creationId="{DA4D91DA-33D6-BE32-610E-8EB0BF28A9CB}"/>
          </ac:spMkLst>
        </pc:spChg>
        <pc:spChg chg="add mod ord">
          <ac:chgData name="Ngọc Châu Vân" userId="b2ed3cf4-f6ba-42d2-8ede-9bc49d035017" providerId="ADAL" clId="{0F4D8637-4C20-4EC3-A17D-8BC13C3058E4}" dt="2022-07-21T23:50:57.858" v="9020"/>
          <ac:spMkLst>
            <pc:docMk/>
            <pc:sldMk cId="595783894" sldId="284"/>
            <ac:spMk id="4" creationId="{2ED0EE66-4733-2CD5-EEA2-BCCB6598EE4D}"/>
          </ac:spMkLst>
        </pc:spChg>
        <pc:spChg chg="add del mod ord">
          <ac:chgData name="Ngọc Châu Vân" userId="b2ed3cf4-f6ba-42d2-8ede-9bc49d035017" providerId="ADAL" clId="{0F4D8637-4C20-4EC3-A17D-8BC13C3058E4}" dt="2022-07-21T23:50:42.848" v="9008" actId="21"/>
          <ac:spMkLst>
            <pc:docMk/>
            <pc:sldMk cId="595783894" sldId="284"/>
            <ac:spMk id="5" creationId="{627FE183-3687-DDB4-50DD-68ACB382A943}"/>
          </ac:spMkLst>
        </pc:spChg>
        <pc:spChg chg="add del mod ord">
          <ac:chgData name="Ngọc Châu Vân" userId="b2ed3cf4-f6ba-42d2-8ede-9bc49d035017" providerId="ADAL" clId="{0F4D8637-4C20-4EC3-A17D-8BC13C3058E4}" dt="2022-07-15T12:25:23.511" v="606" actId="22"/>
          <ac:spMkLst>
            <pc:docMk/>
            <pc:sldMk cId="595783894" sldId="284"/>
            <ac:spMk id="6" creationId="{9EA3DAE4-D8BB-56BF-07DF-0971B10DCF31}"/>
          </ac:spMkLst>
        </pc:spChg>
        <pc:spChg chg="add del mod">
          <ac:chgData name="Ngọc Châu Vân" userId="b2ed3cf4-f6ba-42d2-8ede-9bc49d035017" providerId="ADAL" clId="{0F4D8637-4C20-4EC3-A17D-8BC13C3058E4}" dt="2022-07-22T00:06:08.437" v="10098" actId="21"/>
          <ac:spMkLst>
            <pc:docMk/>
            <pc:sldMk cId="595783894" sldId="284"/>
            <ac:spMk id="6" creationId="{BE95A282-A570-8844-D70C-89545F009E6C}"/>
          </ac:spMkLst>
        </pc:spChg>
        <pc:picChg chg="add mod ord">
          <ac:chgData name="Ngọc Châu Vân" userId="b2ed3cf4-f6ba-42d2-8ede-9bc49d035017" providerId="ADAL" clId="{0F4D8637-4C20-4EC3-A17D-8BC13C3058E4}" dt="2022-07-21T23:50:57.858" v="9020"/>
          <ac:picMkLst>
            <pc:docMk/>
            <pc:sldMk cId="595783894" sldId="284"/>
            <ac:picMk id="8" creationId="{941F9D32-81AC-7915-5049-252E6911B278}"/>
          </ac:picMkLst>
        </pc:picChg>
        <pc:picChg chg="add mod">
          <ac:chgData name="Ngọc Châu Vân" userId="b2ed3cf4-f6ba-42d2-8ede-9bc49d035017" providerId="ADAL" clId="{0F4D8637-4C20-4EC3-A17D-8BC13C3058E4}" dt="2022-07-15T12:27:20.393" v="845" actId="1036"/>
          <ac:picMkLst>
            <pc:docMk/>
            <pc:sldMk cId="595783894" sldId="284"/>
            <ac:picMk id="10" creationId="{2DFCB914-F6BD-A9C5-11EC-2B8D97D1EBE6}"/>
          </ac:picMkLst>
        </pc:picChg>
      </pc:sldChg>
      <pc:sldChg chg="addSp delSp modSp add del mod setBg delAnim">
        <pc:chgData name="Ngọc Châu Vân" userId="b2ed3cf4-f6ba-42d2-8ede-9bc49d035017" providerId="ADAL" clId="{0F4D8637-4C20-4EC3-A17D-8BC13C3058E4}" dt="2022-07-30T10:59:20.478" v="15104" actId="2696"/>
        <pc:sldMkLst>
          <pc:docMk/>
          <pc:sldMk cId="3100554318" sldId="284"/>
        </pc:sldMkLst>
        <pc:spChg chg="del">
          <ac:chgData name="Ngọc Châu Vân" userId="b2ed3cf4-f6ba-42d2-8ede-9bc49d035017" providerId="ADAL" clId="{0F4D8637-4C20-4EC3-A17D-8BC13C3058E4}" dt="2022-07-22T00:20:54.338" v="10849" actId="478"/>
          <ac:spMkLst>
            <pc:docMk/>
            <pc:sldMk cId="3100554318" sldId="284"/>
            <ac:spMk id="3" creationId="{6250C8BA-4BFF-7847-5D76-B032DD0D854E}"/>
          </ac:spMkLst>
        </pc:spChg>
        <pc:spChg chg="mod">
          <ac:chgData name="Ngọc Châu Vân" userId="b2ed3cf4-f6ba-42d2-8ede-9bc49d035017" providerId="ADAL" clId="{0F4D8637-4C20-4EC3-A17D-8BC13C3058E4}" dt="2022-07-22T00:24:06.266" v="10861" actId="26606"/>
          <ac:spMkLst>
            <pc:docMk/>
            <pc:sldMk cId="3100554318" sldId="284"/>
            <ac:spMk id="4" creationId="{2ED0EE66-4733-2CD5-EEA2-BCCB6598EE4D}"/>
          </ac:spMkLst>
        </pc:spChg>
        <pc:spChg chg="add del mod">
          <ac:chgData name="Ngọc Châu Vân" userId="b2ed3cf4-f6ba-42d2-8ede-9bc49d035017" providerId="ADAL" clId="{0F4D8637-4C20-4EC3-A17D-8BC13C3058E4}" dt="2022-07-22T00:23:48.120" v="10860"/>
          <ac:spMkLst>
            <pc:docMk/>
            <pc:sldMk cId="3100554318" sldId="284"/>
            <ac:spMk id="5" creationId="{68D31967-7277-892A-07C8-8B6F2EEFCA7B}"/>
          </ac:spMkLst>
        </pc:spChg>
        <pc:spChg chg="add del">
          <ac:chgData name="Ngọc Châu Vân" userId="b2ed3cf4-f6ba-42d2-8ede-9bc49d035017" providerId="ADAL" clId="{0F4D8637-4C20-4EC3-A17D-8BC13C3058E4}" dt="2022-07-22T00:24:06.266" v="10861" actId="26606"/>
          <ac:spMkLst>
            <pc:docMk/>
            <pc:sldMk cId="3100554318" sldId="284"/>
            <ac:spMk id="2055" creationId="{F13C74B1-5B17-4795-BED0-7140497B445A}"/>
          </ac:spMkLst>
        </pc:spChg>
        <pc:spChg chg="add del">
          <ac:chgData name="Ngọc Châu Vân" userId="b2ed3cf4-f6ba-42d2-8ede-9bc49d035017" providerId="ADAL" clId="{0F4D8637-4C20-4EC3-A17D-8BC13C3058E4}" dt="2022-07-22T00:24:06.266" v="10861" actId="26606"/>
          <ac:spMkLst>
            <pc:docMk/>
            <pc:sldMk cId="3100554318" sldId="284"/>
            <ac:spMk id="2057" creationId="{D4974D33-8DC5-464E-8C6D-BE58F0669C17}"/>
          </ac:spMkLst>
        </pc:spChg>
        <pc:spChg chg="add">
          <ac:chgData name="Ngọc Châu Vân" userId="b2ed3cf4-f6ba-42d2-8ede-9bc49d035017" providerId="ADAL" clId="{0F4D8637-4C20-4EC3-A17D-8BC13C3058E4}" dt="2022-07-22T00:24:06.266" v="10861" actId="26606"/>
          <ac:spMkLst>
            <pc:docMk/>
            <pc:sldMk cId="3100554318" sldId="284"/>
            <ac:spMk id="2062" creationId="{F0087D53-9295-4463-AAE4-D5C626046E9F}"/>
          </ac:spMkLst>
        </pc:spChg>
        <pc:spChg chg="add">
          <ac:chgData name="Ngọc Châu Vân" userId="b2ed3cf4-f6ba-42d2-8ede-9bc49d035017" providerId="ADAL" clId="{0F4D8637-4C20-4EC3-A17D-8BC13C3058E4}" dt="2022-07-22T00:24:06.266" v="10861" actId="26606"/>
          <ac:spMkLst>
            <pc:docMk/>
            <pc:sldMk cId="3100554318" sldId="284"/>
            <ac:spMk id="2064" creationId="{D6A9C53F-5F90-40A5-8C85-5412D39C8C68}"/>
          </ac:spMkLst>
        </pc:spChg>
        <pc:picChg chg="del">
          <ac:chgData name="Ngọc Châu Vân" userId="b2ed3cf4-f6ba-42d2-8ede-9bc49d035017" providerId="ADAL" clId="{0F4D8637-4C20-4EC3-A17D-8BC13C3058E4}" dt="2022-07-22T00:20:57.961" v="10851" actId="478"/>
          <ac:picMkLst>
            <pc:docMk/>
            <pc:sldMk cId="3100554318" sldId="284"/>
            <ac:picMk id="8" creationId="{941F9D32-81AC-7915-5049-252E6911B278}"/>
          </ac:picMkLst>
        </pc:picChg>
        <pc:picChg chg="del">
          <ac:chgData name="Ngọc Châu Vân" userId="b2ed3cf4-f6ba-42d2-8ede-9bc49d035017" providerId="ADAL" clId="{0F4D8637-4C20-4EC3-A17D-8BC13C3058E4}" dt="2022-07-22T00:20:56.058" v="10850" actId="478"/>
          <ac:picMkLst>
            <pc:docMk/>
            <pc:sldMk cId="3100554318" sldId="284"/>
            <ac:picMk id="10" creationId="{2DFCB914-F6BD-A9C5-11EC-2B8D97D1EBE6}"/>
          </ac:picMkLst>
        </pc:picChg>
        <pc:picChg chg="add mod">
          <ac:chgData name="Ngọc Châu Vân" userId="b2ed3cf4-f6ba-42d2-8ede-9bc49d035017" providerId="ADAL" clId="{0F4D8637-4C20-4EC3-A17D-8BC13C3058E4}" dt="2022-07-22T00:24:06.266" v="10861" actId="26606"/>
          <ac:picMkLst>
            <pc:docMk/>
            <pc:sldMk cId="3100554318" sldId="284"/>
            <ac:picMk id="2050" creationId="{34A1AD10-30A3-B133-1E6C-39CED487E7BC}"/>
          </ac:picMkLst>
        </pc:picChg>
        <pc:picChg chg="add mod">
          <ac:chgData name="Ngọc Châu Vân" userId="b2ed3cf4-f6ba-42d2-8ede-9bc49d035017" providerId="ADAL" clId="{0F4D8637-4C20-4EC3-A17D-8BC13C3058E4}" dt="2022-07-22T00:24:06.266" v="10861" actId="26606"/>
          <ac:picMkLst>
            <pc:docMk/>
            <pc:sldMk cId="3100554318" sldId="284"/>
            <ac:picMk id="2052" creationId="{A6B3E10D-FA27-3168-246F-9075914077A6}"/>
          </ac:picMkLst>
        </pc:picChg>
      </pc:sldChg>
      <pc:sldChg chg="delSp add setBg delDesignElem">
        <pc:chgData name="Ngọc Châu Vân" userId="b2ed3cf4-f6ba-42d2-8ede-9bc49d035017" providerId="ADAL" clId="{0F4D8637-4C20-4EC3-A17D-8BC13C3058E4}" dt="2022-07-30T10:59:31.137" v="15106"/>
        <pc:sldMkLst>
          <pc:docMk/>
          <pc:sldMk cId="3419141735" sldId="284"/>
        </pc:sldMkLst>
        <pc:spChg chg="del">
          <ac:chgData name="Ngọc Châu Vân" userId="b2ed3cf4-f6ba-42d2-8ede-9bc49d035017" providerId="ADAL" clId="{0F4D8637-4C20-4EC3-A17D-8BC13C3058E4}" dt="2022-07-30T10:59:31.137" v="15106"/>
          <ac:spMkLst>
            <pc:docMk/>
            <pc:sldMk cId="3419141735" sldId="284"/>
            <ac:spMk id="2062" creationId="{F0087D53-9295-4463-AAE4-D5C626046E9F}"/>
          </ac:spMkLst>
        </pc:spChg>
        <pc:spChg chg="del">
          <ac:chgData name="Ngọc Châu Vân" userId="b2ed3cf4-f6ba-42d2-8ede-9bc49d035017" providerId="ADAL" clId="{0F4D8637-4C20-4EC3-A17D-8BC13C3058E4}" dt="2022-07-30T10:59:31.137" v="15106"/>
          <ac:spMkLst>
            <pc:docMk/>
            <pc:sldMk cId="3419141735" sldId="284"/>
            <ac:spMk id="2064" creationId="{D6A9C53F-5F90-40A5-8C85-5412D39C8C68}"/>
          </ac:spMkLst>
        </pc:spChg>
      </pc:sldChg>
      <pc:sldChg chg="addSp delSp modSp new del mod setBg delDesignElem">
        <pc:chgData name="Ngọc Châu Vân" userId="b2ed3cf4-f6ba-42d2-8ede-9bc49d035017" providerId="ADAL" clId="{0F4D8637-4C20-4EC3-A17D-8BC13C3058E4}" dt="2022-08-07T07:25:14.027" v="15689" actId="47"/>
        <pc:sldMkLst>
          <pc:docMk/>
          <pc:sldMk cId="4019703378" sldId="285"/>
        </pc:sldMkLst>
        <pc:spChg chg="mod">
          <ac:chgData name="Ngọc Châu Vân" userId="b2ed3cf4-f6ba-42d2-8ede-9bc49d035017" providerId="ADAL" clId="{0F4D8637-4C20-4EC3-A17D-8BC13C3058E4}" dt="2022-07-21T23:46:43.770" v="8917" actId="27636"/>
          <ac:spMkLst>
            <pc:docMk/>
            <pc:sldMk cId="4019703378" sldId="285"/>
            <ac:spMk id="2" creationId="{C198B718-511D-DBF2-1F44-93B38D792C9B}"/>
          </ac:spMkLst>
        </pc:spChg>
        <pc:spChg chg="del mod">
          <ac:chgData name="Ngọc Châu Vân" userId="b2ed3cf4-f6ba-42d2-8ede-9bc49d035017" providerId="ADAL" clId="{0F4D8637-4C20-4EC3-A17D-8BC13C3058E4}" dt="2022-07-15T12:40:26.635" v="976"/>
          <ac:spMkLst>
            <pc:docMk/>
            <pc:sldMk cId="4019703378" sldId="285"/>
            <ac:spMk id="3" creationId="{5F7C6FE4-DAF0-9465-C55F-FDA330D447BD}"/>
          </ac:spMkLst>
        </pc:spChg>
        <pc:spChg chg="del mod">
          <ac:chgData name="Ngọc Châu Vân" userId="b2ed3cf4-f6ba-42d2-8ede-9bc49d035017" providerId="ADAL" clId="{0F4D8637-4C20-4EC3-A17D-8BC13C3058E4}" dt="2022-07-15T12:39:57.725" v="973"/>
          <ac:spMkLst>
            <pc:docMk/>
            <pc:sldMk cId="4019703378" sldId="285"/>
            <ac:spMk id="4" creationId="{B743AD8A-2E2E-E8E7-0A5E-FBB93169C966}"/>
          </ac:spMkLst>
        </pc:spChg>
        <pc:spChg chg="add mod">
          <ac:chgData name="Ngọc Châu Vân" userId="b2ed3cf4-f6ba-42d2-8ede-9bc49d035017" providerId="ADAL" clId="{0F4D8637-4C20-4EC3-A17D-8BC13C3058E4}" dt="2022-07-16T00:12:07.077" v="6510" actId="14100"/>
          <ac:spMkLst>
            <pc:docMk/>
            <pc:sldMk cId="4019703378" sldId="285"/>
            <ac:spMk id="5" creationId="{B154ACD0-DA6D-E5B0-1CC4-408780178CD9}"/>
          </ac:spMkLst>
        </pc:spChg>
        <pc:spChg chg="add del">
          <ac:chgData name="Ngọc Châu Vân" userId="b2ed3cf4-f6ba-42d2-8ede-9bc49d035017" providerId="ADAL" clId="{0F4D8637-4C20-4EC3-A17D-8BC13C3058E4}" dt="2022-07-15T15:18:51.503" v="3561"/>
          <ac:spMkLst>
            <pc:docMk/>
            <pc:sldMk cId="4019703378" sldId="285"/>
            <ac:spMk id="1031" creationId="{DBC6133C-0615-4CE4-9132-37E609A9BDFA}"/>
          </ac:spMkLst>
        </pc:spChg>
        <pc:spChg chg="add del">
          <ac:chgData name="Ngọc Châu Vân" userId="b2ed3cf4-f6ba-42d2-8ede-9bc49d035017" providerId="ADAL" clId="{0F4D8637-4C20-4EC3-A17D-8BC13C3058E4}" dt="2022-07-15T15:18:51.503" v="3561"/>
          <ac:spMkLst>
            <pc:docMk/>
            <pc:sldMk cId="4019703378" sldId="285"/>
            <ac:spMk id="1033" creationId="{169CC832-2974-4E8D-90ED-3E2941BA7336}"/>
          </ac:spMkLst>
        </pc:spChg>
        <pc:spChg chg="add del">
          <ac:chgData name="Ngọc Châu Vân" userId="b2ed3cf4-f6ba-42d2-8ede-9bc49d035017" providerId="ADAL" clId="{0F4D8637-4C20-4EC3-A17D-8BC13C3058E4}" dt="2022-07-15T15:18:51.503" v="3561"/>
          <ac:spMkLst>
            <pc:docMk/>
            <pc:sldMk cId="4019703378" sldId="285"/>
            <ac:spMk id="1035" creationId="{55222F96-971A-4F90-B841-6BAB416C7AC1}"/>
          </ac:spMkLst>
        </pc:spChg>
        <pc:spChg chg="add del">
          <ac:chgData name="Ngọc Châu Vân" userId="b2ed3cf4-f6ba-42d2-8ede-9bc49d035017" providerId="ADAL" clId="{0F4D8637-4C20-4EC3-A17D-8BC13C3058E4}" dt="2022-07-15T15:18:51.503" v="3561"/>
          <ac:spMkLst>
            <pc:docMk/>
            <pc:sldMk cId="4019703378" sldId="285"/>
            <ac:spMk id="1037" creationId="{08980754-6F4B-43C9-B9BE-127B6BED6586}"/>
          </ac:spMkLst>
        </pc:spChg>
        <pc:spChg chg="add del">
          <ac:chgData name="Ngọc Châu Vân" userId="b2ed3cf4-f6ba-42d2-8ede-9bc49d035017" providerId="ADAL" clId="{0F4D8637-4C20-4EC3-A17D-8BC13C3058E4}" dt="2022-07-15T15:18:51.503" v="3561"/>
          <ac:spMkLst>
            <pc:docMk/>
            <pc:sldMk cId="4019703378" sldId="285"/>
            <ac:spMk id="1039" creationId="{2C1BBA94-3F40-40AA-8BB9-E69E25E537C1}"/>
          </ac:spMkLst>
        </pc:spChg>
        <pc:spChg chg="add del">
          <ac:chgData name="Ngọc Châu Vân" userId="b2ed3cf4-f6ba-42d2-8ede-9bc49d035017" providerId="ADAL" clId="{0F4D8637-4C20-4EC3-A17D-8BC13C3058E4}" dt="2022-07-15T12:40:49.660" v="978" actId="26606"/>
          <ac:spMkLst>
            <pc:docMk/>
            <pc:sldMk cId="4019703378" sldId="285"/>
            <ac:spMk id="1043" creationId="{5990D6F6-C4FC-9841-8C4B-4D456922BFDA}"/>
          </ac:spMkLst>
        </pc:spChg>
        <pc:spChg chg="add del">
          <ac:chgData name="Ngọc Châu Vân" userId="b2ed3cf4-f6ba-42d2-8ede-9bc49d035017" providerId="ADAL" clId="{0F4D8637-4C20-4EC3-A17D-8BC13C3058E4}" dt="2022-07-15T12:40:49.660" v="978" actId="26606"/>
          <ac:spMkLst>
            <pc:docMk/>
            <pc:sldMk cId="4019703378" sldId="285"/>
            <ac:spMk id="1046" creationId="{D4993743-B10A-433C-9996-3035D2C3ABC6}"/>
          </ac:spMkLst>
        </pc:spChg>
        <pc:spChg chg="add del">
          <ac:chgData name="Ngọc Châu Vân" userId="b2ed3cf4-f6ba-42d2-8ede-9bc49d035017" providerId="ADAL" clId="{0F4D8637-4C20-4EC3-A17D-8BC13C3058E4}" dt="2022-07-15T12:40:49.660" v="978" actId="26606"/>
          <ac:spMkLst>
            <pc:docMk/>
            <pc:sldMk cId="4019703378" sldId="285"/>
            <ac:spMk id="1048" creationId="{BB3B8946-A0AA-42D4-8A24-639DC6EA170E}"/>
          </ac:spMkLst>
        </pc:spChg>
        <pc:spChg chg="add del">
          <ac:chgData name="Ngọc Châu Vân" userId="b2ed3cf4-f6ba-42d2-8ede-9bc49d035017" providerId="ADAL" clId="{0F4D8637-4C20-4EC3-A17D-8BC13C3058E4}" dt="2022-07-15T12:40:49.660" v="978" actId="26606"/>
          <ac:spMkLst>
            <pc:docMk/>
            <pc:sldMk cId="4019703378" sldId="285"/>
            <ac:spMk id="1050" creationId="{AB1038E6-06EF-4DCB-B52E-D3825C50F7C6}"/>
          </ac:spMkLst>
        </pc:spChg>
        <pc:spChg chg="add del">
          <ac:chgData name="Ngọc Châu Vân" userId="b2ed3cf4-f6ba-42d2-8ede-9bc49d035017" providerId="ADAL" clId="{0F4D8637-4C20-4EC3-A17D-8BC13C3058E4}" dt="2022-07-15T12:40:49.660" v="978" actId="26606"/>
          <ac:spMkLst>
            <pc:docMk/>
            <pc:sldMk cId="4019703378" sldId="285"/>
            <ac:spMk id="1052" creationId="{5C7EF35C-8B7D-4026-8F09-8B2B2250579B}"/>
          </ac:spMkLst>
        </pc:spChg>
        <pc:spChg chg="add del">
          <ac:chgData name="Ngọc Châu Vân" userId="b2ed3cf4-f6ba-42d2-8ede-9bc49d035017" providerId="ADAL" clId="{0F4D8637-4C20-4EC3-A17D-8BC13C3058E4}" dt="2022-07-15T12:40:49.660" v="978" actId="26606"/>
          <ac:spMkLst>
            <pc:docMk/>
            <pc:sldMk cId="4019703378" sldId="285"/>
            <ac:spMk id="1054" creationId="{5F24A71D-C0A9-49AC-B2D1-5A9EA2BD383E}"/>
          </ac:spMkLst>
        </pc:spChg>
        <pc:spChg chg="add del">
          <ac:chgData name="Ngọc Châu Vân" userId="b2ed3cf4-f6ba-42d2-8ede-9bc49d035017" providerId="ADAL" clId="{0F4D8637-4C20-4EC3-A17D-8BC13C3058E4}" dt="2022-07-15T12:40:49.660" v="978" actId="26606"/>
          <ac:spMkLst>
            <pc:docMk/>
            <pc:sldMk cId="4019703378" sldId="285"/>
            <ac:spMk id="1056" creationId="{14280C55-570C-4284-9850-B2BA33DB6726}"/>
          </ac:spMkLst>
        </pc:spChg>
        <pc:picChg chg="add mod">
          <ac:chgData name="Ngọc Châu Vân" userId="b2ed3cf4-f6ba-42d2-8ede-9bc49d035017" providerId="ADAL" clId="{0F4D8637-4C20-4EC3-A17D-8BC13C3058E4}" dt="2022-07-16T00:11:31.645" v="6465" actId="1037"/>
          <ac:picMkLst>
            <pc:docMk/>
            <pc:sldMk cId="4019703378" sldId="285"/>
            <ac:picMk id="11" creationId="{C98D1ADD-A01D-EB3B-4E2E-A7C889E64951}"/>
          </ac:picMkLst>
        </pc:picChg>
        <pc:picChg chg="add mod">
          <ac:chgData name="Ngọc Châu Vân" userId="b2ed3cf4-f6ba-42d2-8ede-9bc49d035017" providerId="ADAL" clId="{0F4D8637-4C20-4EC3-A17D-8BC13C3058E4}" dt="2022-08-07T07:21:42.801" v="15173" actId="14100"/>
          <ac:picMkLst>
            <pc:docMk/>
            <pc:sldMk cId="4019703378" sldId="285"/>
            <ac:picMk id="1026" creationId="{08F7E3DA-7607-1864-4D5D-F89C09026600}"/>
          </ac:picMkLst>
        </pc:picChg>
      </pc:sldChg>
      <pc:sldChg chg="addSp delSp modSp new mod setBg delAnim modAnim delDesignElem">
        <pc:chgData name="Ngọc Châu Vân" userId="b2ed3cf4-f6ba-42d2-8ede-9bc49d035017" providerId="ADAL" clId="{0F4D8637-4C20-4EC3-A17D-8BC13C3058E4}" dt="2022-08-14T15:16:42.495" v="16750" actId="1076"/>
        <pc:sldMkLst>
          <pc:docMk/>
          <pc:sldMk cId="4176050336" sldId="286"/>
        </pc:sldMkLst>
        <pc:spChg chg="mod">
          <ac:chgData name="Ngọc Châu Vân" userId="b2ed3cf4-f6ba-42d2-8ede-9bc49d035017" providerId="ADAL" clId="{0F4D8637-4C20-4EC3-A17D-8BC13C3058E4}" dt="2022-07-22T07:05:54.313" v="13072" actId="20577"/>
          <ac:spMkLst>
            <pc:docMk/>
            <pc:sldMk cId="4176050336" sldId="286"/>
            <ac:spMk id="2" creationId="{48B13F5E-F86B-60E2-257D-A276B12E90F4}"/>
          </ac:spMkLst>
        </pc:spChg>
        <pc:spChg chg="add del mod">
          <ac:chgData name="Ngọc Châu Vân" userId="b2ed3cf4-f6ba-42d2-8ede-9bc49d035017" providerId="ADAL" clId="{0F4D8637-4C20-4EC3-A17D-8BC13C3058E4}" dt="2022-07-22T07:08:05.856" v="13747" actId="478"/>
          <ac:spMkLst>
            <pc:docMk/>
            <pc:sldMk cId="4176050336" sldId="286"/>
            <ac:spMk id="3" creationId="{857CB51F-FFA5-3AB8-CFF0-A889C39A2134}"/>
          </ac:spMkLst>
        </pc:spChg>
        <pc:spChg chg="del mod">
          <ac:chgData name="Ngọc Châu Vân" userId="b2ed3cf4-f6ba-42d2-8ede-9bc49d035017" providerId="ADAL" clId="{0F4D8637-4C20-4EC3-A17D-8BC13C3058E4}" dt="2022-07-15T12:47:12.723" v="1634"/>
          <ac:spMkLst>
            <pc:docMk/>
            <pc:sldMk cId="4176050336" sldId="286"/>
            <ac:spMk id="3" creationId="{B6A171C2-09CC-E5A5-84E5-59F58714AA46}"/>
          </ac:spMkLst>
        </pc:spChg>
        <pc:spChg chg="del mod">
          <ac:chgData name="Ngọc Châu Vân" userId="b2ed3cf4-f6ba-42d2-8ede-9bc49d035017" providerId="ADAL" clId="{0F4D8637-4C20-4EC3-A17D-8BC13C3058E4}" dt="2022-07-15T12:50:37.057" v="1921"/>
          <ac:spMkLst>
            <pc:docMk/>
            <pc:sldMk cId="4176050336" sldId="286"/>
            <ac:spMk id="4" creationId="{F85691C9-3F55-D678-BE40-70A3423ECD17}"/>
          </ac:spMkLst>
        </pc:spChg>
        <pc:spChg chg="add del mod">
          <ac:chgData name="Ngọc Châu Vân" userId="b2ed3cf4-f6ba-42d2-8ede-9bc49d035017" providerId="ADAL" clId="{0F4D8637-4C20-4EC3-A17D-8BC13C3058E4}" dt="2022-07-15T12:48:50.058" v="1637"/>
          <ac:spMkLst>
            <pc:docMk/>
            <pc:sldMk cId="4176050336" sldId="286"/>
            <ac:spMk id="6" creationId="{90F47448-FDF4-D4FD-D3A3-1031EEE7E6D5}"/>
          </ac:spMkLst>
        </pc:spChg>
        <pc:spChg chg="add mod">
          <ac:chgData name="Ngọc Châu Vân" userId="b2ed3cf4-f6ba-42d2-8ede-9bc49d035017" providerId="ADAL" clId="{0F4D8637-4C20-4EC3-A17D-8BC13C3058E4}" dt="2022-07-22T07:09:30.352" v="14079" actId="1035"/>
          <ac:spMkLst>
            <pc:docMk/>
            <pc:sldMk cId="4176050336" sldId="286"/>
            <ac:spMk id="7" creationId="{FB065CDB-1D9D-EB7F-9433-0C060904049B}"/>
          </ac:spMkLst>
        </pc:spChg>
        <pc:spChg chg="add del mod">
          <ac:chgData name="Ngọc Châu Vân" userId="b2ed3cf4-f6ba-42d2-8ede-9bc49d035017" providerId="ADAL" clId="{0F4D8637-4C20-4EC3-A17D-8BC13C3058E4}" dt="2022-07-22T07:06:04.100" v="13075" actId="478"/>
          <ac:spMkLst>
            <pc:docMk/>
            <pc:sldMk cId="4176050336" sldId="286"/>
            <ac:spMk id="8" creationId="{2BC85AB9-5679-DC3B-93E3-E7E4EE6DDD3A}"/>
          </ac:spMkLst>
        </pc:spChg>
        <pc:spChg chg="add del">
          <ac:chgData name="Ngọc Châu Vân" userId="b2ed3cf4-f6ba-42d2-8ede-9bc49d035017" providerId="ADAL" clId="{0F4D8637-4C20-4EC3-A17D-8BC13C3058E4}" dt="2022-07-15T12:57:11.425" v="1925"/>
          <ac:spMkLst>
            <pc:docMk/>
            <pc:sldMk cId="4176050336" sldId="286"/>
            <ac:spMk id="2056" creationId="{D11272C5-CFAE-C042-FC73-A652545D8DD7}"/>
          </ac:spMkLst>
        </pc:spChg>
        <pc:spChg chg="add del">
          <ac:chgData name="Ngọc Châu Vân" userId="b2ed3cf4-f6ba-42d2-8ede-9bc49d035017" providerId="ADAL" clId="{0F4D8637-4C20-4EC3-A17D-8BC13C3058E4}" dt="2022-07-15T12:50:53.757" v="1923" actId="26606"/>
          <ac:spMkLst>
            <pc:docMk/>
            <pc:sldMk cId="4176050336" sldId="286"/>
            <ac:spMk id="2057" creationId="{823AC064-BC96-4F32-8AE1-B2FD38754823}"/>
          </ac:spMkLst>
        </pc:spChg>
        <pc:spChg chg="add del">
          <ac:chgData name="Ngọc Châu Vân" userId="b2ed3cf4-f6ba-42d2-8ede-9bc49d035017" providerId="ADAL" clId="{0F4D8637-4C20-4EC3-A17D-8BC13C3058E4}" dt="2022-07-15T15:18:51.503" v="3561"/>
          <ac:spMkLst>
            <pc:docMk/>
            <pc:sldMk cId="4176050336" sldId="286"/>
            <ac:spMk id="2064" creationId="{AAAE94E3-A7DB-4868-B1E3-E49703488BBC}"/>
          </ac:spMkLst>
        </pc:spChg>
        <pc:spChg chg="add del">
          <ac:chgData name="Ngọc Châu Vân" userId="b2ed3cf4-f6ba-42d2-8ede-9bc49d035017" providerId="ADAL" clId="{0F4D8637-4C20-4EC3-A17D-8BC13C3058E4}" dt="2022-07-15T15:18:51.503" v="3561"/>
          <ac:spMkLst>
            <pc:docMk/>
            <pc:sldMk cId="4176050336" sldId="286"/>
            <ac:spMk id="2065" creationId="{3873B707-463F-40B0-8227-E8CC6C67EB25}"/>
          </ac:spMkLst>
        </pc:spChg>
        <pc:spChg chg="add del">
          <ac:chgData name="Ngọc Châu Vân" userId="b2ed3cf4-f6ba-42d2-8ede-9bc49d035017" providerId="ADAL" clId="{0F4D8637-4C20-4EC3-A17D-8BC13C3058E4}" dt="2022-07-15T15:18:51.503" v="3561"/>
          <ac:spMkLst>
            <pc:docMk/>
            <pc:sldMk cId="4176050336" sldId="286"/>
            <ac:spMk id="2067" creationId="{C13237C8-E62C-4F0D-A318-BD6FB6C2D138}"/>
          </ac:spMkLst>
        </pc:spChg>
        <pc:spChg chg="add del">
          <ac:chgData name="Ngọc Châu Vân" userId="b2ed3cf4-f6ba-42d2-8ede-9bc49d035017" providerId="ADAL" clId="{0F4D8637-4C20-4EC3-A17D-8BC13C3058E4}" dt="2022-07-15T15:18:51.503" v="3561"/>
          <ac:spMkLst>
            <pc:docMk/>
            <pc:sldMk cId="4176050336" sldId="286"/>
            <ac:spMk id="2069" creationId="{19C9EAEA-39D0-4B0E-A0EB-51E7B26740B1}"/>
          </ac:spMkLst>
        </pc:spChg>
        <pc:spChg chg="add del">
          <ac:chgData name="Ngọc Châu Vân" userId="b2ed3cf4-f6ba-42d2-8ede-9bc49d035017" providerId="ADAL" clId="{0F4D8637-4C20-4EC3-A17D-8BC13C3058E4}" dt="2022-07-15T15:18:51.503" v="3561"/>
          <ac:spMkLst>
            <pc:docMk/>
            <pc:sldMk cId="4176050336" sldId="286"/>
            <ac:spMk id="2071" creationId="{8CB5D2D7-DF65-4E86-BFBA-FFB9B5ACEB64}"/>
          </ac:spMkLst>
        </pc:spChg>
        <pc:grpChg chg="add del">
          <ac:chgData name="Ngọc Châu Vân" userId="b2ed3cf4-f6ba-42d2-8ede-9bc49d035017" providerId="ADAL" clId="{0F4D8637-4C20-4EC3-A17D-8BC13C3058E4}" dt="2022-07-15T15:18:51.503" v="3561"/>
          <ac:grpSpMkLst>
            <pc:docMk/>
            <pc:sldMk cId="4176050336" sldId="286"/>
            <ac:grpSpMk id="2066" creationId="{1DE889C7-FAD6-4397-98E2-05D503484459}"/>
          </ac:grpSpMkLst>
        </pc:grpChg>
        <pc:graphicFrameChg chg="add mod modGraphic">
          <ac:chgData name="Ngọc Châu Vân" userId="b2ed3cf4-f6ba-42d2-8ede-9bc49d035017" providerId="ADAL" clId="{0F4D8637-4C20-4EC3-A17D-8BC13C3058E4}" dt="2022-07-22T07:13:37.397" v="14268"/>
          <ac:graphicFrameMkLst>
            <pc:docMk/>
            <pc:sldMk cId="4176050336" sldId="286"/>
            <ac:graphicFrameMk id="6" creationId="{ABB561DC-8A20-2872-7D7F-C941351012C1}"/>
          </ac:graphicFrameMkLst>
        </pc:graphicFrameChg>
        <pc:graphicFrameChg chg="add del mod">
          <ac:chgData name="Ngọc Châu Vân" userId="b2ed3cf4-f6ba-42d2-8ede-9bc49d035017" providerId="ADAL" clId="{0F4D8637-4C20-4EC3-A17D-8BC13C3058E4}" dt="2022-07-22T07:12:26.189" v="14263"/>
          <ac:graphicFrameMkLst>
            <pc:docMk/>
            <pc:sldMk cId="4176050336" sldId="286"/>
            <ac:graphicFrameMk id="9" creationId="{38C13F0D-E204-6F90-C31C-32EBE98003EA}"/>
          </ac:graphicFrameMkLst>
        </pc:graphicFrameChg>
        <pc:graphicFrameChg chg="add del mod">
          <ac:chgData name="Ngọc Châu Vân" userId="b2ed3cf4-f6ba-42d2-8ede-9bc49d035017" providerId="ADAL" clId="{0F4D8637-4C20-4EC3-A17D-8BC13C3058E4}" dt="2022-07-22T07:13:27.971" v="14267"/>
          <ac:graphicFrameMkLst>
            <pc:docMk/>
            <pc:sldMk cId="4176050336" sldId="286"/>
            <ac:graphicFrameMk id="10" creationId="{B0B47D5C-847B-ECCA-BE41-F6CA710D7814}"/>
          </ac:graphicFrameMkLst>
        </pc:graphicFrameChg>
        <pc:picChg chg="add del mod">
          <ac:chgData name="Ngọc Châu Vân" userId="b2ed3cf4-f6ba-42d2-8ede-9bc49d035017" providerId="ADAL" clId="{0F4D8637-4C20-4EC3-A17D-8BC13C3058E4}" dt="2022-07-15T12:47:16.455" v="1635" actId="478"/>
          <ac:picMkLst>
            <pc:docMk/>
            <pc:sldMk cId="4176050336" sldId="286"/>
            <ac:picMk id="5" creationId="{56ADD4E6-D1EB-3738-2B28-420462C209BE}"/>
          </ac:picMkLst>
        </pc:picChg>
        <pc:picChg chg="add mod">
          <ac:chgData name="Ngọc Châu Vân" userId="b2ed3cf4-f6ba-42d2-8ede-9bc49d035017" providerId="ADAL" clId="{0F4D8637-4C20-4EC3-A17D-8BC13C3058E4}" dt="2022-07-22T07:07:49.992" v="13708" actId="1035"/>
          <ac:picMkLst>
            <pc:docMk/>
            <pc:sldMk cId="4176050336" sldId="286"/>
            <ac:picMk id="5" creationId="{F98DA577-DEEF-76F6-3384-4B09C5DEAF30}"/>
          </ac:picMkLst>
        </pc:picChg>
        <pc:picChg chg="add mod ord">
          <ac:chgData name="Ngọc Châu Vân" userId="b2ed3cf4-f6ba-42d2-8ede-9bc49d035017" providerId="ADAL" clId="{0F4D8637-4C20-4EC3-A17D-8BC13C3058E4}" dt="2022-07-22T07:08:00.080" v="13745" actId="1037"/>
          <ac:picMkLst>
            <pc:docMk/>
            <pc:sldMk cId="4176050336" sldId="286"/>
            <ac:picMk id="2050" creationId="{001FC123-9F14-F29C-0E72-A024B7C82788}"/>
          </ac:picMkLst>
        </pc:picChg>
        <pc:picChg chg="add del mod">
          <ac:chgData name="Ngọc Châu Vân" userId="b2ed3cf4-f6ba-42d2-8ede-9bc49d035017" providerId="ADAL" clId="{0F4D8637-4C20-4EC3-A17D-8BC13C3058E4}" dt="2022-07-22T07:07:26.947" v="13530" actId="478"/>
          <ac:picMkLst>
            <pc:docMk/>
            <pc:sldMk cId="4176050336" sldId="286"/>
            <ac:picMk id="2052" creationId="{B4FEA84E-6B0D-4057-8AAF-115AD408AB1C}"/>
          </ac:picMkLst>
        </pc:picChg>
        <pc:picChg chg="add mod">
          <ac:chgData name="Ngọc Châu Vân" userId="b2ed3cf4-f6ba-42d2-8ede-9bc49d035017" providerId="ADAL" clId="{0F4D8637-4C20-4EC3-A17D-8BC13C3058E4}" dt="2022-08-14T15:16:42.495" v="16750" actId="1076"/>
          <ac:picMkLst>
            <pc:docMk/>
            <pc:sldMk cId="4176050336" sldId="286"/>
            <ac:picMk id="2054" creationId="{D4265463-027B-9BC1-0B72-533E55D48701}"/>
          </ac:picMkLst>
        </pc:picChg>
        <pc:cxnChg chg="add del">
          <ac:chgData name="Ngọc Châu Vân" userId="b2ed3cf4-f6ba-42d2-8ede-9bc49d035017" providerId="ADAL" clId="{0F4D8637-4C20-4EC3-A17D-8BC13C3058E4}" dt="2022-07-15T12:50:53.757" v="1923" actId="26606"/>
          <ac:cxnSpMkLst>
            <pc:docMk/>
            <pc:sldMk cId="4176050336" sldId="286"/>
            <ac:cxnSpMk id="2059" creationId="{7E7C77BC-7138-40B1-A15B-20F57A494629}"/>
          </ac:cxnSpMkLst>
        </pc:cxnChg>
        <pc:cxnChg chg="add del">
          <ac:chgData name="Ngọc Châu Vân" userId="b2ed3cf4-f6ba-42d2-8ede-9bc49d035017" providerId="ADAL" clId="{0F4D8637-4C20-4EC3-A17D-8BC13C3058E4}" dt="2022-07-15T12:50:53.757" v="1923" actId="26606"/>
          <ac:cxnSpMkLst>
            <pc:docMk/>
            <pc:sldMk cId="4176050336" sldId="286"/>
            <ac:cxnSpMk id="2061" creationId="{DB146403-F3D6-484B-B2ED-97F9565D0370}"/>
          </ac:cxnSpMkLst>
        </pc:cxnChg>
      </pc:sldChg>
      <pc:sldChg chg="addSp delSp modSp new mod modClrScheme chgLayout">
        <pc:chgData name="Ngọc Châu Vân" userId="b2ed3cf4-f6ba-42d2-8ede-9bc49d035017" providerId="ADAL" clId="{0F4D8637-4C20-4EC3-A17D-8BC13C3058E4}" dt="2022-08-14T15:23:45.466" v="16760" actId="5793"/>
        <pc:sldMkLst>
          <pc:docMk/>
          <pc:sldMk cId="3225520822" sldId="287"/>
        </pc:sldMkLst>
        <pc:spChg chg="mod ord">
          <ac:chgData name="Ngọc Châu Vân" userId="b2ed3cf4-f6ba-42d2-8ede-9bc49d035017" providerId="ADAL" clId="{0F4D8637-4C20-4EC3-A17D-8BC13C3058E4}" dt="2022-08-14T15:23:24.694" v="16757" actId="207"/>
          <ac:spMkLst>
            <pc:docMk/>
            <pc:sldMk cId="3225520822" sldId="287"/>
            <ac:spMk id="2" creationId="{B76E30E9-1985-8D6A-E8B4-737831045FE9}"/>
          </ac:spMkLst>
        </pc:spChg>
        <pc:spChg chg="del mod ord">
          <ac:chgData name="Ngọc Châu Vân" userId="b2ed3cf4-f6ba-42d2-8ede-9bc49d035017" providerId="ADAL" clId="{0F4D8637-4C20-4EC3-A17D-8BC13C3058E4}" dt="2022-07-17T09:07:02.434" v="7148" actId="700"/>
          <ac:spMkLst>
            <pc:docMk/>
            <pc:sldMk cId="3225520822" sldId="287"/>
            <ac:spMk id="3" creationId="{8116E403-ED8C-532C-64D2-6F1142428E24}"/>
          </ac:spMkLst>
        </pc:spChg>
        <pc:spChg chg="del mod">
          <ac:chgData name="Ngọc Châu Vân" userId="b2ed3cf4-f6ba-42d2-8ede-9bc49d035017" providerId="ADAL" clId="{0F4D8637-4C20-4EC3-A17D-8BC13C3058E4}" dt="2022-07-17T09:07:02.434" v="7148" actId="700"/>
          <ac:spMkLst>
            <pc:docMk/>
            <pc:sldMk cId="3225520822" sldId="287"/>
            <ac:spMk id="4" creationId="{FF92F3D2-4477-19C8-2E6D-8BBFD2CCCFD3}"/>
          </ac:spMkLst>
        </pc:spChg>
        <pc:spChg chg="add mod ord">
          <ac:chgData name="Ngọc Châu Vân" userId="b2ed3cf4-f6ba-42d2-8ede-9bc49d035017" providerId="ADAL" clId="{0F4D8637-4C20-4EC3-A17D-8BC13C3058E4}" dt="2022-08-14T15:23:45.466" v="16760" actId="5793"/>
          <ac:spMkLst>
            <pc:docMk/>
            <pc:sldMk cId="3225520822" sldId="287"/>
            <ac:spMk id="5" creationId="{E7C7FCF2-AD94-FE2F-E1C1-D0803C21FAE5}"/>
          </ac:spMkLst>
        </pc:spChg>
      </pc:sldChg>
      <pc:sldChg chg="addSp delSp modSp new del mod setBg modClrScheme delDesignElem chgLayout">
        <pc:chgData name="Ngọc Châu Vân" userId="b2ed3cf4-f6ba-42d2-8ede-9bc49d035017" providerId="ADAL" clId="{0F4D8637-4C20-4EC3-A17D-8BC13C3058E4}" dt="2022-07-30T10:59:13.045" v="15103" actId="47"/>
        <pc:sldMkLst>
          <pc:docMk/>
          <pc:sldMk cId="4029507852" sldId="288"/>
        </pc:sldMkLst>
        <pc:spChg chg="del">
          <ac:chgData name="Ngọc Châu Vân" userId="b2ed3cf4-f6ba-42d2-8ede-9bc49d035017" providerId="ADAL" clId="{0F4D8637-4C20-4EC3-A17D-8BC13C3058E4}" dt="2022-07-15T13:04:01.108" v="2430" actId="700"/>
          <ac:spMkLst>
            <pc:docMk/>
            <pc:sldMk cId="4029507852" sldId="288"/>
            <ac:spMk id="2" creationId="{C3D14633-8329-403D-3F59-E79DFD4B3BF8}"/>
          </ac:spMkLst>
        </pc:spChg>
        <pc:spChg chg="del">
          <ac:chgData name="Ngọc Châu Vân" userId="b2ed3cf4-f6ba-42d2-8ede-9bc49d035017" providerId="ADAL" clId="{0F4D8637-4C20-4EC3-A17D-8BC13C3058E4}" dt="2022-07-15T13:04:01.108" v="2430" actId="700"/>
          <ac:spMkLst>
            <pc:docMk/>
            <pc:sldMk cId="4029507852" sldId="288"/>
            <ac:spMk id="3" creationId="{5D931215-AA52-FA31-6DE7-65C241BBAB6D}"/>
          </ac:spMkLst>
        </pc:spChg>
        <pc:spChg chg="del">
          <ac:chgData name="Ngọc Châu Vân" userId="b2ed3cf4-f6ba-42d2-8ede-9bc49d035017" providerId="ADAL" clId="{0F4D8637-4C20-4EC3-A17D-8BC13C3058E4}" dt="2022-07-15T13:04:01.108" v="2430" actId="700"/>
          <ac:spMkLst>
            <pc:docMk/>
            <pc:sldMk cId="4029507852" sldId="288"/>
            <ac:spMk id="4" creationId="{0DE76A87-2D5D-20BD-ACC4-D01376017829}"/>
          </ac:spMkLst>
        </pc:spChg>
        <pc:spChg chg="add mod">
          <ac:chgData name="Ngọc Châu Vân" userId="b2ed3cf4-f6ba-42d2-8ede-9bc49d035017" providerId="ADAL" clId="{0F4D8637-4C20-4EC3-A17D-8BC13C3058E4}" dt="2022-07-15T13:09:41.106" v="2597" actId="1035"/>
          <ac:spMkLst>
            <pc:docMk/>
            <pc:sldMk cId="4029507852" sldId="288"/>
            <ac:spMk id="7" creationId="{C6AA9532-D819-B27F-0A54-5791BCE0B3D4}"/>
          </ac:spMkLst>
        </pc:spChg>
        <pc:spChg chg="add del">
          <ac:chgData name="Ngọc Châu Vân" userId="b2ed3cf4-f6ba-42d2-8ede-9bc49d035017" providerId="ADAL" clId="{0F4D8637-4C20-4EC3-A17D-8BC13C3058E4}" dt="2022-07-15T13:10:00.281" v="2599" actId="11529"/>
          <ac:spMkLst>
            <pc:docMk/>
            <pc:sldMk cId="4029507852" sldId="288"/>
            <ac:spMk id="8" creationId="{CE39D703-981B-EDDD-604C-FD1AC12C42D9}"/>
          </ac:spMkLst>
        </pc:spChg>
        <pc:spChg chg="add mod">
          <ac:chgData name="Ngọc Châu Vân" userId="b2ed3cf4-f6ba-42d2-8ede-9bc49d035017" providerId="ADAL" clId="{0F4D8637-4C20-4EC3-A17D-8BC13C3058E4}" dt="2022-07-15T13:10:50.955" v="2688" actId="1035"/>
          <ac:spMkLst>
            <pc:docMk/>
            <pc:sldMk cId="4029507852" sldId="288"/>
            <ac:spMk id="9" creationId="{DCA9A326-0E55-F040-A00C-8614934DAA6A}"/>
          </ac:spMkLst>
        </pc:spChg>
        <pc:spChg chg="add mod">
          <ac:chgData name="Ngọc Châu Vân" userId="b2ed3cf4-f6ba-42d2-8ede-9bc49d035017" providerId="ADAL" clId="{0F4D8637-4C20-4EC3-A17D-8BC13C3058E4}" dt="2022-07-22T00:09:54.616" v="10291" actId="20577"/>
          <ac:spMkLst>
            <pc:docMk/>
            <pc:sldMk cId="4029507852" sldId="288"/>
            <ac:spMk id="10" creationId="{EDBD4B2A-2FD8-51C1-2520-49A50383D711}"/>
          </ac:spMkLst>
        </pc:spChg>
        <pc:spChg chg="add del">
          <ac:chgData name="Ngọc Châu Vân" userId="b2ed3cf4-f6ba-42d2-8ede-9bc49d035017" providerId="ADAL" clId="{0F4D8637-4C20-4EC3-A17D-8BC13C3058E4}" dt="2022-07-15T13:07:53.333" v="2436" actId="26606"/>
          <ac:spMkLst>
            <pc:docMk/>
            <pc:sldMk cId="4029507852" sldId="288"/>
            <ac:spMk id="11" creationId="{42A4FC2C-047E-45A5-965D-8E1E3BF09BC6}"/>
          </ac:spMkLst>
        </pc:spChg>
        <pc:spChg chg="add del">
          <ac:chgData name="Ngọc Châu Vân" userId="b2ed3cf4-f6ba-42d2-8ede-9bc49d035017" providerId="ADAL" clId="{0F4D8637-4C20-4EC3-A17D-8BC13C3058E4}" dt="2022-07-15T15:18:51.503" v="3561"/>
          <ac:spMkLst>
            <pc:docMk/>
            <pc:sldMk cId="4029507852" sldId="288"/>
            <ac:spMk id="16" creationId="{42A4FC2C-047E-45A5-965D-8E1E3BF09BC6}"/>
          </ac:spMkLst>
        </pc:spChg>
        <pc:picChg chg="add mod">
          <ac:chgData name="Ngọc Châu Vân" userId="b2ed3cf4-f6ba-42d2-8ede-9bc49d035017" providerId="ADAL" clId="{0F4D8637-4C20-4EC3-A17D-8BC13C3058E4}" dt="2022-07-15T13:08:08.649" v="2438" actId="14100"/>
          <ac:picMkLst>
            <pc:docMk/>
            <pc:sldMk cId="4029507852" sldId="288"/>
            <ac:picMk id="6" creationId="{EF4E5528-2564-690C-CE0A-D75A120EF46D}"/>
          </ac:picMkLst>
        </pc:picChg>
      </pc:sldChg>
      <pc:sldChg chg="addSp delSp modSp add mod setBg delDesignElem">
        <pc:chgData name="Ngọc Châu Vân" userId="b2ed3cf4-f6ba-42d2-8ede-9bc49d035017" providerId="ADAL" clId="{0F4D8637-4C20-4EC3-A17D-8BC13C3058E4}" dt="2022-08-14T15:20:01.422" v="16754" actId="20577"/>
        <pc:sldMkLst>
          <pc:docMk/>
          <pc:sldMk cId="1359810719" sldId="289"/>
        </pc:sldMkLst>
        <pc:spChg chg="mod">
          <ac:chgData name="Ngọc Châu Vân" userId="b2ed3cf4-f6ba-42d2-8ede-9bc49d035017" providerId="ADAL" clId="{0F4D8637-4C20-4EC3-A17D-8BC13C3058E4}" dt="2022-08-14T15:20:01.422" v="16754" actId="20577"/>
          <ac:spMkLst>
            <pc:docMk/>
            <pc:sldMk cId="1359810719" sldId="289"/>
            <ac:spMk id="10" creationId="{EDBD4B2A-2FD8-51C1-2520-49A50383D711}"/>
          </ac:spMkLst>
        </pc:spChg>
        <pc:spChg chg="del">
          <ac:chgData name="Ngọc Châu Vân" userId="b2ed3cf4-f6ba-42d2-8ede-9bc49d035017" providerId="ADAL" clId="{0F4D8637-4C20-4EC3-A17D-8BC13C3058E4}" dt="2022-07-15T13:12:54.126" v="2840"/>
          <ac:spMkLst>
            <pc:docMk/>
            <pc:sldMk cId="1359810719" sldId="289"/>
            <ac:spMk id="16" creationId="{42A4FC2C-047E-45A5-965D-8E1E3BF09BC6}"/>
          </ac:spMkLst>
        </pc:spChg>
        <pc:inkChg chg="add del">
          <ac:chgData name="Ngọc Châu Vân" userId="b2ed3cf4-f6ba-42d2-8ede-9bc49d035017" providerId="ADAL" clId="{0F4D8637-4C20-4EC3-A17D-8BC13C3058E4}" dt="2022-07-15T15:30:09.380" v="3747" actId="9405"/>
          <ac:inkMkLst>
            <pc:docMk/>
            <pc:sldMk cId="1359810719" sldId="289"/>
            <ac:inkMk id="4" creationId="{BAE2C18E-021C-E5EC-F444-21A9DF8764B4}"/>
          </ac:inkMkLst>
        </pc:inkChg>
        <pc:inkChg chg="add del">
          <ac:chgData name="Ngọc Châu Vân" userId="b2ed3cf4-f6ba-42d2-8ede-9bc49d035017" providerId="ADAL" clId="{0F4D8637-4C20-4EC3-A17D-8BC13C3058E4}" dt="2022-07-15T15:30:08.938" v="3746" actId="9405"/>
          <ac:inkMkLst>
            <pc:docMk/>
            <pc:sldMk cId="1359810719" sldId="289"/>
            <ac:inkMk id="5" creationId="{C15EB009-AF35-CBBC-1499-BD29AB0C7273}"/>
          </ac:inkMkLst>
        </pc:inkChg>
        <pc:inkChg chg="add del">
          <ac:chgData name="Ngọc Châu Vân" userId="b2ed3cf4-f6ba-42d2-8ede-9bc49d035017" providerId="ADAL" clId="{0F4D8637-4C20-4EC3-A17D-8BC13C3058E4}" dt="2022-07-15T15:30:08.433" v="3745" actId="9405"/>
          <ac:inkMkLst>
            <pc:docMk/>
            <pc:sldMk cId="1359810719" sldId="289"/>
            <ac:inkMk id="8" creationId="{811532F2-D424-EEAC-1532-3FFD3E87B0EA}"/>
          </ac:inkMkLst>
        </pc:inkChg>
        <pc:cxnChg chg="add del">
          <ac:chgData name="Ngọc Châu Vân" userId="b2ed3cf4-f6ba-42d2-8ede-9bc49d035017" providerId="ADAL" clId="{0F4D8637-4C20-4EC3-A17D-8BC13C3058E4}" dt="2022-07-15T15:29:12.959" v="3741" actId="11529"/>
          <ac:cxnSpMkLst>
            <pc:docMk/>
            <pc:sldMk cId="1359810719" sldId="289"/>
            <ac:cxnSpMk id="3" creationId="{B1F8AA46-607E-6339-A0D0-7F653DC376C8}"/>
          </ac:cxnSpMkLst>
        </pc:cxnChg>
        <pc:cxnChg chg="add mod">
          <ac:chgData name="Ngọc Châu Vân" userId="b2ed3cf4-f6ba-42d2-8ede-9bc49d035017" providerId="ADAL" clId="{0F4D8637-4C20-4EC3-A17D-8BC13C3058E4}" dt="2022-07-30T10:58:25.276" v="15068" actId="1035"/>
          <ac:cxnSpMkLst>
            <pc:docMk/>
            <pc:sldMk cId="1359810719" sldId="289"/>
            <ac:cxnSpMk id="12" creationId="{E88248EC-A5DE-17FC-F017-A4723D94C957}"/>
          </ac:cxnSpMkLst>
        </pc:cxnChg>
        <pc:cxnChg chg="add del mod">
          <ac:chgData name="Ngọc Châu Vân" userId="b2ed3cf4-f6ba-42d2-8ede-9bc49d035017" providerId="ADAL" clId="{0F4D8637-4C20-4EC3-A17D-8BC13C3058E4}" dt="2022-07-15T15:32:28.199" v="3753" actId="478"/>
          <ac:cxnSpMkLst>
            <pc:docMk/>
            <pc:sldMk cId="1359810719" sldId="289"/>
            <ac:cxnSpMk id="13" creationId="{584BF93A-7D3A-211B-FC12-67C03EC64885}"/>
          </ac:cxnSpMkLst>
        </pc:cxnChg>
        <pc:cxnChg chg="add del mod">
          <ac:chgData name="Ngọc Châu Vân" userId="b2ed3cf4-f6ba-42d2-8ede-9bc49d035017" providerId="ADAL" clId="{0F4D8637-4C20-4EC3-A17D-8BC13C3058E4}" dt="2022-07-15T15:32:53.505" v="3756" actId="478"/>
          <ac:cxnSpMkLst>
            <pc:docMk/>
            <pc:sldMk cId="1359810719" sldId="289"/>
            <ac:cxnSpMk id="16" creationId="{5DAA8CDF-7EB6-5441-2C1D-D359ABE96DA1}"/>
          </ac:cxnSpMkLst>
        </pc:cxnChg>
        <pc:cxnChg chg="add">
          <ac:chgData name="Ngọc Châu Vân" userId="b2ed3cf4-f6ba-42d2-8ede-9bc49d035017" providerId="ADAL" clId="{0F4D8637-4C20-4EC3-A17D-8BC13C3058E4}" dt="2022-07-15T15:33:16.339" v="3757" actId="11529"/>
          <ac:cxnSpMkLst>
            <pc:docMk/>
            <pc:sldMk cId="1359810719" sldId="289"/>
            <ac:cxnSpMk id="19" creationId="{AAFC45A4-0D30-C495-7489-25686143B548}"/>
          </ac:cxnSpMkLst>
        </pc:cxnChg>
        <pc:cxnChg chg="add mod">
          <ac:chgData name="Ngọc Châu Vân" userId="b2ed3cf4-f6ba-42d2-8ede-9bc49d035017" providerId="ADAL" clId="{0F4D8637-4C20-4EC3-A17D-8BC13C3058E4}" dt="2022-07-30T10:58:35.364" v="15102" actId="1037"/>
          <ac:cxnSpMkLst>
            <pc:docMk/>
            <pc:sldMk cId="1359810719" sldId="289"/>
            <ac:cxnSpMk id="20" creationId="{055C299C-25C7-24FC-2940-E8DA0620A0A3}"/>
          </ac:cxnSpMkLst>
        </pc:cxnChg>
      </pc:sldChg>
      <pc:sldChg chg="addSp delSp modSp add mod">
        <pc:chgData name="Ngọc Châu Vân" userId="b2ed3cf4-f6ba-42d2-8ede-9bc49d035017" providerId="ADAL" clId="{0F4D8637-4C20-4EC3-A17D-8BC13C3058E4}" dt="2022-07-15T15:10:42.299" v="3349" actId="9405"/>
        <pc:sldMkLst>
          <pc:docMk/>
          <pc:sldMk cId="2770905858" sldId="290"/>
        </pc:sldMkLst>
        <pc:spChg chg="del mod">
          <ac:chgData name="Ngọc Châu Vân" userId="b2ed3cf4-f6ba-42d2-8ede-9bc49d035017" providerId="ADAL" clId="{0F4D8637-4C20-4EC3-A17D-8BC13C3058E4}" dt="2022-07-15T13:19:36.541" v="3053" actId="478"/>
          <ac:spMkLst>
            <pc:docMk/>
            <pc:sldMk cId="2770905858" sldId="290"/>
            <ac:spMk id="6" creationId="{1F9E8DAE-D255-4989-A44B-1BB3B39FE190}"/>
          </ac:spMkLst>
        </pc:spChg>
        <pc:spChg chg="add mod">
          <ac:chgData name="Ngọc Châu Vân" userId="b2ed3cf4-f6ba-42d2-8ede-9bc49d035017" providerId="ADAL" clId="{0F4D8637-4C20-4EC3-A17D-8BC13C3058E4}" dt="2022-07-15T13:19:41.879" v="3054"/>
          <ac:spMkLst>
            <pc:docMk/>
            <pc:sldMk cId="2770905858" sldId="290"/>
            <ac:spMk id="12" creationId="{5052A6EB-E519-5B3D-6E8A-35FC45C1DAE9}"/>
          </ac:spMkLst>
        </pc:spChg>
        <pc:inkChg chg="add">
          <ac:chgData name="Ngọc Châu Vân" userId="b2ed3cf4-f6ba-42d2-8ede-9bc49d035017" providerId="ADAL" clId="{0F4D8637-4C20-4EC3-A17D-8BC13C3058E4}" dt="2022-07-15T15:10:42.299" v="3349" actId="9405"/>
          <ac:inkMkLst>
            <pc:docMk/>
            <pc:sldMk cId="2770905858" sldId="290"/>
            <ac:inkMk id="4" creationId="{2ED89D22-B8E6-F504-6455-95CF8A8A7176}"/>
          </ac:inkMkLst>
        </pc:inkChg>
      </pc:sldChg>
      <pc:sldChg chg="modSp new del mod setBg">
        <pc:chgData name="Ngọc Châu Vân" userId="b2ed3cf4-f6ba-42d2-8ede-9bc49d035017" providerId="ADAL" clId="{0F4D8637-4C20-4EC3-A17D-8BC13C3058E4}" dt="2022-07-21T23:44:26.628" v="8890" actId="2696"/>
        <pc:sldMkLst>
          <pc:docMk/>
          <pc:sldMk cId="2776222593" sldId="291"/>
        </pc:sldMkLst>
        <pc:spChg chg="mod">
          <ac:chgData name="Ngọc Châu Vân" userId="b2ed3cf4-f6ba-42d2-8ede-9bc49d035017" providerId="ADAL" clId="{0F4D8637-4C20-4EC3-A17D-8BC13C3058E4}" dt="2022-07-15T15:14:30.301" v="3459" actId="207"/>
          <ac:spMkLst>
            <pc:docMk/>
            <pc:sldMk cId="2776222593" sldId="291"/>
            <ac:spMk id="2" creationId="{138C2E9F-99CE-A1CA-5E8D-BBBCA8762DB2}"/>
          </ac:spMkLst>
        </pc:spChg>
        <pc:spChg chg="mod">
          <ac:chgData name="Ngọc Châu Vân" userId="b2ed3cf4-f6ba-42d2-8ede-9bc49d035017" providerId="ADAL" clId="{0F4D8637-4C20-4EC3-A17D-8BC13C3058E4}" dt="2022-07-15T15:14:34.747" v="3492" actId="1035"/>
          <ac:spMkLst>
            <pc:docMk/>
            <pc:sldMk cId="2776222593" sldId="291"/>
            <ac:spMk id="3" creationId="{D8F08940-CB53-101C-4598-E89F8AF6DE9D}"/>
          </ac:spMkLst>
        </pc:spChg>
      </pc:sldChg>
      <pc:sldChg chg="add">
        <pc:chgData name="Ngọc Châu Vân" userId="b2ed3cf4-f6ba-42d2-8ede-9bc49d035017" providerId="ADAL" clId="{0F4D8637-4C20-4EC3-A17D-8BC13C3058E4}" dt="2022-07-21T23:44:29.145" v="8891"/>
        <pc:sldMkLst>
          <pc:docMk/>
          <pc:sldMk cId="3882378120" sldId="291"/>
        </pc:sldMkLst>
      </pc:sldChg>
      <pc:sldChg chg="addSp modSp new mod modClrScheme chgLayout">
        <pc:chgData name="Ngọc Châu Vân" userId="b2ed3cf4-f6ba-42d2-8ede-9bc49d035017" providerId="ADAL" clId="{0F4D8637-4C20-4EC3-A17D-8BC13C3058E4}" dt="2022-08-14T15:26:41.974" v="16771" actId="207"/>
        <pc:sldMkLst>
          <pc:docMk/>
          <pc:sldMk cId="174769988" sldId="292"/>
        </pc:sldMkLst>
        <pc:spChg chg="add mod">
          <ac:chgData name="Ngọc Châu Vân" userId="b2ed3cf4-f6ba-42d2-8ede-9bc49d035017" providerId="ADAL" clId="{0F4D8637-4C20-4EC3-A17D-8BC13C3058E4}" dt="2022-08-14T15:26:37.079" v="16770" actId="207"/>
          <ac:spMkLst>
            <pc:docMk/>
            <pc:sldMk cId="174769988" sldId="292"/>
            <ac:spMk id="2" creationId="{44765B29-F7CD-B459-E890-753C56D675DA}"/>
          </ac:spMkLst>
        </pc:spChg>
        <pc:spChg chg="add mod">
          <ac:chgData name="Ngọc Châu Vân" userId="b2ed3cf4-f6ba-42d2-8ede-9bc49d035017" providerId="ADAL" clId="{0F4D8637-4C20-4EC3-A17D-8BC13C3058E4}" dt="2022-08-14T15:26:41.974" v="16771" actId="207"/>
          <ac:spMkLst>
            <pc:docMk/>
            <pc:sldMk cId="174769988" sldId="292"/>
            <ac:spMk id="3" creationId="{6EFE2A5F-86D0-9EAE-6093-86E8C6200260}"/>
          </ac:spMkLst>
        </pc:spChg>
      </pc:sldChg>
      <pc:sldChg chg="delSp modSp add mod">
        <pc:chgData name="Ngọc Châu Vân" userId="b2ed3cf4-f6ba-42d2-8ede-9bc49d035017" providerId="ADAL" clId="{0F4D8637-4C20-4EC3-A17D-8BC13C3058E4}" dt="2022-08-07T07:31:34.049" v="16174" actId="20577"/>
        <pc:sldMkLst>
          <pc:docMk/>
          <pc:sldMk cId="2509043156" sldId="293"/>
        </pc:sldMkLst>
        <pc:spChg chg="mod">
          <ac:chgData name="Ngọc Châu Vân" userId="b2ed3cf4-f6ba-42d2-8ede-9bc49d035017" providerId="ADAL" clId="{0F4D8637-4C20-4EC3-A17D-8BC13C3058E4}" dt="2022-08-07T07:31:34.049" v="16174" actId="20577"/>
          <ac:spMkLst>
            <pc:docMk/>
            <pc:sldMk cId="2509043156" sldId="293"/>
            <ac:spMk id="10" creationId="{EDBD4B2A-2FD8-51C1-2520-49A50383D711}"/>
          </ac:spMkLst>
        </pc:spChg>
        <pc:cxnChg chg="del">
          <ac:chgData name="Ngọc Châu Vân" userId="b2ed3cf4-f6ba-42d2-8ede-9bc49d035017" providerId="ADAL" clId="{0F4D8637-4C20-4EC3-A17D-8BC13C3058E4}" dt="2022-07-16T00:13:07.955" v="6556" actId="478"/>
          <ac:cxnSpMkLst>
            <pc:docMk/>
            <pc:sldMk cId="2509043156" sldId="293"/>
            <ac:cxnSpMk id="12" creationId="{E88248EC-A5DE-17FC-F017-A4723D94C957}"/>
          </ac:cxnSpMkLst>
        </pc:cxnChg>
        <pc:cxnChg chg="del">
          <ac:chgData name="Ngọc Châu Vân" userId="b2ed3cf4-f6ba-42d2-8ede-9bc49d035017" providerId="ADAL" clId="{0F4D8637-4C20-4EC3-A17D-8BC13C3058E4}" dt="2022-07-16T00:13:10.416" v="6557" actId="478"/>
          <ac:cxnSpMkLst>
            <pc:docMk/>
            <pc:sldMk cId="2509043156" sldId="293"/>
            <ac:cxnSpMk id="20" creationId="{055C299C-25C7-24FC-2940-E8DA0620A0A3}"/>
          </ac:cxnSpMkLst>
        </pc:cxnChg>
      </pc:sldChg>
      <pc:sldChg chg="delSp modSp new mod">
        <pc:chgData name="Ngọc Châu Vân" userId="b2ed3cf4-f6ba-42d2-8ede-9bc49d035017" providerId="ADAL" clId="{0F4D8637-4C20-4EC3-A17D-8BC13C3058E4}" dt="2022-08-14T15:24:36.914" v="16767" actId="207"/>
        <pc:sldMkLst>
          <pc:docMk/>
          <pc:sldMk cId="696303396" sldId="294"/>
        </pc:sldMkLst>
        <pc:spChg chg="mod">
          <ac:chgData name="Ngọc Châu Vân" userId="b2ed3cf4-f6ba-42d2-8ede-9bc49d035017" providerId="ADAL" clId="{0F4D8637-4C20-4EC3-A17D-8BC13C3058E4}" dt="2022-08-14T15:24:36.914" v="16767" actId="207"/>
          <ac:spMkLst>
            <pc:docMk/>
            <pc:sldMk cId="696303396" sldId="294"/>
            <ac:spMk id="2" creationId="{BD5636AD-369A-7448-B039-B18321F1EBFC}"/>
          </ac:spMkLst>
        </pc:spChg>
        <pc:spChg chg="del mod">
          <ac:chgData name="Ngọc Châu Vân" userId="b2ed3cf4-f6ba-42d2-8ede-9bc49d035017" providerId="ADAL" clId="{0F4D8637-4C20-4EC3-A17D-8BC13C3058E4}" dt="2022-07-17T10:01:14.555" v="8864" actId="478"/>
          <ac:spMkLst>
            <pc:docMk/>
            <pc:sldMk cId="696303396" sldId="294"/>
            <ac:spMk id="3" creationId="{F560ECBA-A325-7631-6D54-77D5F9C5205D}"/>
          </ac:spMkLst>
        </pc:spChg>
        <pc:spChg chg="del mod">
          <ac:chgData name="Ngọc Châu Vân" userId="b2ed3cf4-f6ba-42d2-8ede-9bc49d035017" providerId="ADAL" clId="{0F4D8637-4C20-4EC3-A17D-8BC13C3058E4}" dt="2022-07-17T10:01:19.730" v="8866" actId="478"/>
          <ac:spMkLst>
            <pc:docMk/>
            <pc:sldMk cId="696303396" sldId="294"/>
            <ac:spMk id="4" creationId="{B99021FE-16AB-031A-3ABD-0ABA96968A8E}"/>
          </ac:spMkLst>
        </pc:spChg>
      </pc:sldChg>
      <pc:sldChg chg="modSp new mod">
        <pc:chgData name="Ngọc Châu Vân" userId="b2ed3cf4-f6ba-42d2-8ede-9bc49d035017" providerId="ADAL" clId="{0F4D8637-4C20-4EC3-A17D-8BC13C3058E4}" dt="2022-07-17T10:02:46.944" v="8889" actId="20577"/>
        <pc:sldMkLst>
          <pc:docMk/>
          <pc:sldMk cId="4111095962" sldId="295"/>
        </pc:sldMkLst>
        <pc:spChg chg="mod">
          <ac:chgData name="Ngọc Châu Vân" userId="b2ed3cf4-f6ba-42d2-8ede-9bc49d035017" providerId="ADAL" clId="{0F4D8637-4C20-4EC3-A17D-8BC13C3058E4}" dt="2022-07-17T10:02:46.944" v="8889" actId="20577"/>
          <ac:spMkLst>
            <pc:docMk/>
            <pc:sldMk cId="4111095962" sldId="295"/>
            <ac:spMk id="2" creationId="{7D893C0E-EC6D-D396-F544-744EB7EDF4B9}"/>
          </ac:spMkLst>
        </pc:spChg>
      </pc:sldChg>
      <pc:sldChg chg="modSp mod">
        <pc:chgData name="Ngọc Châu Vân" userId="b2ed3cf4-f6ba-42d2-8ede-9bc49d035017" providerId="ADAL" clId="{0F4D8637-4C20-4EC3-A17D-8BC13C3058E4}" dt="2022-08-14T15:24:47.153" v="16768" actId="207"/>
        <pc:sldMkLst>
          <pc:docMk/>
          <pc:sldMk cId="1704818057" sldId="296"/>
        </pc:sldMkLst>
        <pc:spChg chg="mod">
          <ac:chgData name="Ngọc Châu Vân" userId="b2ed3cf4-f6ba-42d2-8ede-9bc49d035017" providerId="ADAL" clId="{0F4D8637-4C20-4EC3-A17D-8BC13C3058E4}" dt="2022-08-14T15:24:47.153" v="16768" actId="207"/>
          <ac:spMkLst>
            <pc:docMk/>
            <pc:sldMk cId="1704818057" sldId="296"/>
            <ac:spMk id="5" creationId="{A7039F4D-A0E4-29F3-EDCE-90A6E4CD1EDC}"/>
          </ac:spMkLst>
        </pc:spChg>
      </pc:sldChg>
      <pc:sldChg chg="del">
        <pc:chgData name="Ngọc Châu Vân" userId="b2ed3cf4-f6ba-42d2-8ede-9bc49d035017" providerId="ADAL" clId="{0F4D8637-4C20-4EC3-A17D-8BC13C3058E4}" dt="2022-07-22T07:42:59.056" v="14269" actId="47"/>
        <pc:sldMkLst>
          <pc:docMk/>
          <pc:sldMk cId="719063155" sldId="297"/>
        </pc:sldMkLst>
      </pc:sldChg>
      <pc:sldChg chg="addSp delSp mod delDesignElem">
        <pc:chgData name="Ngọc Châu Vân" userId="b2ed3cf4-f6ba-42d2-8ede-9bc49d035017" providerId="ADAL" clId="{0F4D8637-4C20-4EC3-A17D-8BC13C3058E4}" dt="2022-07-22T07:44:57.860" v="14277" actId="26606"/>
        <pc:sldMkLst>
          <pc:docMk/>
          <pc:sldMk cId="3742357998" sldId="298"/>
        </pc:sldMkLst>
        <pc:spChg chg="add">
          <ac:chgData name="Ngọc Châu Vân" userId="b2ed3cf4-f6ba-42d2-8ede-9bc49d035017" providerId="ADAL" clId="{0F4D8637-4C20-4EC3-A17D-8BC13C3058E4}" dt="2022-07-22T07:44:57.860" v="14277" actId="26606"/>
          <ac:spMkLst>
            <pc:docMk/>
            <pc:sldMk cId="3742357998" sldId="298"/>
            <ac:spMk id="5" creationId="{907EF6B7-1338-4443-8C46-6A318D952DFD}"/>
          </ac:spMkLst>
        </pc:spChg>
        <pc:spChg chg="add">
          <ac:chgData name="Ngọc Châu Vân" userId="b2ed3cf4-f6ba-42d2-8ede-9bc49d035017" providerId="ADAL" clId="{0F4D8637-4C20-4EC3-A17D-8BC13C3058E4}" dt="2022-07-22T07:44:57.860" v="14277" actId="26606"/>
          <ac:spMkLst>
            <pc:docMk/>
            <pc:sldMk cId="3742357998" sldId="298"/>
            <ac:spMk id="6" creationId="{DAAE4CDD-124C-4DCF-9584-B6033B545DD5}"/>
          </ac:spMkLst>
        </pc:spChg>
        <pc:spChg chg="add">
          <ac:chgData name="Ngọc Châu Vân" userId="b2ed3cf4-f6ba-42d2-8ede-9bc49d035017" providerId="ADAL" clId="{0F4D8637-4C20-4EC3-A17D-8BC13C3058E4}" dt="2022-07-22T07:44:57.860" v="14277" actId="26606"/>
          <ac:spMkLst>
            <pc:docMk/>
            <pc:sldMk cId="3742357998" sldId="298"/>
            <ac:spMk id="7" creationId="{081E4A58-353D-44AE-B2FC-2A74E2E400F7}"/>
          </ac:spMkLst>
        </pc:spChg>
        <pc:spChg chg="del">
          <ac:chgData name="Ngọc Châu Vân" userId="b2ed3cf4-f6ba-42d2-8ede-9bc49d035017" providerId="ADAL" clId="{0F4D8637-4C20-4EC3-A17D-8BC13C3058E4}" dt="2022-07-21T23:46:10.263" v="8902"/>
          <ac:spMkLst>
            <pc:docMk/>
            <pc:sldMk cId="3742357998" sldId="298"/>
            <ac:spMk id="8" creationId="{907EF6B7-1338-4443-8C46-6A318D952DFD}"/>
          </ac:spMkLst>
        </pc:spChg>
        <pc:spChg chg="del">
          <ac:chgData name="Ngọc Châu Vân" userId="b2ed3cf4-f6ba-42d2-8ede-9bc49d035017" providerId="ADAL" clId="{0F4D8637-4C20-4EC3-A17D-8BC13C3058E4}" dt="2022-07-21T23:46:10.263" v="8902"/>
          <ac:spMkLst>
            <pc:docMk/>
            <pc:sldMk cId="3742357998" sldId="298"/>
            <ac:spMk id="10" creationId="{DAAE4CDD-124C-4DCF-9584-B6033B545DD5}"/>
          </ac:spMkLst>
        </pc:spChg>
        <pc:spChg chg="del">
          <ac:chgData name="Ngọc Châu Vân" userId="b2ed3cf4-f6ba-42d2-8ede-9bc49d035017" providerId="ADAL" clId="{0F4D8637-4C20-4EC3-A17D-8BC13C3058E4}" dt="2022-07-21T23:46:10.263" v="8902"/>
          <ac:spMkLst>
            <pc:docMk/>
            <pc:sldMk cId="3742357998" sldId="298"/>
            <ac:spMk id="12" creationId="{081E4A58-353D-44AE-B2FC-2A74E2E400F7}"/>
          </ac:spMkLst>
        </pc:spChg>
      </pc:sldChg>
      <pc:sldChg chg="addSp delSp modSp mod delDesignElem">
        <pc:chgData name="Ngọc Châu Vân" userId="b2ed3cf4-f6ba-42d2-8ede-9bc49d035017" providerId="ADAL" clId="{0F4D8637-4C20-4EC3-A17D-8BC13C3058E4}" dt="2022-07-22T07:43:54.733" v="14274" actId="113"/>
        <pc:sldMkLst>
          <pc:docMk/>
          <pc:sldMk cId="3156264266" sldId="299"/>
        </pc:sldMkLst>
        <pc:spChg chg="mod">
          <ac:chgData name="Ngọc Châu Vân" userId="b2ed3cf4-f6ba-42d2-8ede-9bc49d035017" providerId="ADAL" clId="{0F4D8637-4C20-4EC3-A17D-8BC13C3058E4}" dt="2022-07-22T07:43:54.733" v="14274" actId="113"/>
          <ac:spMkLst>
            <pc:docMk/>
            <pc:sldMk cId="3156264266" sldId="299"/>
            <ac:spMk id="3" creationId="{86697173-89B2-61E4-AAD5-9F4109E71096}"/>
          </ac:spMkLst>
        </pc:spChg>
        <pc:spChg chg="add">
          <ac:chgData name="Ngọc Châu Vân" userId="b2ed3cf4-f6ba-42d2-8ede-9bc49d035017" providerId="ADAL" clId="{0F4D8637-4C20-4EC3-A17D-8BC13C3058E4}" dt="2022-07-22T07:43:45.360" v="14271" actId="26606"/>
          <ac:spMkLst>
            <pc:docMk/>
            <pc:sldMk cId="3156264266" sldId="299"/>
            <ac:spMk id="5" creationId="{907EF6B7-1338-4443-8C46-6A318D952DFD}"/>
          </ac:spMkLst>
        </pc:spChg>
        <pc:spChg chg="add">
          <ac:chgData name="Ngọc Châu Vân" userId="b2ed3cf4-f6ba-42d2-8ede-9bc49d035017" providerId="ADAL" clId="{0F4D8637-4C20-4EC3-A17D-8BC13C3058E4}" dt="2022-07-22T07:43:45.360" v="14271" actId="26606"/>
          <ac:spMkLst>
            <pc:docMk/>
            <pc:sldMk cId="3156264266" sldId="299"/>
            <ac:spMk id="6" creationId="{DAAE4CDD-124C-4DCF-9584-B6033B545DD5}"/>
          </ac:spMkLst>
        </pc:spChg>
        <pc:spChg chg="add">
          <ac:chgData name="Ngọc Châu Vân" userId="b2ed3cf4-f6ba-42d2-8ede-9bc49d035017" providerId="ADAL" clId="{0F4D8637-4C20-4EC3-A17D-8BC13C3058E4}" dt="2022-07-22T07:43:45.360" v="14271" actId="26606"/>
          <ac:spMkLst>
            <pc:docMk/>
            <pc:sldMk cId="3156264266" sldId="299"/>
            <ac:spMk id="7" creationId="{081E4A58-353D-44AE-B2FC-2A74E2E400F7}"/>
          </ac:spMkLst>
        </pc:spChg>
        <pc:spChg chg="del">
          <ac:chgData name="Ngọc Châu Vân" userId="b2ed3cf4-f6ba-42d2-8ede-9bc49d035017" providerId="ADAL" clId="{0F4D8637-4C20-4EC3-A17D-8BC13C3058E4}" dt="2022-07-21T23:46:10.263" v="8902"/>
          <ac:spMkLst>
            <pc:docMk/>
            <pc:sldMk cId="3156264266" sldId="299"/>
            <ac:spMk id="8" creationId="{907EF6B7-1338-4443-8C46-6A318D952DFD}"/>
          </ac:spMkLst>
        </pc:spChg>
        <pc:spChg chg="del">
          <ac:chgData name="Ngọc Châu Vân" userId="b2ed3cf4-f6ba-42d2-8ede-9bc49d035017" providerId="ADAL" clId="{0F4D8637-4C20-4EC3-A17D-8BC13C3058E4}" dt="2022-07-21T23:46:10.263" v="8902"/>
          <ac:spMkLst>
            <pc:docMk/>
            <pc:sldMk cId="3156264266" sldId="299"/>
            <ac:spMk id="10" creationId="{DAAE4CDD-124C-4DCF-9584-B6033B545DD5}"/>
          </ac:spMkLst>
        </pc:spChg>
        <pc:spChg chg="del">
          <ac:chgData name="Ngọc Châu Vân" userId="b2ed3cf4-f6ba-42d2-8ede-9bc49d035017" providerId="ADAL" clId="{0F4D8637-4C20-4EC3-A17D-8BC13C3058E4}" dt="2022-07-21T23:46:10.263" v="8902"/>
          <ac:spMkLst>
            <pc:docMk/>
            <pc:sldMk cId="3156264266" sldId="299"/>
            <ac:spMk id="12" creationId="{081E4A58-353D-44AE-B2FC-2A74E2E400F7}"/>
          </ac:spMkLst>
        </pc:spChg>
      </pc:sldChg>
      <pc:sldChg chg="addSp delSp mod delDesignElem">
        <pc:chgData name="Ngọc Châu Vân" userId="b2ed3cf4-f6ba-42d2-8ede-9bc49d035017" providerId="ADAL" clId="{0F4D8637-4C20-4EC3-A17D-8BC13C3058E4}" dt="2022-07-22T07:45:05.300" v="14278" actId="26606"/>
        <pc:sldMkLst>
          <pc:docMk/>
          <pc:sldMk cId="3876954698" sldId="300"/>
        </pc:sldMkLst>
        <pc:spChg chg="add">
          <ac:chgData name="Ngọc Châu Vân" userId="b2ed3cf4-f6ba-42d2-8ede-9bc49d035017" providerId="ADAL" clId="{0F4D8637-4C20-4EC3-A17D-8BC13C3058E4}" dt="2022-07-22T07:45:05.300" v="14278" actId="26606"/>
          <ac:spMkLst>
            <pc:docMk/>
            <pc:sldMk cId="3876954698" sldId="300"/>
            <ac:spMk id="5" creationId="{907EF6B7-1338-4443-8C46-6A318D952DFD}"/>
          </ac:spMkLst>
        </pc:spChg>
        <pc:spChg chg="add">
          <ac:chgData name="Ngọc Châu Vân" userId="b2ed3cf4-f6ba-42d2-8ede-9bc49d035017" providerId="ADAL" clId="{0F4D8637-4C20-4EC3-A17D-8BC13C3058E4}" dt="2022-07-22T07:45:05.300" v="14278" actId="26606"/>
          <ac:spMkLst>
            <pc:docMk/>
            <pc:sldMk cId="3876954698" sldId="300"/>
            <ac:spMk id="6" creationId="{DAAE4CDD-124C-4DCF-9584-B6033B545DD5}"/>
          </ac:spMkLst>
        </pc:spChg>
        <pc:spChg chg="add">
          <ac:chgData name="Ngọc Châu Vân" userId="b2ed3cf4-f6ba-42d2-8ede-9bc49d035017" providerId="ADAL" clId="{0F4D8637-4C20-4EC3-A17D-8BC13C3058E4}" dt="2022-07-22T07:45:05.300" v="14278" actId="26606"/>
          <ac:spMkLst>
            <pc:docMk/>
            <pc:sldMk cId="3876954698" sldId="300"/>
            <ac:spMk id="7" creationId="{081E4A58-353D-44AE-B2FC-2A74E2E400F7}"/>
          </ac:spMkLst>
        </pc:spChg>
        <pc:spChg chg="del">
          <ac:chgData name="Ngọc Châu Vân" userId="b2ed3cf4-f6ba-42d2-8ede-9bc49d035017" providerId="ADAL" clId="{0F4D8637-4C20-4EC3-A17D-8BC13C3058E4}" dt="2022-07-21T23:46:10.263" v="8902"/>
          <ac:spMkLst>
            <pc:docMk/>
            <pc:sldMk cId="3876954698" sldId="300"/>
            <ac:spMk id="8" creationId="{907EF6B7-1338-4443-8C46-6A318D952DFD}"/>
          </ac:spMkLst>
        </pc:spChg>
        <pc:spChg chg="del">
          <ac:chgData name="Ngọc Châu Vân" userId="b2ed3cf4-f6ba-42d2-8ede-9bc49d035017" providerId="ADAL" clId="{0F4D8637-4C20-4EC3-A17D-8BC13C3058E4}" dt="2022-07-21T23:46:10.263" v="8902"/>
          <ac:spMkLst>
            <pc:docMk/>
            <pc:sldMk cId="3876954698" sldId="300"/>
            <ac:spMk id="10" creationId="{DAAE4CDD-124C-4DCF-9584-B6033B545DD5}"/>
          </ac:spMkLst>
        </pc:spChg>
        <pc:spChg chg="del">
          <ac:chgData name="Ngọc Châu Vân" userId="b2ed3cf4-f6ba-42d2-8ede-9bc49d035017" providerId="ADAL" clId="{0F4D8637-4C20-4EC3-A17D-8BC13C3058E4}" dt="2022-07-21T23:46:10.263" v="8902"/>
          <ac:spMkLst>
            <pc:docMk/>
            <pc:sldMk cId="3876954698" sldId="300"/>
            <ac:spMk id="12" creationId="{081E4A58-353D-44AE-B2FC-2A74E2E400F7}"/>
          </ac:spMkLst>
        </pc:spChg>
      </pc:sldChg>
      <pc:sldChg chg="delSp delDesignElem">
        <pc:chgData name="Ngọc Châu Vân" userId="b2ed3cf4-f6ba-42d2-8ede-9bc49d035017" providerId="ADAL" clId="{0F4D8637-4C20-4EC3-A17D-8BC13C3058E4}" dt="2022-07-21T23:46:10.263" v="8902"/>
        <pc:sldMkLst>
          <pc:docMk/>
          <pc:sldMk cId="1614734124" sldId="301"/>
        </pc:sldMkLst>
        <pc:spChg chg="del">
          <ac:chgData name="Ngọc Châu Vân" userId="b2ed3cf4-f6ba-42d2-8ede-9bc49d035017" providerId="ADAL" clId="{0F4D8637-4C20-4EC3-A17D-8BC13C3058E4}" dt="2022-07-21T23:46:10.263" v="8902"/>
          <ac:spMkLst>
            <pc:docMk/>
            <pc:sldMk cId="1614734124" sldId="301"/>
            <ac:spMk id="9" creationId="{42A4FC2C-047E-45A5-965D-8E1E3BF09BC6}"/>
          </ac:spMkLst>
        </pc:spChg>
      </pc:sldChg>
      <pc:sldChg chg="delSp delDesignElem">
        <pc:chgData name="Ngọc Châu Vân" userId="b2ed3cf4-f6ba-42d2-8ede-9bc49d035017" providerId="ADAL" clId="{0F4D8637-4C20-4EC3-A17D-8BC13C3058E4}" dt="2022-07-21T23:46:10.263" v="8902"/>
        <pc:sldMkLst>
          <pc:docMk/>
          <pc:sldMk cId="2985419872" sldId="302"/>
        </pc:sldMkLst>
        <pc:spChg chg="del">
          <ac:chgData name="Ngọc Châu Vân" userId="b2ed3cf4-f6ba-42d2-8ede-9bc49d035017" providerId="ADAL" clId="{0F4D8637-4C20-4EC3-A17D-8BC13C3058E4}" dt="2022-07-21T23:46:10.263" v="8902"/>
          <ac:spMkLst>
            <pc:docMk/>
            <pc:sldMk cId="2985419872" sldId="302"/>
            <ac:spMk id="1031" creationId="{D153EDB2-4AAD-43F4-AE78-4D326C813369}"/>
          </ac:spMkLst>
        </pc:spChg>
        <pc:grpChg chg="del">
          <ac:chgData name="Ngọc Châu Vân" userId="b2ed3cf4-f6ba-42d2-8ede-9bc49d035017" providerId="ADAL" clId="{0F4D8637-4C20-4EC3-A17D-8BC13C3058E4}" dt="2022-07-21T23:46:10.263" v="8902"/>
          <ac:grpSpMkLst>
            <pc:docMk/>
            <pc:sldMk cId="2985419872" sldId="302"/>
            <ac:grpSpMk id="1033" creationId="{A3CB7779-72E2-4E92-AE18-6BBC335DD881}"/>
          </ac:grpSpMkLst>
        </pc:grpChg>
      </pc:sldChg>
      <pc:sldChg chg="addSp delSp modSp new mod setBg">
        <pc:chgData name="Ngọc Châu Vân" userId="b2ed3cf4-f6ba-42d2-8ede-9bc49d035017" providerId="ADAL" clId="{0F4D8637-4C20-4EC3-A17D-8BC13C3058E4}" dt="2022-07-30T10:51:44.430" v="14749"/>
        <pc:sldMkLst>
          <pc:docMk/>
          <pc:sldMk cId="4203142913" sldId="304"/>
        </pc:sldMkLst>
        <pc:spChg chg="mod">
          <ac:chgData name="Ngọc Châu Vân" userId="b2ed3cf4-f6ba-42d2-8ede-9bc49d035017" providerId="ADAL" clId="{0F4D8637-4C20-4EC3-A17D-8BC13C3058E4}" dt="2022-07-30T10:51:00.921" v="14649" actId="26606"/>
          <ac:spMkLst>
            <pc:docMk/>
            <pc:sldMk cId="4203142913" sldId="304"/>
            <ac:spMk id="2" creationId="{3D7E3F0C-E38E-B65E-9F82-F22ED01E3675}"/>
          </ac:spMkLst>
        </pc:spChg>
        <pc:spChg chg="del mod">
          <ac:chgData name="Ngọc Châu Vân" userId="b2ed3cf4-f6ba-42d2-8ede-9bc49d035017" providerId="ADAL" clId="{0F4D8637-4C20-4EC3-A17D-8BC13C3058E4}" dt="2022-07-30T10:51:00.921" v="14649" actId="26606"/>
          <ac:spMkLst>
            <pc:docMk/>
            <pc:sldMk cId="4203142913" sldId="304"/>
            <ac:spMk id="3" creationId="{06EB09FF-2852-9139-74B4-09CC56389465}"/>
          </ac:spMkLst>
        </pc:spChg>
        <pc:spChg chg="add">
          <ac:chgData name="Ngọc Châu Vân" userId="b2ed3cf4-f6ba-42d2-8ede-9bc49d035017" providerId="ADAL" clId="{0F4D8637-4C20-4EC3-A17D-8BC13C3058E4}" dt="2022-07-30T10:51:00.921" v="14649" actId="26606"/>
          <ac:spMkLst>
            <pc:docMk/>
            <pc:sldMk cId="4203142913" sldId="304"/>
            <ac:spMk id="9" creationId="{56E9B3E6-E277-4D68-BA48-9CB43FFBD6E2}"/>
          </ac:spMkLst>
        </pc:spChg>
        <pc:spChg chg="add">
          <ac:chgData name="Ngọc Châu Vân" userId="b2ed3cf4-f6ba-42d2-8ede-9bc49d035017" providerId="ADAL" clId="{0F4D8637-4C20-4EC3-A17D-8BC13C3058E4}" dt="2022-07-30T10:51:00.921" v="14649" actId="26606"/>
          <ac:spMkLst>
            <pc:docMk/>
            <pc:sldMk cId="4203142913" sldId="304"/>
            <ac:spMk id="16" creationId="{D5B0017B-2ECA-49AF-B397-DC140825DF8D}"/>
          </ac:spMkLst>
        </pc:spChg>
        <pc:grpChg chg="add">
          <ac:chgData name="Ngọc Châu Vân" userId="b2ed3cf4-f6ba-42d2-8ede-9bc49d035017" providerId="ADAL" clId="{0F4D8637-4C20-4EC3-A17D-8BC13C3058E4}" dt="2022-07-30T10:51:00.921" v="14649" actId="26606"/>
          <ac:grpSpMkLst>
            <pc:docMk/>
            <pc:sldMk cId="4203142913" sldId="304"/>
            <ac:grpSpMk id="11" creationId="{AE1C45F0-260A-458C-96ED-C1F6D2151219}"/>
          </ac:grpSpMkLst>
        </pc:grpChg>
        <pc:graphicFrameChg chg="add mod">
          <ac:chgData name="Ngọc Châu Vân" userId="b2ed3cf4-f6ba-42d2-8ede-9bc49d035017" providerId="ADAL" clId="{0F4D8637-4C20-4EC3-A17D-8BC13C3058E4}" dt="2022-07-30T10:51:44.430" v="14749"/>
          <ac:graphicFrameMkLst>
            <pc:docMk/>
            <pc:sldMk cId="4203142913" sldId="304"/>
            <ac:graphicFrameMk id="5" creationId="{B7560082-1188-2C06-F640-EDBCA3705C70}"/>
          </ac:graphicFrameMkLst>
        </pc:graphicFrameChg>
        <pc:cxnChg chg="add">
          <ac:chgData name="Ngọc Châu Vân" userId="b2ed3cf4-f6ba-42d2-8ede-9bc49d035017" providerId="ADAL" clId="{0F4D8637-4C20-4EC3-A17D-8BC13C3058E4}" dt="2022-07-30T10:51:00.921" v="14649" actId="26606"/>
          <ac:cxnSpMkLst>
            <pc:docMk/>
            <pc:sldMk cId="4203142913" sldId="304"/>
            <ac:cxnSpMk id="18" creationId="{6CF1BAF6-AD41-4082-B212-8A1F9A2E8779}"/>
          </ac:cxnSpMkLst>
        </pc:cxnChg>
      </pc:sldChg>
      <pc:sldChg chg="addSp delSp modSp add del mod delAnim">
        <pc:chgData name="Ngọc Châu Vân" userId="b2ed3cf4-f6ba-42d2-8ede-9bc49d035017" providerId="ADAL" clId="{0F4D8637-4C20-4EC3-A17D-8BC13C3058E4}" dt="2022-07-22T00:09:19.760" v="10252" actId="47"/>
        <pc:sldMkLst>
          <pc:docMk/>
          <pc:sldMk cId="526786434" sldId="305"/>
        </pc:sldMkLst>
        <pc:spChg chg="del mod">
          <ac:chgData name="Ngọc Châu Vân" userId="b2ed3cf4-f6ba-42d2-8ede-9bc49d035017" providerId="ADAL" clId="{0F4D8637-4C20-4EC3-A17D-8BC13C3058E4}" dt="2022-07-21T23:52:01.331" v="9138" actId="478"/>
          <ac:spMkLst>
            <pc:docMk/>
            <pc:sldMk cId="526786434" sldId="305"/>
            <ac:spMk id="3" creationId="{6250C8BA-4BFF-7847-5D76-B032DD0D854E}"/>
          </ac:spMkLst>
        </pc:spChg>
        <pc:spChg chg="add del mod">
          <ac:chgData name="Ngọc Châu Vân" userId="b2ed3cf4-f6ba-42d2-8ede-9bc49d035017" providerId="ADAL" clId="{0F4D8637-4C20-4EC3-A17D-8BC13C3058E4}" dt="2022-07-21T23:53:28.394" v="9144"/>
          <ac:spMkLst>
            <pc:docMk/>
            <pc:sldMk cId="526786434" sldId="305"/>
            <ac:spMk id="5" creationId="{66CF9B02-4928-952D-2902-0B9D3DCB2C16}"/>
          </ac:spMkLst>
        </pc:spChg>
        <pc:spChg chg="add">
          <ac:chgData name="Ngọc Châu Vân" userId="b2ed3cf4-f6ba-42d2-8ede-9bc49d035017" providerId="ADAL" clId="{0F4D8637-4C20-4EC3-A17D-8BC13C3058E4}" dt="2022-07-21T23:57:02.719" v="9168"/>
          <ac:spMkLst>
            <pc:docMk/>
            <pc:sldMk cId="526786434" sldId="305"/>
            <ac:spMk id="7" creationId="{A0F5E572-8E42-3296-CFF5-EA698B603EA7}"/>
          </ac:spMkLst>
        </pc:spChg>
        <pc:spChg chg="add mod">
          <ac:chgData name="Ngọc Châu Vân" userId="b2ed3cf4-f6ba-42d2-8ede-9bc49d035017" providerId="ADAL" clId="{0F4D8637-4C20-4EC3-A17D-8BC13C3058E4}" dt="2022-07-21T23:57:18.988" v="9169"/>
          <ac:spMkLst>
            <pc:docMk/>
            <pc:sldMk cId="526786434" sldId="305"/>
            <ac:spMk id="9" creationId="{748DDB97-CBD5-A6A5-321F-C1925E33745C}"/>
          </ac:spMkLst>
        </pc:spChg>
        <pc:spChg chg="add mod">
          <ac:chgData name="Ngọc Châu Vân" userId="b2ed3cf4-f6ba-42d2-8ede-9bc49d035017" providerId="ADAL" clId="{0F4D8637-4C20-4EC3-A17D-8BC13C3058E4}" dt="2022-07-22T00:02:28.420" v="9902" actId="21"/>
          <ac:spMkLst>
            <pc:docMk/>
            <pc:sldMk cId="526786434" sldId="305"/>
            <ac:spMk id="11" creationId="{B7D2AF8B-A8CB-8477-1B87-CAFECA18196E}"/>
          </ac:spMkLst>
        </pc:spChg>
        <pc:picChg chg="del mod">
          <ac:chgData name="Ngọc Châu Vân" userId="b2ed3cf4-f6ba-42d2-8ede-9bc49d035017" providerId="ADAL" clId="{0F4D8637-4C20-4EC3-A17D-8BC13C3058E4}" dt="2022-07-21T23:52:09.720" v="9142" actId="478"/>
          <ac:picMkLst>
            <pc:docMk/>
            <pc:sldMk cId="526786434" sldId="305"/>
            <ac:picMk id="8" creationId="{941F9D32-81AC-7915-5049-252E6911B278}"/>
          </ac:picMkLst>
        </pc:picChg>
        <pc:picChg chg="del mod">
          <ac:chgData name="Ngọc Châu Vân" userId="b2ed3cf4-f6ba-42d2-8ede-9bc49d035017" providerId="ADAL" clId="{0F4D8637-4C20-4EC3-A17D-8BC13C3058E4}" dt="2022-07-21T23:52:05.979" v="9140" actId="478"/>
          <ac:picMkLst>
            <pc:docMk/>
            <pc:sldMk cId="526786434" sldId="305"/>
            <ac:picMk id="10" creationId="{2DFCB914-F6BD-A9C5-11EC-2B8D97D1EBE6}"/>
          </ac:picMkLst>
        </pc:picChg>
        <pc:picChg chg="add del mod">
          <ac:chgData name="Ngọc Châu Vân" userId="b2ed3cf4-f6ba-42d2-8ede-9bc49d035017" providerId="ADAL" clId="{0F4D8637-4C20-4EC3-A17D-8BC13C3058E4}" dt="2022-07-22T00:02:28.420" v="9902" actId="21"/>
          <ac:picMkLst>
            <pc:docMk/>
            <pc:sldMk cId="526786434" sldId="305"/>
            <ac:picMk id="1026" creationId="{1BDA48F5-E389-B3C8-AEA6-2821BB4346A9}"/>
          </ac:picMkLst>
        </pc:picChg>
        <pc:picChg chg="add del mod">
          <ac:chgData name="Ngọc Châu Vân" userId="b2ed3cf4-f6ba-42d2-8ede-9bc49d035017" providerId="ADAL" clId="{0F4D8637-4C20-4EC3-A17D-8BC13C3058E4}" dt="2022-07-22T00:00:20.894" v="9458" actId="21"/>
          <ac:picMkLst>
            <pc:docMk/>
            <pc:sldMk cId="526786434" sldId="305"/>
            <ac:picMk id="1028" creationId="{8F899B73-F844-7EE1-7CA8-748CCDE305FE}"/>
          </ac:picMkLst>
        </pc:picChg>
        <pc:picChg chg="add del mod">
          <ac:chgData name="Ngọc Châu Vân" userId="b2ed3cf4-f6ba-42d2-8ede-9bc49d035017" providerId="ADAL" clId="{0F4D8637-4C20-4EC3-A17D-8BC13C3058E4}" dt="2022-07-21T23:59:41.977" v="9401" actId="21"/>
          <ac:picMkLst>
            <pc:docMk/>
            <pc:sldMk cId="526786434" sldId="305"/>
            <ac:picMk id="1034" creationId="{680A888F-EDF1-D8F2-7DEB-C60B5DF9D3DB}"/>
          </ac:picMkLst>
        </pc:picChg>
      </pc:sldChg>
      <pc:sldChg chg="add">
        <pc:chgData name="Ngọc Châu Vân" userId="b2ed3cf4-f6ba-42d2-8ede-9bc49d035017" providerId="ADAL" clId="{0F4D8637-4C20-4EC3-A17D-8BC13C3058E4}" dt="2022-07-30T10:56:21.718" v="15035"/>
        <pc:sldMkLst>
          <pc:docMk/>
          <pc:sldMk cId="3339543320" sldId="306"/>
        </pc:sldMkLst>
      </pc:sldChg>
      <pc:sldChg chg="addSp delSp modSp new del mod modClrScheme modAnim chgLayout">
        <pc:chgData name="Ngọc Châu Vân" userId="b2ed3cf4-f6ba-42d2-8ede-9bc49d035017" providerId="ADAL" clId="{0F4D8637-4C20-4EC3-A17D-8BC13C3058E4}" dt="2022-07-30T10:56:02.591" v="15034" actId="2696"/>
        <pc:sldMkLst>
          <pc:docMk/>
          <pc:sldMk cId="3919831182" sldId="306"/>
        </pc:sldMkLst>
        <pc:spChg chg="del mod ord">
          <ac:chgData name="Ngọc Châu Vân" userId="b2ed3cf4-f6ba-42d2-8ede-9bc49d035017" providerId="ADAL" clId="{0F4D8637-4C20-4EC3-A17D-8BC13C3058E4}" dt="2022-07-21T23:59:16.932" v="9368" actId="700"/>
          <ac:spMkLst>
            <pc:docMk/>
            <pc:sldMk cId="3919831182" sldId="306"/>
            <ac:spMk id="2" creationId="{A1A2551B-3876-1CE7-11E1-FDC66EFD5A6E}"/>
          </ac:spMkLst>
        </pc:spChg>
        <pc:spChg chg="add mod ord">
          <ac:chgData name="Ngọc Châu Vân" userId="b2ed3cf4-f6ba-42d2-8ede-9bc49d035017" providerId="ADAL" clId="{0F4D8637-4C20-4EC3-A17D-8BC13C3058E4}" dt="2022-07-22T00:06:29.713" v="10102" actId="14100"/>
          <ac:spMkLst>
            <pc:docMk/>
            <pc:sldMk cId="3919831182" sldId="306"/>
            <ac:spMk id="3" creationId="{3B09C2E7-7686-0CFD-9750-F1FDCC136F94}"/>
          </ac:spMkLst>
        </pc:spChg>
        <pc:spChg chg="add mod ord">
          <ac:chgData name="Ngọc Châu Vân" userId="b2ed3cf4-f6ba-42d2-8ede-9bc49d035017" providerId="ADAL" clId="{0F4D8637-4C20-4EC3-A17D-8BC13C3058E4}" dt="2022-07-22T00:04:27.110" v="9995" actId="113"/>
          <ac:spMkLst>
            <pc:docMk/>
            <pc:sldMk cId="3919831182" sldId="306"/>
            <ac:spMk id="4" creationId="{14FB5845-689E-88CC-549F-9E562306F2C3}"/>
          </ac:spMkLst>
        </pc:spChg>
        <pc:spChg chg="add del mod ord">
          <ac:chgData name="Ngọc Châu Vân" userId="b2ed3cf4-f6ba-42d2-8ede-9bc49d035017" providerId="ADAL" clId="{0F4D8637-4C20-4EC3-A17D-8BC13C3058E4}" dt="2022-07-21T23:59:47.990" v="9403"/>
          <ac:spMkLst>
            <pc:docMk/>
            <pc:sldMk cId="3919831182" sldId="306"/>
            <ac:spMk id="5" creationId="{44F07D18-1248-2269-2AA5-C129B75443BC}"/>
          </ac:spMkLst>
        </pc:spChg>
        <pc:spChg chg="add mod ord">
          <ac:chgData name="Ngọc Châu Vân" userId="b2ed3cf4-f6ba-42d2-8ede-9bc49d035017" providerId="ADAL" clId="{0F4D8637-4C20-4EC3-A17D-8BC13C3058E4}" dt="2022-07-22T00:04:30.595" v="9996" actId="113"/>
          <ac:spMkLst>
            <pc:docMk/>
            <pc:sldMk cId="3919831182" sldId="306"/>
            <ac:spMk id="6" creationId="{E7CACBA3-4EA5-D9CE-8A51-E8CF995FEF4C}"/>
          </ac:spMkLst>
        </pc:spChg>
        <pc:spChg chg="add del mod ord">
          <ac:chgData name="Ngọc Châu Vân" userId="b2ed3cf4-f6ba-42d2-8ede-9bc49d035017" providerId="ADAL" clId="{0F4D8637-4C20-4EC3-A17D-8BC13C3058E4}" dt="2022-07-22T00:00:40.785" v="9510"/>
          <ac:spMkLst>
            <pc:docMk/>
            <pc:sldMk cId="3919831182" sldId="306"/>
            <ac:spMk id="7" creationId="{65C11358-F84C-87A2-0011-5E85B3D8686A}"/>
          </ac:spMkLst>
        </pc:spChg>
        <pc:spChg chg="add mod">
          <ac:chgData name="Ngọc Châu Vân" userId="b2ed3cf4-f6ba-42d2-8ede-9bc49d035017" providerId="ADAL" clId="{0F4D8637-4C20-4EC3-A17D-8BC13C3058E4}" dt="2022-07-22T00:05:52.394" v="10096" actId="1038"/>
          <ac:spMkLst>
            <pc:docMk/>
            <pc:sldMk cId="3919831182" sldId="306"/>
            <ac:spMk id="11" creationId="{C595AC5E-4743-2E89-31C7-DA127C1160E3}"/>
          </ac:spMkLst>
        </pc:spChg>
        <pc:spChg chg="add mod">
          <ac:chgData name="Ngọc Châu Vân" userId="b2ed3cf4-f6ba-42d2-8ede-9bc49d035017" providerId="ADAL" clId="{0F4D8637-4C20-4EC3-A17D-8BC13C3058E4}" dt="2022-07-22T00:07:12.865" v="10128" actId="207"/>
          <ac:spMkLst>
            <pc:docMk/>
            <pc:sldMk cId="3919831182" sldId="306"/>
            <ac:spMk id="12" creationId="{6DCAF5FD-D412-CDB6-1D35-EE3E4AA9C86B}"/>
          </ac:spMkLst>
        </pc:spChg>
        <pc:spChg chg="add mod">
          <ac:chgData name="Ngọc Châu Vân" userId="b2ed3cf4-f6ba-42d2-8ede-9bc49d035017" providerId="ADAL" clId="{0F4D8637-4C20-4EC3-A17D-8BC13C3058E4}" dt="2022-07-22T00:08:20.201" v="10239" actId="207"/>
          <ac:spMkLst>
            <pc:docMk/>
            <pc:sldMk cId="3919831182" sldId="306"/>
            <ac:spMk id="13" creationId="{8CD08549-22F1-5CA8-31C3-E77FD7752790}"/>
          </ac:spMkLst>
        </pc:spChg>
        <pc:picChg chg="add mod ord">
          <ac:chgData name="Ngọc Châu Vân" userId="b2ed3cf4-f6ba-42d2-8ede-9bc49d035017" providerId="ADAL" clId="{0F4D8637-4C20-4EC3-A17D-8BC13C3058E4}" dt="2022-07-22T00:01:21.041" v="9634" actId="1037"/>
          <ac:picMkLst>
            <pc:docMk/>
            <pc:sldMk cId="3919831182" sldId="306"/>
            <ac:picMk id="8" creationId="{9E08B8D6-9530-01A4-6163-11C2C9441F43}"/>
          </ac:picMkLst>
        </pc:picChg>
        <pc:picChg chg="add mod ord">
          <ac:chgData name="Ngọc Châu Vân" userId="b2ed3cf4-f6ba-42d2-8ede-9bc49d035017" providerId="ADAL" clId="{0F4D8637-4C20-4EC3-A17D-8BC13C3058E4}" dt="2022-07-22T00:02:11.468" v="9885" actId="14100"/>
          <ac:picMkLst>
            <pc:docMk/>
            <pc:sldMk cId="3919831182" sldId="306"/>
            <ac:picMk id="9" creationId="{35255F73-EA1F-E11F-F489-9A8D2BFB5346}"/>
          </ac:picMkLst>
        </pc:picChg>
        <pc:picChg chg="add mod">
          <ac:chgData name="Ngọc Châu Vân" userId="b2ed3cf4-f6ba-42d2-8ede-9bc49d035017" providerId="ADAL" clId="{0F4D8637-4C20-4EC3-A17D-8BC13C3058E4}" dt="2022-07-22T00:04:38.302" v="9998" actId="14100"/>
          <ac:picMkLst>
            <pc:docMk/>
            <pc:sldMk cId="3919831182" sldId="306"/>
            <ac:picMk id="10" creationId="{B3792110-7E73-86C4-0FC3-05F1A7A1B9F4}"/>
          </ac:picMkLst>
        </pc:picChg>
      </pc:sldChg>
      <pc:sldChg chg="addSp delSp modSp new mod">
        <pc:chgData name="Ngọc Châu Vân" userId="b2ed3cf4-f6ba-42d2-8ede-9bc49d035017" providerId="ADAL" clId="{0F4D8637-4C20-4EC3-A17D-8BC13C3058E4}" dt="2022-08-14T15:32:47.148" v="16772"/>
        <pc:sldMkLst>
          <pc:docMk/>
          <pc:sldMk cId="4204330872" sldId="307"/>
        </pc:sldMkLst>
        <pc:spChg chg="mod">
          <ac:chgData name="Ngọc Châu Vân" userId="b2ed3cf4-f6ba-42d2-8ede-9bc49d035017" providerId="ADAL" clId="{0F4D8637-4C20-4EC3-A17D-8BC13C3058E4}" dt="2022-07-22T06:40:13.982" v="11734" actId="27636"/>
          <ac:spMkLst>
            <pc:docMk/>
            <pc:sldMk cId="4204330872" sldId="307"/>
            <ac:spMk id="2" creationId="{7627E394-F1AA-5961-8BD7-8EA107A5AD25}"/>
          </ac:spMkLst>
        </pc:spChg>
        <pc:spChg chg="del">
          <ac:chgData name="Ngọc Châu Vân" userId="b2ed3cf4-f6ba-42d2-8ede-9bc49d035017" providerId="ADAL" clId="{0F4D8637-4C20-4EC3-A17D-8BC13C3058E4}" dt="2022-07-22T06:40:41.871" v="11735" actId="3680"/>
          <ac:spMkLst>
            <pc:docMk/>
            <pc:sldMk cId="4204330872" sldId="307"/>
            <ac:spMk id="3" creationId="{5658F861-82C4-A5E9-86CF-EE5E7F368CBB}"/>
          </ac:spMkLst>
        </pc:spChg>
        <pc:spChg chg="del mod">
          <ac:chgData name="Ngọc Châu Vân" userId="b2ed3cf4-f6ba-42d2-8ede-9bc49d035017" providerId="ADAL" clId="{0F4D8637-4C20-4EC3-A17D-8BC13C3058E4}" dt="2022-07-22T06:50:17.175" v="12071"/>
          <ac:spMkLst>
            <pc:docMk/>
            <pc:sldMk cId="4204330872" sldId="307"/>
            <ac:spMk id="4" creationId="{5FCFF470-C9C6-917A-0D6F-34AEDDBD7293}"/>
          </ac:spMkLst>
        </pc:spChg>
        <pc:spChg chg="add mod">
          <ac:chgData name="Ngọc Châu Vân" userId="b2ed3cf4-f6ba-42d2-8ede-9bc49d035017" providerId="ADAL" clId="{0F4D8637-4C20-4EC3-A17D-8BC13C3058E4}" dt="2022-07-22T06:54:05.686" v="12602" actId="1038"/>
          <ac:spMkLst>
            <pc:docMk/>
            <pc:sldMk cId="4204330872" sldId="307"/>
            <ac:spMk id="6" creationId="{312F6778-2CCA-674D-9F63-F25D1E3AC117}"/>
          </ac:spMkLst>
        </pc:spChg>
        <pc:graphicFrameChg chg="add mod ord modGraphic">
          <ac:chgData name="Ngọc Châu Vân" userId="b2ed3cf4-f6ba-42d2-8ede-9bc49d035017" providerId="ADAL" clId="{0F4D8637-4C20-4EC3-A17D-8BC13C3058E4}" dt="2022-08-14T15:32:47.148" v="16772"/>
          <ac:graphicFrameMkLst>
            <pc:docMk/>
            <pc:sldMk cId="4204330872" sldId="307"/>
            <ac:graphicFrameMk id="5" creationId="{B44075FE-3EA0-82A8-8931-0F49D7230283}"/>
          </ac:graphicFrameMkLst>
        </pc:graphicFrameChg>
        <pc:picChg chg="add mod">
          <ac:chgData name="Ngọc Châu Vân" userId="b2ed3cf4-f6ba-42d2-8ede-9bc49d035017" providerId="ADAL" clId="{0F4D8637-4C20-4EC3-A17D-8BC13C3058E4}" dt="2022-07-22T06:53:13.393" v="12517" actId="1036"/>
          <ac:picMkLst>
            <pc:docMk/>
            <pc:sldMk cId="4204330872" sldId="307"/>
            <ac:picMk id="1026" creationId="{7C07F279-C1D3-A466-D483-01E8EE5918D4}"/>
          </ac:picMkLst>
        </pc:picChg>
        <pc:picChg chg="add mod">
          <ac:chgData name="Ngọc Châu Vân" userId="b2ed3cf4-f6ba-42d2-8ede-9bc49d035017" providerId="ADAL" clId="{0F4D8637-4C20-4EC3-A17D-8BC13C3058E4}" dt="2022-07-22T06:53:01.165" v="12411" actId="1037"/>
          <ac:picMkLst>
            <pc:docMk/>
            <pc:sldMk cId="4204330872" sldId="307"/>
            <ac:picMk id="1028" creationId="{F7AC84FE-3202-DD92-65BC-BA9C2C708038}"/>
          </ac:picMkLst>
        </pc:picChg>
      </pc:sldChg>
      <pc:sldChg chg="modSp new mod">
        <pc:chgData name="Ngọc Châu Vân" userId="b2ed3cf4-f6ba-42d2-8ede-9bc49d035017" providerId="ADAL" clId="{0F4D8637-4C20-4EC3-A17D-8BC13C3058E4}" dt="2022-08-14T14:20:56.959" v="16749" actId="207"/>
        <pc:sldMkLst>
          <pc:docMk/>
          <pc:sldMk cId="314724664" sldId="308"/>
        </pc:sldMkLst>
        <pc:spChg chg="mod">
          <ac:chgData name="Ngọc Châu Vân" userId="b2ed3cf4-f6ba-42d2-8ede-9bc49d035017" providerId="ADAL" clId="{0F4D8637-4C20-4EC3-A17D-8BC13C3058E4}" dt="2022-08-14T14:20:56.959" v="16749" actId="207"/>
          <ac:spMkLst>
            <pc:docMk/>
            <pc:sldMk cId="314724664" sldId="308"/>
            <ac:spMk id="2" creationId="{4ABC224D-42A9-AE2B-8F5B-D3D658809FCC}"/>
          </ac:spMkLst>
        </pc:spChg>
      </pc:sldChg>
      <pc:sldChg chg="addSp delSp modSp mod setBg">
        <pc:chgData name="Ngọc Châu Vân" userId="b2ed3cf4-f6ba-42d2-8ede-9bc49d035017" providerId="ADAL" clId="{0F4D8637-4C20-4EC3-A17D-8BC13C3058E4}" dt="2022-08-07T07:36:23.538" v="16379" actId="1036"/>
        <pc:sldMkLst>
          <pc:docMk/>
          <pc:sldMk cId="1124164898" sldId="309"/>
        </pc:sldMkLst>
        <pc:spChg chg="mod">
          <ac:chgData name="Ngọc Châu Vân" userId="b2ed3cf4-f6ba-42d2-8ede-9bc49d035017" providerId="ADAL" clId="{0F4D8637-4C20-4EC3-A17D-8BC13C3058E4}" dt="2022-08-07T07:35:11.295" v="16256" actId="14100"/>
          <ac:spMkLst>
            <pc:docMk/>
            <pc:sldMk cId="1124164898" sldId="309"/>
            <ac:spMk id="2" creationId="{1E7DAA4F-829A-45B1-11F0-BF6029AFF712}"/>
          </ac:spMkLst>
        </pc:spChg>
        <pc:spChg chg="del mod">
          <ac:chgData name="Ngọc Châu Vân" userId="b2ed3cf4-f6ba-42d2-8ede-9bc49d035017" providerId="ADAL" clId="{0F4D8637-4C20-4EC3-A17D-8BC13C3058E4}" dt="2022-08-07T07:36:09.171" v="16281" actId="478"/>
          <ac:spMkLst>
            <pc:docMk/>
            <pc:sldMk cId="1124164898" sldId="309"/>
            <ac:spMk id="3" creationId="{91E9AA0E-AA70-13D5-47DA-A7C1974E3AE9}"/>
          </ac:spMkLst>
        </pc:spChg>
        <pc:spChg chg="add del">
          <ac:chgData name="Ngọc Châu Vân" userId="b2ed3cf4-f6ba-42d2-8ede-9bc49d035017" providerId="ADAL" clId="{0F4D8637-4C20-4EC3-A17D-8BC13C3058E4}" dt="2022-08-07T07:34:40.778" v="16228" actId="26606"/>
          <ac:spMkLst>
            <pc:docMk/>
            <pc:sldMk cId="1124164898" sldId="309"/>
            <ac:spMk id="1031" creationId="{5DCB5928-DC7D-4612-9922-441966E15627}"/>
          </ac:spMkLst>
        </pc:spChg>
        <pc:spChg chg="add del">
          <ac:chgData name="Ngọc Châu Vân" userId="b2ed3cf4-f6ba-42d2-8ede-9bc49d035017" providerId="ADAL" clId="{0F4D8637-4C20-4EC3-A17D-8BC13C3058E4}" dt="2022-08-07T07:34:40.778" v="16228" actId="26606"/>
          <ac:spMkLst>
            <pc:docMk/>
            <pc:sldMk cId="1124164898" sldId="309"/>
            <ac:spMk id="1033" creationId="{682C1161-1736-45EC-99B7-33F3CAE9D517}"/>
          </ac:spMkLst>
        </pc:spChg>
        <pc:spChg chg="add del">
          <ac:chgData name="Ngọc Châu Vân" userId="b2ed3cf4-f6ba-42d2-8ede-9bc49d035017" providerId="ADAL" clId="{0F4D8637-4C20-4EC3-A17D-8BC13C3058E4}" dt="2022-08-07T07:34:40.778" v="16228" actId="26606"/>
          <ac:spMkLst>
            <pc:docMk/>
            <pc:sldMk cId="1124164898" sldId="309"/>
            <ac:spMk id="1035" creationId="{84D4DDB8-B68F-45B0-9F62-C4279996F672}"/>
          </ac:spMkLst>
        </pc:spChg>
        <pc:spChg chg="add del">
          <ac:chgData name="Ngọc Châu Vân" userId="b2ed3cf4-f6ba-42d2-8ede-9bc49d035017" providerId="ADAL" clId="{0F4D8637-4C20-4EC3-A17D-8BC13C3058E4}" dt="2022-08-07T07:34:40.778" v="16228" actId="26606"/>
          <ac:spMkLst>
            <pc:docMk/>
            <pc:sldMk cId="1124164898" sldId="309"/>
            <ac:spMk id="1037" creationId="{AF2F604E-43BE-4DC3-B983-E071523364F8}"/>
          </ac:spMkLst>
        </pc:spChg>
        <pc:spChg chg="add del">
          <ac:chgData name="Ngọc Châu Vân" userId="b2ed3cf4-f6ba-42d2-8ede-9bc49d035017" providerId="ADAL" clId="{0F4D8637-4C20-4EC3-A17D-8BC13C3058E4}" dt="2022-08-07T07:34:40.778" v="16228" actId="26606"/>
          <ac:spMkLst>
            <pc:docMk/>
            <pc:sldMk cId="1124164898" sldId="309"/>
            <ac:spMk id="1039" creationId="{08C9B587-E65E-4B52-B37C-ABEBB6E87928}"/>
          </ac:spMkLst>
        </pc:spChg>
        <pc:spChg chg="add del">
          <ac:chgData name="Ngọc Châu Vân" userId="b2ed3cf4-f6ba-42d2-8ede-9bc49d035017" providerId="ADAL" clId="{0F4D8637-4C20-4EC3-A17D-8BC13C3058E4}" dt="2022-08-07T07:34:37.801" v="16225" actId="26606"/>
          <ac:spMkLst>
            <pc:docMk/>
            <pc:sldMk cId="1124164898" sldId="309"/>
            <ac:spMk id="1044" creationId="{5DCB5928-DC7D-4612-9922-441966E15627}"/>
          </ac:spMkLst>
        </pc:spChg>
        <pc:spChg chg="add del">
          <ac:chgData name="Ngọc Châu Vân" userId="b2ed3cf4-f6ba-42d2-8ede-9bc49d035017" providerId="ADAL" clId="{0F4D8637-4C20-4EC3-A17D-8BC13C3058E4}" dt="2022-08-07T07:34:37.801" v="16225" actId="26606"/>
          <ac:spMkLst>
            <pc:docMk/>
            <pc:sldMk cId="1124164898" sldId="309"/>
            <ac:spMk id="1046" creationId="{682C1161-1736-45EC-99B7-33F3CAE9D517}"/>
          </ac:spMkLst>
        </pc:spChg>
        <pc:spChg chg="add del">
          <ac:chgData name="Ngọc Châu Vân" userId="b2ed3cf4-f6ba-42d2-8ede-9bc49d035017" providerId="ADAL" clId="{0F4D8637-4C20-4EC3-A17D-8BC13C3058E4}" dt="2022-08-07T07:34:37.801" v="16225" actId="26606"/>
          <ac:spMkLst>
            <pc:docMk/>
            <pc:sldMk cId="1124164898" sldId="309"/>
            <ac:spMk id="1048" creationId="{84D4DDB8-B68F-45B0-9F62-C4279996F672}"/>
          </ac:spMkLst>
        </pc:spChg>
        <pc:spChg chg="add del">
          <ac:chgData name="Ngọc Châu Vân" userId="b2ed3cf4-f6ba-42d2-8ede-9bc49d035017" providerId="ADAL" clId="{0F4D8637-4C20-4EC3-A17D-8BC13C3058E4}" dt="2022-08-07T07:34:37.801" v="16225" actId="26606"/>
          <ac:spMkLst>
            <pc:docMk/>
            <pc:sldMk cId="1124164898" sldId="309"/>
            <ac:spMk id="1050" creationId="{AF2F604E-43BE-4DC3-B983-E071523364F8}"/>
          </ac:spMkLst>
        </pc:spChg>
        <pc:spChg chg="add del">
          <ac:chgData name="Ngọc Châu Vân" userId="b2ed3cf4-f6ba-42d2-8ede-9bc49d035017" providerId="ADAL" clId="{0F4D8637-4C20-4EC3-A17D-8BC13C3058E4}" dt="2022-08-07T07:34:37.801" v="16225" actId="26606"/>
          <ac:spMkLst>
            <pc:docMk/>
            <pc:sldMk cId="1124164898" sldId="309"/>
            <ac:spMk id="1052" creationId="{08C9B587-E65E-4B52-B37C-ABEBB6E87928}"/>
          </ac:spMkLst>
        </pc:spChg>
        <pc:spChg chg="add del">
          <ac:chgData name="Ngọc Châu Vân" userId="b2ed3cf4-f6ba-42d2-8ede-9bc49d035017" providerId="ADAL" clId="{0F4D8637-4C20-4EC3-A17D-8BC13C3058E4}" dt="2022-08-07T07:34:40.765" v="16227" actId="26606"/>
          <ac:spMkLst>
            <pc:docMk/>
            <pc:sldMk cId="1124164898" sldId="309"/>
            <ac:spMk id="1054" creationId="{68AF5748-FED8-45BA-8631-26D1D10F3246}"/>
          </ac:spMkLst>
        </pc:spChg>
        <pc:spChg chg="add del">
          <ac:chgData name="Ngọc Châu Vân" userId="b2ed3cf4-f6ba-42d2-8ede-9bc49d035017" providerId="ADAL" clId="{0F4D8637-4C20-4EC3-A17D-8BC13C3058E4}" dt="2022-08-07T07:34:40.765" v="16227" actId="26606"/>
          <ac:spMkLst>
            <pc:docMk/>
            <pc:sldMk cId="1124164898" sldId="309"/>
            <ac:spMk id="1055" creationId="{AF2F604E-43BE-4DC3-B983-E071523364F8}"/>
          </ac:spMkLst>
        </pc:spChg>
        <pc:spChg chg="add del">
          <ac:chgData name="Ngọc Châu Vân" userId="b2ed3cf4-f6ba-42d2-8ede-9bc49d035017" providerId="ADAL" clId="{0F4D8637-4C20-4EC3-A17D-8BC13C3058E4}" dt="2022-08-07T07:34:40.765" v="16227" actId="26606"/>
          <ac:spMkLst>
            <pc:docMk/>
            <pc:sldMk cId="1124164898" sldId="309"/>
            <ac:spMk id="1056" creationId="{08C9B587-E65E-4B52-B37C-ABEBB6E87928}"/>
          </ac:spMkLst>
        </pc:spChg>
        <pc:spChg chg="add">
          <ac:chgData name="Ngọc Châu Vân" userId="b2ed3cf4-f6ba-42d2-8ede-9bc49d035017" providerId="ADAL" clId="{0F4D8637-4C20-4EC3-A17D-8BC13C3058E4}" dt="2022-08-07T07:34:40.778" v="16228" actId="26606"/>
          <ac:spMkLst>
            <pc:docMk/>
            <pc:sldMk cId="1124164898" sldId="309"/>
            <ac:spMk id="1058" creationId="{5DCB5928-DC7D-4612-9922-441966E15627}"/>
          </ac:spMkLst>
        </pc:spChg>
        <pc:spChg chg="add">
          <ac:chgData name="Ngọc Châu Vân" userId="b2ed3cf4-f6ba-42d2-8ede-9bc49d035017" providerId="ADAL" clId="{0F4D8637-4C20-4EC3-A17D-8BC13C3058E4}" dt="2022-08-07T07:34:40.778" v="16228" actId="26606"/>
          <ac:spMkLst>
            <pc:docMk/>
            <pc:sldMk cId="1124164898" sldId="309"/>
            <ac:spMk id="1059" creationId="{682C1161-1736-45EC-99B7-33F3CAE9D517}"/>
          </ac:spMkLst>
        </pc:spChg>
        <pc:spChg chg="add">
          <ac:chgData name="Ngọc Châu Vân" userId="b2ed3cf4-f6ba-42d2-8ede-9bc49d035017" providerId="ADAL" clId="{0F4D8637-4C20-4EC3-A17D-8BC13C3058E4}" dt="2022-08-07T07:34:40.778" v="16228" actId="26606"/>
          <ac:spMkLst>
            <pc:docMk/>
            <pc:sldMk cId="1124164898" sldId="309"/>
            <ac:spMk id="1060" creationId="{84D4DDB8-B68F-45B0-9F62-C4279996F672}"/>
          </ac:spMkLst>
        </pc:spChg>
        <pc:spChg chg="add">
          <ac:chgData name="Ngọc Châu Vân" userId="b2ed3cf4-f6ba-42d2-8ede-9bc49d035017" providerId="ADAL" clId="{0F4D8637-4C20-4EC3-A17D-8BC13C3058E4}" dt="2022-08-07T07:34:40.778" v="16228" actId="26606"/>
          <ac:spMkLst>
            <pc:docMk/>
            <pc:sldMk cId="1124164898" sldId="309"/>
            <ac:spMk id="1061" creationId="{AF2F604E-43BE-4DC3-B983-E071523364F8}"/>
          </ac:spMkLst>
        </pc:spChg>
        <pc:spChg chg="add">
          <ac:chgData name="Ngọc Châu Vân" userId="b2ed3cf4-f6ba-42d2-8ede-9bc49d035017" providerId="ADAL" clId="{0F4D8637-4C20-4EC3-A17D-8BC13C3058E4}" dt="2022-08-07T07:34:40.778" v="16228" actId="26606"/>
          <ac:spMkLst>
            <pc:docMk/>
            <pc:sldMk cId="1124164898" sldId="309"/>
            <ac:spMk id="1062" creationId="{08C9B587-E65E-4B52-B37C-ABEBB6E87928}"/>
          </ac:spMkLst>
        </pc:spChg>
        <pc:picChg chg="add mod">
          <ac:chgData name="Ngọc Châu Vân" userId="b2ed3cf4-f6ba-42d2-8ede-9bc49d035017" providerId="ADAL" clId="{0F4D8637-4C20-4EC3-A17D-8BC13C3058E4}" dt="2022-08-07T07:34:40.765" v="16227" actId="26606"/>
          <ac:picMkLst>
            <pc:docMk/>
            <pc:sldMk cId="1124164898" sldId="309"/>
            <ac:picMk id="1026" creationId="{88E6D194-33B0-37F7-8502-C6037F628639}"/>
          </ac:picMkLst>
        </pc:picChg>
        <pc:picChg chg="add del mod">
          <ac:chgData name="Ngọc Châu Vân" userId="b2ed3cf4-f6ba-42d2-8ede-9bc49d035017" providerId="ADAL" clId="{0F4D8637-4C20-4EC3-A17D-8BC13C3058E4}" dt="2022-08-07T07:36:09.171" v="16281" actId="478"/>
          <ac:picMkLst>
            <pc:docMk/>
            <pc:sldMk cId="1124164898" sldId="309"/>
            <ac:picMk id="1028" creationId="{33852E3A-FB76-6B36-0B49-CD51CA0D3048}"/>
          </ac:picMkLst>
        </pc:picChg>
        <pc:picChg chg="add mod">
          <ac:chgData name="Ngọc Châu Vân" userId="b2ed3cf4-f6ba-42d2-8ede-9bc49d035017" providerId="ADAL" clId="{0F4D8637-4C20-4EC3-A17D-8BC13C3058E4}" dt="2022-08-07T07:36:23.538" v="16379" actId="1036"/>
          <ac:picMkLst>
            <pc:docMk/>
            <pc:sldMk cId="1124164898" sldId="309"/>
            <ac:picMk id="1030" creationId="{B6993DE2-7C03-13A2-B9E1-0D6EC131FFE1}"/>
          </ac:picMkLst>
        </pc:picChg>
      </pc:sldChg>
      <pc:sldChg chg="modSp mod">
        <pc:chgData name="Ngọc Châu Vân" userId="b2ed3cf4-f6ba-42d2-8ede-9bc49d035017" providerId="ADAL" clId="{0F4D8637-4C20-4EC3-A17D-8BC13C3058E4}" dt="2022-08-07T07:34:27.197" v="16223" actId="20577"/>
        <pc:sldMkLst>
          <pc:docMk/>
          <pc:sldMk cId="19541397" sldId="310"/>
        </pc:sldMkLst>
        <pc:spChg chg="mod">
          <ac:chgData name="Ngọc Châu Vân" userId="b2ed3cf4-f6ba-42d2-8ede-9bc49d035017" providerId="ADAL" clId="{0F4D8637-4C20-4EC3-A17D-8BC13C3058E4}" dt="2022-08-07T07:34:27.197" v="16223" actId="20577"/>
          <ac:spMkLst>
            <pc:docMk/>
            <pc:sldMk cId="19541397" sldId="310"/>
            <ac:spMk id="4" creationId="{F1688363-8C9B-CB77-D349-08E2BA62930C}"/>
          </ac:spMkLst>
        </pc:spChg>
      </pc:sldChg>
      <pc:sldChg chg="addSp modSp mod modAnim">
        <pc:chgData name="Ngọc Châu Vân" userId="b2ed3cf4-f6ba-42d2-8ede-9bc49d035017" providerId="ADAL" clId="{0F4D8637-4C20-4EC3-A17D-8BC13C3058E4}" dt="2022-08-14T14:20:12.860" v="16744" actId="20577"/>
        <pc:sldMkLst>
          <pc:docMk/>
          <pc:sldMk cId="3362636143" sldId="311"/>
        </pc:sldMkLst>
        <pc:spChg chg="add mod">
          <ac:chgData name="Ngọc Châu Vân" userId="b2ed3cf4-f6ba-42d2-8ede-9bc49d035017" providerId="ADAL" clId="{0F4D8637-4C20-4EC3-A17D-8BC13C3058E4}" dt="2022-08-14T14:20:12.860" v="16744" actId="20577"/>
          <ac:spMkLst>
            <pc:docMk/>
            <pc:sldMk cId="3362636143" sldId="311"/>
            <ac:spMk id="2" creationId="{EBE5D935-946E-6E90-AD8D-737662F710EC}"/>
          </ac:spMkLst>
        </pc:spChg>
        <pc:spChg chg="mod">
          <ac:chgData name="Ngọc Châu Vân" userId="b2ed3cf4-f6ba-42d2-8ede-9bc49d035017" providerId="ADAL" clId="{0F4D8637-4C20-4EC3-A17D-8BC13C3058E4}" dt="2022-08-07T07:36:35.705" v="16380" actId="5793"/>
          <ac:spMkLst>
            <pc:docMk/>
            <pc:sldMk cId="3362636143" sldId="311"/>
            <ac:spMk id="7" creationId="{79039372-AFAF-DD9D-89E3-9C71D7D0D8C4}"/>
          </ac:spMkLst>
        </pc:spChg>
      </pc:sldChg>
      <pc:sldChg chg="modSp mod">
        <pc:chgData name="Ngọc Châu Vân" userId="b2ed3cf4-f6ba-42d2-8ede-9bc49d035017" providerId="ADAL" clId="{0F4D8637-4C20-4EC3-A17D-8BC13C3058E4}" dt="2022-08-14T15:17:32.890" v="16752" actId="20577"/>
        <pc:sldMkLst>
          <pc:docMk/>
          <pc:sldMk cId="1935926335" sldId="312"/>
        </pc:sldMkLst>
        <pc:spChg chg="mod">
          <ac:chgData name="Ngọc Châu Vân" userId="b2ed3cf4-f6ba-42d2-8ede-9bc49d035017" providerId="ADAL" clId="{0F4D8637-4C20-4EC3-A17D-8BC13C3058E4}" dt="2022-08-14T15:17:32.890" v="16752" actId="20577"/>
          <ac:spMkLst>
            <pc:docMk/>
            <pc:sldMk cId="1935926335" sldId="312"/>
            <ac:spMk id="3" creationId="{15A8A86B-9232-0209-6D38-4437F8F31001}"/>
          </ac:spMkLst>
        </pc:spChg>
      </pc:sldChg>
      <pc:sldChg chg="modSp mod">
        <pc:chgData name="Ngọc Châu Vân" userId="b2ed3cf4-f6ba-42d2-8ede-9bc49d035017" providerId="ADAL" clId="{0F4D8637-4C20-4EC3-A17D-8BC13C3058E4}" dt="2022-08-14T15:34:07.247" v="16775" actId="113"/>
        <pc:sldMkLst>
          <pc:docMk/>
          <pc:sldMk cId="2489196334" sldId="313"/>
        </pc:sldMkLst>
        <pc:spChg chg="mod">
          <ac:chgData name="Ngọc Châu Vân" userId="b2ed3cf4-f6ba-42d2-8ede-9bc49d035017" providerId="ADAL" clId="{0F4D8637-4C20-4EC3-A17D-8BC13C3058E4}" dt="2022-08-14T15:34:07.247" v="16775" actId="113"/>
          <ac:spMkLst>
            <pc:docMk/>
            <pc:sldMk cId="2489196334" sldId="313"/>
            <ac:spMk id="2" creationId="{D501BB14-FC6C-41E0-66AF-8A6CD901A1C3}"/>
          </ac:spMkLst>
        </pc:spChg>
      </pc:sldChg>
      <pc:sldChg chg="new del">
        <pc:chgData name="Ngọc Châu Vân" userId="b2ed3cf4-f6ba-42d2-8ede-9bc49d035017" providerId="ADAL" clId="{0F4D8637-4C20-4EC3-A17D-8BC13C3058E4}" dt="2022-08-07T07:22:02.671" v="15176" actId="47"/>
        <pc:sldMkLst>
          <pc:docMk/>
          <pc:sldMk cId="1292897041" sldId="315"/>
        </pc:sldMkLst>
      </pc:sldChg>
      <pc:sldChg chg="addSp delSp modSp new mod setBg modClrScheme chgLayout">
        <pc:chgData name="Ngọc Châu Vân" userId="b2ed3cf4-f6ba-42d2-8ede-9bc49d035017" providerId="ADAL" clId="{0F4D8637-4C20-4EC3-A17D-8BC13C3058E4}" dt="2022-08-07T07:42:44.773" v="16475" actId="14100"/>
        <pc:sldMkLst>
          <pc:docMk/>
          <pc:sldMk cId="2551982660" sldId="315"/>
        </pc:sldMkLst>
        <pc:spChg chg="mod ord">
          <ac:chgData name="Ngọc Châu Vân" userId="b2ed3cf4-f6ba-42d2-8ede-9bc49d035017" providerId="ADAL" clId="{0F4D8637-4C20-4EC3-A17D-8BC13C3058E4}" dt="2022-08-07T07:42:29.373" v="16472" actId="26606"/>
          <ac:spMkLst>
            <pc:docMk/>
            <pc:sldMk cId="2551982660" sldId="315"/>
            <ac:spMk id="2" creationId="{0B3DDEAF-B081-7B38-0071-13FBFDE53815}"/>
          </ac:spMkLst>
        </pc:spChg>
        <pc:spChg chg="add del mod ord">
          <ac:chgData name="Ngọc Châu Vân" userId="b2ed3cf4-f6ba-42d2-8ede-9bc49d035017" providerId="ADAL" clId="{0F4D8637-4C20-4EC3-A17D-8BC13C3058E4}" dt="2022-08-07T07:38:56.170" v="16465"/>
          <ac:spMkLst>
            <pc:docMk/>
            <pc:sldMk cId="2551982660" sldId="315"/>
            <ac:spMk id="3" creationId="{706856D4-2F27-2AC4-FADE-F4233286B175}"/>
          </ac:spMkLst>
        </pc:spChg>
        <pc:spChg chg="add del mod ord">
          <ac:chgData name="Ngọc Châu Vân" userId="b2ed3cf4-f6ba-42d2-8ede-9bc49d035017" providerId="ADAL" clId="{0F4D8637-4C20-4EC3-A17D-8BC13C3058E4}" dt="2022-08-07T07:41:26.124" v="16467"/>
          <ac:spMkLst>
            <pc:docMk/>
            <pc:sldMk cId="2551982660" sldId="315"/>
            <ac:spMk id="4" creationId="{30AAFF81-2920-A474-26FF-2973E8F5A054}"/>
          </ac:spMkLst>
        </pc:spChg>
        <pc:spChg chg="add del mod">
          <ac:chgData name="Ngọc Châu Vân" userId="b2ed3cf4-f6ba-42d2-8ede-9bc49d035017" providerId="ADAL" clId="{0F4D8637-4C20-4EC3-A17D-8BC13C3058E4}" dt="2022-08-07T07:41:49.227" v="16470"/>
          <ac:spMkLst>
            <pc:docMk/>
            <pc:sldMk cId="2551982660" sldId="315"/>
            <ac:spMk id="6" creationId="{54563563-33DA-D80A-340E-79C1BC9C3083}"/>
          </ac:spMkLst>
        </pc:spChg>
        <pc:spChg chg="add del">
          <ac:chgData name="Ngọc Châu Vân" userId="b2ed3cf4-f6ba-42d2-8ede-9bc49d035017" providerId="ADAL" clId="{0F4D8637-4C20-4EC3-A17D-8BC13C3058E4}" dt="2022-08-07T07:42:29.373" v="16472" actId="26606"/>
          <ac:spMkLst>
            <pc:docMk/>
            <pc:sldMk cId="2551982660" sldId="315"/>
            <ac:spMk id="2057" creationId="{823AC064-BC96-4F32-8AE1-B2FD38754823}"/>
          </ac:spMkLst>
        </pc:spChg>
        <pc:spChg chg="add">
          <ac:chgData name="Ngọc Châu Vân" userId="b2ed3cf4-f6ba-42d2-8ede-9bc49d035017" providerId="ADAL" clId="{0F4D8637-4C20-4EC3-A17D-8BC13C3058E4}" dt="2022-08-07T07:42:29.373" v="16472" actId="26606"/>
          <ac:spMkLst>
            <pc:docMk/>
            <pc:sldMk cId="2551982660" sldId="315"/>
            <ac:spMk id="2066" creationId="{C4879EFC-8E62-4E00-973C-C45EE9EC676D}"/>
          </ac:spMkLst>
        </pc:spChg>
        <pc:spChg chg="add">
          <ac:chgData name="Ngọc Châu Vân" userId="b2ed3cf4-f6ba-42d2-8ede-9bc49d035017" providerId="ADAL" clId="{0F4D8637-4C20-4EC3-A17D-8BC13C3058E4}" dt="2022-08-07T07:42:29.373" v="16472" actId="26606"/>
          <ac:spMkLst>
            <pc:docMk/>
            <pc:sldMk cId="2551982660" sldId="315"/>
            <ac:spMk id="2068" creationId="{D6A9C53F-5F90-40A5-8C85-5412D39C8C68}"/>
          </ac:spMkLst>
        </pc:spChg>
        <pc:picChg chg="add del mod">
          <ac:chgData name="Ngọc Châu Vân" userId="b2ed3cf4-f6ba-42d2-8ede-9bc49d035017" providerId="ADAL" clId="{0F4D8637-4C20-4EC3-A17D-8BC13C3058E4}" dt="2022-08-07T07:41:28.523" v="16468" actId="478"/>
          <ac:picMkLst>
            <pc:docMk/>
            <pc:sldMk cId="2551982660" sldId="315"/>
            <ac:picMk id="5" creationId="{964CA79E-9F13-1C8C-5766-BDB49056313D}"/>
          </ac:picMkLst>
        </pc:picChg>
        <pc:picChg chg="add mod ord">
          <ac:chgData name="Ngọc Châu Vân" userId="b2ed3cf4-f6ba-42d2-8ede-9bc49d035017" providerId="ADAL" clId="{0F4D8637-4C20-4EC3-A17D-8BC13C3058E4}" dt="2022-08-07T07:42:44.773" v="16475" actId="14100"/>
          <ac:picMkLst>
            <pc:docMk/>
            <pc:sldMk cId="2551982660" sldId="315"/>
            <ac:picMk id="2050" creationId="{40DA6565-20DD-D3F7-1D22-5E7AB8BC2105}"/>
          </ac:picMkLst>
        </pc:picChg>
        <pc:picChg chg="add mod">
          <ac:chgData name="Ngọc Châu Vân" userId="b2ed3cf4-f6ba-42d2-8ede-9bc49d035017" providerId="ADAL" clId="{0F4D8637-4C20-4EC3-A17D-8BC13C3058E4}" dt="2022-08-07T07:42:35.351" v="16473" actId="14100"/>
          <ac:picMkLst>
            <pc:docMk/>
            <pc:sldMk cId="2551982660" sldId="315"/>
            <ac:picMk id="2052" creationId="{AA5FDF36-81EB-228B-E9F1-8A116E548914}"/>
          </ac:picMkLst>
        </pc:picChg>
        <pc:cxnChg chg="add del">
          <ac:chgData name="Ngọc Châu Vân" userId="b2ed3cf4-f6ba-42d2-8ede-9bc49d035017" providerId="ADAL" clId="{0F4D8637-4C20-4EC3-A17D-8BC13C3058E4}" dt="2022-08-07T07:42:29.373" v="16472" actId="26606"/>
          <ac:cxnSpMkLst>
            <pc:docMk/>
            <pc:sldMk cId="2551982660" sldId="315"/>
            <ac:cxnSpMk id="2059" creationId="{7E7C77BC-7138-40B1-A15B-20F57A494629}"/>
          </ac:cxnSpMkLst>
        </pc:cxnChg>
        <pc:cxnChg chg="add del">
          <ac:chgData name="Ngọc Châu Vân" userId="b2ed3cf4-f6ba-42d2-8ede-9bc49d035017" providerId="ADAL" clId="{0F4D8637-4C20-4EC3-A17D-8BC13C3058E4}" dt="2022-08-07T07:42:29.373" v="16472" actId="26606"/>
          <ac:cxnSpMkLst>
            <pc:docMk/>
            <pc:sldMk cId="2551982660" sldId="315"/>
            <ac:cxnSpMk id="2061" creationId="{DB146403-F3D6-484B-B2ED-97F9565D0370}"/>
          </ac:cxnSpMkLst>
        </pc:cxnChg>
      </pc:sldChg>
      <pc:sldChg chg="new del">
        <pc:chgData name="Ngọc Châu Vân" userId="b2ed3cf4-f6ba-42d2-8ede-9bc49d035017" providerId="ADAL" clId="{0F4D8637-4C20-4EC3-A17D-8BC13C3058E4}" dt="2022-08-14T14:17:04.106" v="16477" actId="47"/>
        <pc:sldMkLst>
          <pc:docMk/>
          <pc:sldMk cId="3591036672" sldId="316"/>
        </pc:sldMkLst>
      </pc:sldChg>
      <pc:sldMasterChg chg="del delSldLayout">
        <pc:chgData name="Ngọc Châu Vân" userId="b2ed3cf4-f6ba-42d2-8ede-9bc49d035017" providerId="ADAL" clId="{0F4D8637-4C20-4EC3-A17D-8BC13C3058E4}" dt="2022-07-21T23:44:26.628" v="8890" actId="2696"/>
        <pc:sldMasterMkLst>
          <pc:docMk/>
          <pc:sldMasterMk cId="3134054952" sldId="2147483684"/>
        </pc:sldMasterMkLst>
        <pc:sldLayoutChg chg="del">
          <pc:chgData name="Ngọc Châu Vân" userId="b2ed3cf4-f6ba-42d2-8ede-9bc49d035017" providerId="ADAL" clId="{0F4D8637-4C20-4EC3-A17D-8BC13C3058E4}" dt="2022-07-21T23:44:26.628" v="8890" actId="2696"/>
          <pc:sldLayoutMkLst>
            <pc:docMk/>
            <pc:sldMasterMk cId="3134054952" sldId="2147483684"/>
            <pc:sldLayoutMk cId="3727151439" sldId="2147483685"/>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2502005073" sldId="2147483686"/>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1139117757" sldId="2147483687"/>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1073468432" sldId="2147483688"/>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2987489986" sldId="2147483689"/>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1841753341" sldId="2147483690"/>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4283132312" sldId="2147483691"/>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1428103264" sldId="2147483692"/>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688167505" sldId="2147483693"/>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3871558671" sldId="2147483694"/>
          </pc:sldLayoutMkLst>
        </pc:sldLayoutChg>
        <pc:sldLayoutChg chg="del">
          <pc:chgData name="Ngọc Châu Vân" userId="b2ed3cf4-f6ba-42d2-8ede-9bc49d035017" providerId="ADAL" clId="{0F4D8637-4C20-4EC3-A17D-8BC13C3058E4}" dt="2022-07-21T23:44:26.628" v="8890" actId="2696"/>
          <pc:sldLayoutMkLst>
            <pc:docMk/>
            <pc:sldMasterMk cId="3134054952" sldId="2147483684"/>
            <pc:sldLayoutMk cId="1594462304" sldId="2147483695"/>
          </pc:sldLayoutMkLst>
        </pc:sldLayoutChg>
      </pc:sldMasterChg>
    </pc:docChg>
  </pc:docChgLst>
  <pc:docChgLst>
    <pc:chgData name="Ngọc Châu Vân" userId="b2ed3cf4-f6ba-42d2-8ede-9bc49d035017" providerId="ADAL" clId="{A6C15A44-9913-4A8D-AB57-DA9718D27DC2}"/>
    <pc:docChg chg="undo custSel addSld delSld modSld">
      <pc:chgData name="Ngọc Châu Vân" userId="b2ed3cf4-f6ba-42d2-8ede-9bc49d035017" providerId="ADAL" clId="{A6C15A44-9913-4A8D-AB57-DA9718D27DC2}" dt="2022-09-02T01:00:58.404" v="3745" actId="113"/>
      <pc:docMkLst>
        <pc:docMk/>
      </pc:docMkLst>
      <pc:sldChg chg="modSp mod">
        <pc:chgData name="Ngọc Châu Vân" userId="b2ed3cf4-f6ba-42d2-8ede-9bc49d035017" providerId="ADAL" clId="{A6C15A44-9913-4A8D-AB57-DA9718D27DC2}" dt="2022-09-02T00:49:47.929" v="3005" actId="207"/>
        <pc:sldMkLst>
          <pc:docMk/>
          <pc:sldMk cId="492328451" sldId="262"/>
        </pc:sldMkLst>
        <pc:spChg chg="mod">
          <ac:chgData name="Ngọc Châu Vân" userId="b2ed3cf4-f6ba-42d2-8ede-9bc49d035017" providerId="ADAL" clId="{A6C15A44-9913-4A8D-AB57-DA9718D27DC2}" dt="2022-09-02T00:49:47.929" v="3005" actId="207"/>
          <ac:spMkLst>
            <pc:docMk/>
            <pc:sldMk cId="492328451" sldId="262"/>
            <ac:spMk id="2" creationId="{BE6CD303-FCF1-BF43-8C25-BD138D411FC6}"/>
          </ac:spMkLst>
        </pc:spChg>
        <pc:spChg chg="mod">
          <ac:chgData name="Ngọc Châu Vân" userId="b2ed3cf4-f6ba-42d2-8ede-9bc49d035017" providerId="ADAL" clId="{A6C15A44-9913-4A8D-AB57-DA9718D27DC2}" dt="2022-09-02T00:49:44.783" v="3004" actId="207"/>
          <ac:spMkLst>
            <pc:docMk/>
            <pc:sldMk cId="492328451" sldId="262"/>
            <ac:spMk id="3" creationId="{957EF06C-2B61-AA4F-9510-E84C075699F4}"/>
          </ac:spMkLst>
        </pc:spChg>
      </pc:sldChg>
      <pc:sldChg chg="addSp delSp modSp mod modAnim">
        <pc:chgData name="Ngọc Châu Vân" userId="b2ed3cf4-f6ba-42d2-8ede-9bc49d035017" providerId="ADAL" clId="{A6C15A44-9913-4A8D-AB57-DA9718D27DC2}" dt="2022-09-02T00:30:21.377" v="1700"/>
        <pc:sldMkLst>
          <pc:docMk/>
          <pc:sldMk cId="3127223378" sldId="273"/>
        </pc:sldMkLst>
        <pc:spChg chg="del mod">
          <ac:chgData name="Ngọc Châu Vân" userId="b2ed3cf4-f6ba-42d2-8ede-9bc49d035017" providerId="ADAL" clId="{A6C15A44-9913-4A8D-AB57-DA9718D27DC2}" dt="2022-09-02T00:30:10.994" v="1696" actId="21"/>
          <ac:spMkLst>
            <pc:docMk/>
            <pc:sldMk cId="3127223378" sldId="273"/>
            <ac:spMk id="4" creationId="{2C99F26E-0A9D-4670-BBA3-B402761B5D81}"/>
          </ac:spMkLst>
        </pc:spChg>
        <pc:spChg chg="add del mod">
          <ac:chgData name="Ngọc Châu Vân" userId="b2ed3cf4-f6ba-42d2-8ede-9bc49d035017" providerId="ADAL" clId="{A6C15A44-9913-4A8D-AB57-DA9718D27DC2}" dt="2022-09-02T00:30:20.454" v="1699" actId="478"/>
          <ac:spMkLst>
            <pc:docMk/>
            <pc:sldMk cId="3127223378" sldId="273"/>
            <ac:spMk id="5" creationId="{0D1B1841-D5C5-9CB2-9325-A29A7CFAD955}"/>
          </ac:spMkLst>
        </pc:spChg>
        <pc:spChg chg="add mod">
          <ac:chgData name="Ngọc Châu Vân" userId="b2ed3cf4-f6ba-42d2-8ede-9bc49d035017" providerId="ADAL" clId="{A6C15A44-9913-4A8D-AB57-DA9718D27DC2}" dt="2022-09-02T00:30:21.377" v="1700"/>
          <ac:spMkLst>
            <pc:docMk/>
            <pc:sldMk cId="3127223378" sldId="273"/>
            <ac:spMk id="6" creationId="{3ACAFD01-C1FC-FD1D-066F-8F3E2D5583BB}"/>
          </ac:spMkLst>
        </pc:spChg>
      </pc:sldChg>
      <pc:sldChg chg="addSp modSp mod">
        <pc:chgData name="Ngọc Châu Vân" userId="b2ed3cf4-f6ba-42d2-8ede-9bc49d035017" providerId="ADAL" clId="{A6C15A44-9913-4A8D-AB57-DA9718D27DC2}" dt="2022-09-02T00:32:56.077" v="1885" actId="14100"/>
        <pc:sldMkLst>
          <pc:docMk/>
          <pc:sldMk cId="1084081932" sldId="278"/>
        </pc:sldMkLst>
        <pc:spChg chg="add mod">
          <ac:chgData name="Ngọc Châu Vân" userId="b2ed3cf4-f6ba-42d2-8ede-9bc49d035017" providerId="ADAL" clId="{A6C15A44-9913-4A8D-AB57-DA9718D27DC2}" dt="2022-09-02T00:32:56.077" v="1885" actId="14100"/>
          <ac:spMkLst>
            <pc:docMk/>
            <pc:sldMk cId="1084081932" sldId="278"/>
            <ac:spMk id="2" creationId="{6012E559-7F0E-7D74-70A2-444ACD1FA045}"/>
          </ac:spMkLst>
        </pc:spChg>
      </pc:sldChg>
      <pc:sldChg chg="modSp mod">
        <pc:chgData name="Ngọc Châu Vân" userId="b2ed3cf4-f6ba-42d2-8ede-9bc49d035017" providerId="ADAL" clId="{A6C15A44-9913-4A8D-AB57-DA9718D27DC2}" dt="2022-09-02T00:30:40.951" v="1707" actId="14100"/>
        <pc:sldMkLst>
          <pc:docMk/>
          <pc:sldMk cId="3600263431" sldId="279"/>
        </pc:sldMkLst>
        <pc:spChg chg="mod">
          <ac:chgData name="Ngọc Châu Vân" userId="b2ed3cf4-f6ba-42d2-8ede-9bc49d035017" providerId="ADAL" clId="{A6C15A44-9913-4A8D-AB57-DA9718D27DC2}" dt="2022-09-02T00:30:40.951" v="1707" actId="14100"/>
          <ac:spMkLst>
            <pc:docMk/>
            <pc:sldMk cId="3600263431" sldId="279"/>
            <ac:spMk id="5" creationId="{4478156F-87FC-5131-A25B-D95E3F0BEF03}"/>
          </ac:spMkLst>
        </pc:spChg>
      </pc:sldChg>
      <pc:sldChg chg="del">
        <pc:chgData name="Ngọc Châu Vân" userId="b2ed3cf4-f6ba-42d2-8ede-9bc49d035017" providerId="ADAL" clId="{A6C15A44-9913-4A8D-AB57-DA9718D27DC2}" dt="2022-09-02T00:31:17.800" v="1708" actId="47"/>
        <pc:sldMkLst>
          <pc:docMk/>
          <pc:sldMk cId="472693280" sldId="280"/>
        </pc:sldMkLst>
      </pc:sldChg>
      <pc:sldChg chg="del">
        <pc:chgData name="Ngọc Châu Vân" userId="b2ed3cf4-f6ba-42d2-8ede-9bc49d035017" providerId="ADAL" clId="{A6C15A44-9913-4A8D-AB57-DA9718D27DC2}" dt="2022-09-02T01:00:49.055" v="3744" actId="47"/>
        <pc:sldMkLst>
          <pc:docMk/>
          <pc:sldMk cId="553430509" sldId="284"/>
        </pc:sldMkLst>
      </pc:sldChg>
      <pc:sldChg chg="modSp mod">
        <pc:chgData name="Ngọc Châu Vân" userId="b2ed3cf4-f6ba-42d2-8ede-9bc49d035017" providerId="ADAL" clId="{A6C15A44-9913-4A8D-AB57-DA9718D27DC2}" dt="2022-09-02T00:48:08.271" v="2985" actId="207"/>
        <pc:sldMkLst>
          <pc:docMk/>
          <pc:sldMk cId="3225520822" sldId="287"/>
        </pc:sldMkLst>
        <pc:spChg chg="mod">
          <ac:chgData name="Ngọc Châu Vân" userId="b2ed3cf4-f6ba-42d2-8ede-9bc49d035017" providerId="ADAL" clId="{A6C15A44-9913-4A8D-AB57-DA9718D27DC2}" dt="2022-09-02T00:48:08.271" v="2985" actId="207"/>
          <ac:spMkLst>
            <pc:docMk/>
            <pc:sldMk cId="3225520822" sldId="287"/>
            <ac:spMk id="2" creationId="{B76E30E9-1985-8D6A-E8B4-737831045FE9}"/>
          </ac:spMkLst>
        </pc:spChg>
      </pc:sldChg>
      <pc:sldChg chg="modSp mod">
        <pc:chgData name="Ngọc Châu Vân" userId="b2ed3cf4-f6ba-42d2-8ede-9bc49d035017" providerId="ADAL" clId="{A6C15A44-9913-4A8D-AB57-DA9718D27DC2}" dt="2022-09-02T00:46:49.234" v="2926" actId="20577"/>
        <pc:sldMkLst>
          <pc:docMk/>
          <pc:sldMk cId="174769988" sldId="292"/>
        </pc:sldMkLst>
        <pc:spChg chg="mod">
          <ac:chgData name="Ngọc Châu Vân" userId="b2ed3cf4-f6ba-42d2-8ede-9bc49d035017" providerId="ADAL" clId="{A6C15A44-9913-4A8D-AB57-DA9718D27DC2}" dt="2022-09-02T00:45:01.528" v="2798" actId="27636"/>
          <ac:spMkLst>
            <pc:docMk/>
            <pc:sldMk cId="174769988" sldId="292"/>
            <ac:spMk id="2" creationId="{44765B29-F7CD-B459-E890-753C56D675DA}"/>
          </ac:spMkLst>
        </pc:spChg>
        <pc:spChg chg="mod">
          <ac:chgData name="Ngọc Châu Vân" userId="b2ed3cf4-f6ba-42d2-8ede-9bc49d035017" providerId="ADAL" clId="{A6C15A44-9913-4A8D-AB57-DA9718D27DC2}" dt="2022-09-02T00:46:49.234" v="2926" actId="20577"/>
          <ac:spMkLst>
            <pc:docMk/>
            <pc:sldMk cId="174769988" sldId="292"/>
            <ac:spMk id="3" creationId="{6EFE2A5F-86D0-9EAE-6093-86E8C6200260}"/>
          </ac:spMkLst>
        </pc:spChg>
      </pc:sldChg>
      <pc:sldChg chg="add">
        <pc:chgData name="Ngọc Châu Vân" userId="b2ed3cf4-f6ba-42d2-8ede-9bc49d035017" providerId="ADAL" clId="{A6C15A44-9913-4A8D-AB57-DA9718D27DC2}" dt="2022-09-02T00:47:33.226" v="2932"/>
        <pc:sldMkLst>
          <pc:docMk/>
          <pc:sldMk cId="894081280" sldId="293"/>
        </pc:sldMkLst>
      </pc:sldChg>
      <pc:sldChg chg="del">
        <pc:chgData name="Ngọc Châu Vân" userId="b2ed3cf4-f6ba-42d2-8ede-9bc49d035017" providerId="ADAL" clId="{A6C15A44-9913-4A8D-AB57-DA9718D27DC2}" dt="2022-09-02T00:47:30.713" v="2931" actId="2696"/>
        <pc:sldMkLst>
          <pc:docMk/>
          <pc:sldMk cId="2509043156" sldId="293"/>
        </pc:sldMkLst>
      </pc:sldChg>
      <pc:sldChg chg="modSp mod">
        <pc:chgData name="Ngọc Châu Vân" userId="b2ed3cf4-f6ba-42d2-8ede-9bc49d035017" providerId="ADAL" clId="{A6C15A44-9913-4A8D-AB57-DA9718D27DC2}" dt="2022-09-02T00:50:10.493" v="3007" actId="2711"/>
        <pc:sldMkLst>
          <pc:docMk/>
          <pc:sldMk cId="696303396" sldId="294"/>
        </pc:sldMkLst>
        <pc:spChg chg="mod">
          <ac:chgData name="Ngọc Châu Vân" userId="b2ed3cf4-f6ba-42d2-8ede-9bc49d035017" providerId="ADAL" clId="{A6C15A44-9913-4A8D-AB57-DA9718D27DC2}" dt="2022-09-02T00:50:10.493" v="3007" actId="2711"/>
          <ac:spMkLst>
            <pc:docMk/>
            <pc:sldMk cId="696303396" sldId="294"/>
            <ac:spMk id="2" creationId="{BD5636AD-369A-7448-B039-B18321F1EBFC}"/>
          </ac:spMkLst>
        </pc:spChg>
      </pc:sldChg>
      <pc:sldChg chg="modSp mod">
        <pc:chgData name="Ngọc Châu Vân" userId="b2ed3cf4-f6ba-42d2-8ede-9bc49d035017" providerId="ADAL" clId="{A6C15A44-9913-4A8D-AB57-DA9718D27DC2}" dt="2022-09-02T00:50:19.709" v="3008" actId="207"/>
        <pc:sldMkLst>
          <pc:docMk/>
          <pc:sldMk cId="1704818057" sldId="296"/>
        </pc:sldMkLst>
        <pc:spChg chg="mod">
          <ac:chgData name="Ngọc Châu Vân" userId="b2ed3cf4-f6ba-42d2-8ede-9bc49d035017" providerId="ADAL" clId="{A6C15A44-9913-4A8D-AB57-DA9718D27DC2}" dt="2022-09-02T00:50:19.709" v="3008" actId="207"/>
          <ac:spMkLst>
            <pc:docMk/>
            <pc:sldMk cId="1704818057" sldId="296"/>
            <ac:spMk id="5" creationId="{A7039F4D-A0E4-29F3-EDCE-90A6E4CD1EDC}"/>
          </ac:spMkLst>
        </pc:spChg>
      </pc:sldChg>
      <pc:sldChg chg="modSp mod">
        <pc:chgData name="Ngọc Châu Vân" userId="b2ed3cf4-f6ba-42d2-8ede-9bc49d035017" providerId="ADAL" clId="{A6C15A44-9913-4A8D-AB57-DA9718D27DC2}" dt="2022-09-02T01:00:58.404" v="3745" actId="113"/>
        <pc:sldMkLst>
          <pc:docMk/>
          <pc:sldMk cId="3876954698" sldId="300"/>
        </pc:sldMkLst>
        <pc:spChg chg="mod">
          <ac:chgData name="Ngọc Châu Vân" userId="b2ed3cf4-f6ba-42d2-8ede-9bc49d035017" providerId="ADAL" clId="{A6C15A44-9913-4A8D-AB57-DA9718D27DC2}" dt="2022-09-02T01:00:58.404" v="3745" actId="113"/>
          <ac:spMkLst>
            <pc:docMk/>
            <pc:sldMk cId="3876954698" sldId="300"/>
            <ac:spMk id="3" creationId="{F96577DA-A354-8A06-85C7-CF040EAFD7C2}"/>
          </ac:spMkLst>
        </pc:spChg>
      </pc:sldChg>
      <pc:sldChg chg="addSp delSp modSp mod delAnim modAnim">
        <pc:chgData name="Ngọc Châu Vân" userId="b2ed3cf4-f6ba-42d2-8ede-9bc49d035017" providerId="ADAL" clId="{A6C15A44-9913-4A8D-AB57-DA9718D27DC2}" dt="2022-09-02T01:00:42.431" v="3743" actId="1035"/>
        <pc:sldMkLst>
          <pc:docMk/>
          <pc:sldMk cId="1193846280" sldId="306"/>
        </pc:sldMkLst>
        <pc:spChg chg="add del mod">
          <ac:chgData name="Ngọc Châu Vân" userId="b2ed3cf4-f6ba-42d2-8ede-9bc49d035017" providerId="ADAL" clId="{A6C15A44-9913-4A8D-AB57-DA9718D27DC2}" dt="2022-09-02T00:57:17.084" v="3149" actId="478"/>
          <ac:spMkLst>
            <pc:docMk/>
            <pc:sldMk cId="1193846280" sldId="306"/>
            <ac:spMk id="3" creationId="{15E3829A-B924-9608-7DE6-DC0BC522A7C3}"/>
          </ac:spMkLst>
        </pc:spChg>
        <pc:spChg chg="mod">
          <ac:chgData name="Ngọc Châu Vân" userId="b2ed3cf4-f6ba-42d2-8ede-9bc49d035017" providerId="ADAL" clId="{A6C15A44-9913-4A8D-AB57-DA9718D27DC2}" dt="2022-09-02T01:00:10.517" v="3599" actId="1035"/>
          <ac:spMkLst>
            <pc:docMk/>
            <pc:sldMk cId="1193846280" sldId="306"/>
            <ac:spMk id="4" creationId="{14FB5845-689E-88CC-549F-9E562306F2C3}"/>
          </ac:spMkLst>
        </pc:spChg>
        <pc:spChg chg="del mod">
          <ac:chgData name="Ngọc Châu Vân" userId="b2ed3cf4-f6ba-42d2-8ede-9bc49d035017" providerId="ADAL" clId="{A6C15A44-9913-4A8D-AB57-DA9718D27DC2}" dt="2022-09-02T00:57:13.203" v="3147" actId="478"/>
          <ac:spMkLst>
            <pc:docMk/>
            <pc:sldMk cId="1193846280" sldId="306"/>
            <ac:spMk id="5" creationId="{05334080-B68C-F848-7DB5-B97A9E496465}"/>
          </ac:spMkLst>
        </pc:spChg>
        <pc:spChg chg="mod">
          <ac:chgData name="Ngọc Châu Vân" userId="b2ed3cf4-f6ba-42d2-8ede-9bc49d035017" providerId="ADAL" clId="{A6C15A44-9913-4A8D-AB57-DA9718D27DC2}" dt="2022-09-02T01:00:16.733" v="3624" actId="1035"/>
          <ac:spMkLst>
            <pc:docMk/>
            <pc:sldMk cId="1193846280" sldId="306"/>
            <ac:spMk id="6" creationId="{E7CACBA3-4EA5-D9CE-8A51-E8CF995FEF4C}"/>
          </ac:spMkLst>
        </pc:spChg>
        <pc:spChg chg="del mod">
          <ac:chgData name="Ngọc Châu Vân" userId="b2ed3cf4-f6ba-42d2-8ede-9bc49d035017" providerId="ADAL" clId="{A6C15A44-9913-4A8D-AB57-DA9718D27DC2}" dt="2022-09-02T00:56:43.228" v="3072" actId="478"/>
          <ac:spMkLst>
            <pc:docMk/>
            <pc:sldMk cId="1193846280" sldId="306"/>
            <ac:spMk id="12" creationId="{6DCAF5FD-D412-CDB6-1D35-EE3E4AA9C86B}"/>
          </ac:spMkLst>
        </pc:spChg>
        <pc:spChg chg="mod">
          <ac:chgData name="Ngọc Châu Vân" userId="b2ed3cf4-f6ba-42d2-8ede-9bc49d035017" providerId="ADAL" clId="{A6C15A44-9913-4A8D-AB57-DA9718D27DC2}" dt="2022-09-02T01:00:42.431" v="3743" actId="1035"/>
          <ac:spMkLst>
            <pc:docMk/>
            <pc:sldMk cId="1193846280" sldId="306"/>
            <ac:spMk id="13" creationId="{8CD08549-22F1-5CA8-31C3-E77FD7752790}"/>
          </ac:spMkLst>
        </pc:spChg>
        <pc:picChg chg="mod">
          <ac:chgData name="Ngọc Châu Vân" userId="b2ed3cf4-f6ba-42d2-8ede-9bc49d035017" providerId="ADAL" clId="{A6C15A44-9913-4A8D-AB57-DA9718D27DC2}" dt="2022-09-02T00:59:54.747" v="3521" actId="1035"/>
          <ac:picMkLst>
            <pc:docMk/>
            <pc:sldMk cId="1193846280" sldId="306"/>
            <ac:picMk id="8" creationId="{9E08B8D6-9530-01A4-6163-11C2C9441F43}"/>
          </ac:picMkLst>
        </pc:picChg>
        <pc:picChg chg="mod">
          <ac:chgData name="Ngọc Châu Vân" userId="b2ed3cf4-f6ba-42d2-8ede-9bc49d035017" providerId="ADAL" clId="{A6C15A44-9913-4A8D-AB57-DA9718D27DC2}" dt="2022-09-02T01:00:00.609" v="3551" actId="1035"/>
          <ac:picMkLst>
            <pc:docMk/>
            <pc:sldMk cId="1193846280" sldId="306"/>
            <ac:picMk id="9" creationId="{35255F73-EA1F-E11F-F489-9A8D2BFB5346}"/>
          </ac:picMkLst>
        </pc:picChg>
      </pc:sldChg>
      <pc:sldChg chg="add">
        <pc:chgData name="Ngọc Châu Vân" userId="b2ed3cf4-f6ba-42d2-8ede-9bc49d035017" providerId="ADAL" clId="{A6C15A44-9913-4A8D-AB57-DA9718D27DC2}" dt="2022-09-02T00:35:16.004" v="1913"/>
        <pc:sldMkLst>
          <pc:docMk/>
          <pc:sldMk cId="901068032" sldId="307"/>
        </pc:sldMkLst>
      </pc:sldChg>
      <pc:sldChg chg="del">
        <pc:chgData name="Ngọc Châu Vân" userId="b2ed3cf4-f6ba-42d2-8ede-9bc49d035017" providerId="ADAL" clId="{A6C15A44-9913-4A8D-AB57-DA9718D27DC2}" dt="2022-09-02T00:35:11.356" v="1912" actId="2696"/>
        <pc:sldMkLst>
          <pc:docMk/>
          <pc:sldMk cId="4204330872" sldId="307"/>
        </pc:sldMkLst>
      </pc:sldChg>
      <pc:sldChg chg="del">
        <pc:chgData name="Ngọc Châu Vân" userId="b2ed3cf4-f6ba-42d2-8ede-9bc49d035017" providerId="ADAL" clId="{A6C15A44-9913-4A8D-AB57-DA9718D27DC2}" dt="2022-09-02T00:33:31.144" v="1886" actId="2696"/>
        <pc:sldMkLst>
          <pc:docMk/>
          <pc:sldMk cId="314724664" sldId="308"/>
        </pc:sldMkLst>
      </pc:sldChg>
      <pc:sldChg chg="add">
        <pc:chgData name="Ngọc Châu Vân" userId="b2ed3cf4-f6ba-42d2-8ede-9bc49d035017" providerId="ADAL" clId="{A6C15A44-9913-4A8D-AB57-DA9718D27DC2}" dt="2022-09-02T00:33:51.466" v="1888"/>
        <pc:sldMkLst>
          <pc:docMk/>
          <pc:sldMk cId="3956768420" sldId="308"/>
        </pc:sldMkLst>
      </pc:sldChg>
      <pc:sldChg chg="del">
        <pc:chgData name="Ngọc Châu Vân" userId="b2ed3cf4-f6ba-42d2-8ede-9bc49d035017" providerId="ADAL" clId="{A6C15A44-9913-4A8D-AB57-DA9718D27DC2}" dt="2022-09-02T00:04:12.825" v="0" actId="47"/>
        <pc:sldMkLst>
          <pc:docMk/>
          <pc:sldMk cId="1124164898" sldId="309"/>
        </pc:sldMkLst>
      </pc:sldChg>
      <pc:sldChg chg="del">
        <pc:chgData name="Ngọc Châu Vân" userId="b2ed3cf4-f6ba-42d2-8ede-9bc49d035017" providerId="ADAL" clId="{A6C15A44-9913-4A8D-AB57-DA9718D27DC2}" dt="2022-09-02T00:04:43.868" v="1" actId="47"/>
        <pc:sldMkLst>
          <pc:docMk/>
          <pc:sldMk cId="19541397" sldId="310"/>
        </pc:sldMkLst>
      </pc:sldChg>
      <pc:sldChg chg="del">
        <pc:chgData name="Ngọc Châu Vân" userId="b2ed3cf4-f6ba-42d2-8ede-9bc49d035017" providerId="ADAL" clId="{A6C15A44-9913-4A8D-AB57-DA9718D27DC2}" dt="2022-09-02T00:04:44.413" v="2" actId="47"/>
        <pc:sldMkLst>
          <pc:docMk/>
          <pc:sldMk cId="3362636143" sldId="311"/>
        </pc:sldMkLst>
      </pc:sldChg>
      <pc:sldChg chg="modSp mod">
        <pc:chgData name="Ngọc Châu Vân" userId="b2ed3cf4-f6ba-42d2-8ede-9bc49d035017" providerId="ADAL" clId="{A6C15A44-9913-4A8D-AB57-DA9718D27DC2}" dt="2022-09-02T00:48:41.449" v="2999" actId="1036"/>
        <pc:sldMkLst>
          <pc:docMk/>
          <pc:sldMk cId="1935926335" sldId="312"/>
        </pc:sldMkLst>
        <pc:spChg chg="mod">
          <ac:chgData name="Ngọc Châu Vân" userId="b2ed3cf4-f6ba-42d2-8ede-9bc49d035017" providerId="ADAL" clId="{A6C15A44-9913-4A8D-AB57-DA9718D27DC2}" dt="2022-09-02T00:48:41.449" v="2999" actId="1036"/>
          <ac:spMkLst>
            <pc:docMk/>
            <pc:sldMk cId="1935926335" sldId="312"/>
            <ac:spMk id="2" creationId="{660C15D5-38BF-5878-A2CE-BA9B6BD2524A}"/>
          </ac:spMkLst>
        </pc:spChg>
      </pc:sldChg>
      <pc:sldChg chg="modSp mod">
        <pc:chgData name="Ngọc Châu Vân" userId="b2ed3cf4-f6ba-42d2-8ede-9bc49d035017" providerId="ADAL" clId="{A6C15A44-9913-4A8D-AB57-DA9718D27DC2}" dt="2022-09-02T00:49:30.225" v="3003" actId="207"/>
        <pc:sldMkLst>
          <pc:docMk/>
          <pc:sldMk cId="2489196334" sldId="313"/>
        </pc:sldMkLst>
        <pc:spChg chg="mod">
          <ac:chgData name="Ngọc Châu Vân" userId="b2ed3cf4-f6ba-42d2-8ede-9bc49d035017" providerId="ADAL" clId="{A6C15A44-9913-4A8D-AB57-DA9718D27DC2}" dt="2022-09-02T00:49:30.225" v="3003" actId="207"/>
          <ac:spMkLst>
            <pc:docMk/>
            <pc:sldMk cId="2489196334" sldId="313"/>
            <ac:spMk id="2" creationId="{D501BB14-FC6C-41E0-66AF-8A6CD901A1C3}"/>
          </ac:spMkLst>
        </pc:spChg>
      </pc:sldChg>
      <pc:sldChg chg="addSp delSp modSp mod setBg modClrScheme modAnim chgLayout">
        <pc:chgData name="Ngọc Châu Vân" userId="b2ed3cf4-f6ba-42d2-8ede-9bc49d035017" providerId="ADAL" clId="{A6C15A44-9913-4A8D-AB57-DA9718D27DC2}" dt="2022-09-02T00:55:44.073" v="3069"/>
        <pc:sldMkLst>
          <pc:docMk/>
          <pc:sldMk cId="2293483617" sldId="314"/>
        </pc:sldMkLst>
        <pc:spChg chg="mod ord">
          <ac:chgData name="Ngọc Châu Vân" userId="b2ed3cf4-f6ba-42d2-8ede-9bc49d035017" providerId="ADAL" clId="{A6C15A44-9913-4A8D-AB57-DA9718D27DC2}" dt="2022-09-02T00:54:34.731" v="3022" actId="26606"/>
          <ac:spMkLst>
            <pc:docMk/>
            <pc:sldMk cId="2293483617" sldId="314"/>
            <ac:spMk id="2" creationId="{D3FD8982-A0B0-F9AE-91B3-741CFDBDA3CF}"/>
          </ac:spMkLst>
        </pc:spChg>
        <pc:spChg chg="mod ord">
          <ac:chgData name="Ngọc Châu Vân" userId="b2ed3cf4-f6ba-42d2-8ede-9bc49d035017" providerId="ADAL" clId="{A6C15A44-9913-4A8D-AB57-DA9718D27DC2}" dt="2022-09-02T00:55:27.577" v="3066" actId="14100"/>
          <ac:spMkLst>
            <pc:docMk/>
            <pc:sldMk cId="2293483617" sldId="314"/>
            <ac:spMk id="3" creationId="{D6F65416-F4B1-9CB8-7907-2A1AE1A12233}"/>
          </ac:spMkLst>
        </pc:spChg>
        <pc:spChg chg="add del mod ord">
          <ac:chgData name="Ngọc Châu Vân" userId="b2ed3cf4-f6ba-42d2-8ede-9bc49d035017" providerId="ADAL" clId="{A6C15A44-9913-4A8D-AB57-DA9718D27DC2}" dt="2022-09-02T00:54:14.232" v="3021"/>
          <ac:spMkLst>
            <pc:docMk/>
            <pc:sldMk cId="2293483617" sldId="314"/>
            <ac:spMk id="4" creationId="{57A7EFFC-D432-24D8-2464-B4A683C5A6B6}"/>
          </ac:spMkLst>
        </pc:spChg>
        <pc:spChg chg="add del">
          <ac:chgData name="Ngọc Châu Vân" userId="b2ed3cf4-f6ba-42d2-8ede-9bc49d035017" providerId="ADAL" clId="{A6C15A44-9913-4A8D-AB57-DA9718D27DC2}" dt="2022-09-02T00:51:09.691" v="3016" actId="26606"/>
          <ac:spMkLst>
            <pc:docMk/>
            <pc:sldMk cId="2293483617" sldId="314"/>
            <ac:spMk id="9" creationId="{21739CA5-F0F5-48E1-8E8C-F24B71827E46}"/>
          </ac:spMkLst>
        </pc:spChg>
        <pc:spChg chg="add del">
          <ac:chgData name="Ngọc Châu Vân" userId="b2ed3cf4-f6ba-42d2-8ede-9bc49d035017" providerId="ADAL" clId="{A6C15A44-9913-4A8D-AB57-DA9718D27DC2}" dt="2022-09-02T00:51:09.691" v="3016" actId="26606"/>
          <ac:spMkLst>
            <pc:docMk/>
            <pc:sldMk cId="2293483617" sldId="314"/>
            <ac:spMk id="11" creationId="{3EAD2937-F230-41D4-B9C5-975B129BFC20}"/>
          </ac:spMkLst>
        </pc:spChg>
        <pc:spChg chg="add del">
          <ac:chgData name="Ngọc Châu Vân" userId="b2ed3cf4-f6ba-42d2-8ede-9bc49d035017" providerId="ADAL" clId="{A6C15A44-9913-4A8D-AB57-DA9718D27DC2}" dt="2022-09-02T00:51:09.691" v="3016" actId="26606"/>
          <ac:spMkLst>
            <pc:docMk/>
            <pc:sldMk cId="2293483617" sldId="314"/>
            <ac:spMk id="13" creationId="{CCD444A3-C338-4886-B7F1-4BA2AF46EB64}"/>
          </ac:spMkLst>
        </pc:spChg>
        <pc:spChg chg="add del">
          <ac:chgData name="Ngọc Châu Vân" userId="b2ed3cf4-f6ba-42d2-8ede-9bc49d035017" providerId="ADAL" clId="{A6C15A44-9913-4A8D-AB57-DA9718D27DC2}" dt="2022-09-02T00:51:20.819" v="3018" actId="26606"/>
          <ac:spMkLst>
            <pc:docMk/>
            <pc:sldMk cId="2293483617" sldId="314"/>
            <ac:spMk id="15" creationId="{B36F400F-DF28-43BC-8D8E-4929793B392A}"/>
          </ac:spMkLst>
        </pc:spChg>
        <pc:spChg chg="add del">
          <ac:chgData name="Ngọc Châu Vân" userId="b2ed3cf4-f6ba-42d2-8ede-9bc49d035017" providerId="ADAL" clId="{A6C15A44-9913-4A8D-AB57-DA9718D27DC2}" dt="2022-09-02T00:54:34.731" v="3022" actId="26606"/>
          <ac:spMkLst>
            <pc:docMk/>
            <pc:sldMk cId="2293483617" sldId="314"/>
            <ac:spMk id="17" creationId="{428D436F-9ACD-4C92-AFC8-C934C527A6A4}"/>
          </ac:spMkLst>
        </pc:spChg>
        <pc:spChg chg="add del">
          <ac:chgData name="Ngọc Châu Vân" userId="b2ed3cf4-f6ba-42d2-8ede-9bc49d035017" providerId="ADAL" clId="{A6C15A44-9913-4A8D-AB57-DA9718D27DC2}" dt="2022-09-02T00:54:34.731" v="3022" actId="26606"/>
          <ac:spMkLst>
            <pc:docMk/>
            <pc:sldMk cId="2293483617" sldId="314"/>
            <ac:spMk id="18" creationId="{090538E0-A884-4E60-A6AB-77D830E2FCED}"/>
          </ac:spMkLst>
        </pc:spChg>
        <pc:spChg chg="add del">
          <ac:chgData name="Ngọc Châu Vân" userId="b2ed3cf4-f6ba-42d2-8ede-9bc49d035017" providerId="ADAL" clId="{A6C15A44-9913-4A8D-AB57-DA9718D27DC2}" dt="2022-09-02T00:54:34.731" v="3022" actId="26606"/>
          <ac:spMkLst>
            <pc:docMk/>
            <pc:sldMk cId="2293483617" sldId="314"/>
            <ac:spMk id="19" creationId="{DB0D7DD0-1C67-4D4C-9E06-678233DB8468}"/>
          </ac:spMkLst>
        </pc:spChg>
        <pc:spChg chg="add">
          <ac:chgData name="Ngọc Châu Vân" userId="b2ed3cf4-f6ba-42d2-8ede-9bc49d035017" providerId="ADAL" clId="{A6C15A44-9913-4A8D-AB57-DA9718D27DC2}" dt="2022-09-02T00:54:34.731" v="3022" actId="26606"/>
          <ac:spMkLst>
            <pc:docMk/>
            <pc:sldMk cId="2293483617" sldId="314"/>
            <ac:spMk id="2055" creationId="{27427488-068E-4B55-AC8D-CD070B8CD46D}"/>
          </ac:spMkLst>
        </pc:spChg>
        <pc:spChg chg="add">
          <ac:chgData name="Ngọc Châu Vân" userId="b2ed3cf4-f6ba-42d2-8ede-9bc49d035017" providerId="ADAL" clId="{A6C15A44-9913-4A8D-AB57-DA9718D27DC2}" dt="2022-09-02T00:54:34.731" v="3022" actId="26606"/>
          <ac:spMkLst>
            <pc:docMk/>
            <pc:sldMk cId="2293483617" sldId="314"/>
            <ac:spMk id="2061" creationId="{3FE49A6B-0100-4397-88F8-FE2410D089A8}"/>
          </ac:spMkLst>
        </pc:spChg>
        <pc:spChg chg="add">
          <ac:chgData name="Ngọc Châu Vân" userId="b2ed3cf4-f6ba-42d2-8ede-9bc49d035017" providerId="ADAL" clId="{A6C15A44-9913-4A8D-AB57-DA9718D27DC2}" dt="2022-09-02T00:54:34.731" v="3022" actId="26606"/>
          <ac:spMkLst>
            <pc:docMk/>
            <pc:sldMk cId="2293483617" sldId="314"/>
            <ac:spMk id="2063" creationId="{A20AF199-99C2-4569-9CAF-24514AE5E82A}"/>
          </ac:spMkLst>
        </pc:spChg>
        <pc:grpChg chg="add">
          <ac:chgData name="Ngọc Châu Vân" userId="b2ed3cf4-f6ba-42d2-8ede-9bc49d035017" providerId="ADAL" clId="{A6C15A44-9913-4A8D-AB57-DA9718D27DC2}" dt="2022-09-02T00:54:34.731" v="3022" actId="26606"/>
          <ac:grpSpMkLst>
            <pc:docMk/>
            <pc:sldMk cId="2293483617" sldId="314"/>
            <ac:grpSpMk id="2057" creationId="{5DD5AFF2-B0BF-41FA-BA95-B06DB47DF11B}"/>
          </ac:grpSpMkLst>
        </pc:grpChg>
        <pc:picChg chg="add mod">
          <ac:chgData name="Ngọc Châu Vân" userId="b2ed3cf4-f6ba-42d2-8ede-9bc49d035017" providerId="ADAL" clId="{A6C15A44-9913-4A8D-AB57-DA9718D27DC2}" dt="2022-09-02T00:55:35.953" v="3068" actId="14100"/>
          <ac:picMkLst>
            <pc:docMk/>
            <pc:sldMk cId="2293483617" sldId="314"/>
            <ac:picMk id="2050" creationId="{39FB4586-13D7-E690-569E-4331833F37B4}"/>
          </ac:picMkLst>
        </pc:picChg>
      </pc:sldChg>
      <pc:sldChg chg="delSp add setBg delDesignElem">
        <pc:chgData name="Ngọc Châu Vân" userId="b2ed3cf4-f6ba-42d2-8ede-9bc49d035017" providerId="ADAL" clId="{A6C15A44-9913-4A8D-AB57-DA9718D27DC2}" dt="2022-09-02T00:33:51.466" v="1888"/>
        <pc:sldMkLst>
          <pc:docMk/>
          <pc:sldMk cId="1974119563" sldId="315"/>
        </pc:sldMkLst>
        <pc:spChg chg="del">
          <ac:chgData name="Ngọc Châu Vân" userId="b2ed3cf4-f6ba-42d2-8ede-9bc49d035017" providerId="ADAL" clId="{A6C15A44-9913-4A8D-AB57-DA9718D27DC2}" dt="2022-09-02T00:33:51.466" v="1888"/>
          <ac:spMkLst>
            <pc:docMk/>
            <pc:sldMk cId="1974119563" sldId="315"/>
            <ac:spMk id="2066" creationId="{C4879EFC-8E62-4E00-973C-C45EE9EC676D}"/>
          </ac:spMkLst>
        </pc:spChg>
        <pc:spChg chg="del">
          <ac:chgData name="Ngọc Châu Vân" userId="b2ed3cf4-f6ba-42d2-8ede-9bc49d035017" providerId="ADAL" clId="{A6C15A44-9913-4A8D-AB57-DA9718D27DC2}" dt="2022-09-02T00:33:51.466" v="1888"/>
          <ac:spMkLst>
            <pc:docMk/>
            <pc:sldMk cId="1974119563" sldId="315"/>
            <ac:spMk id="2068" creationId="{D6A9C53F-5F90-40A5-8C85-5412D39C8C68}"/>
          </ac:spMkLst>
        </pc:spChg>
      </pc:sldChg>
      <pc:sldChg chg="del">
        <pc:chgData name="Ngọc Châu Vân" userId="b2ed3cf4-f6ba-42d2-8ede-9bc49d035017" providerId="ADAL" clId="{A6C15A44-9913-4A8D-AB57-DA9718D27DC2}" dt="2022-09-02T00:33:31.144" v="1886" actId="2696"/>
        <pc:sldMkLst>
          <pc:docMk/>
          <pc:sldMk cId="2551982660" sldId="315"/>
        </pc:sldMkLst>
      </pc:sldChg>
      <pc:sldChg chg="modSp mod">
        <pc:chgData name="Ngọc Châu Vân" userId="b2ed3cf4-f6ba-42d2-8ede-9bc49d035017" providerId="ADAL" clId="{A6C15A44-9913-4A8D-AB57-DA9718D27DC2}" dt="2022-09-02T00:34:33.066" v="1911" actId="20577"/>
        <pc:sldMkLst>
          <pc:docMk/>
          <pc:sldMk cId="3080566502" sldId="318"/>
        </pc:sldMkLst>
        <pc:graphicFrameChg chg="modGraphic">
          <ac:chgData name="Ngọc Châu Vân" userId="b2ed3cf4-f6ba-42d2-8ede-9bc49d035017" providerId="ADAL" clId="{A6C15A44-9913-4A8D-AB57-DA9718D27DC2}" dt="2022-09-02T00:34:33.066" v="1911" actId="20577"/>
          <ac:graphicFrameMkLst>
            <pc:docMk/>
            <pc:sldMk cId="3080566502" sldId="318"/>
            <ac:graphicFrameMk id="5" creationId="{613E433B-3ACE-3DE0-273D-965E89583B22}"/>
          </ac:graphicFrameMkLst>
        </pc:graphicFrameChg>
      </pc:sldChg>
      <pc:sldChg chg="addSp delSp modSp mod delAnim modAnim">
        <pc:chgData name="Ngọc Châu Vân" userId="b2ed3cf4-f6ba-42d2-8ede-9bc49d035017" providerId="ADAL" clId="{A6C15A44-9913-4A8D-AB57-DA9718D27DC2}" dt="2022-09-02T00:43:51.538" v="2790"/>
        <pc:sldMkLst>
          <pc:docMk/>
          <pc:sldMk cId="3604261452" sldId="319"/>
        </pc:sldMkLst>
        <pc:spChg chg="add mod">
          <ac:chgData name="Ngọc Châu Vân" userId="b2ed3cf4-f6ba-42d2-8ede-9bc49d035017" providerId="ADAL" clId="{A6C15A44-9913-4A8D-AB57-DA9718D27DC2}" dt="2022-09-02T00:40:02.035" v="2436" actId="1035"/>
          <ac:spMkLst>
            <pc:docMk/>
            <pc:sldMk cId="3604261452" sldId="319"/>
            <ac:spMk id="2" creationId="{21914A91-99A9-39E8-3675-A8B38A1C9A7A}"/>
          </ac:spMkLst>
        </pc:spChg>
        <pc:spChg chg="add mod">
          <ac:chgData name="Ngọc Châu Vân" userId="b2ed3cf4-f6ba-42d2-8ede-9bc49d035017" providerId="ADAL" clId="{A6C15A44-9913-4A8D-AB57-DA9718D27DC2}" dt="2022-09-02T00:43:42.881" v="2788" actId="14100"/>
          <ac:spMkLst>
            <pc:docMk/>
            <pc:sldMk cId="3604261452" sldId="319"/>
            <ac:spMk id="3" creationId="{C7A8BC6E-B201-3B64-EF93-374EE2B19E10}"/>
          </ac:spMkLst>
        </pc:spChg>
        <pc:spChg chg="del mod">
          <ac:chgData name="Ngọc Châu Vân" userId="b2ed3cf4-f6ba-42d2-8ede-9bc49d035017" providerId="ADAL" clId="{A6C15A44-9913-4A8D-AB57-DA9718D27DC2}" dt="2022-09-02T00:39:08.377" v="2278" actId="478"/>
          <ac:spMkLst>
            <pc:docMk/>
            <pc:sldMk cId="3604261452" sldId="319"/>
            <ac:spMk id="10" creationId="{84F52263-7752-E07F-F306-C84F82D1510E}"/>
          </ac:spMkLst>
        </pc:spChg>
      </pc:sldChg>
      <pc:sldChg chg="del">
        <pc:chgData name="Ngọc Châu Vân" userId="b2ed3cf4-f6ba-42d2-8ede-9bc49d035017" providerId="ADAL" clId="{A6C15A44-9913-4A8D-AB57-DA9718D27DC2}" dt="2022-09-02T00:35:11.356" v="1912" actId="2696"/>
        <pc:sldMkLst>
          <pc:docMk/>
          <pc:sldMk cId="908110134" sldId="321"/>
        </pc:sldMkLst>
      </pc:sldChg>
      <pc:sldChg chg="add">
        <pc:chgData name="Ngọc Châu Vân" userId="b2ed3cf4-f6ba-42d2-8ede-9bc49d035017" providerId="ADAL" clId="{A6C15A44-9913-4A8D-AB57-DA9718D27DC2}" dt="2022-09-02T00:35:16.004" v="1913"/>
        <pc:sldMkLst>
          <pc:docMk/>
          <pc:sldMk cId="2291673326" sldId="321"/>
        </pc:sldMkLst>
      </pc:sldChg>
      <pc:sldChg chg="modSp mod">
        <pc:chgData name="Ngọc Châu Vân" userId="b2ed3cf4-f6ba-42d2-8ede-9bc49d035017" providerId="ADAL" clId="{A6C15A44-9913-4A8D-AB57-DA9718D27DC2}" dt="2022-09-02T00:49:21.512" v="3002" actId="207"/>
        <pc:sldMkLst>
          <pc:docMk/>
          <pc:sldMk cId="4156255616" sldId="324"/>
        </pc:sldMkLst>
        <pc:spChg chg="mod">
          <ac:chgData name="Ngọc Châu Vân" userId="b2ed3cf4-f6ba-42d2-8ede-9bc49d035017" providerId="ADAL" clId="{A6C15A44-9913-4A8D-AB57-DA9718D27DC2}" dt="2022-09-02T00:49:21.512" v="3002" actId="207"/>
          <ac:spMkLst>
            <pc:docMk/>
            <pc:sldMk cId="4156255616" sldId="324"/>
            <ac:spMk id="7" creationId="{5A07FAFB-9CA4-4A46-BEE6-91DD7148CA80}"/>
          </ac:spMkLst>
        </pc:spChg>
      </pc:sldChg>
      <pc:sldChg chg="modSp mod">
        <pc:chgData name="Ngọc Châu Vân" userId="b2ed3cf4-f6ba-42d2-8ede-9bc49d035017" providerId="ADAL" clId="{A6C15A44-9913-4A8D-AB57-DA9718D27DC2}" dt="2022-09-02T00:49:10.726" v="3000" actId="207"/>
        <pc:sldMkLst>
          <pc:docMk/>
          <pc:sldMk cId="169992439" sldId="325"/>
        </pc:sldMkLst>
        <pc:spChg chg="mod">
          <ac:chgData name="Ngọc Châu Vân" userId="b2ed3cf4-f6ba-42d2-8ede-9bc49d035017" providerId="ADAL" clId="{A6C15A44-9913-4A8D-AB57-DA9718D27DC2}" dt="2022-09-02T00:49:10.726" v="3000" actId="207"/>
          <ac:spMkLst>
            <pc:docMk/>
            <pc:sldMk cId="169992439" sldId="325"/>
            <ac:spMk id="7" creationId="{5A07FAFB-9CA4-4A46-BEE6-91DD7148CA80}"/>
          </ac:spMkLst>
        </pc:spChg>
      </pc:sldChg>
      <pc:sldChg chg="addSp delSp modSp new mod modClrScheme modAnim chgLayout">
        <pc:chgData name="Ngọc Châu Vân" userId="b2ed3cf4-f6ba-42d2-8ede-9bc49d035017" providerId="ADAL" clId="{A6C15A44-9913-4A8D-AB57-DA9718D27DC2}" dt="2022-09-02T00:29:53.285" v="1615"/>
        <pc:sldMkLst>
          <pc:docMk/>
          <pc:sldMk cId="1451601749" sldId="326"/>
        </pc:sldMkLst>
        <pc:spChg chg="del">
          <ac:chgData name="Ngọc Châu Vân" userId="b2ed3cf4-f6ba-42d2-8ede-9bc49d035017" providerId="ADAL" clId="{A6C15A44-9913-4A8D-AB57-DA9718D27DC2}" dt="2022-09-02T00:06:08.590" v="6" actId="700"/>
          <ac:spMkLst>
            <pc:docMk/>
            <pc:sldMk cId="1451601749" sldId="326"/>
            <ac:spMk id="2" creationId="{4F876E90-1A6F-D045-9B5A-1202D958E6B3}"/>
          </ac:spMkLst>
        </pc:spChg>
        <pc:spChg chg="del">
          <ac:chgData name="Ngọc Châu Vân" userId="b2ed3cf4-f6ba-42d2-8ede-9bc49d035017" providerId="ADAL" clId="{A6C15A44-9913-4A8D-AB57-DA9718D27DC2}" dt="2022-09-02T00:06:08.590" v="6" actId="700"/>
          <ac:spMkLst>
            <pc:docMk/>
            <pc:sldMk cId="1451601749" sldId="326"/>
            <ac:spMk id="3" creationId="{08117137-8E7B-4DBB-7989-48F8375CB1BB}"/>
          </ac:spMkLst>
        </pc:spChg>
        <pc:spChg chg="add del">
          <ac:chgData name="Ngọc Châu Vân" userId="b2ed3cf4-f6ba-42d2-8ede-9bc49d035017" providerId="ADAL" clId="{A6C15A44-9913-4A8D-AB57-DA9718D27DC2}" dt="2022-09-02T00:05:48.603" v="5" actId="478"/>
          <ac:spMkLst>
            <pc:docMk/>
            <pc:sldMk cId="1451601749" sldId="326"/>
            <ac:spMk id="4" creationId="{A32BEE82-E02E-7664-0526-1CEC49114A12}"/>
          </ac:spMkLst>
        </pc:spChg>
        <pc:spChg chg="add del">
          <ac:chgData name="Ngọc Châu Vân" userId="b2ed3cf4-f6ba-42d2-8ede-9bc49d035017" providerId="ADAL" clId="{A6C15A44-9913-4A8D-AB57-DA9718D27DC2}" dt="2022-09-02T00:10:17.726" v="8" actId="478"/>
          <ac:spMkLst>
            <pc:docMk/>
            <pc:sldMk cId="1451601749" sldId="326"/>
            <ac:spMk id="5" creationId="{0B975374-9526-7CDC-87D6-7C30683F3AF7}"/>
          </ac:spMkLst>
        </pc:spChg>
        <pc:spChg chg="add mod">
          <ac:chgData name="Ngọc Châu Vân" userId="b2ed3cf4-f6ba-42d2-8ede-9bc49d035017" providerId="ADAL" clId="{A6C15A44-9913-4A8D-AB57-DA9718D27DC2}" dt="2022-09-02T00:11:46.619" v="44" actId="14100"/>
          <ac:spMkLst>
            <pc:docMk/>
            <pc:sldMk cId="1451601749" sldId="326"/>
            <ac:spMk id="6" creationId="{409DB505-EFBD-A566-7F08-7673F6231F93}"/>
          </ac:spMkLst>
        </pc:spChg>
        <pc:spChg chg="add mod">
          <ac:chgData name="Ngọc Châu Vân" userId="b2ed3cf4-f6ba-42d2-8ede-9bc49d035017" providerId="ADAL" clId="{A6C15A44-9913-4A8D-AB57-DA9718D27DC2}" dt="2022-09-02T00:18:30.486" v="813" actId="14100"/>
          <ac:spMkLst>
            <pc:docMk/>
            <pc:sldMk cId="1451601749" sldId="326"/>
            <ac:spMk id="7" creationId="{CC7C4790-4B34-814A-3A9B-924C020035CE}"/>
          </ac:spMkLst>
        </pc:spChg>
        <pc:spChg chg="add mod">
          <ac:chgData name="Ngọc Châu Vân" userId="b2ed3cf4-f6ba-42d2-8ede-9bc49d035017" providerId="ADAL" clId="{A6C15A44-9913-4A8D-AB57-DA9718D27DC2}" dt="2022-09-02T00:12:55.462" v="170" actId="207"/>
          <ac:spMkLst>
            <pc:docMk/>
            <pc:sldMk cId="1451601749" sldId="326"/>
            <ac:spMk id="8" creationId="{4007A315-ADF7-F3B8-BF4C-825B9438AC8A}"/>
          </ac:spMkLst>
        </pc:spChg>
        <pc:spChg chg="add mod">
          <ac:chgData name="Ngọc Châu Vân" userId="b2ed3cf4-f6ba-42d2-8ede-9bc49d035017" providerId="ADAL" clId="{A6C15A44-9913-4A8D-AB57-DA9718D27DC2}" dt="2022-09-02T00:15:50.539" v="291" actId="14100"/>
          <ac:spMkLst>
            <pc:docMk/>
            <pc:sldMk cId="1451601749" sldId="326"/>
            <ac:spMk id="10" creationId="{0F185959-E4A8-F269-6B61-0D5AA795CE6D}"/>
          </ac:spMkLst>
        </pc:spChg>
        <pc:spChg chg="add mod">
          <ac:chgData name="Ngọc Châu Vân" userId="b2ed3cf4-f6ba-42d2-8ede-9bc49d035017" providerId="ADAL" clId="{A6C15A44-9913-4A8D-AB57-DA9718D27DC2}" dt="2022-09-02T00:16:37.875" v="499" actId="20577"/>
          <ac:spMkLst>
            <pc:docMk/>
            <pc:sldMk cId="1451601749" sldId="326"/>
            <ac:spMk id="11" creationId="{2E5847B1-30FF-B8B1-1F33-5A4E8B5C4F6D}"/>
          </ac:spMkLst>
        </pc:spChg>
        <pc:spChg chg="add mod">
          <ac:chgData name="Ngọc Châu Vân" userId="b2ed3cf4-f6ba-42d2-8ede-9bc49d035017" providerId="ADAL" clId="{A6C15A44-9913-4A8D-AB57-DA9718D27DC2}" dt="2022-09-02T00:17:39.062" v="674" actId="1037"/>
          <ac:spMkLst>
            <pc:docMk/>
            <pc:sldMk cId="1451601749" sldId="326"/>
            <ac:spMk id="12" creationId="{056A7341-2381-4881-8768-6735E958106D}"/>
          </ac:spMkLst>
        </pc:spChg>
        <pc:spChg chg="add mod">
          <ac:chgData name="Ngọc Châu Vân" userId="b2ed3cf4-f6ba-42d2-8ede-9bc49d035017" providerId="ADAL" clId="{A6C15A44-9913-4A8D-AB57-DA9718D27DC2}" dt="2022-09-02T00:17:04.045" v="568" actId="1035"/>
          <ac:spMkLst>
            <pc:docMk/>
            <pc:sldMk cId="1451601749" sldId="326"/>
            <ac:spMk id="13" creationId="{E44B2BEE-694C-6135-EA87-68E2EC26409E}"/>
          </ac:spMkLst>
        </pc:spChg>
        <pc:spChg chg="add mod">
          <ac:chgData name="Ngọc Châu Vân" userId="b2ed3cf4-f6ba-42d2-8ede-9bc49d035017" providerId="ADAL" clId="{A6C15A44-9913-4A8D-AB57-DA9718D27DC2}" dt="2022-09-02T00:18:36.152" v="835" actId="1038"/>
          <ac:spMkLst>
            <pc:docMk/>
            <pc:sldMk cId="1451601749" sldId="326"/>
            <ac:spMk id="14" creationId="{06F0D023-68AE-4B40-10A1-2CA87D05575B}"/>
          </ac:spMkLst>
        </pc:spChg>
        <pc:spChg chg="add mod">
          <ac:chgData name="Ngọc Châu Vân" userId="b2ed3cf4-f6ba-42d2-8ede-9bc49d035017" providerId="ADAL" clId="{A6C15A44-9913-4A8D-AB57-DA9718D27DC2}" dt="2022-09-02T00:29:40.151" v="1614" actId="207"/>
          <ac:spMkLst>
            <pc:docMk/>
            <pc:sldMk cId="1451601749" sldId="326"/>
            <ac:spMk id="15" creationId="{D6FDFC68-B7A5-895C-D62D-F5E708D60D51}"/>
          </ac:spMkLst>
        </pc:spChg>
        <pc:graphicFrameChg chg="add del mod modGraphic">
          <ac:chgData name="Ngọc Châu Vân" userId="b2ed3cf4-f6ba-42d2-8ede-9bc49d035017" providerId="ADAL" clId="{A6C15A44-9913-4A8D-AB57-DA9718D27DC2}" dt="2022-09-02T00:14:32.763" v="237" actId="478"/>
          <ac:graphicFrameMkLst>
            <pc:docMk/>
            <pc:sldMk cId="1451601749" sldId="326"/>
            <ac:graphicFrameMk id="9" creationId="{4C91DCDE-BA8A-113B-8C52-CDD464A6F863}"/>
          </ac:graphicFrameMkLst>
        </pc:graphicFrameChg>
        <pc:picChg chg="add mod">
          <ac:chgData name="Ngọc Châu Vân" userId="b2ed3cf4-f6ba-42d2-8ede-9bc49d035017" providerId="ADAL" clId="{A6C15A44-9913-4A8D-AB57-DA9718D27DC2}" dt="2022-09-02T00:18:49.903" v="887" actId="1037"/>
          <ac:picMkLst>
            <pc:docMk/>
            <pc:sldMk cId="1451601749" sldId="326"/>
            <ac:picMk id="1026" creationId="{908CFD21-7D7D-17A3-144B-D3B4009B6465}"/>
          </ac:picMkLst>
        </pc:picChg>
      </pc:sldChg>
      <pc:sldChg chg="addSp delSp modSp add mod delAnim modAnim">
        <pc:chgData name="Ngọc Châu Vân" userId="b2ed3cf4-f6ba-42d2-8ede-9bc49d035017" providerId="ADAL" clId="{A6C15A44-9913-4A8D-AB57-DA9718D27DC2}" dt="2022-09-02T00:43:29.066" v="2786"/>
        <pc:sldMkLst>
          <pc:docMk/>
          <pc:sldMk cId="2380847883" sldId="327"/>
        </pc:sldMkLst>
        <pc:spChg chg="add mod">
          <ac:chgData name="Ngọc Châu Vân" userId="b2ed3cf4-f6ba-42d2-8ede-9bc49d035017" providerId="ADAL" clId="{A6C15A44-9913-4A8D-AB57-DA9718D27DC2}" dt="2022-09-02T00:43:16.320" v="2784" actId="14100"/>
          <ac:spMkLst>
            <pc:docMk/>
            <pc:sldMk cId="2380847883" sldId="327"/>
            <ac:spMk id="2" creationId="{FAC18DAB-7AE6-F8EE-9C11-9E0EC3134651}"/>
          </ac:spMkLst>
        </pc:spChg>
        <pc:spChg chg="add mod">
          <ac:chgData name="Ngọc Châu Vân" userId="b2ed3cf4-f6ba-42d2-8ede-9bc49d035017" providerId="ADAL" clId="{A6C15A44-9913-4A8D-AB57-DA9718D27DC2}" dt="2022-09-02T00:43:08.787" v="2783" actId="14100"/>
          <ac:spMkLst>
            <pc:docMk/>
            <pc:sldMk cId="2380847883" sldId="327"/>
            <ac:spMk id="3" creationId="{4A9EFB99-B84E-740C-ABB8-1B464DDCC544}"/>
          </ac:spMkLst>
        </pc:spChg>
        <pc:spChg chg="del mod">
          <ac:chgData name="Ngọc Châu Vân" userId="b2ed3cf4-f6ba-42d2-8ede-9bc49d035017" providerId="ADAL" clId="{A6C15A44-9913-4A8D-AB57-DA9718D27DC2}" dt="2022-09-02T00:40:13.968" v="2438" actId="478"/>
          <ac:spMkLst>
            <pc:docMk/>
            <pc:sldMk cId="2380847883" sldId="327"/>
            <ac:spMk id="10" creationId="{84F52263-7752-E07F-F306-C84F82D1510E}"/>
          </ac:spMkLst>
        </pc:spChg>
        <pc:graphicFrameChg chg="modGraphic">
          <ac:chgData name="Ngọc Châu Vân" userId="b2ed3cf4-f6ba-42d2-8ede-9bc49d035017" providerId="ADAL" clId="{A6C15A44-9913-4A8D-AB57-DA9718D27DC2}" dt="2022-09-02T00:40:16.357" v="2439" actId="20577"/>
          <ac:graphicFrameMkLst>
            <pc:docMk/>
            <pc:sldMk cId="2380847883" sldId="327"/>
            <ac:graphicFrameMk id="5" creationId="{613E433B-3ACE-3DE0-273D-965E89583B22}"/>
          </ac:graphicFrameMkLst>
        </pc:graphicFrameChg>
      </pc:sldChg>
      <pc:sldChg chg="modSp add mod">
        <pc:chgData name="Ngọc Châu Vân" userId="b2ed3cf4-f6ba-42d2-8ede-9bc49d035017" providerId="ADAL" clId="{A6C15A44-9913-4A8D-AB57-DA9718D27DC2}" dt="2022-09-02T00:47:07.148" v="2930" actId="207"/>
        <pc:sldMkLst>
          <pc:docMk/>
          <pc:sldMk cId="4241938507" sldId="328"/>
        </pc:sldMkLst>
        <pc:spChg chg="mod">
          <ac:chgData name="Ngọc Châu Vân" userId="b2ed3cf4-f6ba-42d2-8ede-9bc49d035017" providerId="ADAL" clId="{A6C15A44-9913-4A8D-AB57-DA9718D27DC2}" dt="2022-09-02T00:47:07.148" v="2930" actId="207"/>
          <ac:spMkLst>
            <pc:docMk/>
            <pc:sldMk cId="4241938507" sldId="328"/>
            <ac:spMk id="3" creationId="{6EFE2A5F-86D0-9EAE-6093-86E8C620026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50690-4C1D-46D8-8B3E-DAF63CC66CC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9E5F6FB2-99A8-46A8-B0EF-DCDB41DD7C51}">
      <dgm:prSet/>
      <dgm:spPr/>
      <dgm:t>
        <a:bodyPr/>
        <a:lstStyle/>
        <a:p>
          <a:r>
            <a:rPr lang="en-US" dirty="0" err="1"/>
            <a:t>Trình</a:t>
          </a:r>
          <a:r>
            <a:rPr lang="en-US" dirty="0"/>
            <a:t> </a:t>
          </a:r>
          <a:r>
            <a:rPr lang="en-US" dirty="0" err="1"/>
            <a:t>bày</a:t>
          </a:r>
          <a:r>
            <a:rPr lang="en-US" dirty="0"/>
            <a:t> </a:t>
          </a:r>
          <a:r>
            <a:rPr lang="en-US" dirty="0" err="1"/>
            <a:t>được</a:t>
          </a:r>
          <a:r>
            <a:rPr lang="en-US" dirty="0"/>
            <a:t> </a:t>
          </a:r>
          <a:r>
            <a:rPr lang="en-US" dirty="0" err="1"/>
            <a:t>sơ</a:t>
          </a:r>
          <a:r>
            <a:rPr lang="en-US" dirty="0"/>
            <a:t> </a:t>
          </a:r>
          <a:r>
            <a:rPr lang="en-US" dirty="0" err="1"/>
            <a:t>đồ</a:t>
          </a:r>
          <a:r>
            <a:rPr lang="en-US" dirty="0"/>
            <a:t> </a:t>
          </a:r>
          <a:r>
            <a:rPr lang="en-US" dirty="0" err="1"/>
            <a:t>cấu</a:t>
          </a:r>
          <a:r>
            <a:rPr lang="en-US" dirty="0"/>
            <a:t> </a:t>
          </a:r>
          <a:r>
            <a:rPr lang="en-US" dirty="0" err="1"/>
            <a:t>tạo</a:t>
          </a:r>
          <a:r>
            <a:rPr lang="en-US" dirty="0"/>
            <a:t> </a:t>
          </a:r>
          <a:r>
            <a:rPr lang="en-US" dirty="0" err="1"/>
            <a:t>nguyên</a:t>
          </a:r>
          <a:r>
            <a:rPr lang="en-US" dirty="0"/>
            <a:t> </a:t>
          </a:r>
          <a:r>
            <a:rPr lang="en-US" dirty="0" err="1"/>
            <a:t>tử</a:t>
          </a:r>
          <a:r>
            <a:rPr lang="en-US" dirty="0"/>
            <a:t>. </a:t>
          </a:r>
        </a:p>
      </dgm:t>
    </dgm:pt>
    <dgm:pt modelId="{3262E7EA-3021-4625-BFFE-62ABD26A052B}" type="parTrans" cxnId="{78B2109F-6F20-45FF-A39E-33D59F655DB1}">
      <dgm:prSet/>
      <dgm:spPr/>
      <dgm:t>
        <a:bodyPr/>
        <a:lstStyle/>
        <a:p>
          <a:endParaRPr lang="en-US"/>
        </a:p>
      </dgm:t>
    </dgm:pt>
    <dgm:pt modelId="{7DE2DAB8-84B0-4030-AC3A-92E0E90B497F}" type="sibTrans" cxnId="{78B2109F-6F20-45FF-A39E-33D59F655DB1}">
      <dgm:prSet/>
      <dgm:spPr/>
      <dgm:t>
        <a:bodyPr/>
        <a:lstStyle/>
        <a:p>
          <a:endParaRPr lang="en-US"/>
        </a:p>
      </dgm:t>
    </dgm:pt>
    <dgm:pt modelId="{4CC6BF12-0257-4C7E-9809-4DBF8DC735A1}">
      <dgm:prSet/>
      <dgm:spPr/>
      <dgm:t>
        <a:bodyPr/>
        <a:lstStyle/>
        <a:p>
          <a:r>
            <a:rPr lang="en-US" dirty="0" err="1"/>
            <a:t>Làm</a:t>
          </a:r>
          <a:r>
            <a:rPr lang="en-US" dirty="0"/>
            <a:t> </a:t>
          </a:r>
          <a:r>
            <a:rPr lang="en-US" dirty="0" err="1"/>
            <a:t>được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tập</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cấu</a:t>
          </a:r>
          <a:r>
            <a:rPr lang="en-US" dirty="0"/>
            <a:t> </a:t>
          </a:r>
          <a:r>
            <a:rPr lang="en-US" dirty="0" err="1"/>
            <a:t>tạo</a:t>
          </a:r>
          <a:r>
            <a:rPr lang="en-US" dirty="0"/>
            <a:t> </a:t>
          </a:r>
          <a:r>
            <a:rPr lang="en-US" dirty="0" err="1"/>
            <a:t>nguyên</a:t>
          </a:r>
          <a:r>
            <a:rPr lang="en-US" dirty="0"/>
            <a:t> </a:t>
          </a:r>
          <a:r>
            <a:rPr lang="en-US" dirty="0" err="1"/>
            <a:t>tử</a:t>
          </a:r>
          <a:r>
            <a:rPr lang="en-US" dirty="0"/>
            <a:t>.</a:t>
          </a:r>
        </a:p>
      </dgm:t>
    </dgm:pt>
    <dgm:pt modelId="{F933D0FF-43DB-454E-87E3-47336197CE6E}" type="parTrans" cxnId="{E94D44C2-2133-49E4-824E-782FA0F4C8F8}">
      <dgm:prSet/>
      <dgm:spPr/>
      <dgm:t>
        <a:bodyPr/>
        <a:lstStyle/>
        <a:p>
          <a:endParaRPr lang="en-US"/>
        </a:p>
      </dgm:t>
    </dgm:pt>
    <dgm:pt modelId="{871FEA28-620A-4023-A110-494FEEC14567}" type="sibTrans" cxnId="{E94D44C2-2133-49E4-824E-782FA0F4C8F8}">
      <dgm:prSet/>
      <dgm:spPr/>
      <dgm:t>
        <a:bodyPr/>
        <a:lstStyle/>
        <a:p>
          <a:endParaRPr lang="en-US"/>
        </a:p>
      </dgm:t>
    </dgm:pt>
    <dgm:pt modelId="{938303DE-DC40-4AD9-8E90-CCAB76991F55}" type="pres">
      <dgm:prSet presAssocID="{F3650690-4C1D-46D8-8B3E-DAF63CC66CCE}" presName="hierChild1" presStyleCnt="0">
        <dgm:presLayoutVars>
          <dgm:chPref val="1"/>
          <dgm:dir/>
          <dgm:animOne val="branch"/>
          <dgm:animLvl val="lvl"/>
          <dgm:resizeHandles/>
        </dgm:presLayoutVars>
      </dgm:prSet>
      <dgm:spPr/>
    </dgm:pt>
    <dgm:pt modelId="{F8C44A79-AD31-4CB6-A4E0-2D30993579BC}" type="pres">
      <dgm:prSet presAssocID="{9E5F6FB2-99A8-46A8-B0EF-DCDB41DD7C51}" presName="hierRoot1" presStyleCnt="0"/>
      <dgm:spPr/>
    </dgm:pt>
    <dgm:pt modelId="{98BD9035-B2FC-418E-ABFE-DA2EE5F87476}" type="pres">
      <dgm:prSet presAssocID="{9E5F6FB2-99A8-46A8-B0EF-DCDB41DD7C51}" presName="composite" presStyleCnt="0"/>
      <dgm:spPr/>
    </dgm:pt>
    <dgm:pt modelId="{F65B7E20-80CC-408D-A3DE-3A1A6886EE28}" type="pres">
      <dgm:prSet presAssocID="{9E5F6FB2-99A8-46A8-B0EF-DCDB41DD7C51}" presName="background" presStyleLbl="node0" presStyleIdx="0" presStyleCnt="2"/>
      <dgm:spPr/>
    </dgm:pt>
    <dgm:pt modelId="{F09E5CAD-C280-4453-980E-B96B092B8AEC}" type="pres">
      <dgm:prSet presAssocID="{9E5F6FB2-99A8-46A8-B0EF-DCDB41DD7C51}" presName="text" presStyleLbl="fgAcc0" presStyleIdx="0" presStyleCnt="2" custScaleX="134295" custScaleY="134344" custLinFactNeighborX="-25295" custLinFactNeighborY="-17253">
        <dgm:presLayoutVars>
          <dgm:chPref val="3"/>
        </dgm:presLayoutVars>
      </dgm:prSet>
      <dgm:spPr/>
    </dgm:pt>
    <dgm:pt modelId="{F0FAACF4-93E1-429F-BFDF-62DEB331F178}" type="pres">
      <dgm:prSet presAssocID="{9E5F6FB2-99A8-46A8-B0EF-DCDB41DD7C51}" presName="hierChild2" presStyleCnt="0"/>
      <dgm:spPr/>
    </dgm:pt>
    <dgm:pt modelId="{4F26749E-B92E-460F-BE30-7E66ADBFFABC}" type="pres">
      <dgm:prSet presAssocID="{4CC6BF12-0257-4C7E-9809-4DBF8DC735A1}" presName="hierRoot1" presStyleCnt="0"/>
      <dgm:spPr/>
    </dgm:pt>
    <dgm:pt modelId="{C870B0E2-38AF-41BF-A391-E696815900B1}" type="pres">
      <dgm:prSet presAssocID="{4CC6BF12-0257-4C7E-9809-4DBF8DC735A1}" presName="composite" presStyleCnt="0"/>
      <dgm:spPr/>
    </dgm:pt>
    <dgm:pt modelId="{82DC96A0-C5FE-42EF-9864-C7DB3742E818}" type="pres">
      <dgm:prSet presAssocID="{4CC6BF12-0257-4C7E-9809-4DBF8DC735A1}" presName="background" presStyleLbl="node0" presStyleIdx="1" presStyleCnt="2"/>
      <dgm:spPr/>
    </dgm:pt>
    <dgm:pt modelId="{B69122A5-0779-4710-AB15-B4713ED207E0}" type="pres">
      <dgm:prSet presAssocID="{4CC6BF12-0257-4C7E-9809-4DBF8DC735A1}" presName="text" presStyleLbl="fgAcc0" presStyleIdx="1" presStyleCnt="2">
        <dgm:presLayoutVars>
          <dgm:chPref val="3"/>
        </dgm:presLayoutVars>
      </dgm:prSet>
      <dgm:spPr/>
    </dgm:pt>
    <dgm:pt modelId="{339D720A-88DA-4960-ADF9-BD81F09443E4}" type="pres">
      <dgm:prSet presAssocID="{4CC6BF12-0257-4C7E-9809-4DBF8DC735A1}" presName="hierChild2" presStyleCnt="0"/>
      <dgm:spPr/>
    </dgm:pt>
  </dgm:ptLst>
  <dgm:cxnLst>
    <dgm:cxn modelId="{37CA7B4D-844C-47FD-A485-0224BF330C26}" type="presOf" srcId="{9E5F6FB2-99A8-46A8-B0EF-DCDB41DD7C51}" destId="{F09E5CAD-C280-4453-980E-B96B092B8AEC}" srcOrd="0" destOrd="0" presId="urn:microsoft.com/office/officeart/2005/8/layout/hierarchy1"/>
    <dgm:cxn modelId="{78B2109F-6F20-45FF-A39E-33D59F655DB1}" srcId="{F3650690-4C1D-46D8-8B3E-DAF63CC66CCE}" destId="{9E5F6FB2-99A8-46A8-B0EF-DCDB41DD7C51}" srcOrd="0" destOrd="0" parTransId="{3262E7EA-3021-4625-BFFE-62ABD26A052B}" sibTransId="{7DE2DAB8-84B0-4030-AC3A-92E0E90B497F}"/>
    <dgm:cxn modelId="{E94D44C2-2133-49E4-824E-782FA0F4C8F8}" srcId="{F3650690-4C1D-46D8-8B3E-DAF63CC66CCE}" destId="{4CC6BF12-0257-4C7E-9809-4DBF8DC735A1}" srcOrd="1" destOrd="0" parTransId="{F933D0FF-43DB-454E-87E3-47336197CE6E}" sibTransId="{871FEA28-620A-4023-A110-494FEEC14567}"/>
    <dgm:cxn modelId="{AC0DB4DE-71BA-4D5F-8023-C53C141B21DF}" type="presOf" srcId="{F3650690-4C1D-46D8-8B3E-DAF63CC66CCE}" destId="{938303DE-DC40-4AD9-8E90-CCAB76991F55}" srcOrd="0" destOrd="0" presId="urn:microsoft.com/office/officeart/2005/8/layout/hierarchy1"/>
    <dgm:cxn modelId="{8ECBA0E8-23BE-4793-A842-360A6377347E}" type="presOf" srcId="{4CC6BF12-0257-4C7E-9809-4DBF8DC735A1}" destId="{B69122A5-0779-4710-AB15-B4713ED207E0}" srcOrd="0" destOrd="0" presId="urn:microsoft.com/office/officeart/2005/8/layout/hierarchy1"/>
    <dgm:cxn modelId="{4A8778E8-6284-44A2-836C-A433B106F16D}" type="presParOf" srcId="{938303DE-DC40-4AD9-8E90-CCAB76991F55}" destId="{F8C44A79-AD31-4CB6-A4E0-2D30993579BC}" srcOrd="0" destOrd="0" presId="urn:microsoft.com/office/officeart/2005/8/layout/hierarchy1"/>
    <dgm:cxn modelId="{D7FACE50-577D-428D-9F70-D9D5223E277F}" type="presParOf" srcId="{F8C44A79-AD31-4CB6-A4E0-2D30993579BC}" destId="{98BD9035-B2FC-418E-ABFE-DA2EE5F87476}" srcOrd="0" destOrd="0" presId="urn:microsoft.com/office/officeart/2005/8/layout/hierarchy1"/>
    <dgm:cxn modelId="{7A480814-971B-4773-873F-A2A9BB0AE5A9}" type="presParOf" srcId="{98BD9035-B2FC-418E-ABFE-DA2EE5F87476}" destId="{F65B7E20-80CC-408D-A3DE-3A1A6886EE28}" srcOrd="0" destOrd="0" presId="urn:microsoft.com/office/officeart/2005/8/layout/hierarchy1"/>
    <dgm:cxn modelId="{67AAB4A4-6EA2-4A7E-B3CF-B553642D96F7}" type="presParOf" srcId="{98BD9035-B2FC-418E-ABFE-DA2EE5F87476}" destId="{F09E5CAD-C280-4453-980E-B96B092B8AEC}" srcOrd="1" destOrd="0" presId="urn:microsoft.com/office/officeart/2005/8/layout/hierarchy1"/>
    <dgm:cxn modelId="{92BD8F60-84DC-404C-BF78-DAD45BB461DB}" type="presParOf" srcId="{F8C44A79-AD31-4CB6-A4E0-2D30993579BC}" destId="{F0FAACF4-93E1-429F-BFDF-62DEB331F178}" srcOrd="1" destOrd="0" presId="urn:microsoft.com/office/officeart/2005/8/layout/hierarchy1"/>
    <dgm:cxn modelId="{899EB9A6-BBFE-4A39-A4D1-EC918E6A3440}" type="presParOf" srcId="{938303DE-DC40-4AD9-8E90-CCAB76991F55}" destId="{4F26749E-B92E-460F-BE30-7E66ADBFFABC}" srcOrd="1" destOrd="0" presId="urn:microsoft.com/office/officeart/2005/8/layout/hierarchy1"/>
    <dgm:cxn modelId="{6BAFF4B5-80FE-48E9-A56B-7422BFD487C3}" type="presParOf" srcId="{4F26749E-B92E-460F-BE30-7E66ADBFFABC}" destId="{C870B0E2-38AF-41BF-A391-E696815900B1}" srcOrd="0" destOrd="0" presId="urn:microsoft.com/office/officeart/2005/8/layout/hierarchy1"/>
    <dgm:cxn modelId="{04894261-FAC2-43B8-A43A-F397DA1720B8}" type="presParOf" srcId="{C870B0E2-38AF-41BF-A391-E696815900B1}" destId="{82DC96A0-C5FE-42EF-9864-C7DB3742E818}" srcOrd="0" destOrd="0" presId="urn:microsoft.com/office/officeart/2005/8/layout/hierarchy1"/>
    <dgm:cxn modelId="{ACF434CE-40CC-4844-8199-2C2FDE40F41E}" type="presParOf" srcId="{C870B0E2-38AF-41BF-A391-E696815900B1}" destId="{B69122A5-0779-4710-AB15-B4713ED207E0}" srcOrd="1" destOrd="0" presId="urn:microsoft.com/office/officeart/2005/8/layout/hierarchy1"/>
    <dgm:cxn modelId="{7B1F5DE9-BEA3-424B-9B61-B2CFAE096EA0}" type="presParOf" srcId="{4F26749E-B92E-460F-BE30-7E66ADBFFABC}" destId="{339D720A-88DA-4960-ADF9-BD81F09443E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B7E20-80CC-408D-A3DE-3A1A6886EE28}">
      <dsp:nvSpPr>
        <dsp:cNvPr id="0" name=""/>
        <dsp:cNvSpPr/>
      </dsp:nvSpPr>
      <dsp:spPr>
        <a:xfrm>
          <a:off x="-137205" y="-353363"/>
          <a:ext cx="4495733" cy="28558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E5CAD-C280-4453-980E-B96B092B8AEC}">
      <dsp:nvSpPr>
        <dsp:cNvPr id="0" name=""/>
        <dsp:cNvSpPr/>
      </dsp:nvSpPr>
      <dsp:spPr>
        <a:xfrm>
          <a:off x="234755" y="0"/>
          <a:ext cx="4495733" cy="28558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err="1"/>
            <a:t>Trình</a:t>
          </a:r>
          <a:r>
            <a:rPr lang="en-US" sz="3100" kern="1200" dirty="0"/>
            <a:t> </a:t>
          </a:r>
          <a:r>
            <a:rPr lang="en-US" sz="3100" kern="1200" dirty="0" err="1"/>
            <a:t>bày</a:t>
          </a:r>
          <a:r>
            <a:rPr lang="en-US" sz="3100" kern="1200" dirty="0"/>
            <a:t> </a:t>
          </a:r>
          <a:r>
            <a:rPr lang="en-US" sz="3100" kern="1200" dirty="0" err="1"/>
            <a:t>được</a:t>
          </a:r>
          <a:r>
            <a:rPr lang="en-US" sz="3100" kern="1200" dirty="0"/>
            <a:t> </a:t>
          </a:r>
          <a:r>
            <a:rPr lang="en-US" sz="3100" kern="1200" dirty="0" err="1"/>
            <a:t>sơ</a:t>
          </a:r>
          <a:r>
            <a:rPr lang="en-US" sz="3100" kern="1200" dirty="0"/>
            <a:t> </a:t>
          </a:r>
          <a:r>
            <a:rPr lang="en-US" sz="3100" kern="1200" dirty="0" err="1"/>
            <a:t>đồ</a:t>
          </a:r>
          <a:r>
            <a:rPr lang="en-US" sz="3100" kern="1200" dirty="0"/>
            <a:t> </a:t>
          </a:r>
          <a:r>
            <a:rPr lang="en-US" sz="3100" kern="1200" dirty="0" err="1"/>
            <a:t>cấu</a:t>
          </a:r>
          <a:r>
            <a:rPr lang="en-US" sz="3100" kern="1200" dirty="0"/>
            <a:t> </a:t>
          </a:r>
          <a:r>
            <a:rPr lang="en-US" sz="3100" kern="1200" dirty="0" err="1"/>
            <a:t>tạo</a:t>
          </a:r>
          <a:r>
            <a:rPr lang="en-US" sz="3100" kern="1200" dirty="0"/>
            <a:t> </a:t>
          </a:r>
          <a:r>
            <a:rPr lang="en-US" sz="3100" kern="1200" dirty="0" err="1"/>
            <a:t>nguyên</a:t>
          </a:r>
          <a:r>
            <a:rPr lang="en-US" sz="3100" kern="1200" dirty="0"/>
            <a:t> </a:t>
          </a:r>
          <a:r>
            <a:rPr lang="en-US" sz="3100" kern="1200" dirty="0" err="1"/>
            <a:t>tử</a:t>
          </a:r>
          <a:r>
            <a:rPr lang="en-US" sz="3100" kern="1200" dirty="0"/>
            <a:t>. </a:t>
          </a:r>
        </a:p>
      </dsp:txBody>
      <dsp:txXfrm>
        <a:off x="318399" y="83644"/>
        <a:ext cx="4328445" cy="2688544"/>
      </dsp:txXfrm>
    </dsp:sp>
    <dsp:sp modelId="{82DC96A0-C5FE-42EF-9864-C7DB3742E818}">
      <dsp:nvSpPr>
        <dsp:cNvPr id="0" name=""/>
        <dsp:cNvSpPr/>
      </dsp:nvSpPr>
      <dsp:spPr>
        <a:xfrm>
          <a:off x="5949239" y="353"/>
          <a:ext cx="3347655" cy="2125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122A5-0779-4710-AB15-B4713ED207E0}">
      <dsp:nvSpPr>
        <dsp:cNvPr id="0" name=""/>
        <dsp:cNvSpPr/>
      </dsp:nvSpPr>
      <dsp:spPr>
        <a:xfrm>
          <a:off x="6321201" y="353716"/>
          <a:ext cx="3347655" cy="21257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err="1"/>
            <a:t>Làm</a:t>
          </a:r>
          <a:r>
            <a:rPr lang="en-US" sz="3100" kern="1200" dirty="0"/>
            <a:t> </a:t>
          </a:r>
          <a:r>
            <a:rPr lang="en-US" sz="3100" kern="1200" dirty="0" err="1"/>
            <a:t>được</a:t>
          </a:r>
          <a:r>
            <a:rPr lang="en-US" sz="3100" kern="1200" dirty="0"/>
            <a:t> </a:t>
          </a:r>
          <a:r>
            <a:rPr lang="en-US" sz="3100" kern="1200" dirty="0" err="1"/>
            <a:t>một</a:t>
          </a:r>
          <a:r>
            <a:rPr lang="en-US" sz="3100" kern="1200" dirty="0"/>
            <a:t> </a:t>
          </a:r>
          <a:r>
            <a:rPr lang="en-US" sz="3100" kern="1200" dirty="0" err="1"/>
            <a:t>số</a:t>
          </a:r>
          <a:r>
            <a:rPr lang="en-US" sz="3100" kern="1200" dirty="0"/>
            <a:t> </a:t>
          </a:r>
          <a:r>
            <a:rPr lang="en-US" sz="3100" kern="1200" dirty="0" err="1"/>
            <a:t>bài</a:t>
          </a:r>
          <a:r>
            <a:rPr lang="en-US" sz="3100" kern="1200" dirty="0"/>
            <a:t> </a:t>
          </a:r>
          <a:r>
            <a:rPr lang="en-US" sz="3100" kern="1200" dirty="0" err="1"/>
            <a:t>tập</a:t>
          </a:r>
          <a:r>
            <a:rPr lang="en-US" sz="3100" kern="1200" dirty="0"/>
            <a:t> </a:t>
          </a:r>
          <a:r>
            <a:rPr lang="en-US" sz="3100" kern="1200" dirty="0" err="1"/>
            <a:t>liên</a:t>
          </a:r>
          <a:r>
            <a:rPr lang="en-US" sz="3100" kern="1200" dirty="0"/>
            <a:t> </a:t>
          </a:r>
          <a:r>
            <a:rPr lang="en-US" sz="3100" kern="1200" dirty="0" err="1"/>
            <a:t>quan</a:t>
          </a:r>
          <a:r>
            <a:rPr lang="en-US" sz="3100" kern="1200" dirty="0"/>
            <a:t> </a:t>
          </a:r>
          <a:r>
            <a:rPr lang="en-US" sz="3100" kern="1200" dirty="0" err="1"/>
            <a:t>đến</a:t>
          </a:r>
          <a:r>
            <a:rPr lang="en-US" sz="3100" kern="1200" dirty="0"/>
            <a:t> </a:t>
          </a:r>
          <a:r>
            <a:rPr lang="en-US" sz="3100" kern="1200" dirty="0" err="1"/>
            <a:t>cấu</a:t>
          </a:r>
          <a:r>
            <a:rPr lang="en-US" sz="3100" kern="1200" dirty="0"/>
            <a:t> </a:t>
          </a:r>
          <a:r>
            <a:rPr lang="en-US" sz="3100" kern="1200" dirty="0" err="1"/>
            <a:t>tạo</a:t>
          </a:r>
          <a:r>
            <a:rPr lang="en-US" sz="3100" kern="1200" dirty="0"/>
            <a:t> </a:t>
          </a:r>
          <a:r>
            <a:rPr lang="en-US" sz="3100" kern="1200" dirty="0" err="1"/>
            <a:t>nguyên</a:t>
          </a:r>
          <a:r>
            <a:rPr lang="en-US" sz="3100" kern="1200" dirty="0"/>
            <a:t> </a:t>
          </a:r>
          <a:r>
            <a:rPr lang="en-US" sz="3100" kern="1200" dirty="0" err="1"/>
            <a:t>tử</a:t>
          </a:r>
          <a:r>
            <a:rPr lang="en-US" sz="3100" kern="1200" dirty="0"/>
            <a:t>.</a:t>
          </a:r>
        </a:p>
      </dsp:txBody>
      <dsp:txXfrm>
        <a:off x="6383462" y="415977"/>
        <a:ext cx="3223133" cy="20012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DAC3-60D7-BD4A-E18E-41220DC69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833F9-C3CC-1214-93C6-0C84DE53D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598460-B51D-3FF6-B098-CA908E954AA8}"/>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a:extLst>
              <a:ext uri="{FF2B5EF4-FFF2-40B4-BE49-F238E27FC236}">
                <a16:creationId xmlns:a16="http://schemas.microsoft.com/office/drawing/2014/main" id="{A8DDFEEC-C399-2F11-30D6-DE3D4DC2D2A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C23482E-6F1B-092C-4C16-96CC38948276}"/>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145944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7712-6950-9370-895D-16D4ED9269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098626-04DC-0F32-F02C-1C206AE63F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9DB11-79B4-EDCC-38E9-196CB27A0ED1}"/>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a:extLst>
              <a:ext uri="{FF2B5EF4-FFF2-40B4-BE49-F238E27FC236}">
                <a16:creationId xmlns:a16="http://schemas.microsoft.com/office/drawing/2014/main" id="{019AE8D7-07A5-8AD8-AE7E-BAA2070F88B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08A0A5E-AD52-C2C8-DBC5-1E2C341813FF}"/>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359701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A7A8B-2C78-11BF-9DA3-38CD60B369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7C8D76-0C8A-9DAF-BDF3-53D3483BDF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99B17-10A2-AEE2-E279-70CD6A8FD34E}"/>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a:extLst>
              <a:ext uri="{FF2B5EF4-FFF2-40B4-BE49-F238E27FC236}">
                <a16:creationId xmlns:a16="http://schemas.microsoft.com/office/drawing/2014/main" id="{C1DC9C8A-DCDF-38EB-B0D5-763E7804E72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83E3B2C-34C4-523D-7D53-95C002022E78}"/>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19755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p:cNvSpPr>
            <a:spLocks noGrp="1"/>
          </p:cNvSpPr>
          <p:nvPr>
            <p:ph type="ftr" sz="quarter" idx="11"/>
          </p:nvPr>
        </p:nvSpPr>
        <p:spPr>
          <a:xfrm>
            <a:off x="2416500" y="329307"/>
            <a:ext cx="4973915" cy="309201"/>
          </a:xfrm>
        </p:spPr>
        <p:txBody>
          <a:bodyPr/>
          <a:lstStyle/>
          <a:p>
            <a:endParaRPr lang="x-none"/>
          </a:p>
        </p:txBody>
      </p:sp>
      <p:sp>
        <p:nvSpPr>
          <p:cNvPr id="6" name="Slide Number Placeholder 5"/>
          <p:cNvSpPr>
            <a:spLocks noGrp="1"/>
          </p:cNvSpPr>
          <p:nvPr>
            <p:ph type="sldNum" sz="quarter" idx="12"/>
          </p:nvPr>
        </p:nvSpPr>
        <p:spPr>
          <a:xfrm>
            <a:off x="1437664" y="798973"/>
            <a:ext cx="811019" cy="503578"/>
          </a:xfrm>
        </p:spPr>
        <p:txBody>
          <a:bodyPr/>
          <a:lstStyle/>
          <a:p>
            <a:fld id="{2DD169CF-8F40-F643-8EE3-6A87F524ED53}" type="slidenum">
              <a:rPr lang="x-none" smtClean="0"/>
              <a:t>‹#›</a:t>
            </a:fld>
            <a:endParaRPr lang="x-none"/>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8662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D169CF-8F40-F643-8EE3-6A87F524ED53}" type="slidenum">
              <a:rPr lang="x-none" smtClean="0"/>
              <a:t>‹#›</a:t>
            </a:fld>
            <a:endParaRPr lang="x-none"/>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019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D169CF-8F40-F643-8EE3-6A87F524ED53}" type="slidenum">
              <a:rPr lang="x-none" smtClean="0"/>
              <a:t>‹#›</a:t>
            </a:fld>
            <a:endParaRPr lang="x-none"/>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9631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EE7B35-AAC2-B846-BF04-683A3CE63F72}" type="datetimeFigureOut">
              <a:rPr lang="x-none" smtClean="0"/>
              <a:t>9/4/2022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DD169CF-8F40-F643-8EE3-6A87F524ED53}" type="slidenum">
              <a:rPr lang="x-none" smtClean="0"/>
              <a:t>‹#›</a:t>
            </a:fld>
            <a:endParaRPr lang="x-none"/>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6237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EE7B35-AAC2-B846-BF04-683A3CE63F72}" type="datetimeFigureOut">
              <a:rPr lang="x-none" smtClean="0"/>
              <a:t>9/4/2022</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2DD169CF-8F40-F643-8EE3-6A87F524ED53}" type="slidenum">
              <a:rPr lang="x-none" smtClean="0"/>
              <a:t>‹#›</a:t>
            </a:fld>
            <a:endParaRPr lang="x-none"/>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814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EE7B35-AAC2-B846-BF04-683A3CE63F72}" type="datetimeFigureOut">
              <a:rPr lang="x-none" smtClean="0"/>
              <a:t>9/4/2022</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2DD169CF-8F40-F643-8EE3-6A87F524ED53}" type="slidenum">
              <a:rPr lang="x-none" smtClean="0"/>
              <a:t>‹#›</a:t>
            </a:fld>
            <a:endParaRPr lang="x-none"/>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0819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E7B35-AAC2-B846-BF04-683A3CE63F72}" type="datetimeFigureOut">
              <a:rPr lang="x-none" smtClean="0"/>
              <a:t>9/4/2022</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1061713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E7B35-AAC2-B846-BF04-683A3CE63F72}" type="datetimeFigureOut">
              <a:rPr lang="x-none" smtClean="0"/>
              <a:t>9/4/2022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DD169CF-8F40-F643-8EE3-6A87F524ED53}" type="slidenum">
              <a:rPr lang="x-none" smtClean="0"/>
              <a:t>‹#›</a:t>
            </a:fld>
            <a:endParaRPr lang="x-none"/>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567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CEB5-8A75-F18B-3C88-810EE711A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A9D46-3037-A9DE-A3B7-43112F84F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EFC34-154F-ED7A-1082-FE043C070EB9}"/>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a:extLst>
              <a:ext uri="{FF2B5EF4-FFF2-40B4-BE49-F238E27FC236}">
                <a16:creationId xmlns:a16="http://schemas.microsoft.com/office/drawing/2014/main" id="{701733AE-D757-1945-2663-710E0DDDF9F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28D000-12BB-C32A-3660-3DDCA127B8B3}"/>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1652709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1EE7B35-AAC2-B846-BF04-683A3CE63F72}" type="datetimeFigureOut">
              <a:rPr lang="x-none" smtClean="0"/>
              <a:t>9/4/2022</a:t>
            </a:fld>
            <a:endParaRPr lang="x-none"/>
          </a:p>
        </p:txBody>
      </p:sp>
      <p:sp>
        <p:nvSpPr>
          <p:cNvPr id="6" name="Footer Placeholder 5"/>
          <p:cNvSpPr>
            <a:spLocks noGrp="1"/>
          </p:cNvSpPr>
          <p:nvPr>
            <p:ph type="ftr" sz="quarter" idx="11"/>
          </p:nvPr>
        </p:nvSpPr>
        <p:spPr>
          <a:xfrm>
            <a:off x="1447382" y="318640"/>
            <a:ext cx="5541004" cy="320931"/>
          </a:xfrm>
        </p:spPr>
        <p:txBody>
          <a:bodyPr/>
          <a:lstStyle/>
          <a:p>
            <a:endParaRPr lang="x-none"/>
          </a:p>
        </p:txBody>
      </p:sp>
      <p:sp>
        <p:nvSpPr>
          <p:cNvPr id="7" name="Slide Number Placeholder 6"/>
          <p:cNvSpPr>
            <a:spLocks noGrp="1"/>
          </p:cNvSpPr>
          <p:nvPr>
            <p:ph type="sldNum" sz="quarter" idx="12"/>
          </p:nvPr>
        </p:nvSpPr>
        <p:spPr/>
        <p:txBody>
          <a:bodyPr/>
          <a:lstStyle/>
          <a:p>
            <a:fld id="{2DD169CF-8F40-F643-8EE3-6A87F524ED53}" type="slidenum">
              <a:rPr lang="x-none" smtClean="0"/>
              <a:t>‹#›</a:t>
            </a:fld>
            <a:endParaRPr lang="x-none"/>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74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D169CF-8F40-F643-8EE3-6A87F524ED53}" type="slidenum">
              <a:rPr lang="x-none" smtClean="0"/>
              <a:t>‹#›</a:t>
            </a:fld>
            <a:endParaRPr lang="x-none"/>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161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D169CF-8F40-F643-8EE3-6A87F524ED53}" type="slidenum">
              <a:rPr lang="x-none" smtClean="0"/>
              <a:t>‹#›</a:t>
            </a:fld>
            <a:endParaRPr lang="x-none"/>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697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67AE-905B-B1FB-D08D-B828DB686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62369A-678C-51A4-B5FF-F5E48ABB11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660B7-BB31-15CC-63F2-D31176D1CB04}"/>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5" name="Footer Placeholder 4">
            <a:extLst>
              <a:ext uri="{FF2B5EF4-FFF2-40B4-BE49-F238E27FC236}">
                <a16:creationId xmlns:a16="http://schemas.microsoft.com/office/drawing/2014/main" id="{67D1A48F-BC1C-A885-014F-D33E89ABE0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1433FD8-AEFF-F4EE-152F-14D93FC6333E}"/>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427396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CA1A4-4468-0D99-8E7B-101D46CA5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EA8F4-961A-D366-F71F-9A9890A7F4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3BBB2-5AC0-766A-381D-171E75B7B1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E21C8-C7CE-73AA-513C-E9820F9E8686}"/>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6" name="Footer Placeholder 5">
            <a:extLst>
              <a:ext uri="{FF2B5EF4-FFF2-40B4-BE49-F238E27FC236}">
                <a16:creationId xmlns:a16="http://schemas.microsoft.com/office/drawing/2014/main" id="{6A948AD1-1267-349C-4025-3C1D5B5B58B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59A50CA-A311-3427-E122-38B82040D329}"/>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114638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DDF0-3E09-93E0-8A3D-DD19232CD2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E6890-DC29-2DA8-9BB3-065019850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F3AE6-9F74-3655-DF6A-3E4F9881DE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50ED3-5F02-F09E-14F2-3385E5A372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612437-2AFC-E623-B065-8CB3669312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09A057-BA27-32D7-7DDB-720EA0D33A77}"/>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8" name="Footer Placeholder 7">
            <a:extLst>
              <a:ext uri="{FF2B5EF4-FFF2-40B4-BE49-F238E27FC236}">
                <a16:creationId xmlns:a16="http://schemas.microsoft.com/office/drawing/2014/main" id="{7FB59E13-1910-DB6D-E3C5-92C678AD244A}"/>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B220023-B87B-C5E5-C64E-4C1F0FE64524}"/>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153851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0780-DA8E-4468-0340-D05CB261C7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CEDF6B-CC68-113C-A659-3D08D3BB6165}"/>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4" name="Footer Placeholder 3">
            <a:extLst>
              <a:ext uri="{FF2B5EF4-FFF2-40B4-BE49-F238E27FC236}">
                <a16:creationId xmlns:a16="http://schemas.microsoft.com/office/drawing/2014/main" id="{48971556-CA50-F55E-2D2A-420C1FCE8F0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A70B645E-DEB3-418F-16FD-2B5F96400EE1}"/>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232538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2EF25-D1DA-0F35-54FB-A28AC568C19D}"/>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3" name="Footer Placeholder 2">
            <a:extLst>
              <a:ext uri="{FF2B5EF4-FFF2-40B4-BE49-F238E27FC236}">
                <a16:creationId xmlns:a16="http://schemas.microsoft.com/office/drawing/2014/main" id="{9EF0F85D-D2A9-1372-A6B2-6137D1DC0721}"/>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EC0894B3-48DF-FAD8-E2E2-EBD54EE461BE}"/>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420706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8057-A77D-4359-4C2C-599754625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DABDA7-BB12-4ADF-B50A-809B737A2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09874B-E849-CD00-D015-6BB353939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06665-BB54-E42D-FD49-2AEB4AFAEEA7}"/>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6" name="Footer Placeholder 5">
            <a:extLst>
              <a:ext uri="{FF2B5EF4-FFF2-40B4-BE49-F238E27FC236}">
                <a16:creationId xmlns:a16="http://schemas.microsoft.com/office/drawing/2014/main" id="{3D42C1BE-F3EA-1FDF-DDA0-71CEC5E71E3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25F21F0-CFD8-9073-8D68-A3ABBDE33F78}"/>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269105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7108-DF67-3FBD-F9EE-863277FC4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CE3CF6-045D-44DF-448E-DCC1A8BFC3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EA717D-B68B-199F-8397-F2B14B14B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91299-B436-92DB-2BAC-DBEECD85534F}"/>
              </a:ext>
            </a:extLst>
          </p:cNvPr>
          <p:cNvSpPr>
            <a:spLocks noGrp="1"/>
          </p:cNvSpPr>
          <p:nvPr>
            <p:ph type="dt" sz="half" idx="10"/>
          </p:nvPr>
        </p:nvSpPr>
        <p:spPr/>
        <p:txBody>
          <a:bodyPr/>
          <a:lstStyle/>
          <a:p>
            <a:fld id="{11EE7B35-AAC2-B846-BF04-683A3CE63F72}" type="datetimeFigureOut">
              <a:rPr lang="x-none" smtClean="0"/>
              <a:t>9/4/2022</a:t>
            </a:fld>
            <a:endParaRPr lang="x-none"/>
          </a:p>
        </p:txBody>
      </p:sp>
      <p:sp>
        <p:nvSpPr>
          <p:cNvPr id="6" name="Footer Placeholder 5">
            <a:extLst>
              <a:ext uri="{FF2B5EF4-FFF2-40B4-BE49-F238E27FC236}">
                <a16:creationId xmlns:a16="http://schemas.microsoft.com/office/drawing/2014/main" id="{32C3A50D-1AA6-50B8-B508-9366DC0A7A6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0B5094E-1A19-5127-92ED-78AC6A9FD2C4}"/>
              </a:ext>
            </a:extLst>
          </p:cNvPr>
          <p:cNvSpPr>
            <a:spLocks noGrp="1"/>
          </p:cNvSpPr>
          <p:nvPr>
            <p:ph type="sldNum" sz="quarter" idx="12"/>
          </p:nvPr>
        </p:nvSpPr>
        <p:spPr/>
        <p:txBody>
          <a:bodyPr/>
          <a:lstStyle/>
          <a:p>
            <a:fld id="{2DD169CF-8F40-F643-8EE3-6A87F524ED53}" type="slidenum">
              <a:rPr lang="x-none" smtClean="0"/>
              <a:t>‹#›</a:t>
            </a:fld>
            <a:endParaRPr lang="x-none"/>
          </a:p>
        </p:txBody>
      </p:sp>
    </p:spTree>
    <p:extLst>
      <p:ext uri="{BB962C8B-B14F-4D97-AF65-F5344CB8AC3E}">
        <p14:creationId xmlns:p14="http://schemas.microsoft.com/office/powerpoint/2010/main" val="31252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000EE-67BD-B703-8B1A-2ECEAD9E0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57221D-127D-4515-7D33-E48CB4B904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96300-FDB7-4E87-A9C2-5F4C33B0D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E7B35-AAC2-B846-BF04-683A3CE63F72}" type="datetimeFigureOut">
              <a:rPr lang="x-none" smtClean="0"/>
              <a:t>9/4/2022</a:t>
            </a:fld>
            <a:endParaRPr lang="x-none"/>
          </a:p>
        </p:txBody>
      </p:sp>
      <p:sp>
        <p:nvSpPr>
          <p:cNvPr id="5" name="Footer Placeholder 4">
            <a:extLst>
              <a:ext uri="{FF2B5EF4-FFF2-40B4-BE49-F238E27FC236}">
                <a16:creationId xmlns:a16="http://schemas.microsoft.com/office/drawing/2014/main" id="{A4BD6F04-E5E2-F41B-189B-00592FCC0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66C7BE7C-5581-16A4-9115-D6D3431DD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169CF-8F40-F643-8EE3-6A87F524ED53}" type="slidenum">
              <a:rPr lang="x-none" smtClean="0"/>
              <a:t>‹#›</a:t>
            </a:fld>
            <a:endParaRPr lang="x-none"/>
          </a:p>
        </p:txBody>
      </p:sp>
    </p:spTree>
    <p:extLst>
      <p:ext uri="{BB962C8B-B14F-4D97-AF65-F5344CB8AC3E}">
        <p14:creationId xmlns:p14="http://schemas.microsoft.com/office/powerpoint/2010/main" val="23380128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1EE7B35-AAC2-B846-BF04-683A3CE63F72}" type="datetimeFigureOut">
              <a:rPr lang="x-none" smtClean="0"/>
              <a:t>9/4/2022</a:t>
            </a:fld>
            <a:endParaRPr lang="x-none"/>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DD169CF-8F40-F643-8EE3-6A87F524ED53}" type="slidenum">
              <a:rPr lang="x-none" smtClean="0"/>
              <a:t>‹#›</a:t>
            </a:fld>
            <a:endParaRPr lang="x-none"/>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0933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4BA61C-8328-2FB8-D6A3-EBB9D34E6D91}"/>
              </a:ext>
            </a:extLst>
          </p:cNvPr>
          <p:cNvSpPr>
            <a:spLocks noGrp="1"/>
          </p:cNvSpPr>
          <p:nvPr>
            <p:ph type="ctrTitle"/>
          </p:nvPr>
        </p:nvSpPr>
        <p:spPr>
          <a:xfrm>
            <a:off x="4038600" y="1939159"/>
            <a:ext cx="7644627" cy="2751086"/>
          </a:xfrm>
        </p:spPr>
        <p:txBody>
          <a:bodyPr>
            <a:normAutofit/>
          </a:bodyPr>
          <a:lstStyle/>
          <a:p>
            <a:pPr algn="r"/>
            <a:r>
              <a:rPr lang="en-US" dirty="0"/>
              <a:t>ÔN TẬP BÀI CŨ</a:t>
            </a:r>
          </a:p>
        </p:txBody>
      </p:sp>
      <p:sp>
        <p:nvSpPr>
          <p:cNvPr id="3" name="Subtitle 2">
            <a:extLst>
              <a:ext uri="{FF2B5EF4-FFF2-40B4-BE49-F238E27FC236}">
                <a16:creationId xmlns:a16="http://schemas.microsoft.com/office/drawing/2014/main" id="{2F95646C-F5D4-E097-BE64-8C689F98F2C5}"/>
              </a:ext>
            </a:extLst>
          </p:cNvPr>
          <p:cNvSpPr>
            <a:spLocks noGrp="1"/>
          </p:cNvSpPr>
          <p:nvPr>
            <p:ph type="subTitle" idx="1"/>
          </p:nvPr>
        </p:nvSpPr>
        <p:spPr>
          <a:xfrm>
            <a:off x="4038600" y="4782320"/>
            <a:ext cx="7644627" cy="1329443"/>
          </a:xfrm>
        </p:spPr>
        <p:txBody>
          <a:bodyPr>
            <a:normAutofit/>
          </a:bodyPr>
          <a:lstStyle/>
          <a:p>
            <a:pPr algn="r"/>
            <a:endParaRPr lang="en-US"/>
          </a:p>
        </p:txBody>
      </p:sp>
    </p:spTree>
    <p:extLst>
      <p:ext uri="{BB962C8B-B14F-4D97-AF65-F5344CB8AC3E}">
        <p14:creationId xmlns:p14="http://schemas.microsoft.com/office/powerpoint/2010/main" val="807847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0AE51-3D3A-FC90-8551-C5D0E103F581}"/>
              </a:ext>
            </a:extLst>
          </p:cNvPr>
          <p:cNvSpPr>
            <a:spLocks noGrp="1"/>
          </p:cNvSpPr>
          <p:nvPr>
            <p:ph type="title"/>
          </p:nvPr>
        </p:nvSpPr>
        <p:spPr>
          <a:xfrm>
            <a:off x="638882" y="412690"/>
            <a:ext cx="3463335" cy="1206385"/>
          </a:xfrm>
        </p:spPr>
        <p:txBody>
          <a:bodyPr vert="horz" lIns="91440" tIns="45720" rIns="91440" bIns="45720" rtlCol="0" anchor="b">
            <a:normAutofit fontScale="90000"/>
          </a:bodyPr>
          <a:lstStyle/>
          <a:p>
            <a:r>
              <a:rPr lang="en-US" b="1" kern="1200" dirty="0">
                <a:solidFill>
                  <a:schemeClr val="accent1">
                    <a:lumMod val="50000"/>
                  </a:schemeClr>
                </a:solidFill>
                <a:latin typeface="+mj-lt"/>
                <a:ea typeface="+mj-ea"/>
                <a:cs typeface="+mj-cs"/>
              </a:rPr>
              <a:t>I. </a:t>
            </a:r>
            <a:r>
              <a:rPr lang="en-US" b="1" kern="1200" dirty="0" err="1">
                <a:solidFill>
                  <a:schemeClr val="accent1">
                    <a:lumMod val="50000"/>
                  </a:schemeClr>
                </a:solidFill>
                <a:latin typeface="+mj-lt"/>
                <a:ea typeface="+mj-ea"/>
                <a:cs typeface="+mj-cs"/>
              </a:rPr>
              <a:t>Cấu</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tạo</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nguyên</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tử</a:t>
            </a:r>
            <a:r>
              <a:rPr lang="en-US" b="1" kern="1200" dirty="0">
                <a:solidFill>
                  <a:schemeClr val="accent1">
                    <a:lumMod val="50000"/>
                  </a:schemeClr>
                </a:solidFill>
                <a:latin typeface="+mj-lt"/>
                <a:ea typeface="+mj-ea"/>
                <a:cs typeface="+mj-cs"/>
              </a:rPr>
              <a:t> </a:t>
            </a:r>
          </a:p>
        </p:txBody>
      </p:sp>
      <p:sp>
        <p:nvSpPr>
          <p:cNvPr id="3" name="Content Placeholder 2">
            <a:extLst>
              <a:ext uri="{FF2B5EF4-FFF2-40B4-BE49-F238E27FC236}">
                <a16:creationId xmlns:a16="http://schemas.microsoft.com/office/drawing/2014/main" id="{8601A09B-52C5-63DD-9B8D-67C26602B756}"/>
              </a:ext>
            </a:extLst>
          </p:cNvPr>
          <p:cNvSpPr>
            <a:spLocks noGrp="1"/>
          </p:cNvSpPr>
          <p:nvPr>
            <p:ph sz="half" idx="1"/>
          </p:nvPr>
        </p:nvSpPr>
        <p:spPr>
          <a:xfrm>
            <a:off x="638882" y="2051523"/>
            <a:ext cx="3571810" cy="1568917"/>
          </a:xfrm>
        </p:spPr>
        <p:txBody>
          <a:bodyPr vert="horz" lIns="91440" tIns="45720" rIns="91440" bIns="45720" rtlCol="0">
            <a:normAutofit/>
          </a:bodyPr>
          <a:lstStyle/>
          <a:p>
            <a:pPr marL="0" indent="0">
              <a:buNone/>
            </a:pPr>
            <a:r>
              <a:rPr lang="en-US" sz="2600" kern="1200" dirty="0" err="1">
                <a:solidFill>
                  <a:schemeClr val="tx1"/>
                </a:solidFill>
                <a:latin typeface="+mn-lt"/>
                <a:ea typeface="+mn-ea"/>
                <a:cs typeface="+mn-cs"/>
              </a:rPr>
              <a:t>Đọc</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thông</a:t>
            </a:r>
            <a:r>
              <a:rPr lang="en-US" sz="2600" kern="1200" dirty="0">
                <a:solidFill>
                  <a:schemeClr val="tx1"/>
                </a:solidFill>
                <a:latin typeface="+mn-lt"/>
                <a:ea typeface="+mn-ea"/>
                <a:cs typeface="+mn-cs"/>
              </a:rPr>
              <a:t> tin SGK </a:t>
            </a:r>
            <a:r>
              <a:rPr lang="en-US" sz="2600" dirty="0" err="1"/>
              <a:t>bài</a:t>
            </a:r>
            <a:r>
              <a:rPr lang="en-US" sz="2600" dirty="0"/>
              <a:t> </a:t>
            </a:r>
            <a:r>
              <a:rPr lang="en-US" sz="2600" dirty="0" err="1"/>
              <a:t>nguyên</a:t>
            </a:r>
            <a:r>
              <a:rPr lang="en-US" sz="2600" dirty="0"/>
              <a:t> </a:t>
            </a:r>
            <a:r>
              <a:rPr lang="en-US" sz="2600" dirty="0" err="1"/>
              <a:t>tử</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để</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điền</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thông</a:t>
            </a:r>
            <a:r>
              <a:rPr lang="en-US" sz="2600" kern="1200" dirty="0">
                <a:solidFill>
                  <a:schemeClr val="tx1"/>
                </a:solidFill>
                <a:latin typeface="+mn-lt"/>
                <a:ea typeface="+mn-ea"/>
                <a:cs typeface="+mn-cs"/>
              </a:rPr>
              <a:t> tin </a:t>
            </a:r>
            <a:r>
              <a:rPr lang="en-US" sz="2600" kern="1200" dirty="0" err="1">
                <a:solidFill>
                  <a:schemeClr val="tx1"/>
                </a:solidFill>
                <a:latin typeface="+mn-lt"/>
                <a:ea typeface="+mn-ea"/>
                <a:cs typeface="+mn-cs"/>
              </a:rPr>
              <a:t>vào</a:t>
            </a:r>
            <a:r>
              <a:rPr lang="en-US" sz="2600" kern="1200" dirty="0">
                <a:solidFill>
                  <a:schemeClr val="tx1"/>
                </a:solidFill>
                <a:latin typeface="+mn-lt"/>
                <a:ea typeface="+mn-ea"/>
                <a:cs typeface="+mn-cs"/>
              </a:rPr>
              <a:t> ô </a:t>
            </a:r>
            <a:r>
              <a:rPr lang="en-US" sz="2600" kern="1200" dirty="0" err="1">
                <a:solidFill>
                  <a:schemeClr val="tx1"/>
                </a:solidFill>
                <a:latin typeface="+mn-lt"/>
                <a:ea typeface="+mn-ea"/>
                <a:cs typeface="+mn-cs"/>
              </a:rPr>
              <a:t>trống</a:t>
            </a:r>
            <a:r>
              <a:rPr lang="en-US" sz="2600" kern="1200" dirty="0">
                <a:solidFill>
                  <a:schemeClr val="tx1"/>
                </a:solidFill>
                <a:latin typeface="+mn-lt"/>
                <a:ea typeface="+mn-ea"/>
                <a:cs typeface="+mn-cs"/>
              </a:rPr>
              <a:t>.  </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 schematic&#10;&#10;Description automatically generated">
            <a:extLst>
              <a:ext uri="{FF2B5EF4-FFF2-40B4-BE49-F238E27FC236}">
                <a16:creationId xmlns:a16="http://schemas.microsoft.com/office/drawing/2014/main" id="{6FCC2E25-B0E3-6156-ADE1-7F4C7FCE8884}"/>
              </a:ext>
            </a:extLst>
          </p:cNvPr>
          <p:cNvPicPr>
            <a:picLocks noGrp="1" noChangeAspect="1"/>
          </p:cNvPicPr>
          <p:nvPr>
            <p:ph sz="half" idx="2"/>
          </p:nvPr>
        </p:nvPicPr>
        <p:blipFill>
          <a:blip r:embed="rId2"/>
          <a:stretch>
            <a:fillRect/>
          </a:stretch>
        </p:blipFill>
        <p:spPr>
          <a:xfrm>
            <a:off x="4654296" y="944279"/>
            <a:ext cx="7214616" cy="4942009"/>
          </a:xfrm>
          <a:prstGeom prst="rect">
            <a:avLst/>
          </a:prstGeom>
        </p:spPr>
      </p:pic>
      <p:sp>
        <p:nvSpPr>
          <p:cNvPr id="4" name="TextBox 3">
            <a:extLst>
              <a:ext uri="{FF2B5EF4-FFF2-40B4-BE49-F238E27FC236}">
                <a16:creationId xmlns:a16="http://schemas.microsoft.com/office/drawing/2014/main" id="{756F4E4C-F2C4-7F5C-7E42-558D7A9E2783}"/>
              </a:ext>
            </a:extLst>
          </p:cNvPr>
          <p:cNvSpPr txBox="1"/>
          <p:nvPr/>
        </p:nvSpPr>
        <p:spPr>
          <a:xfrm>
            <a:off x="638882" y="4689446"/>
            <a:ext cx="5350857" cy="1785104"/>
          </a:xfrm>
          <a:prstGeom prst="rect">
            <a:avLst/>
          </a:prstGeom>
          <a:noFill/>
        </p:spPr>
        <p:txBody>
          <a:bodyPr wrap="square" rtlCol="0">
            <a:spAutoFit/>
          </a:bodyPr>
          <a:lstStyle/>
          <a:p>
            <a:pPr marL="285750" indent="-285750">
              <a:buFontTx/>
              <a:buChar char="-"/>
            </a:pPr>
            <a:r>
              <a:rPr lang="en-US" sz="2200" b="1" dirty="0" err="1">
                <a:solidFill>
                  <a:srgbClr val="FF0000"/>
                </a:solidFill>
              </a:rPr>
              <a:t>Hạt</a:t>
            </a:r>
            <a:r>
              <a:rPr lang="en-US" sz="2200" b="1" dirty="0">
                <a:solidFill>
                  <a:srgbClr val="FF0000"/>
                </a:solidFill>
              </a:rPr>
              <a:t> </a:t>
            </a:r>
            <a:r>
              <a:rPr lang="en-US" sz="2200" b="1" dirty="0" err="1">
                <a:solidFill>
                  <a:srgbClr val="FF0000"/>
                </a:solidFill>
              </a:rPr>
              <a:t>nhân</a:t>
            </a:r>
            <a:r>
              <a:rPr lang="en-US" sz="2200" b="1" dirty="0">
                <a:solidFill>
                  <a:srgbClr val="FF0000"/>
                </a:solidFill>
              </a:rPr>
              <a:t> </a:t>
            </a:r>
            <a:r>
              <a:rPr lang="en-US" sz="2200" b="1" dirty="0" err="1">
                <a:solidFill>
                  <a:srgbClr val="FF0000"/>
                </a:solidFill>
              </a:rPr>
              <a:t>nguyên</a:t>
            </a:r>
            <a:r>
              <a:rPr lang="en-US" sz="2200" b="1" dirty="0">
                <a:solidFill>
                  <a:srgbClr val="FF0000"/>
                </a:solidFill>
              </a:rPr>
              <a:t> </a:t>
            </a:r>
            <a:r>
              <a:rPr lang="en-US" sz="2200" b="1" dirty="0" err="1">
                <a:solidFill>
                  <a:srgbClr val="FF0000"/>
                </a:solidFill>
              </a:rPr>
              <a:t>tử</a:t>
            </a:r>
            <a:r>
              <a:rPr lang="en-US" sz="2200" b="1" dirty="0">
                <a:solidFill>
                  <a:srgbClr val="FF0000"/>
                </a:solidFill>
              </a:rPr>
              <a:t> </a:t>
            </a:r>
            <a:r>
              <a:rPr lang="en-US" sz="2200" b="1" dirty="0" err="1">
                <a:solidFill>
                  <a:srgbClr val="FF0000"/>
                </a:solidFill>
              </a:rPr>
              <a:t>được</a:t>
            </a:r>
            <a:r>
              <a:rPr lang="en-US" sz="2200" b="1" dirty="0">
                <a:solidFill>
                  <a:srgbClr val="FF0000"/>
                </a:solidFill>
              </a:rPr>
              <a:t> </a:t>
            </a:r>
            <a:r>
              <a:rPr lang="en-US" sz="2200" b="1" dirty="0" err="1">
                <a:solidFill>
                  <a:srgbClr val="FF0000"/>
                </a:solidFill>
              </a:rPr>
              <a:t>tạo</a:t>
            </a:r>
            <a:r>
              <a:rPr lang="en-US" sz="2200" b="1" dirty="0">
                <a:solidFill>
                  <a:srgbClr val="FF0000"/>
                </a:solidFill>
              </a:rPr>
              <a:t> </a:t>
            </a:r>
            <a:r>
              <a:rPr lang="en-US" sz="2200" b="1" dirty="0" err="1">
                <a:solidFill>
                  <a:srgbClr val="FF0000"/>
                </a:solidFill>
              </a:rPr>
              <a:t>nên</a:t>
            </a:r>
            <a:r>
              <a:rPr lang="en-US" sz="2200" b="1" dirty="0">
                <a:solidFill>
                  <a:srgbClr val="FF0000"/>
                </a:solidFill>
              </a:rPr>
              <a:t> </a:t>
            </a:r>
            <a:r>
              <a:rPr lang="en-US" sz="2200" b="1" dirty="0" err="1">
                <a:solidFill>
                  <a:srgbClr val="FF0000"/>
                </a:solidFill>
              </a:rPr>
              <a:t>từ</a:t>
            </a:r>
            <a:r>
              <a:rPr lang="en-US" sz="2200" b="1" dirty="0">
                <a:solidFill>
                  <a:srgbClr val="FF0000"/>
                </a:solidFill>
              </a:rPr>
              <a:t> </a:t>
            </a:r>
            <a:r>
              <a:rPr lang="en-US" sz="2200" b="1" dirty="0" err="1">
                <a:solidFill>
                  <a:srgbClr val="FF0000"/>
                </a:solidFill>
              </a:rPr>
              <a:t>hạt</a:t>
            </a:r>
            <a:r>
              <a:rPr lang="en-US" sz="2200" b="1" dirty="0">
                <a:solidFill>
                  <a:srgbClr val="FF0000"/>
                </a:solidFill>
              </a:rPr>
              <a:t> proton (</a:t>
            </a:r>
            <a:r>
              <a:rPr lang="en-US" sz="2200" b="1" dirty="0" err="1">
                <a:solidFill>
                  <a:srgbClr val="FF0000"/>
                </a:solidFill>
              </a:rPr>
              <a:t>điện</a:t>
            </a:r>
            <a:r>
              <a:rPr lang="en-US" sz="2200" b="1" dirty="0">
                <a:solidFill>
                  <a:srgbClr val="FF0000"/>
                </a:solidFill>
              </a:rPr>
              <a:t> </a:t>
            </a:r>
            <a:r>
              <a:rPr lang="en-US" sz="2200" b="1" dirty="0" err="1">
                <a:solidFill>
                  <a:srgbClr val="FF0000"/>
                </a:solidFill>
              </a:rPr>
              <a:t>tích</a:t>
            </a:r>
            <a:r>
              <a:rPr lang="en-US" sz="2200" b="1" dirty="0">
                <a:solidFill>
                  <a:srgbClr val="FF0000"/>
                </a:solidFill>
              </a:rPr>
              <a:t> +) </a:t>
            </a:r>
            <a:r>
              <a:rPr lang="en-US" sz="2200" b="1" dirty="0" err="1">
                <a:solidFill>
                  <a:srgbClr val="FF0000"/>
                </a:solidFill>
              </a:rPr>
              <a:t>và</a:t>
            </a:r>
            <a:r>
              <a:rPr lang="en-US" sz="2200" b="1" dirty="0">
                <a:solidFill>
                  <a:srgbClr val="FF0000"/>
                </a:solidFill>
              </a:rPr>
              <a:t> </a:t>
            </a:r>
            <a:r>
              <a:rPr lang="en-US" sz="2200" b="1" dirty="0" err="1">
                <a:solidFill>
                  <a:srgbClr val="FF0000"/>
                </a:solidFill>
              </a:rPr>
              <a:t>hạt</a:t>
            </a:r>
            <a:r>
              <a:rPr lang="en-US" sz="2200" b="1" dirty="0">
                <a:solidFill>
                  <a:srgbClr val="FF0000"/>
                </a:solidFill>
              </a:rPr>
              <a:t> neutron (</a:t>
            </a:r>
            <a:r>
              <a:rPr lang="en-US" sz="2200" b="1" dirty="0" err="1">
                <a:solidFill>
                  <a:srgbClr val="FF0000"/>
                </a:solidFill>
              </a:rPr>
              <a:t>không</a:t>
            </a:r>
            <a:r>
              <a:rPr lang="en-US" sz="2200" b="1" dirty="0">
                <a:solidFill>
                  <a:srgbClr val="FF0000"/>
                </a:solidFill>
              </a:rPr>
              <a:t> </a:t>
            </a:r>
            <a:r>
              <a:rPr lang="en-US" sz="2200" b="1" dirty="0" err="1">
                <a:solidFill>
                  <a:srgbClr val="FF0000"/>
                </a:solidFill>
              </a:rPr>
              <a:t>mang</a:t>
            </a:r>
            <a:r>
              <a:rPr lang="en-US" sz="2200" b="1" dirty="0">
                <a:solidFill>
                  <a:srgbClr val="FF0000"/>
                </a:solidFill>
              </a:rPr>
              <a:t> </a:t>
            </a:r>
            <a:r>
              <a:rPr lang="en-US" sz="2200" b="1" dirty="0" err="1">
                <a:solidFill>
                  <a:srgbClr val="FF0000"/>
                </a:solidFill>
              </a:rPr>
              <a:t>điện</a:t>
            </a:r>
            <a:r>
              <a:rPr lang="en-US" sz="2200" b="1" dirty="0">
                <a:solidFill>
                  <a:srgbClr val="FF0000"/>
                </a:solidFill>
              </a:rPr>
              <a:t>)</a:t>
            </a:r>
          </a:p>
          <a:p>
            <a:pPr marL="285750" indent="-285750">
              <a:buFontTx/>
              <a:buChar char="-"/>
            </a:pPr>
            <a:r>
              <a:rPr lang="en-US" sz="2200" b="1" dirty="0" err="1">
                <a:solidFill>
                  <a:srgbClr val="FF0000"/>
                </a:solidFill>
              </a:rPr>
              <a:t>Vỏ</a:t>
            </a:r>
            <a:r>
              <a:rPr lang="en-US" sz="2200" b="1" dirty="0">
                <a:solidFill>
                  <a:srgbClr val="FF0000"/>
                </a:solidFill>
              </a:rPr>
              <a:t> </a:t>
            </a:r>
            <a:r>
              <a:rPr lang="en-US" sz="2200" b="1" dirty="0" err="1">
                <a:solidFill>
                  <a:srgbClr val="FF0000"/>
                </a:solidFill>
              </a:rPr>
              <a:t>nguyên</a:t>
            </a:r>
            <a:r>
              <a:rPr lang="en-US" sz="2200" b="1" dirty="0">
                <a:solidFill>
                  <a:srgbClr val="FF0000"/>
                </a:solidFill>
              </a:rPr>
              <a:t> </a:t>
            </a:r>
            <a:r>
              <a:rPr lang="en-US" sz="2200" b="1" dirty="0" err="1">
                <a:solidFill>
                  <a:srgbClr val="FF0000"/>
                </a:solidFill>
              </a:rPr>
              <a:t>tử</a:t>
            </a:r>
            <a:r>
              <a:rPr lang="en-US" sz="2200" b="1" dirty="0">
                <a:solidFill>
                  <a:srgbClr val="FF0000"/>
                </a:solidFill>
              </a:rPr>
              <a:t> </a:t>
            </a:r>
            <a:r>
              <a:rPr lang="en-US" sz="2200" b="1" dirty="0" err="1">
                <a:solidFill>
                  <a:srgbClr val="FF0000"/>
                </a:solidFill>
              </a:rPr>
              <a:t>tạo</a:t>
            </a:r>
            <a:r>
              <a:rPr lang="en-US" sz="2200" b="1" dirty="0">
                <a:solidFill>
                  <a:srgbClr val="FF0000"/>
                </a:solidFill>
              </a:rPr>
              <a:t> </a:t>
            </a:r>
            <a:r>
              <a:rPr lang="en-US" sz="2200" b="1" dirty="0" err="1">
                <a:solidFill>
                  <a:srgbClr val="FF0000"/>
                </a:solidFill>
              </a:rPr>
              <a:t>nên</a:t>
            </a:r>
            <a:r>
              <a:rPr lang="en-US" sz="2200" b="1" dirty="0">
                <a:solidFill>
                  <a:srgbClr val="FF0000"/>
                </a:solidFill>
              </a:rPr>
              <a:t> </a:t>
            </a:r>
            <a:r>
              <a:rPr lang="en-US" sz="2200" b="1" dirty="0" err="1">
                <a:solidFill>
                  <a:srgbClr val="FF0000"/>
                </a:solidFill>
              </a:rPr>
              <a:t>từ</a:t>
            </a:r>
            <a:r>
              <a:rPr lang="en-US" sz="2200" b="1" dirty="0">
                <a:solidFill>
                  <a:srgbClr val="FF0000"/>
                </a:solidFill>
              </a:rPr>
              <a:t> </a:t>
            </a:r>
            <a:r>
              <a:rPr lang="en-US" sz="2200" b="1" dirty="0" err="1">
                <a:solidFill>
                  <a:srgbClr val="FF0000"/>
                </a:solidFill>
              </a:rPr>
              <a:t>các</a:t>
            </a:r>
            <a:r>
              <a:rPr lang="en-US" sz="2200" b="1" dirty="0">
                <a:solidFill>
                  <a:srgbClr val="FF0000"/>
                </a:solidFill>
              </a:rPr>
              <a:t> </a:t>
            </a:r>
            <a:r>
              <a:rPr lang="en-US" sz="2200" b="1" dirty="0" err="1">
                <a:solidFill>
                  <a:srgbClr val="FF0000"/>
                </a:solidFill>
              </a:rPr>
              <a:t>hạt</a:t>
            </a:r>
            <a:r>
              <a:rPr lang="en-US" sz="2200" b="1" dirty="0">
                <a:solidFill>
                  <a:srgbClr val="FF0000"/>
                </a:solidFill>
              </a:rPr>
              <a:t> electron (</a:t>
            </a:r>
            <a:r>
              <a:rPr lang="en-US" sz="2200" b="1" dirty="0" err="1">
                <a:solidFill>
                  <a:srgbClr val="FF0000"/>
                </a:solidFill>
              </a:rPr>
              <a:t>điện</a:t>
            </a:r>
            <a:r>
              <a:rPr lang="en-US" sz="2200" b="1" dirty="0">
                <a:solidFill>
                  <a:srgbClr val="FF0000"/>
                </a:solidFill>
              </a:rPr>
              <a:t> </a:t>
            </a:r>
            <a:r>
              <a:rPr lang="en-US" sz="2200" b="1" dirty="0" err="1">
                <a:solidFill>
                  <a:srgbClr val="FF0000"/>
                </a:solidFill>
              </a:rPr>
              <a:t>tích</a:t>
            </a:r>
            <a:r>
              <a:rPr lang="en-US" sz="2200" b="1" dirty="0">
                <a:solidFill>
                  <a:srgbClr val="FF0000"/>
                </a:solidFill>
              </a:rPr>
              <a:t> -)</a:t>
            </a:r>
          </a:p>
        </p:txBody>
      </p:sp>
      <p:sp>
        <p:nvSpPr>
          <p:cNvPr id="5" name="TextBox 4">
            <a:extLst>
              <a:ext uri="{FF2B5EF4-FFF2-40B4-BE49-F238E27FC236}">
                <a16:creationId xmlns:a16="http://schemas.microsoft.com/office/drawing/2014/main" id="{FD205789-F1E4-1CC8-5CC5-BD79D2C08DF8}"/>
              </a:ext>
            </a:extLst>
          </p:cNvPr>
          <p:cNvSpPr txBox="1"/>
          <p:nvPr/>
        </p:nvSpPr>
        <p:spPr>
          <a:xfrm>
            <a:off x="8839200" y="1657816"/>
            <a:ext cx="2215376" cy="646331"/>
          </a:xfrm>
          <a:prstGeom prst="rect">
            <a:avLst/>
          </a:prstGeom>
          <a:noFill/>
        </p:spPr>
        <p:txBody>
          <a:bodyPr wrap="square" rtlCol="0">
            <a:spAutoFit/>
          </a:bodyPr>
          <a:lstStyle/>
          <a:p>
            <a:r>
              <a:rPr lang="en-US" sz="3600" dirty="0" err="1">
                <a:solidFill>
                  <a:srgbClr val="FF0000"/>
                </a:solidFill>
              </a:rPr>
              <a:t>Hạt</a:t>
            </a:r>
            <a:r>
              <a:rPr lang="en-US" sz="3600" dirty="0">
                <a:solidFill>
                  <a:srgbClr val="FF0000"/>
                </a:solidFill>
              </a:rPr>
              <a:t> </a:t>
            </a:r>
            <a:r>
              <a:rPr lang="en-US" sz="3600" dirty="0" err="1">
                <a:solidFill>
                  <a:srgbClr val="FF0000"/>
                </a:solidFill>
              </a:rPr>
              <a:t>nhân</a:t>
            </a:r>
            <a:endParaRPr lang="en-US" sz="3600" dirty="0">
              <a:solidFill>
                <a:srgbClr val="FF0000"/>
              </a:solidFill>
            </a:endParaRPr>
          </a:p>
        </p:txBody>
      </p:sp>
      <p:sp>
        <p:nvSpPr>
          <p:cNvPr id="7" name="TextBox 6">
            <a:extLst>
              <a:ext uri="{FF2B5EF4-FFF2-40B4-BE49-F238E27FC236}">
                <a16:creationId xmlns:a16="http://schemas.microsoft.com/office/drawing/2014/main" id="{4C46D679-140A-4165-722D-07ED101588B2}"/>
              </a:ext>
            </a:extLst>
          </p:cNvPr>
          <p:cNvSpPr txBox="1"/>
          <p:nvPr/>
        </p:nvSpPr>
        <p:spPr>
          <a:xfrm>
            <a:off x="9359590" y="3620431"/>
            <a:ext cx="1962615" cy="523220"/>
          </a:xfrm>
          <a:prstGeom prst="rect">
            <a:avLst/>
          </a:prstGeom>
          <a:noFill/>
        </p:spPr>
        <p:txBody>
          <a:bodyPr wrap="square" rtlCol="0">
            <a:spAutoFit/>
          </a:bodyPr>
          <a:lstStyle/>
          <a:p>
            <a:r>
              <a:rPr lang="en-US" sz="2800" dirty="0">
                <a:solidFill>
                  <a:srgbClr val="FF0000"/>
                </a:solidFill>
              </a:rPr>
              <a:t>Electron</a:t>
            </a:r>
          </a:p>
        </p:txBody>
      </p:sp>
      <p:sp>
        <p:nvSpPr>
          <p:cNvPr id="8" name="TextBox 7">
            <a:extLst>
              <a:ext uri="{FF2B5EF4-FFF2-40B4-BE49-F238E27FC236}">
                <a16:creationId xmlns:a16="http://schemas.microsoft.com/office/drawing/2014/main" id="{AC94B7C3-43D7-812B-AFC4-0DDA03D0CDE3}"/>
              </a:ext>
            </a:extLst>
          </p:cNvPr>
          <p:cNvSpPr txBox="1"/>
          <p:nvPr/>
        </p:nvSpPr>
        <p:spPr>
          <a:xfrm>
            <a:off x="9393046" y="4233750"/>
            <a:ext cx="1962615" cy="523220"/>
          </a:xfrm>
          <a:prstGeom prst="rect">
            <a:avLst/>
          </a:prstGeom>
          <a:noFill/>
        </p:spPr>
        <p:txBody>
          <a:bodyPr wrap="square" rtlCol="0">
            <a:spAutoFit/>
          </a:bodyPr>
          <a:lstStyle/>
          <a:p>
            <a:r>
              <a:rPr lang="en-US" sz="2800" dirty="0">
                <a:solidFill>
                  <a:srgbClr val="FF0000"/>
                </a:solidFill>
              </a:rPr>
              <a:t>Proton</a:t>
            </a:r>
          </a:p>
        </p:txBody>
      </p:sp>
      <p:sp>
        <p:nvSpPr>
          <p:cNvPr id="9" name="TextBox 8">
            <a:extLst>
              <a:ext uri="{FF2B5EF4-FFF2-40B4-BE49-F238E27FC236}">
                <a16:creationId xmlns:a16="http://schemas.microsoft.com/office/drawing/2014/main" id="{00E0C9C8-DEA1-22EE-0255-39F1BEA38032}"/>
              </a:ext>
            </a:extLst>
          </p:cNvPr>
          <p:cNvSpPr txBox="1"/>
          <p:nvPr/>
        </p:nvSpPr>
        <p:spPr>
          <a:xfrm>
            <a:off x="9381898" y="4854500"/>
            <a:ext cx="1962615" cy="523220"/>
          </a:xfrm>
          <a:prstGeom prst="rect">
            <a:avLst/>
          </a:prstGeom>
          <a:noFill/>
        </p:spPr>
        <p:txBody>
          <a:bodyPr wrap="square" rtlCol="0">
            <a:spAutoFit/>
          </a:bodyPr>
          <a:lstStyle/>
          <a:p>
            <a:r>
              <a:rPr lang="en-US" sz="2800" dirty="0">
                <a:solidFill>
                  <a:srgbClr val="FF0000"/>
                </a:solidFill>
              </a:rPr>
              <a:t>Neutron</a:t>
            </a:r>
          </a:p>
        </p:txBody>
      </p:sp>
    </p:spTree>
    <p:extLst>
      <p:ext uri="{BB962C8B-B14F-4D97-AF65-F5344CB8AC3E}">
        <p14:creationId xmlns:p14="http://schemas.microsoft.com/office/powerpoint/2010/main" val="22815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F550-8EBC-3878-6BBF-8A61E4AF1B54}"/>
              </a:ext>
            </a:extLst>
          </p:cNvPr>
          <p:cNvSpPr>
            <a:spLocks noGrp="1"/>
          </p:cNvSpPr>
          <p:nvPr>
            <p:ph type="title"/>
          </p:nvPr>
        </p:nvSpPr>
        <p:spPr>
          <a:xfrm>
            <a:off x="838200" y="365126"/>
            <a:ext cx="10515600" cy="690524"/>
          </a:xfrm>
        </p:spPr>
        <p:txBody>
          <a:bodyPr>
            <a:normAutofit fontScale="90000"/>
          </a:bodyPr>
          <a:lstStyle/>
          <a:p>
            <a:pPr algn="ctr"/>
            <a:r>
              <a:rPr lang="en-US" b="1" dirty="0"/>
              <a:t>PHIẾU HỌC TẬP </a:t>
            </a:r>
          </a:p>
        </p:txBody>
      </p:sp>
      <p:sp>
        <p:nvSpPr>
          <p:cNvPr id="3" name="Content Placeholder 2">
            <a:extLst>
              <a:ext uri="{FF2B5EF4-FFF2-40B4-BE49-F238E27FC236}">
                <a16:creationId xmlns:a16="http://schemas.microsoft.com/office/drawing/2014/main" id="{44D9193A-6B91-B28B-F8A8-E4764A206BE8}"/>
              </a:ext>
            </a:extLst>
          </p:cNvPr>
          <p:cNvSpPr>
            <a:spLocks noGrp="1"/>
          </p:cNvSpPr>
          <p:nvPr>
            <p:ph sz="half" idx="1"/>
          </p:nvPr>
        </p:nvSpPr>
        <p:spPr>
          <a:xfrm>
            <a:off x="838199" y="1055651"/>
            <a:ext cx="10602951" cy="5345150"/>
          </a:xfrm>
        </p:spPr>
        <p:txBody>
          <a:bodyPr/>
          <a:lstStyle/>
          <a:p>
            <a:pPr marL="0" indent="0">
              <a:buNone/>
            </a:pPr>
            <a:r>
              <a:rPr lang="en-US" dirty="0" err="1">
                <a:solidFill>
                  <a:srgbClr val="002060"/>
                </a:solidFill>
              </a:rPr>
              <a:t>Nhiệm</a:t>
            </a:r>
            <a:r>
              <a:rPr lang="en-US" dirty="0">
                <a:solidFill>
                  <a:srgbClr val="002060"/>
                </a:solidFill>
              </a:rPr>
              <a:t> </a:t>
            </a:r>
            <a:r>
              <a:rPr lang="en-US" dirty="0" err="1">
                <a:solidFill>
                  <a:srgbClr val="002060"/>
                </a:solidFill>
              </a:rPr>
              <a:t>vụ</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thông</a:t>
            </a:r>
            <a:r>
              <a:rPr lang="en-US" dirty="0">
                <a:solidFill>
                  <a:srgbClr val="002060"/>
                </a:solidFill>
              </a:rPr>
              <a:t> tin SGK </a:t>
            </a:r>
            <a:r>
              <a:rPr lang="en-US" dirty="0" err="1">
                <a:solidFill>
                  <a:srgbClr val="002060"/>
                </a:solidFill>
              </a:rPr>
              <a:t>bài</a:t>
            </a:r>
            <a:r>
              <a:rPr lang="en-US" dirty="0">
                <a:solidFill>
                  <a:srgbClr val="002060"/>
                </a:solidFill>
              </a:rPr>
              <a:t>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điền</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bảng</a:t>
            </a:r>
            <a:r>
              <a:rPr lang="en-US" dirty="0">
                <a:solidFill>
                  <a:srgbClr val="002060"/>
                </a:solidFill>
              </a:rPr>
              <a:t> </a:t>
            </a:r>
            <a:r>
              <a:rPr lang="en-US" dirty="0" err="1">
                <a:solidFill>
                  <a:srgbClr val="002060"/>
                </a:solidFill>
              </a:rPr>
              <a:t>sau</a:t>
            </a:r>
            <a:endParaRPr lang="en-US" dirty="0">
              <a:solidFill>
                <a:srgbClr val="002060"/>
              </a:solidFill>
            </a:endParaRPr>
          </a:p>
          <a:p>
            <a:pPr marL="0" indent="0">
              <a:buNone/>
            </a:pPr>
            <a:endParaRPr lang="en-US" dirty="0"/>
          </a:p>
        </p:txBody>
      </p:sp>
      <p:graphicFrame>
        <p:nvGraphicFramePr>
          <p:cNvPr id="5" name="Table 5">
            <a:extLst>
              <a:ext uri="{FF2B5EF4-FFF2-40B4-BE49-F238E27FC236}">
                <a16:creationId xmlns:a16="http://schemas.microsoft.com/office/drawing/2014/main" id="{613E433B-3ACE-3DE0-273D-965E89583B22}"/>
              </a:ext>
            </a:extLst>
          </p:cNvPr>
          <p:cNvGraphicFramePr>
            <a:graphicFrameLocks noGrp="1"/>
          </p:cNvGraphicFramePr>
          <p:nvPr>
            <p:extLst>
              <p:ext uri="{D42A27DB-BD31-4B8C-83A1-F6EECF244321}">
                <p14:modId xmlns:p14="http://schemas.microsoft.com/office/powerpoint/2010/main" val="847028573"/>
              </p:ext>
            </p:extLst>
          </p:nvPr>
        </p:nvGraphicFramePr>
        <p:xfrm>
          <a:off x="988744" y="1635516"/>
          <a:ext cx="10615960" cy="4527396"/>
        </p:xfrm>
        <a:graphic>
          <a:graphicData uri="http://schemas.openxmlformats.org/drawingml/2006/table">
            <a:tbl>
              <a:tblPr firstRow="1" bandRow="1">
                <a:tableStyleId>{5C22544A-7EE6-4342-B048-85BDC9FD1C3A}</a:tableStyleId>
              </a:tblPr>
              <a:tblGrid>
                <a:gridCol w="1872349">
                  <a:extLst>
                    <a:ext uri="{9D8B030D-6E8A-4147-A177-3AD203B41FA5}">
                      <a16:colId xmlns:a16="http://schemas.microsoft.com/office/drawing/2014/main" val="3340351642"/>
                    </a:ext>
                  </a:extLst>
                </a:gridCol>
                <a:gridCol w="3176856">
                  <a:extLst>
                    <a:ext uri="{9D8B030D-6E8A-4147-A177-3AD203B41FA5}">
                      <a16:colId xmlns:a16="http://schemas.microsoft.com/office/drawing/2014/main" val="644225333"/>
                    </a:ext>
                  </a:extLst>
                </a:gridCol>
                <a:gridCol w="2812360">
                  <a:extLst>
                    <a:ext uri="{9D8B030D-6E8A-4147-A177-3AD203B41FA5}">
                      <a16:colId xmlns:a16="http://schemas.microsoft.com/office/drawing/2014/main" val="2144349979"/>
                    </a:ext>
                  </a:extLst>
                </a:gridCol>
                <a:gridCol w="2754395">
                  <a:extLst>
                    <a:ext uri="{9D8B030D-6E8A-4147-A177-3AD203B41FA5}">
                      <a16:colId xmlns:a16="http://schemas.microsoft.com/office/drawing/2014/main" val="3927844178"/>
                    </a:ext>
                  </a:extLst>
                </a:gridCol>
              </a:tblGrid>
              <a:tr h="1371598">
                <a:tc>
                  <a:txBody>
                    <a:bodyPr/>
                    <a:lstStyle/>
                    <a:p>
                      <a:pPr algn="ctr"/>
                      <a:r>
                        <a:rPr lang="en-US" sz="2800" dirty="0" err="1">
                          <a:solidFill>
                            <a:schemeClr val="accent1">
                              <a:lumMod val="50000"/>
                            </a:schemeClr>
                          </a:solidFill>
                        </a:rPr>
                        <a:t>Thành</a:t>
                      </a:r>
                      <a:r>
                        <a:rPr lang="en-US" sz="2800" dirty="0">
                          <a:solidFill>
                            <a:schemeClr val="accent1">
                              <a:lumMod val="50000"/>
                            </a:schemeClr>
                          </a:solidFill>
                        </a:rPr>
                        <a:t> </a:t>
                      </a:r>
                      <a:r>
                        <a:rPr lang="en-US" sz="2800" dirty="0" err="1">
                          <a:solidFill>
                            <a:schemeClr val="accent1">
                              <a:lumMod val="50000"/>
                            </a:schemeClr>
                          </a:solidFill>
                        </a:rPr>
                        <a:t>phần</a:t>
                      </a:r>
                      <a:r>
                        <a:rPr lang="en-US" sz="2800" dirty="0">
                          <a:solidFill>
                            <a:schemeClr val="accent1">
                              <a:lumMod val="50000"/>
                            </a:schemeClr>
                          </a:solidFill>
                        </a:rPr>
                        <a:t> </a:t>
                      </a:r>
                      <a:r>
                        <a:rPr lang="en-US" sz="2800" dirty="0" err="1">
                          <a:solidFill>
                            <a:schemeClr val="accent1">
                              <a:lumMod val="50000"/>
                            </a:schemeClr>
                          </a:solidFill>
                        </a:rPr>
                        <a:t>nguyên</a:t>
                      </a:r>
                      <a:r>
                        <a:rPr lang="en-US" sz="2800" dirty="0">
                          <a:solidFill>
                            <a:schemeClr val="accent1">
                              <a:lumMod val="50000"/>
                            </a:schemeClr>
                          </a:solidFill>
                        </a:rPr>
                        <a:t> </a:t>
                      </a:r>
                      <a:r>
                        <a:rPr lang="en-US" sz="2800" dirty="0" err="1">
                          <a:solidFill>
                            <a:schemeClr val="accent1">
                              <a:lumMod val="50000"/>
                            </a:schemeClr>
                          </a:solidFill>
                        </a:rPr>
                        <a:t>tử</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err="1">
                          <a:solidFill>
                            <a:schemeClr val="accent1">
                              <a:lumMod val="50000"/>
                            </a:schemeClr>
                          </a:solidFill>
                        </a:rPr>
                        <a:t>Loại</a:t>
                      </a:r>
                      <a:r>
                        <a:rPr lang="en-US" sz="2800" dirty="0">
                          <a:solidFill>
                            <a:schemeClr val="accent1">
                              <a:lumMod val="50000"/>
                            </a:schemeClr>
                          </a:solidFill>
                        </a:rPr>
                        <a:t> </a:t>
                      </a:r>
                      <a:r>
                        <a:rPr lang="en-US" sz="2800" dirty="0" err="1">
                          <a:solidFill>
                            <a:schemeClr val="accent1">
                              <a:lumMod val="50000"/>
                            </a:schemeClr>
                          </a:solidFill>
                        </a:rPr>
                        <a:t>hạt</a:t>
                      </a:r>
                      <a:r>
                        <a:rPr lang="en-US" sz="2800" dirty="0">
                          <a:solidFill>
                            <a:schemeClr val="accent1">
                              <a:lumMod val="50000"/>
                            </a:schemeClr>
                          </a:solidFill>
                        </a:rPr>
                        <a:t> </a:t>
                      </a:r>
                      <a:r>
                        <a:rPr lang="en-US" sz="2800" dirty="0" err="1">
                          <a:solidFill>
                            <a:schemeClr val="accent1">
                              <a:lumMod val="50000"/>
                            </a:schemeClr>
                          </a:solidFill>
                        </a:rPr>
                        <a:t>cấu</a:t>
                      </a:r>
                      <a:r>
                        <a:rPr lang="en-US" sz="2800" dirty="0">
                          <a:solidFill>
                            <a:schemeClr val="accent1">
                              <a:lumMod val="50000"/>
                            </a:schemeClr>
                          </a:solidFill>
                        </a:rPr>
                        <a:t> </a:t>
                      </a:r>
                      <a:r>
                        <a:rPr lang="en-US" sz="2800" dirty="0" err="1">
                          <a:solidFill>
                            <a:schemeClr val="accent1">
                              <a:lumMod val="50000"/>
                            </a:schemeClr>
                          </a:solidFill>
                        </a:rPr>
                        <a:t>tạo</a:t>
                      </a:r>
                      <a:r>
                        <a:rPr lang="en-US" sz="2800" dirty="0">
                          <a:solidFill>
                            <a:schemeClr val="accent1">
                              <a:lumMod val="50000"/>
                            </a:schemeClr>
                          </a:solidFill>
                        </a:rPr>
                        <a:t> </a:t>
                      </a:r>
                      <a:r>
                        <a:rPr lang="en-US" sz="2800" dirty="0" err="1">
                          <a:solidFill>
                            <a:schemeClr val="accent1">
                              <a:lumMod val="50000"/>
                            </a:schemeClr>
                          </a:solidFill>
                        </a:rPr>
                        <a:t>nên</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err="1">
                          <a:solidFill>
                            <a:schemeClr val="accent1">
                              <a:lumMod val="50000"/>
                            </a:schemeClr>
                          </a:solidFill>
                        </a:rPr>
                        <a:t>Khối</a:t>
                      </a:r>
                      <a:r>
                        <a:rPr lang="en-US" sz="2800" dirty="0">
                          <a:solidFill>
                            <a:schemeClr val="accent1">
                              <a:lumMod val="50000"/>
                            </a:schemeClr>
                          </a:solidFill>
                        </a:rPr>
                        <a:t> </a:t>
                      </a:r>
                      <a:r>
                        <a:rPr lang="en-US" sz="2800" dirty="0" err="1">
                          <a:solidFill>
                            <a:schemeClr val="accent1">
                              <a:lumMod val="50000"/>
                            </a:schemeClr>
                          </a:solidFill>
                        </a:rPr>
                        <a:t>lượng</a:t>
                      </a:r>
                      <a:r>
                        <a:rPr lang="en-US" sz="2800" dirty="0">
                          <a:solidFill>
                            <a:schemeClr val="accent1">
                              <a:lumMod val="50000"/>
                            </a:schemeClr>
                          </a:solidFill>
                        </a:rPr>
                        <a:t> 1 </a:t>
                      </a:r>
                      <a:r>
                        <a:rPr lang="en-US" sz="2800" dirty="0" err="1">
                          <a:solidFill>
                            <a:schemeClr val="accent1">
                              <a:lumMod val="50000"/>
                            </a:schemeClr>
                          </a:solidFill>
                        </a:rPr>
                        <a:t>hạt</a:t>
                      </a:r>
                      <a:r>
                        <a:rPr lang="en-US" sz="2800" dirty="0">
                          <a:solidFill>
                            <a:schemeClr val="accent1">
                              <a:lumMod val="50000"/>
                            </a:schemeClr>
                          </a:solidFill>
                        </a:rPr>
                        <a:t> </a:t>
                      </a:r>
                      <a:r>
                        <a:rPr lang="en-US" sz="2800" dirty="0" err="1">
                          <a:solidFill>
                            <a:schemeClr val="accent1">
                              <a:lumMod val="50000"/>
                            </a:schemeClr>
                          </a:solidFill>
                        </a:rPr>
                        <a:t>tính</a:t>
                      </a:r>
                      <a:r>
                        <a:rPr lang="en-US" sz="2800" dirty="0">
                          <a:solidFill>
                            <a:schemeClr val="accent1">
                              <a:lumMod val="50000"/>
                            </a:schemeClr>
                          </a:solidFill>
                        </a:rPr>
                        <a:t> </a:t>
                      </a:r>
                      <a:r>
                        <a:rPr lang="en-US" sz="2800" dirty="0" err="1">
                          <a:solidFill>
                            <a:schemeClr val="accent1">
                              <a:lumMod val="50000"/>
                            </a:schemeClr>
                          </a:solidFill>
                        </a:rPr>
                        <a:t>theo</a:t>
                      </a:r>
                      <a:r>
                        <a:rPr lang="en-US" sz="2800" dirty="0">
                          <a:solidFill>
                            <a:schemeClr val="accent1">
                              <a:lumMod val="50000"/>
                            </a:schemeClr>
                          </a:solidFill>
                        </a:rPr>
                        <a:t> </a:t>
                      </a:r>
                      <a:r>
                        <a:rPr lang="en-US" sz="2800" dirty="0" err="1">
                          <a:solidFill>
                            <a:schemeClr val="accent1">
                              <a:lumMod val="50000"/>
                            </a:schemeClr>
                          </a:solidFill>
                        </a:rPr>
                        <a:t>đơn</a:t>
                      </a:r>
                      <a:r>
                        <a:rPr lang="en-US" sz="2800" dirty="0">
                          <a:solidFill>
                            <a:schemeClr val="accent1">
                              <a:lumMod val="50000"/>
                            </a:schemeClr>
                          </a:solidFill>
                        </a:rPr>
                        <a:t> </a:t>
                      </a:r>
                      <a:r>
                        <a:rPr lang="en-US" sz="2800" dirty="0" err="1">
                          <a:solidFill>
                            <a:schemeClr val="accent1">
                              <a:lumMod val="50000"/>
                            </a:schemeClr>
                          </a:solidFill>
                        </a:rPr>
                        <a:t>vị</a:t>
                      </a:r>
                      <a:r>
                        <a:rPr lang="en-US" sz="2800" dirty="0">
                          <a:solidFill>
                            <a:schemeClr val="accent1">
                              <a:lumMod val="50000"/>
                            </a:schemeClr>
                          </a:solidFill>
                        </a:rPr>
                        <a:t> </a:t>
                      </a:r>
                      <a:r>
                        <a:rPr lang="en-US" sz="2800" dirty="0" err="1">
                          <a:solidFill>
                            <a:schemeClr val="accent1">
                              <a:lumMod val="50000"/>
                            </a:schemeClr>
                          </a:solidFill>
                        </a:rPr>
                        <a:t>đvC</a:t>
                      </a:r>
                      <a:r>
                        <a:rPr lang="en-US" sz="2800" dirty="0">
                          <a:solidFill>
                            <a:schemeClr val="accent1">
                              <a:lumMod val="50000"/>
                            </a:schemeClr>
                          </a:solidFill>
                        </a:rPr>
                        <a:t> (amu)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err="1">
                          <a:solidFill>
                            <a:schemeClr val="accent1">
                              <a:lumMod val="50000"/>
                            </a:schemeClr>
                          </a:solidFill>
                        </a:rPr>
                        <a:t>Điện</a:t>
                      </a:r>
                      <a:r>
                        <a:rPr lang="en-US" sz="2800" dirty="0">
                          <a:solidFill>
                            <a:schemeClr val="accent1">
                              <a:lumMod val="50000"/>
                            </a:schemeClr>
                          </a:solidFill>
                        </a:rPr>
                        <a:t> </a:t>
                      </a:r>
                      <a:r>
                        <a:rPr lang="en-US" sz="2800" dirty="0" err="1">
                          <a:solidFill>
                            <a:schemeClr val="accent1">
                              <a:lumMod val="50000"/>
                            </a:schemeClr>
                          </a:solidFill>
                        </a:rPr>
                        <a:t>tích</a:t>
                      </a:r>
                      <a:r>
                        <a:rPr lang="en-US" sz="2800" dirty="0">
                          <a:solidFill>
                            <a:schemeClr val="accent1">
                              <a:lumMod val="50000"/>
                            </a:schemeClr>
                          </a:solidFill>
                        </a:rPr>
                        <a:t> 1 </a:t>
                      </a:r>
                      <a:r>
                        <a:rPr lang="en-US" sz="2800" dirty="0" err="1">
                          <a:solidFill>
                            <a:schemeClr val="accent1">
                              <a:lumMod val="50000"/>
                            </a:schemeClr>
                          </a:solidFill>
                        </a:rPr>
                        <a:t>hạt</a:t>
                      </a:r>
                      <a:r>
                        <a:rPr lang="en-US" sz="2800" dirty="0">
                          <a:solidFill>
                            <a:schemeClr val="accent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6126066"/>
                  </a:ext>
                </a:extLst>
              </a:tr>
              <a:tr h="1051932">
                <a:tc rowSpan="2">
                  <a:txBody>
                    <a:bodyPr/>
                    <a:lstStyle/>
                    <a:p>
                      <a:pPr algn="ctr"/>
                      <a:r>
                        <a:rPr lang="en-US" sz="2800" dirty="0" err="1">
                          <a:solidFill>
                            <a:schemeClr val="accent1">
                              <a:lumMod val="50000"/>
                            </a:schemeClr>
                          </a:solidFill>
                        </a:rPr>
                        <a:t>Hạt</a:t>
                      </a:r>
                      <a:r>
                        <a:rPr lang="en-US" sz="2800" dirty="0">
                          <a:solidFill>
                            <a:schemeClr val="accent1">
                              <a:lumMod val="50000"/>
                            </a:schemeClr>
                          </a:solidFill>
                        </a:rPr>
                        <a:t> </a:t>
                      </a:r>
                      <a:r>
                        <a:rPr lang="en-US" sz="2800" dirty="0" err="1">
                          <a:solidFill>
                            <a:schemeClr val="accent1">
                              <a:lumMod val="50000"/>
                            </a:schemeClr>
                          </a:solidFill>
                        </a:rPr>
                        <a:t>nhân</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chemeClr val="accent1">
                              <a:lumMod val="50000"/>
                            </a:schemeClr>
                          </a:solidFill>
                        </a:rPr>
                        <a:t>Proton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8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7238618"/>
                  </a:ext>
                </a:extLst>
              </a:tr>
              <a:tr h="1051932">
                <a:tc vMerge="1">
                  <a:txBody>
                    <a:bodyPr/>
                    <a:lstStyle/>
                    <a:p>
                      <a:endParaRPr lang="en-US" dirty="0"/>
                    </a:p>
                  </a:txBody>
                  <a:tcPr/>
                </a:tc>
                <a:tc>
                  <a:txBody>
                    <a:bodyPr/>
                    <a:lstStyle/>
                    <a:p>
                      <a:pPr algn="ctr"/>
                      <a:r>
                        <a:rPr lang="en-US" sz="2800" dirty="0">
                          <a:solidFill>
                            <a:schemeClr val="accent1">
                              <a:lumMod val="50000"/>
                            </a:schemeClr>
                          </a:solidFill>
                        </a:rPr>
                        <a:t>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3731919"/>
                  </a:ext>
                </a:extLst>
              </a:tr>
              <a:tr h="1051932">
                <a:tc>
                  <a:txBody>
                    <a:bodyPr/>
                    <a:lstStyle/>
                    <a:p>
                      <a:pPr algn="ctr"/>
                      <a:r>
                        <a:rPr lang="en-US" sz="2800" dirty="0" err="1">
                          <a:solidFill>
                            <a:schemeClr val="accent1">
                              <a:lumMod val="50000"/>
                            </a:schemeClr>
                          </a:solidFill>
                        </a:rPr>
                        <a:t>Lớp</a:t>
                      </a:r>
                      <a:r>
                        <a:rPr lang="en-US" sz="2800" dirty="0">
                          <a:solidFill>
                            <a:schemeClr val="accent1">
                              <a:lumMod val="50000"/>
                            </a:schemeClr>
                          </a:solidFill>
                        </a:rPr>
                        <a:t> </a:t>
                      </a:r>
                      <a:r>
                        <a:rPr lang="en-US" sz="2800" dirty="0" err="1">
                          <a:solidFill>
                            <a:schemeClr val="accent1">
                              <a:lumMod val="50000"/>
                            </a:schemeClr>
                          </a:solidFill>
                        </a:rPr>
                        <a:t>vỏ</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chemeClr val="accent1">
                              <a:lumMod val="50000"/>
                            </a:schemeClr>
                          </a:solidFill>
                        </a:rPr>
                        <a:t>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5091023"/>
                  </a:ext>
                </a:extLst>
              </a:tr>
            </a:tbl>
          </a:graphicData>
        </a:graphic>
      </p:graphicFrame>
    </p:spTree>
    <p:extLst>
      <p:ext uri="{BB962C8B-B14F-4D97-AF65-F5344CB8AC3E}">
        <p14:creationId xmlns:p14="http://schemas.microsoft.com/office/powerpoint/2010/main" val="308056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13E433B-3ACE-3DE0-273D-965E89583B22}"/>
              </a:ext>
            </a:extLst>
          </p:cNvPr>
          <p:cNvGraphicFramePr>
            <a:graphicFrameLocks noGrp="1"/>
          </p:cNvGraphicFramePr>
          <p:nvPr>
            <p:extLst>
              <p:ext uri="{D42A27DB-BD31-4B8C-83A1-F6EECF244321}">
                <p14:modId xmlns:p14="http://schemas.microsoft.com/office/powerpoint/2010/main" val="3988889409"/>
              </p:ext>
            </p:extLst>
          </p:nvPr>
        </p:nvGraphicFramePr>
        <p:xfrm>
          <a:off x="639338" y="475791"/>
          <a:ext cx="8341111" cy="3530401"/>
        </p:xfrm>
        <a:graphic>
          <a:graphicData uri="http://schemas.openxmlformats.org/drawingml/2006/table">
            <a:tbl>
              <a:tblPr firstRow="1" bandRow="1">
                <a:tableStyleId>{5C22544A-7EE6-4342-B048-85BDC9FD1C3A}</a:tableStyleId>
              </a:tblPr>
              <a:tblGrid>
                <a:gridCol w="1590906">
                  <a:extLst>
                    <a:ext uri="{9D8B030D-6E8A-4147-A177-3AD203B41FA5}">
                      <a16:colId xmlns:a16="http://schemas.microsoft.com/office/drawing/2014/main" val="3340351642"/>
                    </a:ext>
                  </a:extLst>
                </a:gridCol>
                <a:gridCol w="1947746">
                  <a:extLst>
                    <a:ext uri="{9D8B030D-6E8A-4147-A177-3AD203B41FA5}">
                      <a16:colId xmlns:a16="http://schemas.microsoft.com/office/drawing/2014/main" val="644225333"/>
                    </a:ext>
                  </a:extLst>
                </a:gridCol>
                <a:gridCol w="2364059">
                  <a:extLst>
                    <a:ext uri="{9D8B030D-6E8A-4147-A177-3AD203B41FA5}">
                      <a16:colId xmlns:a16="http://schemas.microsoft.com/office/drawing/2014/main" val="2144349979"/>
                    </a:ext>
                  </a:extLst>
                </a:gridCol>
                <a:gridCol w="2438400">
                  <a:extLst>
                    <a:ext uri="{9D8B030D-6E8A-4147-A177-3AD203B41FA5}">
                      <a16:colId xmlns:a16="http://schemas.microsoft.com/office/drawing/2014/main" val="3927844178"/>
                    </a:ext>
                  </a:extLst>
                </a:gridCol>
              </a:tblGrid>
              <a:tr h="1271233">
                <a:tc>
                  <a:txBody>
                    <a:bodyPr/>
                    <a:lstStyle/>
                    <a:p>
                      <a:pPr algn="ctr"/>
                      <a:r>
                        <a:rPr lang="en-US" sz="2400" dirty="0" err="1">
                          <a:solidFill>
                            <a:schemeClr val="accent1">
                              <a:lumMod val="50000"/>
                            </a:schemeClr>
                          </a:solidFill>
                        </a:rPr>
                        <a:t>Thành</a:t>
                      </a:r>
                      <a:r>
                        <a:rPr lang="en-US" sz="2400" dirty="0">
                          <a:solidFill>
                            <a:schemeClr val="accent1">
                              <a:lumMod val="50000"/>
                            </a:schemeClr>
                          </a:solidFill>
                        </a:rPr>
                        <a:t> </a:t>
                      </a:r>
                      <a:r>
                        <a:rPr lang="en-US" sz="2400" dirty="0" err="1">
                          <a:solidFill>
                            <a:schemeClr val="accent1">
                              <a:lumMod val="50000"/>
                            </a:schemeClr>
                          </a:solidFill>
                        </a:rPr>
                        <a:t>phần</a:t>
                      </a:r>
                      <a:r>
                        <a:rPr lang="en-US" sz="2400" dirty="0">
                          <a:solidFill>
                            <a:schemeClr val="accent1">
                              <a:lumMod val="50000"/>
                            </a:schemeClr>
                          </a:solidFill>
                        </a:rPr>
                        <a:t> </a:t>
                      </a:r>
                      <a:r>
                        <a:rPr lang="en-US" sz="2400" dirty="0" err="1">
                          <a:solidFill>
                            <a:schemeClr val="accent1">
                              <a:lumMod val="50000"/>
                            </a:schemeClr>
                          </a:solidFill>
                        </a:rPr>
                        <a:t>nguyên</a:t>
                      </a:r>
                      <a:r>
                        <a:rPr lang="en-US" sz="2400" dirty="0">
                          <a:solidFill>
                            <a:schemeClr val="accent1">
                              <a:lumMod val="50000"/>
                            </a:schemeClr>
                          </a:solidFill>
                        </a:rPr>
                        <a:t> </a:t>
                      </a:r>
                      <a:r>
                        <a:rPr lang="en-US" sz="2400" dirty="0" err="1">
                          <a:solidFill>
                            <a:schemeClr val="accent1">
                              <a:lumMod val="50000"/>
                            </a:schemeClr>
                          </a:solidFill>
                        </a:rPr>
                        <a:t>tử</a:t>
                      </a:r>
                      <a:endParaRPr lang="en-US"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solidFill>
                            <a:schemeClr val="accent1">
                              <a:lumMod val="50000"/>
                            </a:schemeClr>
                          </a:solidFill>
                        </a:rPr>
                        <a:t>Loại</a:t>
                      </a:r>
                      <a:r>
                        <a:rPr lang="en-US" sz="2400" dirty="0">
                          <a:solidFill>
                            <a:schemeClr val="accent1">
                              <a:lumMod val="50000"/>
                            </a:schemeClr>
                          </a:solidFill>
                        </a:rPr>
                        <a:t> </a:t>
                      </a:r>
                      <a:r>
                        <a:rPr lang="en-US" sz="2400" dirty="0" err="1">
                          <a:solidFill>
                            <a:schemeClr val="accent1">
                              <a:lumMod val="50000"/>
                            </a:schemeClr>
                          </a:solidFill>
                        </a:rPr>
                        <a:t>hạt</a:t>
                      </a:r>
                      <a:r>
                        <a:rPr lang="en-US" sz="2400" dirty="0">
                          <a:solidFill>
                            <a:schemeClr val="accent1">
                              <a:lumMod val="50000"/>
                            </a:schemeClr>
                          </a:solidFill>
                        </a:rPr>
                        <a:t> </a:t>
                      </a:r>
                      <a:r>
                        <a:rPr lang="en-US" sz="2400" dirty="0" err="1">
                          <a:solidFill>
                            <a:schemeClr val="accent1">
                              <a:lumMod val="50000"/>
                            </a:schemeClr>
                          </a:solidFill>
                        </a:rPr>
                        <a:t>cấu</a:t>
                      </a:r>
                      <a:r>
                        <a:rPr lang="en-US" sz="2400" dirty="0">
                          <a:solidFill>
                            <a:schemeClr val="accent1">
                              <a:lumMod val="50000"/>
                            </a:schemeClr>
                          </a:solidFill>
                        </a:rPr>
                        <a:t> </a:t>
                      </a:r>
                      <a:r>
                        <a:rPr lang="en-US" sz="2400" dirty="0" err="1">
                          <a:solidFill>
                            <a:schemeClr val="accent1">
                              <a:lumMod val="50000"/>
                            </a:schemeClr>
                          </a:solidFill>
                        </a:rPr>
                        <a:t>tạo</a:t>
                      </a:r>
                      <a:r>
                        <a:rPr lang="en-US" sz="2400" dirty="0">
                          <a:solidFill>
                            <a:schemeClr val="accent1">
                              <a:lumMod val="50000"/>
                            </a:schemeClr>
                          </a:solidFill>
                        </a:rPr>
                        <a:t> </a:t>
                      </a:r>
                      <a:r>
                        <a:rPr lang="en-US" sz="2400" dirty="0" err="1">
                          <a:solidFill>
                            <a:schemeClr val="accent1">
                              <a:lumMod val="50000"/>
                            </a:schemeClr>
                          </a:solidFill>
                        </a:rPr>
                        <a:t>nên</a:t>
                      </a:r>
                      <a:endParaRPr lang="en-US"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solidFill>
                            <a:schemeClr val="accent1">
                              <a:lumMod val="50000"/>
                            </a:schemeClr>
                          </a:solidFill>
                        </a:rPr>
                        <a:t>Khối</a:t>
                      </a:r>
                      <a:r>
                        <a:rPr lang="en-US" sz="2400" dirty="0">
                          <a:solidFill>
                            <a:schemeClr val="accent1">
                              <a:lumMod val="50000"/>
                            </a:schemeClr>
                          </a:solidFill>
                        </a:rPr>
                        <a:t> </a:t>
                      </a:r>
                      <a:r>
                        <a:rPr lang="en-US" sz="2400" dirty="0" err="1">
                          <a:solidFill>
                            <a:schemeClr val="accent1">
                              <a:lumMod val="50000"/>
                            </a:schemeClr>
                          </a:solidFill>
                        </a:rPr>
                        <a:t>lượng</a:t>
                      </a:r>
                      <a:r>
                        <a:rPr lang="en-US" sz="2400" dirty="0">
                          <a:solidFill>
                            <a:schemeClr val="accent1">
                              <a:lumMod val="50000"/>
                            </a:schemeClr>
                          </a:solidFill>
                        </a:rPr>
                        <a:t> 1 </a:t>
                      </a:r>
                      <a:r>
                        <a:rPr lang="en-US" sz="2400" dirty="0" err="1">
                          <a:solidFill>
                            <a:schemeClr val="accent1">
                              <a:lumMod val="50000"/>
                            </a:schemeClr>
                          </a:solidFill>
                        </a:rPr>
                        <a:t>hạt</a:t>
                      </a:r>
                      <a:r>
                        <a:rPr lang="en-US" sz="2400" dirty="0">
                          <a:solidFill>
                            <a:schemeClr val="accent1">
                              <a:lumMod val="50000"/>
                            </a:schemeClr>
                          </a:solidFill>
                        </a:rPr>
                        <a:t> (</a:t>
                      </a:r>
                      <a:r>
                        <a:rPr lang="en-US" sz="2400" dirty="0" err="1">
                          <a:solidFill>
                            <a:schemeClr val="accent1">
                              <a:lumMod val="50000"/>
                            </a:schemeClr>
                          </a:solidFill>
                        </a:rPr>
                        <a:t>tính</a:t>
                      </a:r>
                      <a:r>
                        <a:rPr lang="en-US" sz="2400" dirty="0">
                          <a:solidFill>
                            <a:schemeClr val="accent1">
                              <a:lumMod val="50000"/>
                            </a:schemeClr>
                          </a:solidFill>
                        </a:rPr>
                        <a:t> </a:t>
                      </a:r>
                      <a:r>
                        <a:rPr lang="en-US" sz="2400" dirty="0" err="1">
                          <a:solidFill>
                            <a:schemeClr val="accent1">
                              <a:lumMod val="50000"/>
                            </a:schemeClr>
                          </a:solidFill>
                        </a:rPr>
                        <a:t>theo</a:t>
                      </a:r>
                      <a:r>
                        <a:rPr lang="en-US" sz="2400" dirty="0">
                          <a:solidFill>
                            <a:schemeClr val="accent1">
                              <a:lumMod val="50000"/>
                            </a:schemeClr>
                          </a:solidFill>
                        </a:rPr>
                        <a:t> </a:t>
                      </a:r>
                      <a:r>
                        <a:rPr lang="en-US" sz="2400" dirty="0" err="1">
                          <a:solidFill>
                            <a:schemeClr val="accent1">
                              <a:lumMod val="50000"/>
                            </a:schemeClr>
                          </a:solidFill>
                        </a:rPr>
                        <a:t>đvC</a:t>
                      </a:r>
                      <a:r>
                        <a:rPr lang="en-US" sz="2400" dirty="0">
                          <a:solidFill>
                            <a:schemeClr val="accent1">
                              <a:lumMod val="50000"/>
                            </a:schemeClr>
                          </a:solidFill>
                        </a:rPr>
                        <a:t>/amu)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solidFill>
                            <a:schemeClr val="accent1">
                              <a:lumMod val="50000"/>
                            </a:schemeClr>
                          </a:solidFill>
                        </a:rPr>
                        <a:t>Điện</a:t>
                      </a:r>
                      <a:r>
                        <a:rPr lang="en-US" sz="2400" dirty="0">
                          <a:solidFill>
                            <a:schemeClr val="accent1">
                              <a:lumMod val="50000"/>
                            </a:schemeClr>
                          </a:solidFill>
                        </a:rPr>
                        <a:t> </a:t>
                      </a:r>
                      <a:r>
                        <a:rPr lang="en-US" sz="2400" dirty="0" err="1">
                          <a:solidFill>
                            <a:schemeClr val="accent1">
                              <a:lumMod val="50000"/>
                            </a:schemeClr>
                          </a:solidFill>
                        </a:rPr>
                        <a:t>tích</a:t>
                      </a:r>
                      <a:r>
                        <a:rPr lang="en-US" sz="2400" dirty="0">
                          <a:solidFill>
                            <a:schemeClr val="accent1">
                              <a:lumMod val="50000"/>
                            </a:schemeClr>
                          </a:solidFill>
                        </a:rPr>
                        <a:t> 1 </a:t>
                      </a:r>
                      <a:r>
                        <a:rPr lang="en-US" sz="2400" dirty="0" err="1">
                          <a:solidFill>
                            <a:schemeClr val="accent1">
                              <a:lumMod val="50000"/>
                            </a:schemeClr>
                          </a:solidFill>
                        </a:rPr>
                        <a:t>hạt</a:t>
                      </a:r>
                      <a:r>
                        <a:rPr lang="en-US" sz="2400" dirty="0">
                          <a:solidFill>
                            <a:schemeClr val="accent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6126066"/>
                  </a:ext>
                </a:extLst>
              </a:tr>
              <a:tr h="753056">
                <a:tc rowSpan="2">
                  <a:txBody>
                    <a:bodyPr/>
                    <a:lstStyle/>
                    <a:p>
                      <a:pPr algn="ctr"/>
                      <a:endParaRPr lang="en-US" sz="2800" dirty="0">
                        <a:solidFill>
                          <a:schemeClr val="accent1">
                            <a:lumMod val="50000"/>
                          </a:schemeClr>
                        </a:solidFill>
                      </a:endParaRPr>
                    </a:p>
                    <a:p>
                      <a:pPr algn="ctr"/>
                      <a:r>
                        <a:rPr lang="en-US" sz="2800" dirty="0" err="1">
                          <a:solidFill>
                            <a:schemeClr val="accent1">
                              <a:lumMod val="50000"/>
                            </a:schemeClr>
                          </a:solidFill>
                        </a:rPr>
                        <a:t>Hạt</a:t>
                      </a:r>
                      <a:r>
                        <a:rPr lang="en-US" sz="2800" dirty="0">
                          <a:solidFill>
                            <a:schemeClr val="accent1">
                              <a:lumMod val="50000"/>
                            </a:schemeClr>
                          </a:solidFill>
                        </a:rPr>
                        <a:t> </a:t>
                      </a:r>
                      <a:r>
                        <a:rPr lang="en-US" sz="2800" dirty="0" err="1">
                          <a:solidFill>
                            <a:schemeClr val="accent1">
                              <a:lumMod val="50000"/>
                            </a:schemeClr>
                          </a:solidFill>
                        </a:rPr>
                        <a:t>nhân</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Proton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7238618"/>
                  </a:ext>
                </a:extLst>
              </a:tr>
              <a:tr h="753056">
                <a:tc vMerge="1">
                  <a:txBody>
                    <a:bodyPr/>
                    <a:lstStyle/>
                    <a:p>
                      <a:endParaRPr lang="en-US" dirty="0"/>
                    </a:p>
                  </a:txBody>
                  <a:tcPr/>
                </a:tc>
                <a:tc>
                  <a:txBody>
                    <a:bodyPr/>
                    <a:lstStyle/>
                    <a:p>
                      <a:pPr algn="ctr"/>
                      <a:r>
                        <a:rPr lang="en-US" sz="2800" dirty="0">
                          <a:solidFill>
                            <a:srgbClr val="C00000"/>
                          </a:solidFill>
                        </a:rPr>
                        <a:t>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3731919"/>
                  </a:ext>
                </a:extLst>
              </a:tr>
              <a:tr h="753056">
                <a:tc>
                  <a:txBody>
                    <a:bodyPr/>
                    <a:lstStyle/>
                    <a:p>
                      <a:pPr algn="ctr"/>
                      <a:r>
                        <a:rPr lang="en-US" sz="2800" dirty="0" err="1">
                          <a:solidFill>
                            <a:schemeClr val="accent1">
                              <a:lumMod val="50000"/>
                            </a:schemeClr>
                          </a:solidFill>
                        </a:rPr>
                        <a:t>Lớp</a:t>
                      </a:r>
                      <a:r>
                        <a:rPr lang="en-US" sz="2800" dirty="0">
                          <a:solidFill>
                            <a:schemeClr val="accent1">
                              <a:lumMod val="50000"/>
                            </a:schemeClr>
                          </a:solidFill>
                        </a:rPr>
                        <a:t> </a:t>
                      </a:r>
                      <a:r>
                        <a:rPr lang="en-US" sz="2800" dirty="0" err="1">
                          <a:solidFill>
                            <a:schemeClr val="accent1">
                              <a:lumMod val="50000"/>
                            </a:schemeClr>
                          </a:solidFill>
                        </a:rPr>
                        <a:t>vỏ</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5091023"/>
                  </a:ext>
                </a:extLst>
              </a:tr>
            </a:tbl>
          </a:graphicData>
        </a:graphic>
      </p:graphicFrame>
      <p:pic>
        <p:nvPicPr>
          <p:cNvPr id="1026" name="Picture 2" descr="Tổng hợp lý thuyết chuyên đề Thuyết electron và bài tập rèn luyện">
            <a:extLst>
              <a:ext uri="{FF2B5EF4-FFF2-40B4-BE49-F238E27FC236}">
                <a16:creationId xmlns:a16="http://schemas.microsoft.com/office/drawing/2014/main" id="{0385E5A6-5722-3ED5-494E-52FB26CA5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7523" y="522256"/>
            <a:ext cx="3021971" cy="25183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1914A91-99A9-39E8-3675-A8B38A1C9A7A}"/>
              </a:ext>
            </a:extLst>
          </p:cNvPr>
          <p:cNvSpPr/>
          <p:nvPr/>
        </p:nvSpPr>
        <p:spPr>
          <a:xfrm>
            <a:off x="646772" y="5144435"/>
            <a:ext cx="8088351" cy="7313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2">
                    <a:lumMod val="75000"/>
                  </a:schemeClr>
                </a:solidFill>
              </a:rPr>
              <a:t>Câu</a:t>
            </a:r>
            <a:r>
              <a:rPr lang="en-US" sz="2400" dirty="0">
                <a:solidFill>
                  <a:schemeClr val="tx2">
                    <a:lumMod val="75000"/>
                  </a:schemeClr>
                </a:solidFill>
              </a:rPr>
              <a:t> </a:t>
            </a:r>
            <a:r>
              <a:rPr lang="en-US" sz="2400" dirty="0" err="1">
                <a:solidFill>
                  <a:schemeClr val="tx2">
                    <a:lumMod val="75000"/>
                  </a:schemeClr>
                </a:solidFill>
              </a:rPr>
              <a:t>hỏi</a:t>
            </a:r>
            <a:r>
              <a:rPr lang="en-US" sz="2400" dirty="0">
                <a:solidFill>
                  <a:schemeClr val="tx2">
                    <a:lumMod val="75000"/>
                  </a:schemeClr>
                </a:solidFill>
              </a:rPr>
              <a:t> 2:  </a:t>
            </a:r>
            <a:r>
              <a:rPr lang="en-US" sz="2400" dirty="0" err="1">
                <a:solidFill>
                  <a:schemeClr val="tx2">
                    <a:lumMod val="75000"/>
                  </a:schemeClr>
                </a:solidFill>
              </a:rPr>
              <a:t>Hãy</a:t>
            </a:r>
            <a:r>
              <a:rPr lang="en-US" sz="2400" dirty="0">
                <a:solidFill>
                  <a:schemeClr val="tx2">
                    <a:lumMod val="75000"/>
                  </a:schemeClr>
                </a:solidFill>
              </a:rPr>
              <a:t> </a:t>
            </a:r>
            <a:r>
              <a:rPr lang="en-US" sz="2400" dirty="0" err="1">
                <a:solidFill>
                  <a:schemeClr val="tx2">
                    <a:lumMod val="75000"/>
                  </a:schemeClr>
                </a:solidFill>
              </a:rPr>
              <a:t>giải</a:t>
            </a:r>
            <a:r>
              <a:rPr lang="en-US" sz="2400" dirty="0">
                <a:solidFill>
                  <a:schemeClr val="tx2">
                    <a:lumMod val="75000"/>
                  </a:schemeClr>
                </a:solidFill>
              </a:rPr>
              <a:t> </a:t>
            </a:r>
            <a:r>
              <a:rPr lang="en-US" sz="2400" dirty="0" err="1">
                <a:solidFill>
                  <a:schemeClr val="tx2">
                    <a:lumMod val="75000"/>
                  </a:schemeClr>
                </a:solidFill>
              </a:rPr>
              <a:t>thích</a:t>
            </a:r>
            <a:r>
              <a:rPr lang="en-US" sz="2400" dirty="0">
                <a:solidFill>
                  <a:schemeClr val="tx2">
                    <a:lumMod val="75000"/>
                  </a:schemeClr>
                </a:solidFill>
              </a:rPr>
              <a:t> </a:t>
            </a:r>
            <a:r>
              <a:rPr lang="en-US" sz="2400" dirty="0" err="1">
                <a:solidFill>
                  <a:schemeClr val="tx2">
                    <a:lumMod val="75000"/>
                  </a:schemeClr>
                </a:solidFill>
              </a:rPr>
              <a:t>tại</a:t>
            </a:r>
            <a:r>
              <a:rPr lang="en-US" sz="2400" dirty="0">
                <a:solidFill>
                  <a:schemeClr val="tx2">
                    <a:lumMod val="75000"/>
                  </a:schemeClr>
                </a:solidFill>
              </a:rPr>
              <a:t> </a:t>
            </a:r>
            <a:r>
              <a:rPr lang="en-US" sz="2400" dirty="0" err="1">
                <a:solidFill>
                  <a:schemeClr val="tx2">
                    <a:lumMod val="75000"/>
                  </a:schemeClr>
                </a:solidFill>
              </a:rPr>
              <a:t>sao</a:t>
            </a:r>
            <a:r>
              <a:rPr lang="en-US" sz="2400" dirty="0">
                <a:solidFill>
                  <a:schemeClr val="tx2">
                    <a:lumMod val="75000"/>
                  </a:schemeClr>
                </a:solidFill>
              </a:rPr>
              <a:t> </a:t>
            </a:r>
            <a:r>
              <a:rPr lang="en-US" sz="2400" dirty="0" err="1">
                <a:solidFill>
                  <a:schemeClr val="tx2">
                    <a:lumMod val="75000"/>
                  </a:schemeClr>
                </a:solidFill>
              </a:rPr>
              <a:t>nguyên</a:t>
            </a:r>
            <a:r>
              <a:rPr lang="en-US" sz="2400" dirty="0">
                <a:solidFill>
                  <a:schemeClr val="tx2">
                    <a:lumMod val="75000"/>
                  </a:schemeClr>
                </a:solidFill>
              </a:rPr>
              <a:t> </a:t>
            </a:r>
            <a:r>
              <a:rPr lang="en-US" sz="2400" dirty="0" err="1">
                <a:solidFill>
                  <a:schemeClr val="tx2">
                    <a:lumMod val="75000"/>
                  </a:schemeClr>
                </a:solidFill>
              </a:rPr>
              <a:t>tử</a:t>
            </a:r>
            <a:r>
              <a:rPr lang="en-US" sz="2400" dirty="0">
                <a:solidFill>
                  <a:schemeClr val="tx2">
                    <a:lumMod val="75000"/>
                  </a:schemeClr>
                </a:solidFill>
              </a:rPr>
              <a:t> </a:t>
            </a:r>
            <a:r>
              <a:rPr lang="en-US" sz="2400" dirty="0" err="1">
                <a:solidFill>
                  <a:schemeClr val="tx2">
                    <a:lumMod val="75000"/>
                  </a:schemeClr>
                </a:solidFill>
              </a:rPr>
              <a:t>trung</a:t>
            </a:r>
            <a:r>
              <a:rPr lang="en-US" sz="2400" dirty="0">
                <a:solidFill>
                  <a:schemeClr val="tx2">
                    <a:lumMod val="75000"/>
                  </a:schemeClr>
                </a:solidFill>
              </a:rPr>
              <a:t> </a:t>
            </a:r>
            <a:r>
              <a:rPr lang="en-US" sz="2400" dirty="0" err="1">
                <a:solidFill>
                  <a:schemeClr val="tx2">
                    <a:lumMod val="75000"/>
                  </a:schemeClr>
                </a:solidFill>
              </a:rPr>
              <a:t>hòa</a:t>
            </a:r>
            <a:r>
              <a:rPr lang="en-US" sz="2400" dirty="0">
                <a:solidFill>
                  <a:schemeClr val="tx2">
                    <a:lumMod val="75000"/>
                  </a:schemeClr>
                </a:solidFill>
              </a:rPr>
              <a:t> </a:t>
            </a:r>
            <a:r>
              <a:rPr lang="en-US" sz="2400" dirty="0" err="1">
                <a:solidFill>
                  <a:schemeClr val="tx2">
                    <a:lumMod val="75000"/>
                  </a:schemeClr>
                </a:solidFill>
              </a:rPr>
              <a:t>về</a:t>
            </a:r>
            <a:r>
              <a:rPr lang="en-US" sz="2400" dirty="0">
                <a:solidFill>
                  <a:schemeClr val="tx2">
                    <a:lumMod val="75000"/>
                  </a:schemeClr>
                </a:solidFill>
              </a:rPr>
              <a:t> </a:t>
            </a:r>
            <a:r>
              <a:rPr lang="en-US" sz="2400" dirty="0" err="1">
                <a:solidFill>
                  <a:schemeClr val="tx2">
                    <a:lumMod val="75000"/>
                  </a:schemeClr>
                </a:solidFill>
              </a:rPr>
              <a:t>điện</a:t>
            </a:r>
            <a:r>
              <a:rPr lang="en-US" sz="2400" dirty="0">
                <a:solidFill>
                  <a:schemeClr val="tx2">
                    <a:lumMod val="75000"/>
                  </a:schemeClr>
                </a:solidFill>
              </a:rPr>
              <a:t>?</a:t>
            </a:r>
          </a:p>
          <a:p>
            <a:endParaRPr lang="en-US" sz="1800" dirty="0">
              <a:solidFill>
                <a:schemeClr val="tx2">
                  <a:lumMod val="75000"/>
                </a:schemeClr>
              </a:solidFill>
            </a:endParaRPr>
          </a:p>
        </p:txBody>
      </p:sp>
      <p:sp>
        <p:nvSpPr>
          <p:cNvPr id="3" name="Rectangle: Rounded Corners 2">
            <a:extLst>
              <a:ext uri="{FF2B5EF4-FFF2-40B4-BE49-F238E27FC236}">
                <a16:creationId xmlns:a16="http://schemas.microsoft.com/office/drawing/2014/main" id="{C7A8BC6E-B201-3B64-EF93-374EE2B19E10}"/>
              </a:ext>
            </a:extLst>
          </p:cNvPr>
          <p:cNvSpPr/>
          <p:nvPr/>
        </p:nvSpPr>
        <p:spPr>
          <a:xfrm>
            <a:off x="579864" y="4215165"/>
            <a:ext cx="8244468" cy="72022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2">
                    <a:lumMod val="75000"/>
                  </a:schemeClr>
                </a:solidFill>
              </a:rPr>
              <a:t>Câu</a:t>
            </a:r>
            <a:r>
              <a:rPr lang="en-US" sz="2400" dirty="0">
                <a:solidFill>
                  <a:schemeClr val="tx2">
                    <a:lumMod val="75000"/>
                  </a:schemeClr>
                </a:solidFill>
              </a:rPr>
              <a:t> </a:t>
            </a:r>
            <a:r>
              <a:rPr lang="en-US" sz="2400" dirty="0" err="1">
                <a:solidFill>
                  <a:schemeClr val="tx2">
                    <a:lumMod val="75000"/>
                  </a:schemeClr>
                </a:solidFill>
              </a:rPr>
              <a:t>hỏi</a:t>
            </a:r>
            <a:r>
              <a:rPr lang="en-US" sz="2400" dirty="0">
                <a:solidFill>
                  <a:schemeClr val="tx2">
                    <a:lumMod val="75000"/>
                  </a:schemeClr>
                </a:solidFill>
              </a:rPr>
              <a:t> 1:  </a:t>
            </a:r>
            <a:r>
              <a:rPr lang="en-US" sz="2400" dirty="0" err="1">
                <a:solidFill>
                  <a:schemeClr val="tx2">
                    <a:lumMod val="75000"/>
                  </a:schemeClr>
                </a:solidFill>
              </a:rPr>
              <a:t>Trong</a:t>
            </a:r>
            <a:r>
              <a:rPr lang="en-US" sz="2400" dirty="0">
                <a:solidFill>
                  <a:schemeClr val="tx2">
                    <a:lumMod val="75000"/>
                  </a:schemeClr>
                </a:solidFill>
              </a:rPr>
              <a:t> </a:t>
            </a:r>
            <a:r>
              <a:rPr lang="en-US" sz="2400" dirty="0" err="1">
                <a:solidFill>
                  <a:schemeClr val="tx2">
                    <a:lumMod val="75000"/>
                  </a:schemeClr>
                </a:solidFill>
              </a:rPr>
              <a:t>nguyên</a:t>
            </a:r>
            <a:r>
              <a:rPr lang="en-US" sz="2400" dirty="0">
                <a:solidFill>
                  <a:schemeClr val="tx2">
                    <a:lumMod val="75000"/>
                  </a:schemeClr>
                </a:solidFill>
              </a:rPr>
              <a:t> </a:t>
            </a:r>
            <a:r>
              <a:rPr lang="en-US" sz="2400" dirty="0" err="1">
                <a:solidFill>
                  <a:schemeClr val="tx2">
                    <a:lumMod val="75000"/>
                  </a:schemeClr>
                </a:solidFill>
              </a:rPr>
              <a:t>tử</a:t>
            </a:r>
            <a:r>
              <a:rPr lang="en-US" sz="2400" dirty="0">
                <a:solidFill>
                  <a:schemeClr val="tx2">
                    <a:lumMod val="75000"/>
                  </a:schemeClr>
                </a:solidFill>
              </a:rPr>
              <a:t>, </a:t>
            </a:r>
            <a:r>
              <a:rPr lang="en-US" sz="2400" dirty="0" err="1">
                <a:solidFill>
                  <a:schemeClr val="tx2">
                    <a:lumMod val="75000"/>
                  </a:schemeClr>
                </a:solidFill>
              </a:rPr>
              <a:t>loại</a:t>
            </a:r>
            <a:r>
              <a:rPr lang="en-US" sz="2400" dirty="0">
                <a:solidFill>
                  <a:schemeClr val="tx2">
                    <a:lumMod val="75000"/>
                  </a:schemeClr>
                </a:solidFill>
              </a:rPr>
              <a:t> </a:t>
            </a:r>
            <a:r>
              <a:rPr lang="en-US" sz="2400" dirty="0" err="1">
                <a:solidFill>
                  <a:schemeClr val="tx2">
                    <a:lumMod val="75000"/>
                  </a:schemeClr>
                </a:solidFill>
              </a:rPr>
              <a:t>hạt</a:t>
            </a:r>
            <a:r>
              <a:rPr lang="en-US" sz="2400" dirty="0">
                <a:solidFill>
                  <a:schemeClr val="tx2">
                    <a:lumMod val="75000"/>
                  </a:schemeClr>
                </a:solidFill>
              </a:rPr>
              <a:t> </a:t>
            </a:r>
            <a:r>
              <a:rPr lang="en-US" sz="2400" dirty="0" err="1">
                <a:solidFill>
                  <a:schemeClr val="tx2">
                    <a:lumMod val="75000"/>
                  </a:schemeClr>
                </a:solidFill>
              </a:rPr>
              <a:t>nào</a:t>
            </a:r>
            <a:r>
              <a:rPr lang="en-US" sz="2400" dirty="0">
                <a:solidFill>
                  <a:schemeClr val="tx2">
                    <a:lumMod val="75000"/>
                  </a:schemeClr>
                </a:solidFill>
              </a:rPr>
              <a:t> </a:t>
            </a:r>
            <a:r>
              <a:rPr lang="en-US" sz="2400" dirty="0" err="1">
                <a:solidFill>
                  <a:schemeClr val="tx2">
                    <a:lumMod val="75000"/>
                  </a:schemeClr>
                </a:solidFill>
              </a:rPr>
              <a:t>có</a:t>
            </a:r>
            <a:r>
              <a:rPr lang="en-US" sz="2400" dirty="0">
                <a:solidFill>
                  <a:schemeClr val="tx2">
                    <a:lumMod val="75000"/>
                  </a:schemeClr>
                </a:solidFill>
              </a:rPr>
              <a:t> </a:t>
            </a:r>
            <a:r>
              <a:rPr lang="en-US" sz="2400" dirty="0" err="1">
                <a:solidFill>
                  <a:schemeClr val="tx2">
                    <a:lumMod val="75000"/>
                  </a:schemeClr>
                </a:solidFill>
              </a:rPr>
              <a:t>điện</a:t>
            </a:r>
            <a:r>
              <a:rPr lang="en-US" sz="2400" dirty="0">
                <a:solidFill>
                  <a:schemeClr val="tx2">
                    <a:lumMod val="75000"/>
                  </a:schemeClr>
                </a:solidFill>
              </a:rPr>
              <a:t> </a:t>
            </a:r>
            <a:r>
              <a:rPr lang="en-US" sz="2400" dirty="0" err="1">
                <a:solidFill>
                  <a:schemeClr val="tx2">
                    <a:lumMod val="75000"/>
                  </a:schemeClr>
                </a:solidFill>
              </a:rPr>
              <a:t>tích</a:t>
            </a:r>
            <a:r>
              <a:rPr lang="en-US" sz="2400" dirty="0">
                <a:solidFill>
                  <a:schemeClr val="tx2">
                    <a:lumMod val="75000"/>
                  </a:schemeClr>
                </a:solidFill>
              </a:rPr>
              <a:t>?</a:t>
            </a:r>
          </a:p>
          <a:p>
            <a:endParaRPr lang="en-US" sz="1800" dirty="0">
              <a:solidFill>
                <a:schemeClr val="tx2">
                  <a:lumMod val="75000"/>
                </a:schemeClr>
              </a:solidFill>
            </a:endParaRPr>
          </a:p>
        </p:txBody>
      </p:sp>
    </p:spTree>
    <p:extLst>
      <p:ext uri="{BB962C8B-B14F-4D97-AF65-F5344CB8AC3E}">
        <p14:creationId xmlns:p14="http://schemas.microsoft.com/office/powerpoint/2010/main" val="36042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13E433B-3ACE-3DE0-273D-965E89583B22}"/>
              </a:ext>
            </a:extLst>
          </p:cNvPr>
          <p:cNvGraphicFramePr>
            <a:graphicFrameLocks noGrp="1"/>
          </p:cNvGraphicFramePr>
          <p:nvPr>
            <p:extLst>
              <p:ext uri="{D42A27DB-BD31-4B8C-83A1-F6EECF244321}">
                <p14:modId xmlns:p14="http://schemas.microsoft.com/office/powerpoint/2010/main" val="1343362136"/>
              </p:ext>
            </p:extLst>
          </p:nvPr>
        </p:nvGraphicFramePr>
        <p:xfrm>
          <a:off x="639338" y="475791"/>
          <a:ext cx="8341111" cy="3530401"/>
        </p:xfrm>
        <a:graphic>
          <a:graphicData uri="http://schemas.openxmlformats.org/drawingml/2006/table">
            <a:tbl>
              <a:tblPr firstRow="1" bandRow="1">
                <a:tableStyleId>{5C22544A-7EE6-4342-B048-85BDC9FD1C3A}</a:tableStyleId>
              </a:tblPr>
              <a:tblGrid>
                <a:gridCol w="1590906">
                  <a:extLst>
                    <a:ext uri="{9D8B030D-6E8A-4147-A177-3AD203B41FA5}">
                      <a16:colId xmlns:a16="http://schemas.microsoft.com/office/drawing/2014/main" val="3340351642"/>
                    </a:ext>
                  </a:extLst>
                </a:gridCol>
                <a:gridCol w="1947746">
                  <a:extLst>
                    <a:ext uri="{9D8B030D-6E8A-4147-A177-3AD203B41FA5}">
                      <a16:colId xmlns:a16="http://schemas.microsoft.com/office/drawing/2014/main" val="644225333"/>
                    </a:ext>
                  </a:extLst>
                </a:gridCol>
                <a:gridCol w="2364059">
                  <a:extLst>
                    <a:ext uri="{9D8B030D-6E8A-4147-A177-3AD203B41FA5}">
                      <a16:colId xmlns:a16="http://schemas.microsoft.com/office/drawing/2014/main" val="2144349979"/>
                    </a:ext>
                  </a:extLst>
                </a:gridCol>
                <a:gridCol w="2438400">
                  <a:extLst>
                    <a:ext uri="{9D8B030D-6E8A-4147-A177-3AD203B41FA5}">
                      <a16:colId xmlns:a16="http://schemas.microsoft.com/office/drawing/2014/main" val="3927844178"/>
                    </a:ext>
                  </a:extLst>
                </a:gridCol>
              </a:tblGrid>
              <a:tr h="1271233">
                <a:tc>
                  <a:txBody>
                    <a:bodyPr/>
                    <a:lstStyle/>
                    <a:p>
                      <a:pPr algn="ctr"/>
                      <a:r>
                        <a:rPr lang="en-US" sz="2400" dirty="0" err="1">
                          <a:solidFill>
                            <a:schemeClr val="accent1">
                              <a:lumMod val="50000"/>
                            </a:schemeClr>
                          </a:solidFill>
                        </a:rPr>
                        <a:t>Thành</a:t>
                      </a:r>
                      <a:r>
                        <a:rPr lang="en-US" sz="2400" dirty="0">
                          <a:solidFill>
                            <a:schemeClr val="accent1">
                              <a:lumMod val="50000"/>
                            </a:schemeClr>
                          </a:solidFill>
                        </a:rPr>
                        <a:t> </a:t>
                      </a:r>
                      <a:r>
                        <a:rPr lang="en-US" sz="2400" dirty="0" err="1">
                          <a:solidFill>
                            <a:schemeClr val="accent1">
                              <a:lumMod val="50000"/>
                            </a:schemeClr>
                          </a:solidFill>
                        </a:rPr>
                        <a:t>phần</a:t>
                      </a:r>
                      <a:r>
                        <a:rPr lang="en-US" sz="2400" dirty="0">
                          <a:solidFill>
                            <a:schemeClr val="accent1">
                              <a:lumMod val="50000"/>
                            </a:schemeClr>
                          </a:solidFill>
                        </a:rPr>
                        <a:t> </a:t>
                      </a:r>
                      <a:r>
                        <a:rPr lang="en-US" sz="2400" dirty="0" err="1">
                          <a:solidFill>
                            <a:schemeClr val="accent1">
                              <a:lumMod val="50000"/>
                            </a:schemeClr>
                          </a:solidFill>
                        </a:rPr>
                        <a:t>nguyên</a:t>
                      </a:r>
                      <a:r>
                        <a:rPr lang="en-US" sz="2400" dirty="0">
                          <a:solidFill>
                            <a:schemeClr val="accent1">
                              <a:lumMod val="50000"/>
                            </a:schemeClr>
                          </a:solidFill>
                        </a:rPr>
                        <a:t> </a:t>
                      </a:r>
                      <a:r>
                        <a:rPr lang="en-US" sz="2400" dirty="0" err="1">
                          <a:solidFill>
                            <a:schemeClr val="accent1">
                              <a:lumMod val="50000"/>
                            </a:schemeClr>
                          </a:solidFill>
                        </a:rPr>
                        <a:t>tử</a:t>
                      </a:r>
                      <a:endParaRPr lang="en-US"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solidFill>
                            <a:schemeClr val="accent1">
                              <a:lumMod val="50000"/>
                            </a:schemeClr>
                          </a:solidFill>
                        </a:rPr>
                        <a:t>Loại</a:t>
                      </a:r>
                      <a:r>
                        <a:rPr lang="en-US" sz="2400" dirty="0">
                          <a:solidFill>
                            <a:schemeClr val="accent1">
                              <a:lumMod val="50000"/>
                            </a:schemeClr>
                          </a:solidFill>
                        </a:rPr>
                        <a:t> </a:t>
                      </a:r>
                      <a:r>
                        <a:rPr lang="en-US" sz="2400" dirty="0" err="1">
                          <a:solidFill>
                            <a:schemeClr val="accent1">
                              <a:lumMod val="50000"/>
                            </a:schemeClr>
                          </a:solidFill>
                        </a:rPr>
                        <a:t>hạt</a:t>
                      </a:r>
                      <a:r>
                        <a:rPr lang="en-US" sz="2400" dirty="0">
                          <a:solidFill>
                            <a:schemeClr val="accent1">
                              <a:lumMod val="50000"/>
                            </a:schemeClr>
                          </a:solidFill>
                        </a:rPr>
                        <a:t> </a:t>
                      </a:r>
                      <a:r>
                        <a:rPr lang="en-US" sz="2400" dirty="0" err="1">
                          <a:solidFill>
                            <a:schemeClr val="accent1">
                              <a:lumMod val="50000"/>
                            </a:schemeClr>
                          </a:solidFill>
                        </a:rPr>
                        <a:t>cấu</a:t>
                      </a:r>
                      <a:r>
                        <a:rPr lang="en-US" sz="2400" dirty="0">
                          <a:solidFill>
                            <a:schemeClr val="accent1">
                              <a:lumMod val="50000"/>
                            </a:schemeClr>
                          </a:solidFill>
                        </a:rPr>
                        <a:t> </a:t>
                      </a:r>
                      <a:r>
                        <a:rPr lang="en-US" sz="2400" dirty="0" err="1">
                          <a:solidFill>
                            <a:schemeClr val="accent1">
                              <a:lumMod val="50000"/>
                            </a:schemeClr>
                          </a:solidFill>
                        </a:rPr>
                        <a:t>tạo</a:t>
                      </a:r>
                      <a:r>
                        <a:rPr lang="en-US" sz="2400" dirty="0">
                          <a:solidFill>
                            <a:schemeClr val="accent1">
                              <a:lumMod val="50000"/>
                            </a:schemeClr>
                          </a:solidFill>
                        </a:rPr>
                        <a:t> </a:t>
                      </a:r>
                      <a:r>
                        <a:rPr lang="en-US" sz="2400" dirty="0" err="1">
                          <a:solidFill>
                            <a:schemeClr val="accent1">
                              <a:lumMod val="50000"/>
                            </a:schemeClr>
                          </a:solidFill>
                        </a:rPr>
                        <a:t>nên</a:t>
                      </a:r>
                      <a:endParaRPr lang="en-US"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solidFill>
                            <a:schemeClr val="accent1">
                              <a:lumMod val="50000"/>
                            </a:schemeClr>
                          </a:solidFill>
                        </a:rPr>
                        <a:t>Khối</a:t>
                      </a:r>
                      <a:r>
                        <a:rPr lang="en-US" sz="2400" dirty="0">
                          <a:solidFill>
                            <a:schemeClr val="accent1">
                              <a:lumMod val="50000"/>
                            </a:schemeClr>
                          </a:solidFill>
                        </a:rPr>
                        <a:t> </a:t>
                      </a:r>
                      <a:r>
                        <a:rPr lang="en-US" sz="2400" dirty="0" err="1">
                          <a:solidFill>
                            <a:schemeClr val="accent1">
                              <a:lumMod val="50000"/>
                            </a:schemeClr>
                          </a:solidFill>
                        </a:rPr>
                        <a:t>lượng</a:t>
                      </a:r>
                      <a:r>
                        <a:rPr lang="en-US" sz="2400" dirty="0">
                          <a:solidFill>
                            <a:schemeClr val="accent1">
                              <a:lumMod val="50000"/>
                            </a:schemeClr>
                          </a:solidFill>
                        </a:rPr>
                        <a:t> 1 </a:t>
                      </a:r>
                      <a:r>
                        <a:rPr lang="en-US" sz="2400" dirty="0" err="1">
                          <a:solidFill>
                            <a:schemeClr val="accent1">
                              <a:lumMod val="50000"/>
                            </a:schemeClr>
                          </a:solidFill>
                        </a:rPr>
                        <a:t>hạt</a:t>
                      </a:r>
                      <a:r>
                        <a:rPr lang="en-US" sz="2400" dirty="0">
                          <a:solidFill>
                            <a:schemeClr val="accent1">
                              <a:lumMod val="50000"/>
                            </a:schemeClr>
                          </a:solidFill>
                        </a:rPr>
                        <a:t> (</a:t>
                      </a:r>
                      <a:r>
                        <a:rPr lang="en-US" sz="2400" dirty="0" err="1">
                          <a:solidFill>
                            <a:schemeClr val="accent1">
                              <a:lumMod val="50000"/>
                            </a:schemeClr>
                          </a:solidFill>
                        </a:rPr>
                        <a:t>tính</a:t>
                      </a:r>
                      <a:r>
                        <a:rPr lang="en-US" sz="2400" dirty="0">
                          <a:solidFill>
                            <a:schemeClr val="accent1">
                              <a:lumMod val="50000"/>
                            </a:schemeClr>
                          </a:solidFill>
                        </a:rPr>
                        <a:t> </a:t>
                      </a:r>
                      <a:r>
                        <a:rPr lang="en-US" sz="2400" dirty="0" err="1">
                          <a:solidFill>
                            <a:schemeClr val="accent1">
                              <a:lumMod val="50000"/>
                            </a:schemeClr>
                          </a:solidFill>
                        </a:rPr>
                        <a:t>theo</a:t>
                      </a:r>
                      <a:r>
                        <a:rPr lang="en-US" sz="2400" dirty="0">
                          <a:solidFill>
                            <a:schemeClr val="accent1">
                              <a:lumMod val="50000"/>
                            </a:schemeClr>
                          </a:solidFill>
                        </a:rPr>
                        <a:t> amu)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solidFill>
                            <a:schemeClr val="accent1">
                              <a:lumMod val="50000"/>
                            </a:schemeClr>
                          </a:solidFill>
                        </a:rPr>
                        <a:t>Điện</a:t>
                      </a:r>
                      <a:r>
                        <a:rPr lang="en-US" sz="2400" dirty="0">
                          <a:solidFill>
                            <a:schemeClr val="accent1">
                              <a:lumMod val="50000"/>
                            </a:schemeClr>
                          </a:solidFill>
                        </a:rPr>
                        <a:t> </a:t>
                      </a:r>
                      <a:r>
                        <a:rPr lang="en-US" sz="2400" dirty="0" err="1">
                          <a:solidFill>
                            <a:schemeClr val="accent1">
                              <a:lumMod val="50000"/>
                            </a:schemeClr>
                          </a:solidFill>
                        </a:rPr>
                        <a:t>tích</a:t>
                      </a:r>
                      <a:r>
                        <a:rPr lang="en-US" sz="2400" dirty="0">
                          <a:solidFill>
                            <a:schemeClr val="accent1">
                              <a:lumMod val="50000"/>
                            </a:schemeClr>
                          </a:solidFill>
                        </a:rPr>
                        <a:t> </a:t>
                      </a:r>
                      <a:r>
                        <a:rPr lang="en-US" sz="2400" dirty="0" err="1">
                          <a:solidFill>
                            <a:schemeClr val="accent1">
                              <a:lumMod val="50000"/>
                            </a:schemeClr>
                          </a:solidFill>
                        </a:rPr>
                        <a:t>nguyên</a:t>
                      </a:r>
                      <a:r>
                        <a:rPr lang="en-US" sz="2400" dirty="0">
                          <a:solidFill>
                            <a:schemeClr val="accent1">
                              <a:lumMod val="50000"/>
                            </a:schemeClr>
                          </a:solidFill>
                        </a:rPr>
                        <a:t> </a:t>
                      </a:r>
                      <a:r>
                        <a:rPr lang="en-US" sz="2400" dirty="0" err="1">
                          <a:solidFill>
                            <a:schemeClr val="accent1">
                              <a:lumMod val="50000"/>
                            </a:schemeClr>
                          </a:solidFill>
                        </a:rPr>
                        <a:t>tố</a:t>
                      </a:r>
                      <a:r>
                        <a:rPr lang="en-US" sz="2400" dirty="0">
                          <a:solidFill>
                            <a:schemeClr val="accent1">
                              <a:lumMod val="50000"/>
                            </a:schemeClr>
                          </a:solidFill>
                        </a:rPr>
                        <a:t> 1 </a:t>
                      </a:r>
                      <a:r>
                        <a:rPr lang="en-US" sz="2400" dirty="0" err="1">
                          <a:solidFill>
                            <a:schemeClr val="accent1">
                              <a:lumMod val="50000"/>
                            </a:schemeClr>
                          </a:solidFill>
                        </a:rPr>
                        <a:t>hạt</a:t>
                      </a:r>
                      <a:r>
                        <a:rPr lang="en-US" sz="2400" dirty="0">
                          <a:solidFill>
                            <a:schemeClr val="accent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6126066"/>
                  </a:ext>
                </a:extLst>
              </a:tr>
              <a:tr h="753056">
                <a:tc rowSpan="2">
                  <a:txBody>
                    <a:bodyPr/>
                    <a:lstStyle/>
                    <a:p>
                      <a:pPr algn="ctr"/>
                      <a:endParaRPr lang="en-US" sz="2800" dirty="0">
                        <a:solidFill>
                          <a:schemeClr val="accent1">
                            <a:lumMod val="50000"/>
                          </a:schemeClr>
                        </a:solidFill>
                      </a:endParaRPr>
                    </a:p>
                    <a:p>
                      <a:pPr algn="ctr"/>
                      <a:r>
                        <a:rPr lang="en-US" sz="2800" dirty="0" err="1">
                          <a:solidFill>
                            <a:schemeClr val="accent1">
                              <a:lumMod val="50000"/>
                            </a:schemeClr>
                          </a:solidFill>
                        </a:rPr>
                        <a:t>Hạt</a:t>
                      </a:r>
                      <a:r>
                        <a:rPr lang="en-US" sz="2800" dirty="0">
                          <a:solidFill>
                            <a:schemeClr val="accent1">
                              <a:lumMod val="50000"/>
                            </a:schemeClr>
                          </a:solidFill>
                        </a:rPr>
                        <a:t> </a:t>
                      </a:r>
                      <a:r>
                        <a:rPr lang="en-US" sz="2800" dirty="0" err="1">
                          <a:solidFill>
                            <a:schemeClr val="accent1">
                              <a:lumMod val="50000"/>
                            </a:schemeClr>
                          </a:solidFill>
                        </a:rPr>
                        <a:t>nhân</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Proton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7238618"/>
                  </a:ext>
                </a:extLst>
              </a:tr>
              <a:tr h="753056">
                <a:tc vMerge="1">
                  <a:txBody>
                    <a:bodyPr/>
                    <a:lstStyle/>
                    <a:p>
                      <a:endParaRPr lang="en-US" dirty="0"/>
                    </a:p>
                  </a:txBody>
                  <a:tcPr/>
                </a:tc>
                <a:tc>
                  <a:txBody>
                    <a:bodyPr/>
                    <a:lstStyle/>
                    <a:p>
                      <a:pPr algn="ctr"/>
                      <a:r>
                        <a:rPr lang="en-US" sz="2800" dirty="0">
                          <a:solidFill>
                            <a:srgbClr val="C00000"/>
                          </a:solidFill>
                        </a:rPr>
                        <a:t>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3731919"/>
                  </a:ext>
                </a:extLst>
              </a:tr>
              <a:tr h="753056">
                <a:tc>
                  <a:txBody>
                    <a:bodyPr/>
                    <a:lstStyle/>
                    <a:p>
                      <a:pPr algn="ctr"/>
                      <a:r>
                        <a:rPr lang="en-US" sz="2800" dirty="0" err="1">
                          <a:solidFill>
                            <a:schemeClr val="accent1">
                              <a:lumMod val="50000"/>
                            </a:schemeClr>
                          </a:solidFill>
                        </a:rPr>
                        <a:t>Lớp</a:t>
                      </a:r>
                      <a:r>
                        <a:rPr lang="en-US" sz="2800" dirty="0">
                          <a:solidFill>
                            <a:schemeClr val="accent1">
                              <a:lumMod val="50000"/>
                            </a:schemeClr>
                          </a:solidFill>
                        </a:rPr>
                        <a:t> </a:t>
                      </a:r>
                      <a:r>
                        <a:rPr lang="en-US" sz="2800" dirty="0" err="1">
                          <a:solidFill>
                            <a:schemeClr val="accent1">
                              <a:lumMod val="50000"/>
                            </a:schemeClr>
                          </a:solidFill>
                        </a:rPr>
                        <a:t>vỏ</a:t>
                      </a:r>
                      <a:endParaRPr lang="en-US" sz="28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80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5091023"/>
                  </a:ext>
                </a:extLst>
              </a:tr>
            </a:tbl>
          </a:graphicData>
        </a:graphic>
      </p:graphicFrame>
      <p:pic>
        <p:nvPicPr>
          <p:cNvPr id="1026" name="Picture 2" descr="Tổng hợp lý thuyết chuyên đề Thuyết electron và bài tập rèn luyện">
            <a:extLst>
              <a:ext uri="{FF2B5EF4-FFF2-40B4-BE49-F238E27FC236}">
                <a16:creationId xmlns:a16="http://schemas.microsoft.com/office/drawing/2014/main" id="{0385E5A6-5722-3ED5-494E-52FB26CA5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7523" y="522256"/>
            <a:ext cx="3021971" cy="25183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AC18DAB-7AE6-F8EE-9C11-9E0EC3134651}"/>
              </a:ext>
            </a:extLst>
          </p:cNvPr>
          <p:cNvSpPr/>
          <p:nvPr/>
        </p:nvSpPr>
        <p:spPr>
          <a:xfrm>
            <a:off x="639338" y="4177989"/>
            <a:ext cx="5553306" cy="8623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2060"/>
                </a:solidFill>
              </a:rPr>
              <a:t>Trong</a:t>
            </a:r>
            <a:r>
              <a:rPr lang="en-US" sz="2600" dirty="0">
                <a:solidFill>
                  <a:srgbClr val="002060"/>
                </a:solidFill>
              </a:rPr>
              <a:t> </a:t>
            </a:r>
            <a:r>
              <a:rPr lang="en-US" sz="2600" dirty="0" err="1">
                <a:solidFill>
                  <a:srgbClr val="002060"/>
                </a:solidFill>
              </a:rPr>
              <a:t>nguyên</a:t>
            </a:r>
            <a:r>
              <a:rPr lang="en-US" sz="2600" dirty="0">
                <a:solidFill>
                  <a:srgbClr val="002060"/>
                </a:solidFill>
              </a:rPr>
              <a:t> </a:t>
            </a:r>
            <a:r>
              <a:rPr lang="en-US" sz="2600" dirty="0" err="1">
                <a:solidFill>
                  <a:srgbClr val="002060"/>
                </a:solidFill>
              </a:rPr>
              <a:t>tử</a:t>
            </a:r>
            <a:r>
              <a:rPr lang="en-US" sz="2600" dirty="0">
                <a:solidFill>
                  <a:srgbClr val="002060"/>
                </a:solidFill>
              </a:rPr>
              <a:t> </a:t>
            </a:r>
            <a:r>
              <a:rPr lang="en-US" sz="2600" dirty="0" err="1">
                <a:solidFill>
                  <a:srgbClr val="002060"/>
                </a:solidFill>
              </a:rPr>
              <a:t>loại</a:t>
            </a:r>
            <a:r>
              <a:rPr lang="en-US" sz="2600" dirty="0">
                <a:solidFill>
                  <a:srgbClr val="002060"/>
                </a:solidFill>
              </a:rPr>
              <a:t> </a:t>
            </a:r>
            <a:r>
              <a:rPr lang="en-US" sz="2600" dirty="0" err="1">
                <a:solidFill>
                  <a:srgbClr val="002060"/>
                </a:solidFill>
              </a:rPr>
              <a:t>hạt</a:t>
            </a:r>
            <a:r>
              <a:rPr lang="en-US" sz="2600" dirty="0">
                <a:solidFill>
                  <a:srgbClr val="002060"/>
                </a:solidFill>
              </a:rPr>
              <a:t> </a:t>
            </a:r>
            <a:r>
              <a:rPr lang="en-US" sz="2600" dirty="0" err="1">
                <a:solidFill>
                  <a:srgbClr val="002060"/>
                </a:solidFill>
              </a:rPr>
              <a:t>nào</a:t>
            </a:r>
            <a:r>
              <a:rPr lang="en-US" sz="2600" dirty="0">
                <a:solidFill>
                  <a:srgbClr val="002060"/>
                </a:solidFill>
              </a:rPr>
              <a:t> </a:t>
            </a:r>
            <a:r>
              <a:rPr lang="en-US" sz="2600" dirty="0" err="1">
                <a:solidFill>
                  <a:srgbClr val="002060"/>
                </a:solidFill>
              </a:rPr>
              <a:t>chiếm</a:t>
            </a:r>
            <a:r>
              <a:rPr lang="en-US" sz="2600" dirty="0">
                <a:solidFill>
                  <a:srgbClr val="002060"/>
                </a:solidFill>
              </a:rPr>
              <a:t> </a:t>
            </a:r>
            <a:r>
              <a:rPr lang="en-US" sz="2600" dirty="0" err="1">
                <a:solidFill>
                  <a:srgbClr val="002060"/>
                </a:solidFill>
              </a:rPr>
              <a:t>khối</a:t>
            </a:r>
            <a:r>
              <a:rPr lang="en-US" sz="2600" dirty="0">
                <a:solidFill>
                  <a:srgbClr val="002060"/>
                </a:solidFill>
              </a:rPr>
              <a:t> </a:t>
            </a:r>
            <a:r>
              <a:rPr lang="en-US" sz="2600" dirty="0" err="1">
                <a:solidFill>
                  <a:srgbClr val="002060"/>
                </a:solidFill>
              </a:rPr>
              <a:t>lượng</a:t>
            </a:r>
            <a:r>
              <a:rPr lang="en-US" sz="2600" dirty="0">
                <a:solidFill>
                  <a:srgbClr val="002060"/>
                </a:solidFill>
              </a:rPr>
              <a:t> </a:t>
            </a:r>
            <a:r>
              <a:rPr lang="en-US" sz="2600" dirty="0" err="1">
                <a:solidFill>
                  <a:srgbClr val="002060"/>
                </a:solidFill>
              </a:rPr>
              <a:t>chính</a:t>
            </a:r>
            <a:r>
              <a:rPr lang="en-US" sz="2600" dirty="0">
                <a:solidFill>
                  <a:srgbClr val="002060"/>
                </a:solidFill>
              </a:rPr>
              <a:t>? </a:t>
            </a:r>
          </a:p>
        </p:txBody>
      </p:sp>
      <p:sp>
        <p:nvSpPr>
          <p:cNvPr id="3" name="Rectangle: Rounded Corners 2">
            <a:extLst>
              <a:ext uri="{FF2B5EF4-FFF2-40B4-BE49-F238E27FC236}">
                <a16:creationId xmlns:a16="http://schemas.microsoft.com/office/drawing/2014/main" id="{4A9EFB99-B84E-740C-ABB8-1B464DDCC544}"/>
              </a:ext>
            </a:extLst>
          </p:cNvPr>
          <p:cNvSpPr/>
          <p:nvPr/>
        </p:nvSpPr>
        <p:spPr>
          <a:xfrm>
            <a:off x="591018" y="5441794"/>
            <a:ext cx="5683402" cy="87351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2060"/>
                </a:solidFill>
              </a:rPr>
              <a:t>Tính</a:t>
            </a:r>
            <a:r>
              <a:rPr lang="en-US" sz="2600" dirty="0">
                <a:solidFill>
                  <a:srgbClr val="002060"/>
                </a:solidFill>
              </a:rPr>
              <a:t> </a:t>
            </a:r>
            <a:r>
              <a:rPr lang="en-US" sz="2600" dirty="0" err="1">
                <a:solidFill>
                  <a:srgbClr val="002060"/>
                </a:solidFill>
              </a:rPr>
              <a:t>khối</a:t>
            </a:r>
            <a:r>
              <a:rPr lang="en-US" sz="2600" dirty="0">
                <a:solidFill>
                  <a:srgbClr val="002060"/>
                </a:solidFill>
              </a:rPr>
              <a:t> </a:t>
            </a:r>
            <a:r>
              <a:rPr lang="en-US" sz="2600" dirty="0" err="1">
                <a:solidFill>
                  <a:srgbClr val="002060"/>
                </a:solidFill>
              </a:rPr>
              <a:t>lượng</a:t>
            </a:r>
            <a:r>
              <a:rPr lang="en-US" sz="2600" dirty="0">
                <a:solidFill>
                  <a:srgbClr val="002060"/>
                </a:solidFill>
              </a:rPr>
              <a:t> </a:t>
            </a:r>
            <a:r>
              <a:rPr lang="en-US" sz="2600" dirty="0" err="1">
                <a:solidFill>
                  <a:srgbClr val="002060"/>
                </a:solidFill>
              </a:rPr>
              <a:t>của</a:t>
            </a:r>
            <a:r>
              <a:rPr lang="en-US" sz="2600" dirty="0">
                <a:solidFill>
                  <a:srgbClr val="002060"/>
                </a:solidFill>
              </a:rPr>
              <a:t> 1 </a:t>
            </a:r>
            <a:r>
              <a:rPr lang="en-US" sz="2600" dirty="0" err="1">
                <a:solidFill>
                  <a:srgbClr val="002060"/>
                </a:solidFill>
              </a:rPr>
              <a:t>nguyên</a:t>
            </a:r>
            <a:r>
              <a:rPr lang="en-US" sz="2600" dirty="0">
                <a:solidFill>
                  <a:srgbClr val="002060"/>
                </a:solidFill>
              </a:rPr>
              <a:t> </a:t>
            </a:r>
            <a:r>
              <a:rPr lang="en-US" sz="2600" dirty="0" err="1">
                <a:solidFill>
                  <a:srgbClr val="002060"/>
                </a:solidFill>
              </a:rPr>
              <a:t>tử</a:t>
            </a:r>
            <a:r>
              <a:rPr lang="en-US" sz="2600" dirty="0">
                <a:solidFill>
                  <a:srgbClr val="002060"/>
                </a:solidFill>
              </a:rPr>
              <a:t> oxygen </a:t>
            </a:r>
            <a:r>
              <a:rPr lang="en-US" sz="2600" dirty="0" err="1">
                <a:solidFill>
                  <a:srgbClr val="002060"/>
                </a:solidFill>
              </a:rPr>
              <a:t>biết</a:t>
            </a:r>
            <a:r>
              <a:rPr lang="en-US" sz="2600" dirty="0">
                <a:solidFill>
                  <a:srgbClr val="002060"/>
                </a:solidFill>
              </a:rPr>
              <a:t> </a:t>
            </a:r>
            <a:r>
              <a:rPr lang="en-US" sz="2600" dirty="0" err="1">
                <a:solidFill>
                  <a:srgbClr val="002060"/>
                </a:solidFill>
              </a:rPr>
              <a:t>nguyên</a:t>
            </a:r>
            <a:r>
              <a:rPr lang="en-US" sz="2600" dirty="0">
                <a:solidFill>
                  <a:srgbClr val="002060"/>
                </a:solidFill>
              </a:rPr>
              <a:t> </a:t>
            </a:r>
            <a:r>
              <a:rPr lang="en-US" sz="2600" dirty="0" err="1">
                <a:solidFill>
                  <a:srgbClr val="002060"/>
                </a:solidFill>
              </a:rPr>
              <a:t>tử</a:t>
            </a:r>
            <a:r>
              <a:rPr lang="en-US" sz="2600" dirty="0">
                <a:solidFill>
                  <a:srgbClr val="002060"/>
                </a:solidFill>
              </a:rPr>
              <a:t> </a:t>
            </a:r>
            <a:r>
              <a:rPr lang="en-US" sz="2600" dirty="0" err="1">
                <a:solidFill>
                  <a:srgbClr val="002060"/>
                </a:solidFill>
              </a:rPr>
              <a:t>đó</a:t>
            </a:r>
            <a:r>
              <a:rPr lang="en-US" sz="2600" dirty="0">
                <a:solidFill>
                  <a:srgbClr val="002060"/>
                </a:solidFill>
              </a:rPr>
              <a:t> </a:t>
            </a:r>
            <a:r>
              <a:rPr lang="en-US" sz="2600" dirty="0" err="1">
                <a:solidFill>
                  <a:srgbClr val="002060"/>
                </a:solidFill>
              </a:rPr>
              <a:t>có</a:t>
            </a:r>
            <a:r>
              <a:rPr lang="en-US" sz="2600" dirty="0">
                <a:solidFill>
                  <a:srgbClr val="002060"/>
                </a:solidFill>
              </a:rPr>
              <a:t> 8p, 8e </a:t>
            </a:r>
            <a:r>
              <a:rPr lang="en-US" sz="2600" dirty="0" err="1">
                <a:solidFill>
                  <a:srgbClr val="002060"/>
                </a:solidFill>
              </a:rPr>
              <a:t>và</a:t>
            </a:r>
            <a:r>
              <a:rPr lang="en-US" sz="2600" dirty="0">
                <a:solidFill>
                  <a:srgbClr val="002060"/>
                </a:solidFill>
              </a:rPr>
              <a:t> 9n.  </a:t>
            </a:r>
          </a:p>
        </p:txBody>
      </p:sp>
    </p:spTree>
    <p:extLst>
      <p:ext uri="{BB962C8B-B14F-4D97-AF65-F5344CB8AC3E}">
        <p14:creationId xmlns:p14="http://schemas.microsoft.com/office/powerpoint/2010/main" val="23808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rectangle with a white background&#10;&#10;Description automatically generated with low confidence">
            <a:extLst>
              <a:ext uri="{FF2B5EF4-FFF2-40B4-BE49-F238E27FC236}">
                <a16:creationId xmlns:a16="http://schemas.microsoft.com/office/drawing/2014/main" id="{EF4E5528-2564-690C-CE0A-D75A120EF46D}"/>
              </a:ext>
            </a:extLst>
          </p:cNvPr>
          <p:cNvPicPr>
            <a:picLocks noChangeAspect="1"/>
          </p:cNvPicPr>
          <p:nvPr/>
        </p:nvPicPr>
        <p:blipFill rotWithShape="1">
          <a:blip r:embed="rId2"/>
          <a:srcRect t="1353" b="1262"/>
          <a:stretch/>
        </p:blipFill>
        <p:spPr>
          <a:xfrm>
            <a:off x="-243260" y="0"/>
            <a:ext cx="12533132" cy="6856718"/>
          </a:xfrm>
          <a:prstGeom prst="rect">
            <a:avLst/>
          </a:prstGeom>
        </p:spPr>
      </p:pic>
      <p:sp>
        <p:nvSpPr>
          <p:cNvPr id="7" name="TextBox 6">
            <a:extLst>
              <a:ext uri="{FF2B5EF4-FFF2-40B4-BE49-F238E27FC236}">
                <a16:creationId xmlns:a16="http://schemas.microsoft.com/office/drawing/2014/main" id="{C6AA9532-D819-B27F-0A54-5791BCE0B3D4}"/>
              </a:ext>
            </a:extLst>
          </p:cNvPr>
          <p:cNvSpPr txBox="1"/>
          <p:nvPr/>
        </p:nvSpPr>
        <p:spPr>
          <a:xfrm>
            <a:off x="2772595" y="425177"/>
            <a:ext cx="5769238" cy="553998"/>
          </a:xfrm>
          <a:prstGeom prst="rect">
            <a:avLst/>
          </a:prstGeom>
          <a:noFill/>
        </p:spPr>
        <p:txBody>
          <a:bodyPr wrap="square" rtlCol="0">
            <a:spAutoFit/>
          </a:bodyPr>
          <a:lstStyle/>
          <a:p>
            <a:r>
              <a:rPr lang="en-US" sz="3000" dirty="0" err="1">
                <a:solidFill>
                  <a:srgbClr val="FFFF00"/>
                </a:solidFill>
              </a:rPr>
              <a:t>Phần</a:t>
            </a:r>
            <a:r>
              <a:rPr lang="en-US" sz="3000" dirty="0">
                <a:solidFill>
                  <a:srgbClr val="FFFF00"/>
                </a:solidFill>
              </a:rPr>
              <a:t> 1: CHẤT VÀ SỰ BIẾN ĐỔI CHẤT</a:t>
            </a:r>
          </a:p>
        </p:txBody>
      </p:sp>
      <p:sp>
        <p:nvSpPr>
          <p:cNvPr id="9" name="TextBox 8">
            <a:extLst>
              <a:ext uri="{FF2B5EF4-FFF2-40B4-BE49-F238E27FC236}">
                <a16:creationId xmlns:a16="http://schemas.microsoft.com/office/drawing/2014/main" id="{DCA9A326-0E55-F040-A00C-8614934DAA6A}"/>
              </a:ext>
            </a:extLst>
          </p:cNvPr>
          <p:cNvSpPr txBox="1"/>
          <p:nvPr/>
        </p:nvSpPr>
        <p:spPr>
          <a:xfrm>
            <a:off x="3917787" y="1055649"/>
            <a:ext cx="3605560" cy="523220"/>
          </a:xfrm>
          <a:prstGeom prst="rect">
            <a:avLst/>
          </a:prstGeom>
          <a:noFill/>
        </p:spPr>
        <p:txBody>
          <a:bodyPr wrap="square" rtlCol="0">
            <a:spAutoFit/>
          </a:bodyPr>
          <a:lstStyle/>
          <a:p>
            <a:r>
              <a:rPr lang="en-US" sz="2800" dirty="0" err="1">
                <a:solidFill>
                  <a:srgbClr val="FFFF00"/>
                </a:solidFill>
              </a:rPr>
              <a:t>Bài</a:t>
            </a:r>
            <a:r>
              <a:rPr lang="en-US" sz="2800" dirty="0">
                <a:solidFill>
                  <a:srgbClr val="FFFF00"/>
                </a:solidFill>
              </a:rPr>
              <a:t> 1: NGUYÊN TỬ</a:t>
            </a:r>
          </a:p>
        </p:txBody>
      </p:sp>
      <p:sp>
        <p:nvSpPr>
          <p:cNvPr id="10" name="TextBox 9">
            <a:extLst>
              <a:ext uri="{FF2B5EF4-FFF2-40B4-BE49-F238E27FC236}">
                <a16:creationId xmlns:a16="http://schemas.microsoft.com/office/drawing/2014/main" id="{EDBD4B2A-2FD8-51C1-2520-49A50383D711}"/>
              </a:ext>
            </a:extLst>
          </p:cNvPr>
          <p:cNvSpPr txBox="1"/>
          <p:nvPr/>
        </p:nvSpPr>
        <p:spPr>
          <a:xfrm>
            <a:off x="394010" y="1390194"/>
            <a:ext cx="11285034" cy="4893647"/>
          </a:xfrm>
          <a:prstGeom prst="rect">
            <a:avLst/>
          </a:prstGeom>
          <a:noFill/>
        </p:spPr>
        <p:txBody>
          <a:bodyPr wrap="square" rtlCol="0">
            <a:spAutoFit/>
          </a:bodyPr>
          <a:lstStyle/>
          <a:p>
            <a:r>
              <a:rPr lang="en-US" sz="2400" dirty="0">
                <a:solidFill>
                  <a:schemeClr val="bg1"/>
                </a:solidFill>
              </a:rPr>
              <a:t> I. </a:t>
            </a:r>
            <a:r>
              <a:rPr lang="en-US" sz="2400" dirty="0" err="1">
                <a:solidFill>
                  <a:schemeClr val="bg1"/>
                </a:solidFill>
              </a:rPr>
              <a:t>Cấu</a:t>
            </a:r>
            <a:r>
              <a:rPr lang="en-US" sz="2400" dirty="0">
                <a:solidFill>
                  <a:schemeClr val="bg1"/>
                </a:solidFill>
              </a:rPr>
              <a:t> </a:t>
            </a:r>
            <a:r>
              <a:rPr lang="en-US" sz="2400" dirty="0" err="1">
                <a:solidFill>
                  <a:schemeClr val="bg1"/>
                </a:solidFill>
              </a:rPr>
              <a:t>tạo</a:t>
            </a:r>
            <a:r>
              <a:rPr lang="en-US" sz="2400" dirty="0">
                <a:solidFill>
                  <a:schemeClr val="bg1"/>
                </a:solidFill>
              </a:rPr>
              <a:t> </a:t>
            </a:r>
            <a:r>
              <a:rPr lang="en-US" sz="2400" dirty="0" err="1">
                <a:solidFill>
                  <a:schemeClr val="bg1"/>
                </a:solidFill>
              </a:rPr>
              <a:t>nguyên</a:t>
            </a:r>
            <a:r>
              <a:rPr lang="en-US" sz="2400" dirty="0">
                <a:solidFill>
                  <a:schemeClr val="bg1"/>
                </a:solidFill>
              </a:rPr>
              <a:t> </a:t>
            </a:r>
            <a:r>
              <a:rPr lang="en-US" sz="2400" dirty="0" err="1">
                <a:solidFill>
                  <a:schemeClr val="bg1"/>
                </a:solidFill>
              </a:rPr>
              <a:t>tử</a:t>
            </a:r>
            <a:r>
              <a:rPr lang="en-US" sz="2400" dirty="0">
                <a:solidFill>
                  <a:schemeClr val="bg1"/>
                </a:solidFill>
              </a:rPr>
              <a:t> </a:t>
            </a:r>
          </a:p>
          <a:p>
            <a:r>
              <a:rPr lang="en-US" sz="2400" dirty="0" err="1">
                <a:solidFill>
                  <a:schemeClr val="bg1"/>
                </a:solidFill>
              </a:rPr>
              <a:t>Là</a:t>
            </a:r>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vô</a:t>
            </a:r>
            <a:r>
              <a:rPr lang="en-US" sz="2400" dirty="0">
                <a:solidFill>
                  <a:schemeClr val="bg1"/>
                </a:solidFill>
              </a:rPr>
              <a:t> </a:t>
            </a:r>
            <a:r>
              <a:rPr lang="en-US" sz="2400" dirty="0" err="1">
                <a:solidFill>
                  <a:schemeClr val="bg1"/>
                </a:solidFill>
              </a:rPr>
              <a:t>cùng</a:t>
            </a:r>
            <a:r>
              <a:rPr lang="en-US" sz="2400" dirty="0">
                <a:solidFill>
                  <a:schemeClr val="bg1"/>
                </a:solidFill>
              </a:rPr>
              <a:t> </a:t>
            </a:r>
            <a:r>
              <a:rPr lang="en-US" sz="2400" dirty="0" err="1">
                <a:solidFill>
                  <a:schemeClr val="bg1"/>
                </a:solidFill>
              </a:rPr>
              <a:t>nhỏ</a:t>
            </a:r>
            <a:r>
              <a:rPr lang="en-US" sz="2400" dirty="0">
                <a:solidFill>
                  <a:schemeClr val="bg1"/>
                </a:solidFill>
              </a:rPr>
              <a:t>, </a:t>
            </a:r>
            <a:r>
              <a:rPr lang="en-US" sz="2400" dirty="0" err="1">
                <a:solidFill>
                  <a:schemeClr val="bg1"/>
                </a:solidFill>
              </a:rPr>
              <a:t>trung</a:t>
            </a:r>
            <a:r>
              <a:rPr lang="en-US" sz="2400" dirty="0">
                <a:solidFill>
                  <a:schemeClr val="bg1"/>
                </a:solidFill>
              </a:rPr>
              <a:t> </a:t>
            </a:r>
            <a:r>
              <a:rPr lang="en-US" sz="2400" dirty="0" err="1">
                <a:solidFill>
                  <a:schemeClr val="bg1"/>
                </a:solidFill>
              </a:rPr>
              <a:t>hòa</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điện</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tạo</a:t>
            </a:r>
            <a:r>
              <a:rPr lang="en-US" sz="2400" dirty="0">
                <a:solidFill>
                  <a:schemeClr val="bg1"/>
                </a:solidFill>
              </a:rPr>
              <a:t> </a:t>
            </a:r>
            <a:r>
              <a:rPr lang="en-US" sz="2400" dirty="0" err="1">
                <a:solidFill>
                  <a:schemeClr val="bg1"/>
                </a:solidFill>
              </a:rPr>
              <a:t>ra</a:t>
            </a:r>
            <a:r>
              <a:rPr lang="en-US" sz="2400" dirty="0">
                <a:solidFill>
                  <a:schemeClr val="bg1"/>
                </a:solidFill>
              </a:rPr>
              <a:t> </a:t>
            </a:r>
            <a:r>
              <a:rPr lang="en-US" sz="2400" dirty="0" err="1">
                <a:solidFill>
                  <a:schemeClr val="bg1"/>
                </a:solidFill>
              </a:rPr>
              <a:t>mọi</a:t>
            </a:r>
            <a:r>
              <a:rPr lang="en-US" sz="2400" dirty="0">
                <a:solidFill>
                  <a:schemeClr val="bg1"/>
                </a:solidFill>
              </a:rPr>
              <a:t> </a:t>
            </a:r>
            <a:r>
              <a:rPr lang="en-US" sz="2400" dirty="0" err="1">
                <a:solidFill>
                  <a:schemeClr val="bg1"/>
                </a:solidFill>
              </a:rPr>
              <a:t>chất</a:t>
            </a:r>
            <a:r>
              <a:rPr lang="en-US" sz="2400" dirty="0">
                <a:solidFill>
                  <a:schemeClr val="bg1"/>
                </a:solidFill>
              </a:rPr>
              <a:t>.</a:t>
            </a:r>
          </a:p>
          <a:p>
            <a:endParaRPr lang="en-US" sz="2400" dirty="0">
              <a:solidFill>
                <a:schemeClr val="bg1"/>
              </a:solidFill>
            </a:endParaRPr>
          </a:p>
          <a:p>
            <a:r>
              <a:rPr lang="en-US" sz="2400" dirty="0">
                <a:solidFill>
                  <a:schemeClr val="bg1"/>
                </a:solidFill>
              </a:rPr>
              <a:t>                                 </a:t>
            </a:r>
            <a:r>
              <a:rPr lang="en-US" sz="2400" dirty="0" err="1">
                <a:solidFill>
                  <a:schemeClr val="bg1"/>
                </a:solidFill>
              </a:rPr>
              <a:t>Vỏ</a:t>
            </a:r>
            <a:r>
              <a:rPr lang="en-US" sz="2400" dirty="0">
                <a:solidFill>
                  <a:schemeClr val="bg1"/>
                </a:solidFill>
              </a:rPr>
              <a:t> </a:t>
            </a:r>
            <a:r>
              <a:rPr lang="en-US" sz="2400" dirty="0" err="1">
                <a:solidFill>
                  <a:schemeClr val="bg1"/>
                </a:solidFill>
              </a:rPr>
              <a:t>tạo</a:t>
            </a:r>
            <a:r>
              <a:rPr lang="en-US" sz="2400" dirty="0">
                <a:solidFill>
                  <a:schemeClr val="bg1"/>
                </a:solidFill>
              </a:rPr>
              <a:t> </a:t>
            </a:r>
            <a:r>
              <a:rPr lang="en-US" sz="2400" dirty="0" err="1">
                <a:solidFill>
                  <a:schemeClr val="bg1"/>
                </a:solidFill>
              </a:rPr>
              <a:t>nên</a:t>
            </a:r>
            <a:r>
              <a:rPr lang="en-US" sz="2400" dirty="0">
                <a:solidFill>
                  <a:schemeClr val="bg1"/>
                </a:solidFill>
              </a:rPr>
              <a:t> </a:t>
            </a:r>
            <a:r>
              <a:rPr lang="en-US" sz="2400" dirty="0" err="1">
                <a:solidFill>
                  <a:schemeClr val="bg1"/>
                </a:solidFill>
              </a:rPr>
              <a:t>từ</a:t>
            </a:r>
            <a:r>
              <a:rPr lang="en-US" sz="2400" dirty="0">
                <a:solidFill>
                  <a:schemeClr val="bg1"/>
                </a:solidFill>
              </a:rPr>
              <a:t> </a:t>
            </a:r>
            <a:r>
              <a:rPr lang="en-US" sz="2400" dirty="0" err="1">
                <a:solidFill>
                  <a:schemeClr val="bg1"/>
                </a:solidFill>
              </a:rPr>
              <a:t>các</a:t>
            </a:r>
            <a:r>
              <a:rPr lang="en-US" sz="2400" dirty="0">
                <a:solidFill>
                  <a:schemeClr val="bg1"/>
                </a:solidFill>
              </a:rPr>
              <a:t> electron (</a:t>
            </a:r>
            <a:r>
              <a:rPr lang="en-US" sz="2400" dirty="0" err="1">
                <a:solidFill>
                  <a:schemeClr val="bg1"/>
                </a:solidFill>
              </a:rPr>
              <a:t>kí</a:t>
            </a:r>
            <a:r>
              <a:rPr lang="en-US" sz="2400" dirty="0">
                <a:solidFill>
                  <a:schemeClr val="bg1"/>
                </a:solidFill>
              </a:rPr>
              <a:t> </a:t>
            </a:r>
            <a:r>
              <a:rPr lang="en-US" sz="2400" dirty="0" err="1">
                <a:solidFill>
                  <a:schemeClr val="bg1"/>
                </a:solidFill>
              </a:rPr>
              <a:t>hiệu</a:t>
            </a:r>
            <a:r>
              <a:rPr lang="en-US" sz="2400" dirty="0">
                <a:solidFill>
                  <a:schemeClr val="bg1"/>
                </a:solidFill>
              </a:rPr>
              <a:t> e, </a:t>
            </a:r>
            <a:r>
              <a:rPr lang="en-US" sz="2400" dirty="0" err="1">
                <a:solidFill>
                  <a:schemeClr val="bg1"/>
                </a:solidFill>
              </a:rPr>
              <a:t>điện</a:t>
            </a:r>
            <a:r>
              <a:rPr lang="en-US" sz="2400" dirty="0">
                <a:solidFill>
                  <a:schemeClr val="bg1"/>
                </a:solidFill>
              </a:rPr>
              <a:t> </a:t>
            </a:r>
            <a:r>
              <a:rPr lang="en-US" sz="2400" dirty="0" err="1">
                <a:solidFill>
                  <a:schemeClr val="bg1"/>
                </a:solidFill>
              </a:rPr>
              <a:t>tích</a:t>
            </a:r>
            <a:r>
              <a:rPr lang="en-US" sz="2400" dirty="0">
                <a:solidFill>
                  <a:schemeClr val="bg1"/>
                </a:solidFill>
              </a:rPr>
              <a:t> -1, </a:t>
            </a:r>
            <a:r>
              <a:rPr lang="en-US" sz="2400" dirty="0" err="1">
                <a:solidFill>
                  <a:schemeClr val="bg1"/>
                </a:solidFill>
              </a:rPr>
              <a:t>khối</a:t>
            </a:r>
            <a:r>
              <a:rPr lang="en-US" sz="2400" dirty="0">
                <a:solidFill>
                  <a:schemeClr val="bg1"/>
                </a:solidFill>
              </a:rPr>
              <a:t> </a:t>
            </a:r>
            <a:r>
              <a:rPr lang="en-US" sz="2400" dirty="0" err="1">
                <a:solidFill>
                  <a:schemeClr val="bg1"/>
                </a:solidFill>
              </a:rPr>
              <a:t>lượng</a:t>
            </a:r>
            <a:r>
              <a:rPr lang="en-US" sz="2400" dirty="0">
                <a:solidFill>
                  <a:schemeClr val="bg1"/>
                </a:solidFill>
              </a:rPr>
              <a:t> </a:t>
            </a:r>
          </a:p>
          <a:p>
            <a:r>
              <a:rPr lang="en-US" sz="2400" dirty="0">
                <a:solidFill>
                  <a:schemeClr val="bg1"/>
                </a:solidFill>
              </a:rPr>
              <a:t>                                                                                   </a:t>
            </a:r>
            <a:r>
              <a:rPr lang="en-US" sz="2400" dirty="0" err="1">
                <a:solidFill>
                  <a:schemeClr val="bg1"/>
                </a:solidFill>
              </a:rPr>
              <a:t>không</a:t>
            </a:r>
            <a:r>
              <a:rPr lang="en-US" sz="2400" dirty="0">
                <a:solidFill>
                  <a:schemeClr val="bg1"/>
                </a:solidFill>
              </a:rPr>
              <a:t> </a:t>
            </a:r>
            <a:r>
              <a:rPr lang="en-US" sz="2400" dirty="0" err="1">
                <a:solidFill>
                  <a:schemeClr val="bg1"/>
                </a:solidFill>
              </a:rPr>
              <a:t>đáng</a:t>
            </a:r>
            <a:r>
              <a:rPr lang="en-US" sz="2400" dirty="0">
                <a:solidFill>
                  <a:schemeClr val="bg1"/>
                </a:solidFill>
              </a:rPr>
              <a:t> </a:t>
            </a:r>
            <a:r>
              <a:rPr lang="en-US" sz="2400" dirty="0" err="1">
                <a:solidFill>
                  <a:schemeClr val="bg1"/>
                </a:solidFill>
              </a:rPr>
              <a:t>kể</a:t>
            </a:r>
            <a:r>
              <a:rPr lang="en-US" sz="2400" dirty="0">
                <a:solidFill>
                  <a:schemeClr val="bg1"/>
                </a:solidFill>
              </a:rPr>
              <a:t>)</a:t>
            </a:r>
          </a:p>
          <a:p>
            <a:r>
              <a:rPr lang="en-US" sz="2400" dirty="0" err="1">
                <a:solidFill>
                  <a:schemeClr val="bg1"/>
                </a:solidFill>
              </a:rPr>
              <a:t>Nguyên</a:t>
            </a:r>
            <a:r>
              <a:rPr lang="en-US" sz="2400" dirty="0">
                <a:solidFill>
                  <a:schemeClr val="bg1"/>
                </a:solidFill>
              </a:rPr>
              <a:t> </a:t>
            </a:r>
            <a:r>
              <a:rPr lang="en-US" sz="2400" dirty="0" err="1">
                <a:solidFill>
                  <a:schemeClr val="bg1"/>
                </a:solidFill>
              </a:rPr>
              <a:t>tử</a:t>
            </a:r>
            <a:r>
              <a:rPr lang="en-US" sz="2400" dirty="0">
                <a:solidFill>
                  <a:schemeClr val="bg1"/>
                </a:solidFill>
              </a:rPr>
              <a:t>  </a:t>
            </a:r>
          </a:p>
          <a:p>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nhân</a:t>
            </a:r>
            <a:r>
              <a:rPr lang="en-US" sz="2400" dirty="0">
                <a:solidFill>
                  <a:schemeClr val="bg1"/>
                </a:solidFill>
              </a:rPr>
              <a:t> </a:t>
            </a:r>
            <a:r>
              <a:rPr lang="en-US" sz="2400" dirty="0" err="1">
                <a:solidFill>
                  <a:schemeClr val="bg1"/>
                </a:solidFill>
              </a:rPr>
              <a:t>tạo</a:t>
            </a:r>
            <a:r>
              <a:rPr lang="en-US" sz="2400" dirty="0">
                <a:solidFill>
                  <a:schemeClr val="bg1"/>
                </a:solidFill>
              </a:rPr>
              <a:t> </a:t>
            </a:r>
            <a:r>
              <a:rPr lang="en-US" sz="2400" dirty="0" err="1">
                <a:solidFill>
                  <a:schemeClr val="bg1"/>
                </a:solidFill>
              </a:rPr>
              <a:t>bởi</a:t>
            </a:r>
            <a:r>
              <a:rPr lang="en-US" sz="2400" dirty="0">
                <a:solidFill>
                  <a:schemeClr val="bg1"/>
                </a:solidFill>
              </a:rPr>
              <a:t> </a:t>
            </a:r>
            <a:r>
              <a:rPr lang="en-US" sz="2400" dirty="0" err="1">
                <a:solidFill>
                  <a:schemeClr val="bg1"/>
                </a:solidFill>
              </a:rPr>
              <a:t>hạt</a:t>
            </a:r>
            <a:r>
              <a:rPr lang="en-US" sz="2400" dirty="0">
                <a:solidFill>
                  <a:schemeClr val="bg1"/>
                </a:solidFill>
              </a:rPr>
              <a:t> proton </a:t>
            </a:r>
            <a:r>
              <a:rPr lang="en-US" sz="2400" dirty="0" err="1">
                <a:solidFill>
                  <a:schemeClr val="bg1"/>
                </a:solidFill>
              </a:rPr>
              <a:t>và</a:t>
            </a:r>
            <a:r>
              <a:rPr lang="en-US" sz="2400" dirty="0">
                <a:solidFill>
                  <a:schemeClr val="bg1"/>
                </a:solidFill>
              </a:rPr>
              <a:t> neutron (</a:t>
            </a:r>
            <a:r>
              <a:rPr lang="en-US" sz="2400" dirty="0" err="1">
                <a:solidFill>
                  <a:schemeClr val="bg1"/>
                </a:solidFill>
              </a:rPr>
              <a:t>nơtron</a:t>
            </a:r>
            <a:r>
              <a:rPr lang="en-US" sz="2400" dirty="0">
                <a:solidFill>
                  <a:schemeClr val="bg1"/>
                </a:solidFill>
              </a:rPr>
              <a:t>)</a:t>
            </a:r>
          </a:p>
          <a:p>
            <a:r>
              <a:rPr lang="en-US" sz="2400" dirty="0">
                <a:solidFill>
                  <a:schemeClr val="bg1"/>
                </a:solidFill>
              </a:rPr>
              <a:t>                                (proton </a:t>
            </a:r>
            <a:r>
              <a:rPr lang="en-US" sz="2400" dirty="0" err="1">
                <a:solidFill>
                  <a:schemeClr val="bg1"/>
                </a:solidFill>
              </a:rPr>
              <a:t>kí</a:t>
            </a:r>
            <a:r>
              <a:rPr lang="en-US" sz="2400" dirty="0">
                <a:solidFill>
                  <a:schemeClr val="bg1"/>
                </a:solidFill>
              </a:rPr>
              <a:t> </a:t>
            </a:r>
            <a:r>
              <a:rPr lang="en-US" sz="2400" dirty="0" err="1">
                <a:solidFill>
                  <a:schemeClr val="bg1"/>
                </a:solidFill>
              </a:rPr>
              <a:t>hiệu</a:t>
            </a:r>
            <a:r>
              <a:rPr lang="en-US" sz="2400" dirty="0">
                <a:solidFill>
                  <a:schemeClr val="bg1"/>
                </a:solidFill>
              </a:rPr>
              <a:t> </a:t>
            </a:r>
            <a:r>
              <a:rPr lang="en-US" sz="2400" dirty="0" err="1">
                <a:solidFill>
                  <a:schemeClr val="bg1"/>
                </a:solidFill>
              </a:rPr>
              <a:t>là</a:t>
            </a:r>
            <a:r>
              <a:rPr lang="en-US" sz="2400" dirty="0">
                <a:solidFill>
                  <a:schemeClr val="bg1"/>
                </a:solidFill>
              </a:rPr>
              <a:t> p, </a:t>
            </a:r>
            <a:r>
              <a:rPr lang="en-US" sz="2400" dirty="0" err="1">
                <a:solidFill>
                  <a:schemeClr val="bg1"/>
                </a:solidFill>
              </a:rPr>
              <a:t>điện</a:t>
            </a:r>
            <a:r>
              <a:rPr lang="en-US" sz="2400" dirty="0">
                <a:solidFill>
                  <a:schemeClr val="bg1"/>
                </a:solidFill>
              </a:rPr>
              <a:t> </a:t>
            </a:r>
            <a:r>
              <a:rPr lang="en-US" sz="2400" dirty="0" err="1">
                <a:solidFill>
                  <a:schemeClr val="bg1"/>
                </a:solidFill>
              </a:rPr>
              <a:t>tích</a:t>
            </a:r>
            <a:r>
              <a:rPr lang="en-US" sz="2400" dirty="0">
                <a:solidFill>
                  <a:schemeClr val="bg1"/>
                </a:solidFill>
              </a:rPr>
              <a:t> +1, </a:t>
            </a:r>
            <a:r>
              <a:rPr lang="en-US" sz="2400" dirty="0" err="1">
                <a:solidFill>
                  <a:schemeClr val="bg1"/>
                </a:solidFill>
              </a:rPr>
              <a:t>khối</a:t>
            </a:r>
            <a:r>
              <a:rPr lang="en-US" sz="2400" dirty="0">
                <a:solidFill>
                  <a:schemeClr val="bg1"/>
                </a:solidFill>
              </a:rPr>
              <a:t> </a:t>
            </a:r>
            <a:r>
              <a:rPr lang="en-US" sz="2400" dirty="0" err="1">
                <a:solidFill>
                  <a:schemeClr val="bg1"/>
                </a:solidFill>
              </a:rPr>
              <a:t>lượng</a:t>
            </a:r>
            <a:r>
              <a:rPr lang="en-US" sz="2400" dirty="0">
                <a:solidFill>
                  <a:schemeClr val="bg1"/>
                </a:solidFill>
              </a:rPr>
              <a:t> 1 amu </a:t>
            </a:r>
          </a:p>
          <a:p>
            <a:r>
              <a:rPr lang="en-US" sz="2400" dirty="0">
                <a:solidFill>
                  <a:schemeClr val="bg1"/>
                </a:solidFill>
              </a:rPr>
              <a:t>                                neutron </a:t>
            </a:r>
            <a:r>
              <a:rPr lang="en-US" sz="2400" dirty="0" err="1">
                <a:solidFill>
                  <a:schemeClr val="bg1"/>
                </a:solidFill>
              </a:rPr>
              <a:t>kí</a:t>
            </a:r>
            <a:r>
              <a:rPr lang="en-US" sz="2400" dirty="0">
                <a:solidFill>
                  <a:schemeClr val="bg1"/>
                </a:solidFill>
              </a:rPr>
              <a:t> </a:t>
            </a:r>
            <a:r>
              <a:rPr lang="en-US" sz="2400" dirty="0" err="1">
                <a:solidFill>
                  <a:schemeClr val="bg1"/>
                </a:solidFill>
              </a:rPr>
              <a:t>hiệu</a:t>
            </a:r>
            <a:r>
              <a:rPr lang="en-US" sz="2400" dirty="0">
                <a:solidFill>
                  <a:schemeClr val="bg1"/>
                </a:solidFill>
              </a:rPr>
              <a:t> </a:t>
            </a:r>
            <a:r>
              <a:rPr lang="en-US" sz="2400" dirty="0" err="1">
                <a:solidFill>
                  <a:schemeClr val="bg1"/>
                </a:solidFill>
              </a:rPr>
              <a:t>là</a:t>
            </a:r>
            <a:r>
              <a:rPr lang="en-US" sz="2400" dirty="0">
                <a:solidFill>
                  <a:schemeClr val="bg1"/>
                </a:solidFill>
              </a:rPr>
              <a:t> n, </a:t>
            </a:r>
            <a:r>
              <a:rPr lang="en-US" sz="2400" dirty="0" err="1">
                <a:solidFill>
                  <a:schemeClr val="bg1"/>
                </a:solidFill>
              </a:rPr>
              <a:t>điện</a:t>
            </a:r>
            <a:r>
              <a:rPr lang="en-US" sz="2400" dirty="0">
                <a:solidFill>
                  <a:schemeClr val="bg1"/>
                </a:solidFill>
              </a:rPr>
              <a:t> </a:t>
            </a:r>
            <a:r>
              <a:rPr lang="en-US" sz="2400" dirty="0" err="1">
                <a:solidFill>
                  <a:schemeClr val="bg1"/>
                </a:solidFill>
              </a:rPr>
              <a:t>tích</a:t>
            </a:r>
            <a:r>
              <a:rPr lang="en-US" sz="2400" dirty="0">
                <a:solidFill>
                  <a:schemeClr val="bg1"/>
                </a:solidFill>
              </a:rPr>
              <a:t> = 0, </a:t>
            </a:r>
            <a:r>
              <a:rPr lang="en-US" sz="2400" dirty="0" err="1">
                <a:solidFill>
                  <a:schemeClr val="bg1"/>
                </a:solidFill>
              </a:rPr>
              <a:t>khối</a:t>
            </a:r>
            <a:r>
              <a:rPr lang="en-US" sz="2400" dirty="0">
                <a:solidFill>
                  <a:schemeClr val="bg1"/>
                </a:solidFill>
              </a:rPr>
              <a:t> </a:t>
            </a:r>
            <a:r>
              <a:rPr lang="en-US" sz="2400" dirty="0" err="1">
                <a:solidFill>
                  <a:schemeClr val="bg1"/>
                </a:solidFill>
              </a:rPr>
              <a:t>lượng</a:t>
            </a:r>
            <a:r>
              <a:rPr lang="en-US" sz="2400" dirty="0">
                <a:solidFill>
                  <a:schemeClr val="bg1"/>
                </a:solidFill>
              </a:rPr>
              <a:t> 1amu)  </a:t>
            </a:r>
          </a:p>
          <a:p>
            <a:pPr marL="342900" indent="-342900">
              <a:buFont typeface="Symbol" panose="05050102010706020507" pitchFamily="18" charset="2"/>
              <a:buChar char="Þ"/>
            </a:pPr>
            <a:r>
              <a:rPr lang="en-US" sz="2400" dirty="0" err="1">
                <a:solidFill>
                  <a:schemeClr val="bg1"/>
                </a:solidFill>
              </a:rPr>
              <a:t>Trong</a:t>
            </a:r>
            <a:r>
              <a:rPr lang="en-US" sz="2400" dirty="0">
                <a:solidFill>
                  <a:schemeClr val="bg1"/>
                </a:solidFill>
              </a:rPr>
              <a:t> </a:t>
            </a:r>
            <a:r>
              <a:rPr lang="en-US" sz="2400" dirty="0" err="1">
                <a:solidFill>
                  <a:schemeClr val="bg1"/>
                </a:solidFill>
              </a:rPr>
              <a:t>nguyên</a:t>
            </a:r>
            <a:r>
              <a:rPr lang="en-US" sz="2400" dirty="0">
                <a:solidFill>
                  <a:schemeClr val="bg1"/>
                </a:solidFill>
              </a:rPr>
              <a:t> </a:t>
            </a:r>
            <a:r>
              <a:rPr lang="en-US" sz="2400" dirty="0" err="1">
                <a:solidFill>
                  <a:schemeClr val="bg1"/>
                </a:solidFill>
              </a:rPr>
              <a:t>tử</a:t>
            </a:r>
            <a:r>
              <a:rPr lang="en-US" sz="2400" dirty="0">
                <a:solidFill>
                  <a:schemeClr val="bg1"/>
                </a:solidFill>
              </a:rPr>
              <a:t> </a:t>
            </a:r>
            <a:r>
              <a:rPr lang="en-US" sz="2400" dirty="0" err="1">
                <a:solidFill>
                  <a:schemeClr val="bg1"/>
                </a:solidFill>
              </a:rPr>
              <a:t>có</a:t>
            </a:r>
            <a:r>
              <a:rPr lang="en-US" sz="2400" dirty="0">
                <a:solidFill>
                  <a:schemeClr val="bg1"/>
                </a:solidFill>
              </a:rPr>
              <a:t> </a:t>
            </a:r>
          </a:p>
          <a:p>
            <a:r>
              <a:rPr lang="en-US" sz="2400" dirty="0">
                <a:solidFill>
                  <a:schemeClr val="bg1"/>
                </a:solidFill>
              </a:rPr>
              <a:t>                          -   </a:t>
            </a:r>
            <a:r>
              <a:rPr lang="en-US" sz="2400" dirty="0" err="1">
                <a:solidFill>
                  <a:schemeClr val="bg1"/>
                </a:solidFill>
              </a:rPr>
              <a:t>số</a:t>
            </a:r>
            <a:r>
              <a:rPr lang="en-US" sz="2400" dirty="0">
                <a:solidFill>
                  <a:schemeClr val="bg1"/>
                </a:solidFill>
              </a:rPr>
              <a:t> p = </a:t>
            </a:r>
            <a:r>
              <a:rPr lang="en-US" sz="2400" dirty="0" err="1">
                <a:solidFill>
                  <a:schemeClr val="bg1"/>
                </a:solidFill>
              </a:rPr>
              <a:t>số</a:t>
            </a:r>
            <a:r>
              <a:rPr lang="en-US" sz="2400" dirty="0">
                <a:solidFill>
                  <a:schemeClr val="bg1"/>
                </a:solidFill>
              </a:rPr>
              <a:t> e  = </a:t>
            </a:r>
            <a:r>
              <a:rPr lang="en-US" sz="2400" dirty="0" err="1">
                <a:solidFill>
                  <a:schemeClr val="bg1"/>
                </a:solidFill>
              </a:rPr>
              <a:t>số</a:t>
            </a:r>
            <a:r>
              <a:rPr lang="en-US" sz="2400" dirty="0">
                <a:solidFill>
                  <a:schemeClr val="bg1"/>
                </a:solidFill>
              </a:rPr>
              <a:t> </a:t>
            </a:r>
            <a:r>
              <a:rPr lang="en-US" sz="2400" dirty="0" err="1">
                <a:solidFill>
                  <a:schemeClr val="bg1"/>
                </a:solidFill>
              </a:rPr>
              <a:t>đơn</a:t>
            </a:r>
            <a:r>
              <a:rPr lang="en-US" sz="2400" dirty="0">
                <a:solidFill>
                  <a:schemeClr val="bg1"/>
                </a:solidFill>
              </a:rPr>
              <a:t> </a:t>
            </a:r>
            <a:r>
              <a:rPr lang="en-US" sz="2400" dirty="0" err="1">
                <a:solidFill>
                  <a:schemeClr val="bg1"/>
                </a:solidFill>
              </a:rPr>
              <a:t>vị</a:t>
            </a:r>
            <a:r>
              <a:rPr lang="en-US" sz="2400" dirty="0">
                <a:solidFill>
                  <a:schemeClr val="bg1"/>
                </a:solidFill>
              </a:rPr>
              <a:t> </a:t>
            </a:r>
            <a:r>
              <a:rPr lang="en-US" sz="2400" dirty="0" err="1">
                <a:solidFill>
                  <a:schemeClr val="bg1"/>
                </a:solidFill>
              </a:rPr>
              <a:t>điện</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nhân</a:t>
            </a:r>
            <a:r>
              <a:rPr lang="en-US" sz="2400" dirty="0">
                <a:solidFill>
                  <a:schemeClr val="bg1"/>
                </a:solidFill>
              </a:rPr>
              <a:t> (P = E = Z) </a:t>
            </a:r>
          </a:p>
          <a:p>
            <a:r>
              <a:rPr lang="en-US" sz="2400" dirty="0">
                <a:solidFill>
                  <a:schemeClr val="bg1"/>
                </a:solidFill>
              </a:rPr>
              <a:t>                          -  </a:t>
            </a:r>
            <a:r>
              <a:rPr lang="en-US" sz="2400" dirty="0" err="1">
                <a:solidFill>
                  <a:schemeClr val="bg1"/>
                </a:solidFill>
              </a:rPr>
              <a:t>Khối</a:t>
            </a:r>
            <a:r>
              <a:rPr lang="en-US" sz="2400" dirty="0">
                <a:solidFill>
                  <a:schemeClr val="bg1"/>
                </a:solidFill>
              </a:rPr>
              <a:t> </a:t>
            </a:r>
            <a:r>
              <a:rPr lang="en-US" sz="2400" dirty="0" err="1">
                <a:solidFill>
                  <a:schemeClr val="bg1"/>
                </a:solidFill>
              </a:rPr>
              <a:t>lượng</a:t>
            </a:r>
            <a:r>
              <a:rPr lang="en-US" sz="2400" dirty="0">
                <a:solidFill>
                  <a:schemeClr val="bg1"/>
                </a:solidFill>
              </a:rPr>
              <a:t> </a:t>
            </a:r>
            <a:r>
              <a:rPr lang="en-US" sz="2400" dirty="0" err="1">
                <a:solidFill>
                  <a:schemeClr val="bg1"/>
                </a:solidFill>
              </a:rPr>
              <a:t>nguyên</a:t>
            </a:r>
            <a:r>
              <a:rPr lang="en-US" sz="2400" dirty="0">
                <a:solidFill>
                  <a:schemeClr val="bg1"/>
                </a:solidFill>
              </a:rPr>
              <a:t> </a:t>
            </a:r>
            <a:r>
              <a:rPr lang="en-US" sz="2400" dirty="0" err="1">
                <a:solidFill>
                  <a:schemeClr val="bg1"/>
                </a:solidFill>
              </a:rPr>
              <a:t>tử</a:t>
            </a:r>
            <a:r>
              <a:rPr lang="en-US" sz="2400" dirty="0">
                <a:solidFill>
                  <a:schemeClr val="bg1"/>
                </a:solidFill>
              </a:rPr>
              <a:t> = </a:t>
            </a:r>
            <a:r>
              <a:rPr lang="en-US" sz="2400" dirty="0" err="1">
                <a:solidFill>
                  <a:schemeClr val="bg1"/>
                </a:solidFill>
              </a:rPr>
              <a:t>Khối</a:t>
            </a:r>
            <a:r>
              <a:rPr lang="en-US" sz="2400" dirty="0">
                <a:solidFill>
                  <a:schemeClr val="bg1"/>
                </a:solidFill>
              </a:rPr>
              <a:t> </a:t>
            </a:r>
            <a:r>
              <a:rPr lang="en-US" sz="2400" dirty="0" err="1">
                <a:solidFill>
                  <a:schemeClr val="bg1"/>
                </a:solidFill>
              </a:rPr>
              <a:t>lượng</a:t>
            </a:r>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nhân</a:t>
            </a:r>
            <a:r>
              <a:rPr lang="en-US" sz="2400" dirty="0">
                <a:solidFill>
                  <a:schemeClr val="bg1"/>
                </a:solidFill>
              </a:rPr>
              <a:t> (A = P + N)    </a:t>
            </a:r>
          </a:p>
          <a:p>
            <a:endParaRPr lang="en-US" sz="2400" dirty="0">
              <a:solidFill>
                <a:schemeClr val="bg1"/>
              </a:solidFill>
            </a:endParaRPr>
          </a:p>
        </p:txBody>
      </p:sp>
      <p:cxnSp>
        <p:nvCxnSpPr>
          <p:cNvPr id="12" name="Straight Connector 11">
            <a:extLst>
              <a:ext uri="{FF2B5EF4-FFF2-40B4-BE49-F238E27FC236}">
                <a16:creationId xmlns:a16="http://schemas.microsoft.com/office/drawing/2014/main" id="{E88248EC-A5DE-17FC-F017-A4723D94C957}"/>
              </a:ext>
            </a:extLst>
          </p:cNvPr>
          <p:cNvCxnSpPr/>
          <p:nvPr/>
        </p:nvCxnSpPr>
        <p:spPr>
          <a:xfrm flipV="1">
            <a:off x="1992351" y="2887795"/>
            <a:ext cx="602166" cy="4609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FC45A4-0D30-C495-7489-25686143B548}"/>
              </a:ext>
            </a:extLst>
          </p:cNvPr>
          <p:cNvCxnSpPr/>
          <p:nvPr/>
        </p:nvCxnSpPr>
        <p:spPr>
          <a:xfrm>
            <a:off x="3345366" y="231945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5C299C-25C7-24FC-2940-E8DA0620A0A3}"/>
              </a:ext>
            </a:extLst>
          </p:cNvPr>
          <p:cNvCxnSpPr>
            <a:cxnSpLocks/>
          </p:cNvCxnSpPr>
          <p:nvPr/>
        </p:nvCxnSpPr>
        <p:spPr>
          <a:xfrm>
            <a:off x="2010939" y="3474037"/>
            <a:ext cx="449766" cy="5018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81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5B29-F7CD-B459-E890-753C56D675DA}"/>
              </a:ext>
            </a:extLst>
          </p:cNvPr>
          <p:cNvSpPr>
            <a:spLocks noGrp="1"/>
          </p:cNvSpPr>
          <p:nvPr>
            <p:ph type="title"/>
          </p:nvPr>
        </p:nvSpPr>
        <p:spPr>
          <a:xfrm>
            <a:off x="838200" y="365126"/>
            <a:ext cx="2046249" cy="549274"/>
          </a:xfrm>
          <a:solidFill>
            <a:schemeClr val="accent2">
              <a:lumMod val="20000"/>
              <a:lumOff val="80000"/>
            </a:schemeClr>
          </a:solidFill>
        </p:spPr>
        <p:txBody>
          <a:bodyPr>
            <a:normAutofit fontScale="90000"/>
          </a:bodyPr>
          <a:lstStyle/>
          <a:p>
            <a:pPr algn="ctr"/>
            <a:r>
              <a:rPr lang="en-US" sz="3600" b="1" dirty="0">
                <a:solidFill>
                  <a:srgbClr val="002060"/>
                </a:solidFill>
              </a:rPr>
              <a:t>BÀI TẬP </a:t>
            </a:r>
          </a:p>
        </p:txBody>
      </p:sp>
      <p:sp>
        <p:nvSpPr>
          <p:cNvPr id="3" name="Content Placeholder 2">
            <a:extLst>
              <a:ext uri="{FF2B5EF4-FFF2-40B4-BE49-F238E27FC236}">
                <a16:creationId xmlns:a16="http://schemas.microsoft.com/office/drawing/2014/main" id="{6EFE2A5F-86D0-9EAE-6093-86E8C6200260}"/>
              </a:ext>
            </a:extLst>
          </p:cNvPr>
          <p:cNvSpPr>
            <a:spLocks noGrp="1"/>
          </p:cNvSpPr>
          <p:nvPr>
            <p:ph idx="1"/>
          </p:nvPr>
        </p:nvSpPr>
        <p:spPr>
          <a:xfrm>
            <a:off x="838200" y="1048216"/>
            <a:ext cx="10515600" cy="5389755"/>
          </a:xfrm>
        </p:spPr>
        <p:txBody>
          <a:bodyPr>
            <a:normAutofit fontScale="92500" lnSpcReduction="20000"/>
          </a:bodyPr>
          <a:lstStyle/>
          <a:p>
            <a:pPr marL="0" indent="0">
              <a:buNone/>
            </a:pPr>
            <a:r>
              <a:rPr lang="en-US" sz="2400" b="1" dirty="0" err="1">
                <a:solidFill>
                  <a:srgbClr val="002060"/>
                </a:solidFill>
              </a:rPr>
              <a:t>Câu</a:t>
            </a:r>
            <a:r>
              <a:rPr lang="en-US" sz="2400" b="1" dirty="0">
                <a:solidFill>
                  <a:srgbClr val="002060"/>
                </a:solidFill>
              </a:rPr>
              <a:t> 1. </a:t>
            </a:r>
            <a:r>
              <a:rPr lang="en-US" sz="2400" dirty="0" err="1">
                <a:solidFill>
                  <a:srgbClr val="002060"/>
                </a:solidFill>
              </a:rPr>
              <a:t>Các</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cấu</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nhân</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là</a:t>
            </a:r>
            <a:endParaRPr lang="en-US" sz="2400" dirty="0">
              <a:solidFill>
                <a:srgbClr val="002060"/>
              </a:solidFill>
            </a:endParaRPr>
          </a:p>
          <a:p>
            <a:pPr marL="514350" indent="-514350">
              <a:buAutoNum type="alphaUcPeriod"/>
            </a:pPr>
            <a:r>
              <a:rPr lang="en-US" sz="2400" dirty="0">
                <a:solidFill>
                  <a:srgbClr val="002060"/>
                </a:solidFill>
              </a:rPr>
              <a:t>Electron                                   B. Electron </a:t>
            </a:r>
            <a:r>
              <a:rPr lang="en-US" sz="2400" dirty="0" err="1">
                <a:solidFill>
                  <a:srgbClr val="002060"/>
                </a:solidFill>
              </a:rPr>
              <a:t>và</a:t>
            </a:r>
            <a:r>
              <a:rPr lang="en-US" sz="2400" dirty="0">
                <a:solidFill>
                  <a:srgbClr val="002060"/>
                </a:solidFill>
              </a:rPr>
              <a:t> Proton</a:t>
            </a:r>
          </a:p>
          <a:p>
            <a:pPr marL="0" indent="0">
              <a:buNone/>
            </a:pPr>
            <a:r>
              <a:rPr lang="en-US" sz="2400" dirty="0">
                <a:solidFill>
                  <a:srgbClr val="002060"/>
                </a:solidFill>
              </a:rPr>
              <a:t>C.    Proton </a:t>
            </a:r>
            <a:r>
              <a:rPr lang="en-US" sz="2400" dirty="0" err="1">
                <a:solidFill>
                  <a:srgbClr val="002060"/>
                </a:solidFill>
              </a:rPr>
              <a:t>và</a:t>
            </a:r>
            <a:r>
              <a:rPr lang="en-US" sz="2400" dirty="0">
                <a:solidFill>
                  <a:srgbClr val="002060"/>
                </a:solidFill>
              </a:rPr>
              <a:t> Neutron                 D. Electron, proton, neutron</a:t>
            </a:r>
          </a:p>
          <a:p>
            <a:pPr marL="0" indent="0">
              <a:buNone/>
            </a:pPr>
            <a:r>
              <a:rPr lang="en-US" sz="2400" b="1" dirty="0" err="1">
                <a:solidFill>
                  <a:srgbClr val="002060"/>
                </a:solidFill>
              </a:rPr>
              <a:t>Câu</a:t>
            </a:r>
            <a:r>
              <a:rPr lang="en-US" sz="2400" b="1" dirty="0">
                <a:solidFill>
                  <a:srgbClr val="002060"/>
                </a:solidFill>
              </a:rPr>
              <a:t> 2.</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mang</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là</a:t>
            </a:r>
            <a:endParaRPr lang="en-US" sz="2400" dirty="0">
              <a:solidFill>
                <a:srgbClr val="002060"/>
              </a:solidFill>
            </a:endParaRPr>
          </a:p>
          <a:p>
            <a:pPr marL="0" indent="0">
              <a:buNone/>
            </a:pPr>
            <a:r>
              <a:rPr lang="en-US" sz="2400" dirty="0">
                <a:solidFill>
                  <a:srgbClr val="002060"/>
                </a:solidFill>
              </a:rPr>
              <a:t>A.    Electron                                   B. Electron </a:t>
            </a:r>
            <a:r>
              <a:rPr lang="en-US" sz="2400" dirty="0" err="1">
                <a:solidFill>
                  <a:srgbClr val="002060"/>
                </a:solidFill>
              </a:rPr>
              <a:t>và</a:t>
            </a:r>
            <a:r>
              <a:rPr lang="en-US" sz="2400" dirty="0">
                <a:solidFill>
                  <a:srgbClr val="002060"/>
                </a:solidFill>
              </a:rPr>
              <a:t> Proton</a:t>
            </a:r>
          </a:p>
          <a:p>
            <a:pPr marL="457200" indent="-457200">
              <a:buAutoNum type="alphaUcPeriod" startAt="3"/>
            </a:pPr>
            <a:r>
              <a:rPr lang="en-US" sz="2400" dirty="0">
                <a:solidFill>
                  <a:srgbClr val="002060"/>
                </a:solidFill>
              </a:rPr>
              <a:t>Proton </a:t>
            </a:r>
            <a:r>
              <a:rPr lang="en-US" sz="2400" dirty="0" err="1">
                <a:solidFill>
                  <a:srgbClr val="002060"/>
                </a:solidFill>
              </a:rPr>
              <a:t>và</a:t>
            </a:r>
            <a:r>
              <a:rPr lang="en-US" sz="2400" dirty="0">
                <a:solidFill>
                  <a:srgbClr val="002060"/>
                </a:solidFill>
              </a:rPr>
              <a:t> Neutron                 D. Electron, proton, neutron</a:t>
            </a:r>
          </a:p>
          <a:p>
            <a:pPr marL="0" indent="0">
              <a:buNone/>
            </a:pPr>
            <a:r>
              <a:rPr lang="en-US" sz="2400" b="1" dirty="0" err="1">
                <a:solidFill>
                  <a:srgbClr val="002060"/>
                </a:solidFill>
              </a:rPr>
              <a:t>Câu</a:t>
            </a:r>
            <a:r>
              <a:rPr lang="en-US" sz="2400" b="1" dirty="0">
                <a:solidFill>
                  <a:srgbClr val="002060"/>
                </a:solidFill>
              </a:rPr>
              <a:t> 3</a:t>
            </a:r>
            <a:r>
              <a:rPr lang="en-US" sz="2400" dirty="0">
                <a:solidFill>
                  <a:srgbClr val="002060"/>
                </a:solidFill>
              </a:rPr>
              <a:t>. </a:t>
            </a:r>
            <a:r>
              <a:rPr lang="en-US" sz="2400" dirty="0" err="1">
                <a:solidFill>
                  <a:srgbClr val="002060"/>
                </a:solidFill>
              </a:rPr>
              <a:t>Đặc</a:t>
            </a:r>
            <a:r>
              <a:rPr lang="en-US" sz="2400" dirty="0">
                <a:solidFill>
                  <a:srgbClr val="002060"/>
                </a:solidFill>
              </a:rPr>
              <a:t> </a:t>
            </a:r>
            <a:r>
              <a:rPr lang="en-US" sz="2400" dirty="0" err="1">
                <a:solidFill>
                  <a:srgbClr val="002060"/>
                </a:solidFill>
              </a:rPr>
              <a:t>điểm</a:t>
            </a:r>
            <a:r>
              <a:rPr lang="en-US" sz="2400" dirty="0">
                <a:solidFill>
                  <a:srgbClr val="002060"/>
                </a:solidFill>
              </a:rPr>
              <a:t> </a:t>
            </a:r>
            <a:r>
              <a:rPr lang="en-US" sz="2400" dirty="0" err="1">
                <a:solidFill>
                  <a:srgbClr val="002060"/>
                </a:solidFill>
              </a:rPr>
              <a:t>nào</a:t>
            </a:r>
            <a:r>
              <a:rPr lang="en-US" sz="2400" dirty="0">
                <a:solidFill>
                  <a:srgbClr val="002060"/>
                </a:solidFill>
              </a:rPr>
              <a:t> </a:t>
            </a:r>
            <a:r>
              <a:rPr lang="en-US" sz="2400" dirty="0" err="1">
                <a:solidFill>
                  <a:srgbClr val="002060"/>
                </a:solidFill>
              </a:rPr>
              <a:t>sau</a:t>
            </a:r>
            <a:r>
              <a:rPr lang="en-US" sz="2400" dirty="0">
                <a:solidFill>
                  <a:srgbClr val="002060"/>
                </a:solidFill>
              </a:rPr>
              <a:t> </a:t>
            </a:r>
            <a:r>
              <a:rPr lang="en-US" sz="2400" dirty="0" err="1">
                <a:solidFill>
                  <a:srgbClr val="002060"/>
                </a:solidFill>
              </a:rPr>
              <a:t>đây</a:t>
            </a:r>
            <a:r>
              <a:rPr lang="en-US" sz="2400" dirty="0">
                <a:solidFill>
                  <a:srgbClr val="002060"/>
                </a:solidFill>
              </a:rPr>
              <a:t> </a:t>
            </a:r>
            <a:r>
              <a:rPr lang="en-US" sz="2400" dirty="0" err="1">
                <a:solidFill>
                  <a:srgbClr val="002060"/>
                </a:solidFill>
              </a:rPr>
              <a:t>quyết</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tính</a:t>
            </a:r>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trung</a:t>
            </a:r>
            <a:r>
              <a:rPr lang="en-US" sz="2400" dirty="0">
                <a:solidFill>
                  <a:srgbClr val="002060"/>
                </a:solidFill>
              </a:rPr>
              <a:t> </a:t>
            </a:r>
            <a:r>
              <a:rPr lang="en-US" sz="2400" dirty="0" err="1">
                <a:solidFill>
                  <a:srgbClr val="002060"/>
                </a:solidFill>
              </a:rPr>
              <a:t>hòa</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không</a:t>
            </a:r>
            <a:r>
              <a:rPr lang="en-US" sz="2400" dirty="0">
                <a:solidFill>
                  <a:srgbClr val="002060"/>
                </a:solidFill>
              </a:rPr>
              <a:t>)?</a:t>
            </a:r>
          </a:p>
          <a:p>
            <a:pPr marL="457200" indent="-457200">
              <a:buAutoNum type="alphaUcPeriod"/>
            </a:pPr>
            <a:r>
              <a:rPr lang="en-US" sz="2400" dirty="0">
                <a:solidFill>
                  <a:srgbClr val="002060"/>
                </a:solidFill>
              </a:rPr>
              <a:t>Neutron </a:t>
            </a:r>
            <a:r>
              <a:rPr lang="en-US" sz="2400" dirty="0" err="1">
                <a:solidFill>
                  <a:srgbClr val="002060"/>
                </a:solidFill>
              </a:rPr>
              <a:t>không</a:t>
            </a:r>
            <a:r>
              <a:rPr lang="en-US" sz="2400" dirty="0">
                <a:solidFill>
                  <a:srgbClr val="002060"/>
                </a:solidFill>
              </a:rPr>
              <a:t> </a:t>
            </a:r>
            <a:r>
              <a:rPr lang="en-US" sz="2400" dirty="0" err="1">
                <a:solidFill>
                  <a:srgbClr val="002060"/>
                </a:solidFill>
              </a:rPr>
              <a:t>mang</a:t>
            </a:r>
            <a:r>
              <a:rPr lang="en-US" sz="2400" dirty="0">
                <a:solidFill>
                  <a:srgbClr val="002060"/>
                </a:solidFill>
              </a:rPr>
              <a:t> </a:t>
            </a:r>
            <a:r>
              <a:rPr lang="en-US" sz="2400" dirty="0" err="1">
                <a:solidFill>
                  <a:srgbClr val="002060"/>
                </a:solidFill>
              </a:rPr>
              <a:t>điện</a:t>
            </a:r>
            <a:r>
              <a:rPr lang="en-US" sz="2400" dirty="0">
                <a:solidFill>
                  <a:srgbClr val="002060"/>
                </a:solidFill>
              </a:rPr>
              <a:t>.</a:t>
            </a:r>
          </a:p>
          <a:p>
            <a:pPr marL="457200" indent="-457200">
              <a:buAutoNum type="alphaUcPeriod"/>
            </a:pPr>
            <a:r>
              <a:rPr lang="en-US" sz="2400" dirty="0" err="1">
                <a:solidFill>
                  <a:srgbClr val="002060"/>
                </a:solidFill>
              </a:rPr>
              <a:t>Hạt</a:t>
            </a:r>
            <a:r>
              <a:rPr lang="en-US" sz="2400" dirty="0">
                <a:solidFill>
                  <a:srgbClr val="002060"/>
                </a:solidFill>
              </a:rPr>
              <a:t> electron </a:t>
            </a:r>
            <a:r>
              <a:rPr lang="en-US" sz="2400" dirty="0" err="1">
                <a:solidFill>
                  <a:srgbClr val="002060"/>
                </a:solidFill>
              </a:rPr>
              <a:t>có</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là</a:t>
            </a:r>
            <a:r>
              <a:rPr lang="en-US" sz="2400" dirty="0">
                <a:solidFill>
                  <a:srgbClr val="002060"/>
                </a:solidFill>
              </a:rPr>
              <a:t> (-1) </a:t>
            </a:r>
            <a:r>
              <a:rPr lang="en-US" sz="2400" dirty="0" err="1">
                <a:solidFill>
                  <a:srgbClr val="002060"/>
                </a:solidFill>
              </a:rPr>
              <a:t>còn</a:t>
            </a:r>
            <a:r>
              <a:rPr lang="en-US" sz="2400" dirty="0">
                <a:solidFill>
                  <a:srgbClr val="002060"/>
                </a:solidFill>
              </a:rPr>
              <a:t> </a:t>
            </a:r>
            <a:r>
              <a:rPr lang="en-US" sz="2400" dirty="0" err="1">
                <a:solidFill>
                  <a:srgbClr val="002060"/>
                </a:solidFill>
              </a:rPr>
              <a:t>hạt</a:t>
            </a:r>
            <a:r>
              <a:rPr lang="en-US" sz="2400" dirty="0">
                <a:solidFill>
                  <a:srgbClr val="002060"/>
                </a:solidFill>
              </a:rPr>
              <a:t> proton </a:t>
            </a:r>
            <a:r>
              <a:rPr lang="en-US" sz="2400" dirty="0" err="1">
                <a:solidFill>
                  <a:srgbClr val="002060"/>
                </a:solidFill>
              </a:rPr>
              <a:t>có</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là</a:t>
            </a:r>
            <a:r>
              <a:rPr lang="en-US" sz="2400" dirty="0">
                <a:solidFill>
                  <a:srgbClr val="002060"/>
                </a:solidFill>
              </a:rPr>
              <a:t> (+1).</a:t>
            </a:r>
          </a:p>
          <a:p>
            <a:pPr marL="457200" indent="-457200">
              <a:buAutoNum type="alphaUcPeriod"/>
            </a:pPr>
            <a:r>
              <a:rPr lang="en-US" sz="2400" dirty="0" err="1">
                <a:solidFill>
                  <a:srgbClr val="002060"/>
                </a:solidFill>
              </a:rPr>
              <a:t>Hạt</a:t>
            </a:r>
            <a:r>
              <a:rPr lang="en-US" sz="2400" dirty="0">
                <a:solidFill>
                  <a:srgbClr val="002060"/>
                </a:solidFill>
              </a:rPr>
              <a:t> electron </a:t>
            </a:r>
            <a:r>
              <a:rPr lang="en-US" sz="2400" dirty="0" err="1">
                <a:solidFill>
                  <a:srgbClr val="002060"/>
                </a:solidFill>
              </a:rPr>
              <a:t>có</a:t>
            </a:r>
            <a:r>
              <a:rPr lang="en-US" sz="2400" dirty="0">
                <a:solidFill>
                  <a:srgbClr val="002060"/>
                </a:solidFill>
              </a:rPr>
              <a:t> </a:t>
            </a:r>
            <a:r>
              <a:rPr lang="en-US" sz="2400" dirty="0" err="1">
                <a:solidFill>
                  <a:srgbClr val="002060"/>
                </a:solidFill>
              </a:rPr>
              <a:t>khối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rất</a:t>
            </a:r>
            <a:r>
              <a:rPr lang="en-US" sz="2400" dirty="0">
                <a:solidFill>
                  <a:srgbClr val="002060"/>
                </a:solidFill>
              </a:rPr>
              <a:t> </a:t>
            </a:r>
            <a:r>
              <a:rPr lang="en-US" sz="2400" dirty="0" err="1">
                <a:solidFill>
                  <a:srgbClr val="002060"/>
                </a:solidFill>
              </a:rPr>
              <a:t>nhỏ</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đáng</a:t>
            </a:r>
            <a:r>
              <a:rPr lang="en-US" sz="2400" dirty="0">
                <a:solidFill>
                  <a:srgbClr val="002060"/>
                </a:solidFill>
              </a:rPr>
              <a:t> </a:t>
            </a:r>
            <a:r>
              <a:rPr lang="en-US" sz="2400" dirty="0" err="1">
                <a:solidFill>
                  <a:srgbClr val="002060"/>
                </a:solidFill>
              </a:rPr>
              <a:t>kể</a:t>
            </a:r>
            <a:r>
              <a:rPr lang="en-US" sz="2400" dirty="0">
                <a:solidFill>
                  <a:srgbClr val="002060"/>
                </a:solidFill>
              </a:rPr>
              <a:t>.</a:t>
            </a:r>
          </a:p>
          <a:p>
            <a:pPr marL="457200" indent="-457200">
              <a:buFont typeface="Arial" panose="020B0604020202020204" pitchFamily="34" charset="0"/>
              <a:buAutoNum type="alphaUcPeriod"/>
            </a:pPr>
            <a:r>
              <a:rPr lang="en-US" sz="2400" dirty="0" err="1">
                <a:solidFill>
                  <a:srgbClr val="002060"/>
                </a:solidFill>
              </a:rPr>
              <a:t>Trong</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hạt</a:t>
            </a:r>
            <a:r>
              <a:rPr lang="en-US" sz="2400" dirty="0">
                <a:solidFill>
                  <a:srgbClr val="002060"/>
                </a:solidFill>
              </a:rPr>
              <a:t> proton </a:t>
            </a:r>
            <a:r>
              <a:rPr lang="en-US" sz="2400" dirty="0" err="1">
                <a:solidFill>
                  <a:srgbClr val="002060"/>
                </a:solidFill>
              </a:rPr>
              <a:t>và</a:t>
            </a:r>
            <a:r>
              <a:rPr lang="en-US" sz="2400" dirty="0">
                <a:solidFill>
                  <a:srgbClr val="002060"/>
                </a:solidFill>
              </a:rPr>
              <a:t> electron </a:t>
            </a:r>
            <a:r>
              <a:rPr lang="en-US" sz="2400" dirty="0" err="1">
                <a:solidFill>
                  <a:srgbClr val="002060"/>
                </a:solidFill>
              </a:rPr>
              <a:t>có</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nhau</a:t>
            </a:r>
            <a:r>
              <a:rPr lang="en-US" sz="2400" dirty="0">
                <a:solidFill>
                  <a:srgbClr val="002060"/>
                </a:solidFill>
              </a:rPr>
              <a:t> </a:t>
            </a:r>
            <a:r>
              <a:rPr lang="en-US" sz="2400" dirty="0" err="1">
                <a:solidFill>
                  <a:srgbClr val="002060"/>
                </a:solidFill>
              </a:rPr>
              <a:t>nhưng</a:t>
            </a:r>
            <a:r>
              <a:rPr lang="en-US" sz="2400" dirty="0">
                <a:solidFill>
                  <a:srgbClr val="002060"/>
                </a:solidFill>
              </a:rPr>
              <a:t> </a:t>
            </a:r>
            <a:r>
              <a:rPr lang="en-US" sz="2400" dirty="0" err="1">
                <a:solidFill>
                  <a:srgbClr val="002060"/>
                </a:solidFill>
              </a:rPr>
              <a:t>trái</a:t>
            </a:r>
            <a:r>
              <a:rPr lang="en-US" sz="2400" dirty="0">
                <a:solidFill>
                  <a:srgbClr val="002060"/>
                </a:solidFill>
              </a:rPr>
              <a:t> </a:t>
            </a:r>
            <a:r>
              <a:rPr lang="en-US" sz="2400" dirty="0" err="1">
                <a:solidFill>
                  <a:srgbClr val="002060"/>
                </a:solidFill>
              </a:rPr>
              <a:t>dấu</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số</a:t>
            </a:r>
            <a:r>
              <a:rPr lang="en-US" sz="2400" dirty="0">
                <a:solidFill>
                  <a:srgbClr val="002060"/>
                </a:solidFill>
              </a:rPr>
              <a:t> proton </a:t>
            </a:r>
            <a:r>
              <a:rPr lang="en-US" sz="2400" dirty="0" err="1">
                <a:solidFill>
                  <a:srgbClr val="002060"/>
                </a:solidFill>
              </a:rPr>
              <a:t>bằng</a:t>
            </a:r>
            <a:r>
              <a:rPr lang="en-US" sz="2400" dirty="0">
                <a:solidFill>
                  <a:srgbClr val="002060"/>
                </a:solidFill>
              </a:rPr>
              <a:t> </a:t>
            </a:r>
            <a:r>
              <a:rPr lang="en-US" sz="2400" dirty="0" err="1">
                <a:solidFill>
                  <a:srgbClr val="002060"/>
                </a:solidFill>
              </a:rPr>
              <a:t>số</a:t>
            </a:r>
            <a:r>
              <a:rPr lang="en-US" sz="2400" dirty="0">
                <a:solidFill>
                  <a:srgbClr val="002060"/>
                </a:solidFill>
              </a:rPr>
              <a:t> electron.</a:t>
            </a:r>
          </a:p>
          <a:p>
            <a:pPr marL="0" indent="0">
              <a:buNone/>
            </a:pPr>
            <a:r>
              <a:rPr lang="en-US" sz="2400" b="1" dirty="0" err="1">
                <a:solidFill>
                  <a:srgbClr val="002060"/>
                </a:solidFill>
              </a:rPr>
              <a:t>Câu</a:t>
            </a:r>
            <a:r>
              <a:rPr lang="en-US" sz="2400" b="1" dirty="0">
                <a:solidFill>
                  <a:srgbClr val="002060"/>
                </a:solidFill>
              </a:rPr>
              <a:t> 4</a:t>
            </a:r>
            <a:r>
              <a:rPr lang="en-US" sz="2400" dirty="0">
                <a:solidFill>
                  <a:srgbClr val="002060"/>
                </a:solidFill>
              </a:rPr>
              <a:t>. </a:t>
            </a:r>
            <a:r>
              <a:rPr lang="en-US" sz="2400" dirty="0" err="1">
                <a:solidFill>
                  <a:srgbClr val="002060"/>
                </a:solidFill>
              </a:rPr>
              <a:t>Khối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tính</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khối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nào</a:t>
            </a:r>
            <a:r>
              <a:rPr lang="en-US" sz="2400" dirty="0">
                <a:solidFill>
                  <a:srgbClr val="002060"/>
                </a:solidFill>
              </a:rPr>
              <a:t> </a:t>
            </a:r>
            <a:r>
              <a:rPr lang="en-US" sz="2400" dirty="0" err="1">
                <a:solidFill>
                  <a:srgbClr val="002060"/>
                </a:solidFill>
              </a:rPr>
              <a:t>sau</a:t>
            </a:r>
            <a:r>
              <a:rPr lang="en-US" sz="2400" dirty="0">
                <a:solidFill>
                  <a:srgbClr val="002060"/>
                </a:solidFill>
              </a:rPr>
              <a:t> </a:t>
            </a:r>
            <a:r>
              <a:rPr lang="en-US" sz="2400" dirty="0" err="1">
                <a:solidFill>
                  <a:srgbClr val="002060"/>
                </a:solidFill>
              </a:rPr>
              <a:t>đây</a:t>
            </a:r>
            <a:r>
              <a:rPr lang="en-US" sz="2400" dirty="0">
                <a:solidFill>
                  <a:srgbClr val="002060"/>
                </a:solidFill>
              </a:rPr>
              <a:t>?</a:t>
            </a:r>
          </a:p>
          <a:p>
            <a:pPr marL="0" indent="0">
              <a:buNone/>
            </a:pPr>
            <a:r>
              <a:rPr lang="en-US" sz="2400" dirty="0">
                <a:solidFill>
                  <a:srgbClr val="002060"/>
                </a:solidFill>
              </a:rPr>
              <a:t>A. Electron                B. Proton                     C. Neutron               D. </a:t>
            </a:r>
            <a:r>
              <a:rPr lang="en-US" sz="2400" dirty="0" err="1">
                <a:solidFill>
                  <a:srgbClr val="002060"/>
                </a:solidFill>
              </a:rPr>
              <a:t>Hạt</a:t>
            </a:r>
            <a:r>
              <a:rPr lang="en-US" sz="2400" dirty="0">
                <a:solidFill>
                  <a:srgbClr val="002060"/>
                </a:solidFill>
              </a:rPr>
              <a:t> </a:t>
            </a:r>
            <a:r>
              <a:rPr lang="en-US" sz="2400" dirty="0" err="1">
                <a:solidFill>
                  <a:srgbClr val="002060"/>
                </a:solidFill>
              </a:rPr>
              <a:t>nhân</a:t>
            </a:r>
            <a:endParaRPr lang="en-US" sz="2400" dirty="0">
              <a:solidFill>
                <a:srgbClr val="002060"/>
              </a:solidFill>
            </a:endParaRPr>
          </a:p>
          <a:p>
            <a:pPr marL="0" indent="0">
              <a:buNone/>
            </a:pPr>
            <a:endParaRPr lang="en-US" sz="2400" dirty="0"/>
          </a:p>
        </p:txBody>
      </p:sp>
      <p:sp>
        <p:nvSpPr>
          <p:cNvPr id="4" name="TextBox 3">
            <a:extLst>
              <a:ext uri="{FF2B5EF4-FFF2-40B4-BE49-F238E27FC236}">
                <a16:creationId xmlns:a16="http://schemas.microsoft.com/office/drawing/2014/main" id="{480D39EE-E468-66FF-35C4-96D28BDEA02D}"/>
              </a:ext>
            </a:extLst>
          </p:cNvPr>
          <p:cNvSpPr txBox="1"/>
          <p:nvPr/>
        </p:nvSpPr>
        <p:spPr>
          <a:xfrm>
            <a:off x="7649737" y="365126"/>
            <a:ext cx="3925229" cy="523220"/>
          </a:xfrm>
          <a:prstGeom prst="rect">
            <a:avLst/>
          </a:prstGeom>
          <a:noFill/>
        </p:spPr>
        <p:txBody>
          <a:bodyPr wrap="square" rtlCol="0">
            <a:spAutoFit/>
          </a:bodyPr>
          <a:lstStyle/>
          <a:p>
            <a:r>
              <a:rPr lang="en-US" sz="2800" dirty="0" err="1">
                <a:solidFill>
                  <a:srgbClr val="FF0000"/>
                </a:solidFill>
              </a:rPr>
              <a:t>Chú</a:t>
            </a:r>
            <a:r>
              <a:rPr lang="en-US" sz="2800" dirty="0">
                <a:solidFill>
                  <a:srgbClr val="FF0000"/>
                </a:solidFill>
              </a:rPr>
              <a:t> ý: neutron = </a:t>
            </a:r>
            <a:r>
              <a:rPr lang="en-US" sz="2800" dirty="0" err="1">
                <a:solidFill>
                  <a:srgbClr val="FF0000"/>
                </a:solidFill>
              </a:rPr>
              <a:t>nơtron</a:t>
            </a:r>
            <a:endParaRPr lang="en-US" sz="2800" dirty="0">
              <a:solidFill>
                <a:srgbClr val="FF0000"/>
              </a:solidFill>
            </a:endParaRPr>
          </a:p>
        </p:txBody>
      </p:sp>
    </p:spTree>
    <p:extLst>
      <p:ext uri="{BB962C8B-B14F-4D97-AF65-F5344CB8AC3E}">
        <p14:creationId xmlns:p14="http://schemas.microsoft.com/office/powerpoint/2010/main" val="174769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5B29-F7CD-B459-E890-753C56D675DA}"/>
              </a:ext>
            </a:extLst>
          </p:cNvPr>
          <p:cNvSpPr>
            <a:spLocks noGrp="1"/>
          </p:cNvSpPr>
          <p:nvPr>
            <p:ph type="title"/>
          </p:nvPr>
        </p:nvSpPr>
        <p:spPr>
          <a:xfrm>
            <a:off x="838200" y="365126"/>
            <a:ext cx="2046249" cy="549274"/>
          </a:xfrm>
          <a:solidFill>
            <a:schemeClr val="accent2">
              <a:lumMod val="20000"/>
              <a:lumOff val="80000"/>
            </a:schemeClr>
          </a:solidFill>
        </p:spPr>
        <p:txBody>
          <a:bodyPr>
            <a:normAutofit fontScale="90000"/>
          </a:bodyPr>
          <a:lstStyle/>
          <a:p>
            <a:pPr algn="ctr"/>
            <a:r>
              <a:rPr lang="en-US" sz="3600" b="1" dirty="0">
                <a:solidFill>
                  <a:srgbClr val="002060"/>
                </a:solidFill>
              </a:rPr>
              <a:t>BÀI TẬP </a:t>
            </a:r>
          </a:p>
        </p:txBody>
      </p:sp>
      <p:sp>
        <p:nvSpPr>
          <p:cNvPr id="3" name="Content Placeholder 2">
            <a:extLst>
              <a:ext uri="{FF2B5EF4-FFF2-40B4-BE49-F238E27FC236}">
                <a16:creationId xmlns:a16="http://schemas.microsoft.com/office/drawing/2014/main" id="{6EFE2A5F-86D0-9EAE-6093-86E8C6200260}"/>
              </a:ext>
            </a:extLst>
          </p:cNvPr>
          <p:cNvSpPr>
            <a:spLocks noGrp="1"/>
          </p:cNvSpPr>
          <p:nvPr>
            <p:ph idx="1"/>
          </p:nvPr>
        </p:nvSpPr>
        <p:spPr>
          <a:xfrm>
            <a:off x="838200" y="1048216"/>
            <a:ext cx="10515600" cy="5389755"/>
          </a:xfrm>
        </p:spPr>
        <p:txBody>
          <a:bodyPr>
            <a:normAutofit fontScale="92500" lnSpcReduction="20000"/>
          </a:bodyPr>
          <a:lstStyle/>
          <a:p>
            <a:pPr marL="0" indent="0">
              <a:buNone/>
            </a:pPr>
            <a:r>
              <a:rPr lang="en-US" sz="2400" b="1" dirty="0" err="1">
                <a:solidFill>
                  <a:srgbClr val="002060"/>
                </a:solidFill>
              </a:rPr>
              <a:t>Câu</a:t>
            </a:r>
            <a:r>
              <a:rPr lang="en-US" sz="2400" b="1" dirty="0">
                <a:solidFill>
                  <a:srgbClr val="002060"/>
                </a:solidFill>
              </a:rPr>
              <a:t> 1. </a:t>
            </a:r>
            <a:r>
              <a:rPr lang="en-US" sz="2400" dirty="0" err="1">
                <a:solidFill>
                  <a:srgbClr val="002060"/>
                </a:solidFill>
              </a:rPr>
              <a:t>Các</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cấu</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nhân</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là</a:t>
            </a:r>
            <a:endParaRPr lang="en-US" sz="2400" dirty="0">
              <a:solidFill>
                <a:srgbClr val="002060"/>
              </a:solidFill>
            </a:endParaRPr>
          </a:p>
          <a:p>
            <a:pPr marL="514350" indent="-514350">
              <a:buAutoNum type="alphaUcPeriod"/>
            </a:pPr>
            <a:r>
              <a:rPr lang="en-US" sz="2400" dirty="0">
                <a:solidFill>
                  <a:srgbClr val="002060"/>
                </a:solidFill>
              </a:rPr>
              <a:t>Electron                                   B. Electron </a:t>
            </a:r>
            <a:r>
              <a:rPr lang="en-US" sz="2400" dirty="0" err="1">
                <a:solidFill>
                  <a:srgbClr val="002060"/>
                </a:solidFill>
              </a:rPr>
              <a:t>và</a:t>
            </a:r>
            <a:r>
              <a:rPr lang="en-US" sz="2400" dirty="0">
                <a:solidFill>
                  <a:srgbClr val="002060"/>
                </a:solidFill>
              </a:rPr>
              <a:t> Proton</a:t>
            </a:r>
          </a:p>
          <a:p>
            <a:pPr marL="0" indent="0">
              <a:buNone/>
            </a:pPr>
            <a:r>
              <a:rPr lang="en-US" sz="2400" dirty="0">
                <a:solidFill>
                  <a:srgbClr val="FF0000"/>
                </a:solidFill>
              </a:rPr>
              <a:t>C.    Proton </a:t>
            </a:r>
            <a:r>
              <a:rPr lang="en-US" sz="2400" dirty="0" err="1">
                <a:solidFill>
                  <a:srgbClr val="FF0000"/>
                </a:solidFill>
              </a:rPr>
              <a:t>và</a:t>
            </a:r>
            <a:r>
              <a:rPr lang="en-US" sz="2400" dirty="0">
                <a:solidFill>
                  <a:srgbClr val="FF0000"/>
                </a:solidFill>
              </a:rPr>
              <a:t> Neutron                 </a:t>
            </a:r>
            <a:r>
              <a:rPr lang="en-US" sz="2400" dirty="0">
                <a:solidFill>
                  <a:srgbClr val="002060"/>
                </a:solidFill>
              </a:rPr>
              <a:t>D. Electron, proton, neutron</a:t>
            </a:r>
          </a:p>
          <a:p>
            <a:pPr marL="0" indent="0">
              <a:buNone/>
            </a:pPr>
            <a:r>
              <a:rPr lang="en-US" sz="2400" b="1" dirty="0" err="1">
                <a:solidFill>
                  <a:srgbClr val="002060"/>
                </a:solidFill>
              </a:rPr>
              <a:t>Câu</a:t>
            </a:r>
            <a:r>
              <a:rPr lang="en-US" sz="2400" b="1" dirty="0">
                <a:solidFill>
                  <a:srgbClr val="002060"/>
                </a:solidFill>
              </a:rPr>
              <a:t> 2.</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mang</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là</a:t>
            </a:r>
            <a:endParaRPr lang="en-US" sz="2400" dirty="0">
              <a:solidFill>
                <a:srgbClr val="002060"/>
              </a:solidFill>
            </a:endParaRPr>
          </a:p>
          <a:p>
            <a:pPr marL="0" indent="0">
              <a:buNone/>
            </a:pPr>
            <a:r>
              <a:rPr lang="en-US" sz="2400" dirty="0">
                <a:solidFill>
                  <a:srgbClr val="002060"/>
                </a:solidFill>
              </a:rPr>
              <a:t>A.    Electron                                   </a:t>
            </a:r>
            <a:r>
              <a:rPr lang="en-US" sz="2400" dirty="0">
                <a:solidFill>
                  <a:srgbClr val="FF0000"/>
                </a:solidFill>
              </a:rPr>
              <a:t>B. Electron </a:t>
            </a:r>
            <a:r>
              <a:rPr lang="en-US" sz="2400" dirty="0" err="1">
                <a:solidFill>
                  <a:srgbClr val="FF0000"/>
                </a:solidFill>
              </a:rPr>
              <a:t>và</a:t>
            </a:r>
            <a:r>
              <a:rPr lang="en-US" sz="2400" dirty="0">
                <a:solidFill>
                  <a:srgbClr val="FF0000"/>
                </a:solidFill>
              </a:rPr>
              <a:t> Proton</a:t>
            </a:r>
          </a:p>
          <a:p>
            <a:pPr marL="457200" indent="-457200">
              <a:buAutoNum type="alphaUcPeriod" startAt="3"/>
            </a:pPr>
            <a:r>
              <a:rPr lang="en-US" sz="2400" dirty="0">
                <a:solidFill>
                  <a:srgbClr val="002060"/>
                </a:solidFill>
              </a:rPr>
              <a:t>Proton </a:t>
            </a:r>
            <a:r>
              <a:rPr lang="en-US" sz="2400" dirty="0" err="1">
                <a:solidFill>
                  <a:srgbClr val="002060"/>
                </a:solidFill>
              </a:rPr>
              <a:t>và</a:t>
            </a:r>
            <a:r>
              <a:rPr lang="en-US" sz="2400" dirty="0">
                <a:solidFill>
                  <a:srgbClr val="002060"/>
                </a:solidFill>
              </a:rPr>
              <a:t> Neutron                 D. Electron, proton, neutron</a:t>
            </a:r>
          </a:p>
          <a:p>
            <a:pPr marL="0" indent="0">
              <a:buNone/>
            </a:pPr>
            <a:r>
              <a:rPr lang="en-US" sz="2400" b="1" dirty="0" err="1">
                <a:solidFill>
                  <a:srgbClr val="002060"/>
                </a:solidFill>
              </a:rPr>
              <a:t>Câu</a:t>
            </a:r>
            <a:r>
              <a:rPr lang="en-US" sz="2400" b="1" dirty="0">
                <a:solidFill>
                  <a:srgbClr val="002060"/>
                </a:solidFill>
              </a:rPr>
              <a:t> 3</a:t>
            </a:r>
            <a:r>
              <a:rPr lang="en-US" sz="2400" dirty="0">
                <a:solidFill>
                  <a:srgbClr val="002060"/>
                </a:solidFill>
              </a:rPr>
              <a:t>. </a:t>
            </a:r>
            <a:r>
              <a:rPr lang="en-US" sz="2400" dirty="0" err="1">
                <a:solidFill>
                  <a:srgbClr val="002060"/>
                </a:solidFill>
              </a:rPr>
              <a:t>Đặc</a:t>
            </a:r>
            <a:r>
              <a:rPr lang="en-US" sz="2400" dirty="0">
                <a:solidFill>
                  <a:srgbClr val="002060"/>
                </a:solidFill>
              </a:rPr>
              <a:t> </a:t>
            </a:r>
            <a:r>
              <a:rPr lang="en-US" sz="2400" dirty="0" err="1">
                <a:solidFill>
                  <a:srgbClr val="002060"/>
                </a:solidFill>
              </a:rPr>
              <a:t>điểm</a:t>
            </a:r>
            <a:r>
              <a:rPr lang="en-US" sz="2400" dirty="0">
                <a:solidFill>
                  <a:srgbClr val="002060"/>
                </a:solidFill>
              </a:rPr>
              <a:t> </a:t>
            </a:r>
            <a:r>
              <a:rPr lang="en-US" sz="2400" dirty="0" err="1">
                <a:solidFill>
                  <a:srgbClr val="002060"/>
                </a:solidFill>
              </a:rPr>
              <a:t>nào</a:t>
            </a:r>
            <a:r>
              <a:rPr lang="en-US" sz="2400" dirty="0">
                <a:solidFill>
                  <a:srgbClr val="002060"/>
                </a:solidFill>
              </a:rPr>
              <a:t> </a:t>
            </a:r>
            <a:r>
              <a:rPr lang="en-US" sz="2400" dirty="0" err="1">
                <a:solidFill>
                  <a:srgbClr val="002060"/>
                </a:solidFill>
              </a:rPr>
              <a:t>sau</a:t>
            </a:r>
            <a:r>
              <a:rPr lang="en-US" sz="2400" dirty="0">
                <a:solidFill>
                  <a:srgbClr val="002060"/>
                </a:solidFill>
              </a:rPr>
              <a:t> </a:t>
            </a:r>
            <a:r>
              <a:rPr lang="en-US" sz="2400" dirty="0" err="1">
                <a:solidFill>
                  <a:srgbClr val="002060"/>
                </a:solidFill>
              </a:rPr>
              <a:t>đây</a:t>
            </a:r>
            <a:r>
              <a:rPr lang="en-US" sz="2400" dirty="0">
                <a:solidFill>
                  <a:srgbClr val="002060"/>
                </a:solidFill>
              </a:rPr>
              <a:t> </a:t>
            </a:r>
            <a:r>
              <a:rPr lang="en-US" sz="2400" dirty="0" err="1">
                <a:solidFill>
                  <a:srgbClr val="002060"/>
                </a:solidFill>
              </a:rPr>
              <a:t>quyết</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tính</a:t>
            </a:r>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trung</a:t>
            </a:r>
            <a:r>
              <a:rPr lang="en-US" sz="2400" dirty="0">
                <a:solidFill>
                  <a:srgbClr val="002060"/>
                </a:solidFill>
              </a:rPr>
              <a:t> </a:t>
            </a:r>
            <a:r>
              <a:rPr lang="en-US" sz="2400" dirty="0" err="1">
                <a:solidFill>
                  <a:srgbClr val="002060"/>
                </a:solidFill>
              </a:rPr>
              <a:t>hòa</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không</a:t>
            </a:r>
            <a:r>
              <a:rPr lang="en-US" sz="2400" dirty="0">
                <a:solidFill>
                  <a:srgbClr val="002060"/>
                </a:solidFill>
              </a:rPr>
              <a:t>)?</a:t>
            </a:r>
          </a:p>
          <a:p>
            <a:pPr marL="457200" indent="-457200">
              <a:buAutoNum type="alphaUcPeriod"/>
            </a:pPr>
            <a:r>
              <a:rPr lang="en-US" sz="2400" dirty="0">
                <a:solidFill>
                  <a:srgbClr val="002060"/>
                </a:solidFill>
              </a:rPr>
              <a:t>Neutron </a:t>
            </a:r>
            <a:r>
              <a:rPr lang="en-US" sz="2400" dirty="0" err="1">
                <a:solidFill>
                  <a:srgbClr val="002060"/>
                </a:solidFill>
              </a:rPr>
              <a:t>không</a:t>
            </a:r>
            <a:r>
              <a:rPr lang="en-US" sz="2400" dirty="0">
                <a:solidFill>
                  <a:srgbClr val="002060"/>
                </a:solidFill>
              </a:rPr>
              <a:t> </a:t>
            </a:r>
            <a:r>
              <a:rPr lang="en-US" sz="2400" dirty="0" err="1">
                <a:solidFill>
                  <a:srgbClr val="002060"/>
                </a:solidFill>
              </a:rPr>
              <a:t>mang</a:t>
            </a:r>
            <a:r>
              <a:rPr lang="en-US" sz="2400" dirty="0">
                <a:solidFill>
                  <a:srgbClr val="002060"/>
                </a:solidFill>
              </a:rPr>
              <a:t> </a:t>
            </a:r>
            <a:r>
              <a:rPr lang="en-US" sz="2400" dirty="0" err="1">
                <a:solidFill>
                  <a:srgbClr val="002060"/>
                </a:solidFill>
              </a:rPr>
              <a:t>điện</a:t>
            </a:r>
            <a:r>
              <a:rPr lang="en-US" sz="2400" dirty="0">
                <a:solidFill>
                  <a:srgbClr val="002060"/>
                </a:solidFill>
              </a:rPr>
              <a:t>.</a:t>
            </a:r>
          </a:p>
          <a:p>
            <a:pPr marL="457200" indent="-457200">
              <a:buAutoNum type="alphaUcPeriod"/>
            </a:pPr>
            <a:r>
              <a:rPr lang="en-US" sz="2400" dirty="0" err="1">
                <a:solidFill>
                  <a:srgbClr val="002060"/>
                </a:solidFill>
              </a:rPr>
              <a:t>Hạt</a:t>
            </a:r>
            <a:r>
              <a:rPr lang="en-US" sz="2400" dirty="0">
                <a:solidFill>
                  <a:srgbClr val="002060"/>
                </a:solidFill>
              </a:rPr>
              <a:t> electron </a:t>
            </a:r>
            <a:r>
              <a:rPr lang="en-US" sz="2400" dirty="0" err="1">
                <a:solidFill>
                  <a:srgbClr val="002060"/>
                </a:solidFill>
              </a:rPr>
              <a:t>có</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là</a:t>
            </a:r>
            <a:r>
              <a:rPr lang="en-US" sz="2400" dirty="0">
                <a:solidFill>
                  <a:srgbClr val="002060"/>
                </a:solidFill>
              </a:rPr>
              <a:t> (-1) </a:t>
            </a:r>
            <a:r>
              <a:rPr lang="en-US" sz="2400" dirty="0" err="1">
                <a:solidFill>
                  <a:srgbClr val="002060"/>
                </a:solidFill>
              </a:rPr>
              <a:t>còn</a:t>
            </a:r>
            <a:r>
              <a:rPr lang="en-US" sz="2400" dirty="0">
                <a:solidFill>
                  <a:srgbClr val="002060"/>
                </a:solidFill>
              </a:rPr>
              <a:t> </a:t>
            </a:r>
            <a:r>
              <a:rPr lang="en-US" sz="2400" dirty="0" err="1">
                <a:solidFill>
                  <a:srgbClr val="002060"/>
                </a:solidFill>
              </a:rPr>
              <a:t>hạt</a:t>
            </a:r>
            <a:r>
              <a:rPr lang="en-US" sz="2400" dirty="0">
                <a:solidFill>
                  <a:srgbClr val="002060"/>
                </a:solidFill>
              </a:rPr>
              <a:t> proton </a:t>
            </a:r>
            <a:r>
              <a:rPr lang="en-US" sz="2400" dirty="0" err="1">
                <a:solidFill>
                  <a:srgbClr val="002060"/>
                </a:solidFill>
              </a:rPr>
              <a:t>có</a:t>
            </a:r>
            <a:r>
              <a:rPr lang="en-US" sz="2400" dirty="0">
                <a:solidFill>
                  <a:srgbClr val="002060"/>
                </a:solidFill>
              </a:rPr>
              <a:t> </a:t>
            </a:r>
            <a:r>
              <a:rPr lang="en-US" sz="2400" dirty="0" err="1">
                <a:solidFill>
                  <a:srgbClr val="002060"/>
                </a:solidFill>
              </a:rPr>
              <a:t>điện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là</a:t>
            </a:r>
            <a:r>
              <a:rPr lang="en-US" sz="2400" dirty="0">
                <a:solidFill>
                  <a:srgbClr val="002060"/>
                </a:solidFill>
              </a:rPr>
              <a:t> (+1).</a:t>
            </a:r>
          </a:p>
          <a:p>
            <a:pPr marL="457200" indent="-457200">
              <a:buAutoNum type="alphaUcPeriod"/>
            </a:pPr>
            <a:r>
              <a:rPr lang="en-US" sz="2400" dirty="0" err="1">
                <a:solidFill>
                  <a:srgbClr val="002060"/>
                </a:solidFill>
              </a:rPr>
              <a:t>Hạt</a:t>
            </a:r>
            <a:r>
              <a:rPr lang="en-US" sz="2400" dirty="0">
                <a:solidFill>
                  <a:srgbClr val="002060"/>
                </a:solidFill>
              </a:rPr>
              <a:t> electron </a:t>
            </a:r>
            <a:r>
              <a:rPr lang="en-US" sz="2400" dirty="0" err="1">
                <a:solidFill>
                  <a:srgbClr val="002060"/>
                </a:solidFill>
              </a:rPr>
              <a:t>có</a:t>
            </a:r>
            <a:r>
              <a:rPr lang="en-US" sz="2400" dirty="0">
                <a:solidFill>
                  <a:srgbClr val="002060"/>
                </a:solidFill>
              </a:rPr>
              <a:t> </a:t>
            </a:r>
            <a:r>
              <a:rPr lang="en-US" sz="2400" dirty="0" err="1">
                <a:solidFill>
                  <a:srgbClr val="002060"/>
                </a:solidFill>
              </a:rPr>
              <a:t>khối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rất</a:t>
            </a:r>
            <a:r>
              <a:rPr lang="en-US" sz="2400" dirty="0">
                <a:solidFill>
                  <a:srgbClr val="002060"/>
                </a:solidFill>
              </a:rPr>
              <a:t> </a:t>
            </a:r>
            <a:r>
              <a:rPr lang="en-US" sz="2400" dirty="0" err="1">
                <a:solidFill>
                  <a:srgbClr val="002060"/>
                </a:solidFill>
              </a:rPr>
              <a:t>nhỏ</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đáng</a:t>
            </a:r>
            <a:r>
              <a:rPr lang="en-US" sz="2400" dirty="0">
                <a:solidFill>
                  <a:srgbClr val="002060"/>
                </a:solidFill>
              </a:rPr>
              <a:t> </a:t>
            </a:r>
            <a:r>
              <a:rPr lang="en-US" sz="2400" dirty="0" err="1">
                <a:solidFill>
                  <a:srgbClr val="002060"/>
                </a:solidFill>
              </a:rPr>
              <a:t>kể</a:t>
            </a:r>
            <a:r>
              <a:rPr lang="en-US" sz="2400" dirty="0">
                <a:solidFill>
                  <a:srgbClr val="002060"/>
                </a:solidFill>
              </a:rPr>
              <a:t>.</a:t>
            </a:r>
          </a:p>
          <a:p>
            <a:pPr marL="457200" indent="-457200">
              <a:buAutoNum type="alphaUcPeriod"/>
            </a:pPr>
            <a:r>
              <a:rPr lang="en-US" sz="2400" dirty="0" err="1">
                <a:solidFill>
                  <a:srgbClr val="FF0000"/>
                </a:solidFill>
              </a:rPr>
              <a:t>Trong</a:t>
            </a:r>
            <a:r>
              <a:rPr lang="en-US" sz="2400" dirty="0">
                <a:solidFill>
                  <a:srgbClr val="FF0000"/>
                </a:solidFill>
              </a:rPr>
              <a:t> </a:t>
            </a:r>
            <a:r>
              <a:rPr lang="en-US" sz="2400" dirty="0" err="1">
                <a:solidFill>
                  <a:srgbClr val="FF0000"/>
                </a:solidFill>
              </a:rPr>
              <a:t>nguyên</a:t>
            </a:r>
            <a:r>
              <a:rPr lang="en-US" sz="2400" dirty="0">
                <a:solidFill>
                  <a:srgbClr val="FF0000"/>
                </a:solidFill>
              </a:rPr>
              <a:t> </a:t>
            </a:r>
            <a:r>
              <a:rPr lang="en-US" sz="2400" dirty="0" err="1">
                <a:solidFill>
                  <a:srgbClr val="FF0000"/>
                </a:solidFill>
              </a:rPr>
              <a:t>tử</a:t>
            </a:r>
            <a:r>
              <a:rPr lang="en-US" sz="2400" dirty="0">
                <a:solidFill>
                  <a:srgbClr val="FF0000"/>
                </a:solidFill>
              </a:rPr>
              <a:t> </a:t>
            </a:r>
            <a:r>
              <a:rPr lang="en-US" sz="2400" dirty="0" err="1">
                <a:solidFill>
                  <a:srgbClr val="FF0000"/>
                </a:solidFill>
              </a:rPr>
              <a:t>có</a:t>
            </a:r>
            <a:r>
              <a:rPr lang="en-US" sz="2400" dirty="0">
                <a:solidFill>
                  <a:srgbClr val="FF0000"/>
                </a:solidFill>
              </a:rPr>
              <a:t> </a:t>
            </a:r>
            <a:r>
              <a:rPr lang="en-US" sz="2400" dirty="0" err="1">
                <a:solidFill>
                  <a:srgbClr val="FF0000"/>
                </a:solidFill>
              </a:rPr>
              <a:t>hạt</a:t>
            </a:r>
            <a:r>
              <a:rPr lang="en-US" sz="2400" dirty="0">
                <a:solidFill>
                  <a:srgbClr val="FF0000"/>
                </a:solidFill>
              </a:rPr>
              <a:t> proton </a:t>
            </a:r>
            <a:r>
              <a:rPr lang="en-US" sz="2400" dirty="0" err="1">
                <a:solidFill>
                  <a:srgbClr val="FF0000"/>
                </a:solidFill>
              </a:rPr>
              <a:t>và</a:t>
            </a:r>
            <a:r>
              <a:rPr lang="en-US" sz="2400" dirty="0">
                <a:solidFill>
                  <a:srgbClr val="FF0000"/>
                </a:solidFill>
              </a:rPr>
              <a:t> electron </a:t>
            </a:r>
            <a:r>
              <a:rPr lang="en-US" sz="2400" dirty="0" err="1">
                <a:solidFill>
                  <a:srgbClr val="FF0000"/>
                </a:solidFill>
              </a:rPr>
              <a:t>có</a:t>
            </a:r>
            <a:r>
              <a:rPr lang="en-US" sz="2400" dirty="0">
                <a:solidFill>
                  <a:srgbClr val="FF0000"/>
                </a:solidFill>
              </a:rPr>
              <a:t> </a:t>
            </a:r>
            <a:r>
              <a:rPr lang="en-US" sz="2400" dirty="0" err="1">
                <a:solidFill>
                  <a:srgbClr val="FF0000"/>
                </a:solidFill>
              </a:rPr>
              <a:t>điện</a:t>
            </a:r>
            <a:r>
              <a:rPr lang="en-US" sz="2400" dirty="0">
                <a:solidFill>
                  <a:srgbClr val="FF0000"/>
                </a:solidFill>
              </a:rPr>
              <a:t> </a:t>
            </a:r>
            <a:r>
              <a:rPr lang="en-US" sz="2400" dirty="0" err="1">
                <a:solidFill>
                  <a:srgbClr val="FF0000"/>
                </a:solidFill>
              </a:rPr>
              <a:t>tích</a:t>
            </a:r>
            <a:r>
              <a:rPr lang="en-US" sz="2400" dirty="0">
                <a:solidFill>
                  <a:srgbClr val="FF0000"/>
                </a:solidFill>
              </a:rPr>
              <a:t> </a:t>
            </a:r>
            <a:r>
              <a:rPr lang="en-US" sz="2400" dirty="0" err="1">
                <a:solidFill>
                  <a:srgbClr val="FF0000"/>
                </a:solidFill>
              </a:rPr>
              <a:t>bằng</a:t>
            </a:r>
            <a:r>
              <a:rPr lang="en-US" sz="2400" dirty="0">
                <a:solidFill>
                  <a:srgbClr val="FF0000"/>
                </a:solidFill>
              </a:rPr>
              <a:t> </a:t>
            </a:r>
            <a:r>
              <a:rPr lang="en-US" sz="2400" dirty="0" err="1">
                <a:solidFill>
                  <a:srgbClr val="FF0000"/>
                </a:solidFill>
              </a:rPr>
              <a:t>nhau</a:t>
            </a:r>
            <a:r>
              <a:rPr lang="en-US" sz="2400" dirty="0">
                <a:solidFill>
                  <a:srgbClr val="FF0000"/>
                </a:solidFill>
              </a:rPr>
              <a:t> </a:t>
            </a:r>
            <a:r>
              <a:rPr lang="en-US" sz="2400" dirty="0" err="1">
                <a:solidFill>
                  <a:srgbClr val="FF0000"/>
                </a:solidFill>
              </a:rPr>
              <a:t>nhưng</a:t>
            </a:r>
            <a:r>
              <a:rPr lang="en-US" sz="2400" dirty="0">
                <a:solidFill>
                  <a:srgbClr val="FF0000"/>
                </a:solidFill>
              </a:rPr>
              <a:t> </a:t>
            </a:r>
            <a:r>
              <a:rPr lang="en-US" sz="2400" dirty="0" err="1">
                <a:solidFill>
                  <a:srgbClr val="FF0000"/>
                </a:solidFill>
              </a:rPr>
              <a:t>trái</a:t>
            </a:r>
            <a:r>
              <a:rPr lang="en-US" sz="2400" dirty="0">
                <a:solidFill>
                  <a:srgbClr val="FF0000"/>
                </a:solidFill>
              </a:rPr>
              <a:t> </a:t>
            </a:r>
            <a:r>
              <a:rPr lang="en-US" sz="2400" dirty="0" err="1">
                <a:solidFill>
                  <a:srgbClr val="FF0000"/>
                </a:solidFill>
              </a:rPr>
              <a:t>dấu</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số</a:t>
            </a:r>
            <a:r>
              <a:rPr lang="en-US" sz="2400" dirty="0">
                <a:solidFill>
                  <a:srgbClr val="FF0000"/>
                </a:solidFill>
              </a:rPr>
              <a:t> proton </a:t>
            </a:r>
            <a:r>
              <a:rPr lang="en-US" sz="2400" dirty="0" err="1">
                <a:solidFill>
                  <a:srgbClr val="FF0000"/>
                </a:solidFill>
              </a:rPr>
              <a:t>bằng</a:t>
            </a:r>
            <a:r>
              <a:rPr lang="en-US" sz="2400" dirty="0">
                <a:solidFill>
                  <a:srgbClr val="FF0000"/>
                </a:solidFill>
              </a:rPr>
              <a:t> </a:t>
            </a:r>
            <a:r>
              <a:rPr lang="en-US" sz="2400" dirty="0" err="1">
                <a:solidFill>
                  <a:srgbClr val="FF0000"/>
                </a:solidFill>
              </a:rPr>
              <a:t>số</a:t>
            </a:r>
            <a:r>
              <a:rPr lang="en-US" sz="2400" dirty="0">
                <a:solidFill>
                  <a:srgbClr val="FF0000"/>
                </a:solidFill>
              </a:rPr>
              <a:t> electron.</a:t>
            </a:r>
          </a:p>
          <a:p>
            <a:pPr marL="0" indent="0">
              <a:buNone/>
            </a:pPr>
            <a:r>
              <a:rPr lang="en-US" sz="2400" b="1" dirty="0" err="1">
                <a:solidFill>
                  <a:srgbClr val="002060"/>
                </a:solidFill>
              </a:rPr>
              <a:t>Câu</a:t>
            </a:r>
            <a:r>
              <a:rPr lang="en-US" sz="2400" b="1" dirty="0">
                <a:solidFill>
                  <a:srgbClr val="002060"/>
                </a:solidFill>
              </a:rPr>
              <a:t> 4</a:t>
            </a:r>
            <a:r>
              <a:rPr lang="en-US" sz="2400" dirty="0">
                <a:solidFill>
                  <a:srgbClr val="002060"/>
                </a:solidFill>
              </a:rPr>
              <a:t>. </a:t>
            </a:r>
            <a:r>
              <a:rPr lang="en-US" sz="2400" dirty="0" err="1">
                <a:solidFill>
                  <a:srgbClr val="002060"/>
                </a:solidFill>
              </a:rPr>
              <a:t>Khối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tính</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khối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hạt</a:t>
            </a:r>
            <a:r>
              <a:rPr lang="en-US" sz="2400" dirty="0">
                <a:solidFill>
                  <a:srgbClr val="002060"/>
                </a:solidFill>
              </a:rPr>
              <a:t> </a:t>
            </a:r>
            <a:r>
              <a:rPr lang="en-US" sz="2400" dirty="0" err="1">
                <a:solidFill>
                  <a:srgbClr val="002060"/>
                </a:solidFill>
              </a:rPr>
              <a:t>nào</a:t>
            </a:r>
            <a:r>
              <a:rPr lang="en-US" sz="2400" dirty="0">
                <a:solidFill>
                  <a:srgbClr val="002060"/>
                </a:solidFill>
              </a:rPr>
              <a:t> </a:t>
            </a:r>
            <a:r>
              <a:rPr lang="en-US" sz="2400" dirty="0" err="1">
                <a:solidFill>
                  <a:srgbClr val="002060"/>
                </a:solidFill>
              </a:rPr>
              <a:t>sau</a:t>
            </a:r>
            <a:r>
              <a:rPr lang="en-US" sz="2400" dirty="0">
                <a:solidFill>
                  <a:srgbClr val="002060"/>
                </a:solidFill>
              </a:rPr>
              <a:t> </a:t>
            </a:r>
            <a:r>
              <a:rPr lang="en-US" sz="2400" dirty="0" err="1">
                <a:solidFill>
                  <a:srgbClr val="002060"/>
                </a:solidFill>
              </a:rPr>
              <a:t>đây</a:t>
            </a:r>
            <a:r>
              <a:rPr lang="en-US" sz="2400" dirty="0">
                <a:solidFill>
                  <a:srgbClr val="002060"/>
                </a:solidFill>
              </a:rPr>
              <a:t>?</a:t>
            </a:r>
          </a:p>
          <a:p>
            <a:pPr marL="0" indent="0">
              <a:buNone/>
            </a:pPr>
            <a:r>
              <a:rPr lang="en-US" sz="2400" dirty="0">
                <a:solidFill>
                  <a:srgbClr val="002060"/>
                </a:solidFill>
              </a:rPr>
              <a:t>A. Electron                B. Proton                     C. Neutron               </a:t>
            </a:r>
            <a:r>
              <a:rPr lang="en-US" sz="2400" dirty="0">
                <a:solidFill>
                  <a:srgbClr val="FF0000"/>
                </a:solidFill>
              </a:rPr>
              <a:t>D. </a:t>
            </a:r>
            <a:r>
              <a:rPr lang="en-US" sz="2400" dirty="0" err="1">
                <a:solidFill>
                  <a:srgbClr val="FF0000"/>
                </a:solidFill>
              </a:rPr>
              <a:t>Hạt</a:t>
            </a:r>
            <a:r>
              <a:rPr lang="en-US" sz="2400" dirty="0">
                <a:solidFill>
                  <a:srgbClr val="FF0000"/>
                </a:solidFill>
              </a:rPr>
              <a:t> </a:t>
            </a:r>
            <a:r>
              <a:rPr lang="en-US" sz="2400" dirty="0" err="1">
                <a:solidFill>
                  <a:srgbClr val="FF0000"/>
                </a:solidFill>
              </a:rPr>
              <a:t>nhân</a:t>
            </a:r>
            <a:endParaRPr lang="en-US" sz="2400" dirty="0">
              <a:solidFill>
                <a:srgbClr val="FF0000"/>
              </a:solidFill>
            </a:endParaRPr>
          </a:p>
          <a:p>
            <a:pPr marL="0" indent="0">
              <a:buNone/>
            </a:pPr>
            <a:endParaRPr lang="en-US" sz="2400" dirty="0"/>
          </a:p>
        </p:txBody>
      </p:sp>
    </p:spTree>
    <p:extLst>
      <p:ext uri="{BB962C8B-B14F-4D97-AF65-F5344CB8AC3E}">
        <p14:creationId xmlns:p14="http://schemas.microsoft.com/office/powerpoint/2010/main" val="4241938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E394-F1AA-5961-8BD7-8EA107A5AD25}"/>
              </a:ext>
            </a:extLst>
          </p:cNvPr>
          <p:cNvSpPr>
            <a:spLocks noGrp="1"/>
          </p:cNvSpPr>
          <p:nvPr>
            <p:ph type="title"/>
          </p:nvPr>
        </p:nvSpPr>
        <p:spPr>
          <a:xfrm>
            <a:off x="838200" y="365125"/>
            <a:ext cx="10515600" cy="660787"/>
          </a:xfrm>
        </p:spPr>
        <p:txBody>
          <a:bodyPr>
            <a:normAutofit/>
          </a:bodyPr>
          <a:lstStyle/>
          <a:p>
            <a:r>
              <a:rPr lang="en-US" sz="2600" b="1" dirty="0" err="1">
                <a:solidFill>
                  <a:schemeClr val="accent5">
                    <a:lumMod val="50000"/>
                  </a:schemeClr>
                </a:solidFill>
              </a:rPr>
              <a:t>Dựa</a:t>
            </a:r>
            <a:r>
              <a:rPr lang="en-US" sz="2600" b="1" dirty="0">
                <a:solidFill>
                  <a:schemeClr val="accent5">
                    <a:lumMod val="50000"/>
                  </a:schemeClr>
                </a:solidFill>
              </a:rPr>
              <a:t> </a:t>
            </a:r>
            <a:r>
              <a:rPr lang="en-US" sz="2600" b="1" dirty="0" err="1">
                <a:solidFill>
                  <a:schemeClr val="accent5">
                    <a:lumMod val="50000"/>
                  </a:schemeClr>
                </a:solidFill>
              </a:rPr>
              <a:t>vào</a:t>
            </a:r>
            <a:r>
              <a:rPr lang="en-US" sz="2600" b="1" dirty="0">
                <a:solidFill>
                  <a:schemeClr val="accent5">
                    <a:lumMod val="50000"/>
                  </a:schemeClr>
                </a:solidFill>
              </a:rPr>
              <a:t> </a:t>
            </a:r>
            <a:r>
              <a:rPr lang="en-US" sz="2600" b="1" dirty="0" err="1">
                <a:solidFill>
                  <a:schemeClr val="accent5">
                    <a:lumMod val="50000"/>
                  </a:schemeClr>
                </a:solidFill>
              </a:rPr>
              <a:t>mô</a:t>
            </a:r>
            <a:r>
              <a:rPr lang="en-US" sz="2600" b="1" dirty="0">
                <a:solidFill>
                  <a:schemeClr val="accent5">
                    <a:lumMod val="50000"/>
                  </a:schemeClr>
                </a:solidFill>
              </a:rPr>
              <a:t> </a:t>
            </a:r>
            <a:r>
              <a:rPr lang="en-US" sz="2600" b="1" dirty="0" err="1">
                <a:solidFill>
                  <a:schemeClr val="accent5">
                    <a:lumMod val="50000"/>
                  </a:schemeClr>
                </a:solidFill>
              </a:rPr>
              <a:t>hình</a:t>
            </a:r>
            <a:r>
              <a:rPr lang="en-US" sz="2600" b="1" dirty="0">
                <a:solidFill>
                  <a:schemeClr val="accent5">
                    <a:lumMod val="50000"/>
                  </a:schemeClr>
                </a:solidFill>
              </a:rPr>
              <a:t> </a:t>
            </a:r>
            <a:r>
              <a:rPr lang="en-US" sz="2600" b="1" dirty="0" err="1">
                <a:solidFill>
                  <a:schemeClr val="accent5">
                    <a:lumMod val="50000"/>
                  </a:schemeClr>
                </a:solidFill>
              </a:rPr>
              <a:t>nguyên</a:t>
            </a:r>
            <a:r>
              <a:rPr lang="en-US" sz="2600" b="1" dirty="0">
                <a:solidFill>
                  <a:schemeClr val="accent5">
                    <a:lumMod val="50000"/>
                  </a:schemeClr>
                </a:solidFill>
              </a:rPr>
              <a:t> </a:t>
            </a:r>
            <a:r>
              <a:rPr lang="en-US" sz="2600" b="1" dirty="0" err="1">
                <a:solidFill>
                  <a:schemeClr val="accent5">
                    <a:lumMod val="50000"/>
                  </a:schemeClr>
                </a:solidFill>
              </a:rPr>
              <a:t>tử</a:t>
            </a:r>
            <a:r>
              <a:rPr lang="en-US" sz="2600" b="1" dirty="0">
                <a:solidFill>
                  <a:schemeClr val="accent5">
                    <a:lumMod val="50000"/>
                  </a:schemeClr>
                </a:solidFill>
              </a:rPr>
              <a:t> Chlorine </a:t>
            </a:r>
            <a:r>
              <a:rPr lang="en-US" sz="2600" b="1" dirty="0" err="1">
                <a:solidFill>
                  <a:schemeClr val="accent5">
                    <a:lumMod val="50000"/>
                  </a:schemeClr>
                </a:solidFill>
              </a:rPr>
              <a:t>và</a:t>
            </a:r>
            <a:r>
              <a:rPr lang="en-US" sz="2600" b="1" dirty="0">
                <a:solidFill>
                  <a:schemeClr val="accent5">
                    <a:lumMod val="50000"/>
                  </a:schemeClr>
                </a:solidFill>
              </a:rPr>
              <a:t> Calcium, </a:t>
            </a:r>
            <a:r>
              <a:rPr lang="en-US" sz="2600" b="1" dirty="0" err="1">
                <a:solidFill>
                  <a:schemeClr val="accent5">
                    <a:lumMod val="50000"/>
                  </a:schemeClr>
                </a:solidFill>
              </a:rPr>
              <a:t>hãy</a:t>
            </a:r>
            <a:r>
              <a:rPr lang="en-US" sz="2600" b="1" dirty="0">
                <a:solidFill>
                  <a:schemeClr val="accent5">
                    <a:lumMod val="50000"/>
                  </a:schemeClr>
                </a:solidFill>
              </a:rPr>
              <a:t> </a:t>
            </a:r>
            <a:r>
              <a:rPr lang="en-US" sz="2600" b="1" dirty="0" err="1">
                <a:solidFill>
                  <a:schemeClr val="accent5">
                    <a:lumMod val="50000"/>
                  </a:schemeClr>
                </a:solidFill>
              </a:rPr>
              <a:t>hoàn</a:t>
            </a:r>
            <a:r>
              <a:rPr lang="en-US" sz="2600" b="1" dirty="0">
                <a:solidFill>
                  <a:schemeClr val="accent5">
                    <a:lumMod val="50000"/>
                  </a:schemeClr>
                </a:solidFill>
              </a:rPr>
              <a:t> </a:t>
            </a:r>
            <a:r>
              <a:rPr lang="en-US" sz="2600" b="1" dirty="0" err="1">
                <a:solidFill>
                  <a:schemeClr val="accent5">
                    <a:lumMod val="50000"/>
                  </a:schemeClr>
                </a:solidFill>
              </a:rPr>
              <a:t>thành</a:t>
            </a:r>
            <a:r>
              <a:rPr lang="en-US" sz="2600" b="1" dirty="0">
                <a:solidFill>
                  <a:schemeClr val="accent5">
                    <a:lumMod val="50000"/>
                  </a:schemeClr>
                </a:solidFill>
              </a:rPr>
              <a:t> </a:t>
            </a:r>
            <a:r>
              <a:rPr lang="en-US" sz="2600" b="1" dirty="0" err="1">
                <a:solidFill>
                  <a:schemeClr val="accent5">
                    <a:lumMod val="50000"/>
                  </a:schemeClr>
                </a:solidFill>
              </a:rPr>
              <a:t>bảng</a:t>
            </a:r>
            <a:r>
              <a:rPr lang="en-US" sz="2600" b="1" dirty="0">
                <a:solidFill>
                  <a:schemeClr val="accent5">
                    <a:lumMod val="50000"/>
                  </a:schemeClr>
                </a:solidFill>
              </a:rPr>
              <a:t> </a:t>
            </a:r>
            <a:r>
              <a:rPr lang="en-US" sz="2600" b="1" dirty="0" err="1">
                <a:solidFill>
                  <a:schemeClr val="accent5">
                    <a:lumMod val="50000"/>
                  </a:schemeClr>
                </a:solidFill>
              </a:rPr>
              <a:t>sau</a:t>
            </a:r>
            <a:endParaRPr lang="en-US" sz="2600" b="1" dirty="0">
              <a:solidFill>
                <a:schemeClr val="accent5">
                  <a:lumMod val="50000"/>
                </a:schemeClr>
              </a:solidFill>
            </a:endParaRPr>
          </a:p>
        </p:txBody>
      </p:sp>
      <p:graphicFrame>
        <p:nvGraphicFramePr>
          <p:cNvPr id="5" name="Table 5">
            <a:extLst>
              <a:ext uri="{FF2B5EF4-FFF2-40B4-BE49-F238E27FC236}">
                <a16:creationId xmlns:a16="http://schemas.microsoft.com/office/drawing/2014/main" id="{B44075FE-3EA0-82A8-8931-0F49D7230283}"/>
              </a:ext>
            </a:extLst>
          </p:cNvPr>
          <p:cNvGraphicFramePr>
            <a:graphicFrameLocks noGrp="1"/>
          </p:cNvGraphicFramePr>
          <p:nvPr>
            <p:ph sz="half" idx="1"/>
            <p:extLst>
              <p:ext uri="{D42A27DB-BD31-4B8C-83A1-F6EECF244321}">
                <p14:modId xmlns:p14="http://schemas.microsoft.com/office/powerpoint/2010/main" val="4090074801"/>
              </p:ext>
            </p:extLst>
          </p:nvPr>
        </p:nvGraphicFramePr>
        <p:xfrm>
          <a:off x="854926" y="1144857"/>
          <a:ext cx="10749774" cy="3474720"/>
        </p:xfrm>
        <a:graphic>
          <a:graphicData uri="http://schemas.openxmlformats.org/drawingml/2006/table">
            <a:tbl>
              <a:tblPr firstRow="1" bandRow="1">
                <a:tableStyleId>{5C22544A-7EE6-4342-B048-85BDC9FD1C3A}</a:tableStyleId>
              </a:tblPr>
              <a:tblGrid>
                <a:gridCol w="1535682">
                  <a:extLst>
                    <a:ext uri="{9D8B030D-6E8A-4147-A177-3AD203B41FA5}">
                      <a16:colId xmlns:a16="http://schemas.microsoft.com/office/drawing/2014/main" val="3874925853"/>
                    </a:ext>
                  </a:extLst>
                </a:gridCol>
                <a:gridCol w="1535682">
                  <a:extLst>
                    <a:ext uri="{9D8B030D-6E8A-4147-A177-3AD203B41FA5}">
                      <a16:colId xmlns:a16="http://schemas.microsoft.com/office/drawing/2014/main" val="175291108"/>
                    </a:ext>
                  </a:extLst>
                </a:gridCol>
                <a:gridCol w="1535682">
                  <a:extLst>
                    <a:ext uri="{9D8B030D-6E8A-4147-A177-3AD203B41FA5}">
                      <a16:colId xmlns:a16="http://schemas.microsoft.com/office/drawing/2014/main" val="2512043839"/>
                    </a:ext>
                  </a:extLst>
                </a:gridCol>
                <a:gridCol w="1535682">
                  <a:extLst>
                    <a:ext uri="{9D8B030D-6E8A-4147-A177-3AD203B41FA5}">
                      <a16:colId xmlns:a16="http://schemas.microsoft.com/office/drawing/2014/main" val="3371137247"/>
                    </a:ext>
                  </a:extLst>
                </a:gridCol>
                <a:gridCol w="1535682">
                  <a:extLst>
                    <a:ext uri="{9D8B030D-6E8A-4147-A177-3AD203B41FA5}">
                      <a16:colId xmlns:a16="http://schemas.microsoft.com/office/drawing/2014/main" val="971807752"/>
                    </a:ext>
                  </a:extLst>
                </a:gridCol>
                <a:gridCol w="1713028">
                  <a:extLst>
                    <a:ext uri="{9D8B030D-6E8A-4147-A177-3AD203B41FA5}">
                      <a16:colId xmlns:a16="http://schemas.microsoft.com/office/drawing/2014/main" val="3833348892"/>
                    </a:ext>
                  </a:extLst>
                </a:gridCol>
                <a:gridCol w="1358336">
                  <a:extLst>
                    <a:ext uri="{9D8B030D-6E8A-4147-A177-3AD203B41FA5}">
                      <a16:colId xmlns:a16="http://schemas.microsoft.com/office/drawing/2014/main" val="1535539293"/>
                    </a:ext>
                  </a:extLst>
                </a:gridCol>
              </a:tblGrid>
              <a:tr h="1090237">
                <a:tc>
                  <a:txBody>
                    <a:bodyPr/>
                    <a:lstStyle/>
                    <a:p>
                      <a:pPr algn="ctr"/>
                      <a:r>
                        <a:rPr lang="en-US" sz="2200" dirty="0" err="1">
                          <a:solidFill>
                            <a:schemeClr val="accent5">
                              <a:lumMod val="50000"/>
                            </a:schemeClr>
                          </a:solidFill>
                        </a:rPr>
                        <a:t>Nguyên</a:t>
                      </a:r>
                      <a:r>
                        <a:rPr lang="en-US" sz="2200" dirty="0">
                          <a:solidFill>
                            <a:schemeClr val="accent5">
                              <a:lumMod val="50000"/>
                            </a:schemeClr>
                          </a:solidFill>
                        </a:rPr>
                        <a:t> </a:t>
                      </a:r>
                      <a:r>
                        <a:rPr lang="en-US" sz="2200" dirty="0" err="1">
                          <a:solidFill>
                            <a:schemeClr val="accent5">
                              <a:lumMod val="50000"/>
                            </a:schemeClr>
                          </a:solidFill>
                        </a:rPr>
                        <a:t>tử</a:t>
                      </a:r>
                      <a:endParaRPr lang="en-US" sz="22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proton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rPr>
                        <a:t>Số</a:t>
                      </a:r>
                      <a:r>
                        <a:rPr lang="en-US" sz="2200" dirty="0">
                          <a:solidFill>
                            <a:schemeClr val="accent5">
                              <a:lumMod val="50000"/>
                            </a:schemeClr>
                          </a:solidFill>
                        </a:rPr>
                        <a:t> electron </a:t>
                      </a:r>
                    </a:p>
                    <a:p>
                      <a:pPr algn="ctr"/>
                      <a:endParaRPr lang="en-US" sz="22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neutron</a:t>
                      </a:r>
                    </a:p>
                    <a:p>
                      <a:pPr algn="ctr"/>
                      <a:r>
                        <a:rPr lang="en-US" sz="2200" dirty="0">
                          <a:solidFill>
                            <a:schemeClr val="accent5">
                              <a:lumMod val="50000"/>
                            </a:schemeClr>
                          </a:solidFill>
                        </a:rPr>
                        <a:t>(</a:t>
                      </a:r>
                      <a:r>
                        <a:rPr lang="en-US" sz="2200" dirty="0" err="1">
                          <a:solidFill>
                            <a:schemeClr val="accent5">
                              <a:lumMod val="50000"/>
                            </a:schemeClr>
                          </a:solidFill>
                        </a:rPr>
                        <a:t>nơtron</a:t>
                      </a:r>
                      <a:r>
                        <a:rPr lang="en-US" sz="2200" dirty="0">
                          <a:solidFill>
                            <a:schemeClr val="accent5">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rPr>
                        <a:t>Điện</a:t>
                      </a:r>
                      <a:r>
                        <a:rPr lang="en-US" sz="2200" dirty="0">
                          <a:solidFill>
                            <a:schemeClr val="accent5">
                              <a:lumMod val="50000"/>
                            </a:schemeClr>
                          </a:solidFill>
                        </a:rPr>
                        <a:t> </a:t>
                      </a:r>
                      <a:r>
                        <a:rPr lang="en-US" sz="2200" dirty="0" err="1">
                          <a:solidFill>
                            <a:schemeClr val="accent5">
                              <a:lumMod val="50000"/>
                            </a:schemeClr>
                          </a:solidFill>
                        </a:rPr>
                        <a:t>tích</a:t>
                      </a:r>
                      <a:r>
                        <a:rPr lang="en-US" sz="2200" dirty="0">
                          <a:solidFill>
                            <a:schemeClr val="accent5">
                              <a:lumMod val="50000"/>
                            </a:schemeClr>
                          </a:solidFill>
                        </a:rPr>
                        <a:t> </a:t>
                      </a:r>
                      <a:r>
                        <a:rPr lang="en-US" sz="2200" dirty="0" err="1">
                          <a:solidFill>
                            <a:schemeClr val="accent5">
                              <a:lumMod val="50000"/>
                            </a:schemeClr>
                          </a:solidFill>
                        </a:rPr>
                        <a:t>hạt</a:t>
                      </a:r>
                      <a:r>
                        <a:rPr lang="en-US" sz="2200" dirty="0">
                          <a:solidFill>
                            <a:schemeClr val="accent5">
                              <a:lumMod val="50000"/>
                            </a:schemeClr>
                          </a:solidFill>
                        </a:rPr>
                        <a:t> </a:t>
                      </a:r>
                      <a:r>
                        <a:rPr lang="en-US" sz="2200" dirty="0" err="1">
                          <a:solidFill>
                            <a:schemeClr val="accent5">
                              <a:lumMod val="50000"/>
                            </a:schemeClr>
                          </a:solidFill>
                        </a:rPr>
                        <a:t>nhân</a:t>
                      </a:r>
                      <a:endParaRPr lang="en-US" sz="2200" dirty="0">
                        <a:solidFill>
                          <a:schemeClr val="accent5">
                            <a:lumMod val="50000"/>
                          </a:schemeClr>
                        </a:solidFill>
                      </a:endParaRPr>
                    </a:p>
                    <a:p>
                      <a:pPr algn="ctr"/>
                      <a:endParaRPr lang="en-US" sz="22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a:t>
                      </a:r>
                      <a:r>
                        <a:rPr lang="en-US" sz="2200" dirty="0" err="1">
                          <a:solidFill>
                            <a:schemeClr val="accent5">
                              <a:lumMod val="50000"/>
                            </a:schemeClr>
                          </a:solidFill>
                        </a:rPr>
                        <a:t>đơn</a:t>
                      </a:r>
                      <a:r>
                        <a:rPr lang="en-US" sz="2200" dirty="0">
                          <a:solidFill>
                            <a:schemeClr val="accent5">
                              <a:lumMod val="50000"/>
                            </a:schemeClr>
                          </a:solidFill>
                        </a:rPr>
                        <a:t> </a:t>
                      </a:r>
                      <a:r>
                        <a:rPr lang="en-US" sz="2200" dirty="0" err="1">
                          <a:solidFill>
                            <a:schemeClr val="accent5">
                              <a:lumMod val="50000"/>
                            </a:schemeClr>
                          </a:solidFill>
                        </a:rPr>
                        <a:t>vị</a:t>
                      </a:r>
                      <a:r>
                        <a:rPr lang="en-US" sz="2200" dirty="0">
                          <a:solidFill>
                            <a:schemeClr val="accent5">
                              <a:lumMod val="50000"/>
                            </a:schemeClr>
                          </a:solidFill>
                        </a:rPr>
                        <a:t> </a:t>
                      </a:r>
                      <a:r>
                        <a:rPr lang="en-US" sz="2200" dirty="0" err="1">
                          <a:solidFill>
                            <a:schemeClr val="accent5">
                              <a:lumMod val="50000"/>
                            </a:schemeClr>
                          </a:solidFill>
                        </a:rPr>
                        <a:t>điện</a:t>
                      </a:r>
                      <a:r>
                        <a:rPr lang="en-US" sz="2200" dirty="0">
                          <a:solidFill>
                            <a:schemeClr val="accent5">
                              <a:lumMod val="50000"/>
                            </a:schemeClr>
                          </a:solidFill>
                        </a:rPr>
                        <a:t> </a:t>
                      </a:r>
                      <a:r>
                        <a:rPr lang="en-US" sz="2200" dirty="0" err="1">
                          <a:solidFill>
                            <a:schemeClr val="accent5">
                              <a:lumMod val="50000"/>
                            </a:schemeClr>
                          </a:solidFill>
                        </a:rPr>
                        <a:t>tích</a:t>
                      </a:r>
                      <a:r>
                        <a:rPr lang="en-US" sz="2200" dirty="0">
                          <a:solidFill>
                            <a:schemeClr val="accent5">
                              <a:lumMod val="50000"/>
                            </a:schemeClr>
                          </a:solidFill>
                        </a:rPr>
                        <a:t> </a:t>
                      </a:r>
                      <a:r>
                        <a:rPr lang="en-US" sz="2200" dirty="0" err="1">
                          <a:solidFill>
                            <a:schemeClr val="accent5">
                              <a:lumMod val="50000"/>
                            </a:schemeClr>
                          </a:solidFill>
                        </a:rPr>
                        <a:t>hạt</a:t>
                      </a:r>
                      <a:r>
                        <a:rPr lang="en-US" sz="2200" dirty="0">
                          <a:solidFill>
                            <a:schemeClr val="accent5">
                              <a:lumMod val="50000"/>
                            </a:schemeClr>
                          </a:solidFill>
                        </a:rPr>
                        <a:t> </a:t>
                      </a:r>
                      <a:r>
                        <a:rPr lang="en-US" sz="2200" dirty="0" err="1">
                          <a:solidFill>
                            <a:schemeClr val="accent5">
                              <a:lumMod val="50000"/>
                            </a:schemeClr>
                          </a:solidFill>
                        </a:rPr>
                        <a:t>nhân</a:t>
                      </a:r>
                      <a:r>
                        <a:rPr lang="en-US" sz="2200" dirty="0">
                          <a:solidFill>
                            <a:schemeClr val="accent5">
                              <a:lumMod val="50000"/>
                            </a:schemeClr>
                          </a:solidFill>
                        </a:rPr>
                        <a:t>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a:t>
                      </a:r>
                      <a:r>
                        <a:rPr lang="en-US" sz="2200" dirty="0" err="1">
                          <a:solidFill>
                            <a:schemeClr val="accent5">
                              <a:lumMod val="50000"/>
                            </a:schemeClr>
                          </a:solidFill>
                        </a:rPr>
                        <a:t>khối</a:t>
                      </a:r>
                      <a:r>
                        <a:rPr lang="en-US" sz="2200" dirty="0">
                          <a:solidFill>
                            <a:schemeClr val="accent5">
                              <a:lumMod val="50000"/>
                            </a:schemeClr>
                          </a:solidFill>
                        </a:rPr>
                        <a: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0272708"/>
                  </a:ext>
                </a:extLst>
              </a:tr>
              <a:tr h="976653">
                <a:tc>
                  <a:txBody>
                    <a:bodyPr/>
                    <a:lstStyle/>
                    <a:p>
                      <a:pPr algn="ctr"/>
                      <a:endParaRPr lang="en-US" sz="2400" dirty="0"/>
                    </a:p>
                    <a:p>
                      <a:pPr algn="ctr"/>
                      <a:r>
                        <a:rPr lang="en-US" sz="2400" dirty="0"/>
                        <a:t>Chlorine (Cl)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4398706"/>
                  </a:ext>
                </a:extLst>
              </a:tr>
              <a:tr h="11810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Calcium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(Ca)</a:t>
                      </a:r>
                    </a:p>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2130400"/>
                  </a:ext>
                </a:extLst>
              </a:tr>
            </a:tbl>
          </a:graphicData>
        </a:graphic>
      </p:graphicFrame>
      <p:pic>
        <p:nvPicPr>
          <p:cNvPr id="1026" name="Picture 2" descr="Chlorine Atom Images – Browse 4,236 Stock Photos, Vectors, and Video |  Adobe Stock">
            <a:extLst>
              <a:ext uri="{FF2B5EF4-FFF2-40B4-BE49-F238E27FC236}">
                <a16:creationId xmlns:a16="http://schemas.microsoft.com/office/drawing/2014/main" id="{7C07F279-C1D3-A466-D483-01E8EE5918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62343" y="4715475"/>
            <a:ext cx="1962214" cy="1935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cium Bohr Model - How to draw Bohr diagram for Calcium (Ca) atom">
            <a:extLst>
              <a:ext uri="{FF2B5EF4-FFF2-40B4-BE49-F238E27FC236}">
                <a16:creationId xmlns:a16="http://schemas.microsoft.com/office/drawing/2014/main" id="{F7AC84FE-3202-DD92-65BC-BA9C2C708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3341" y="4616604"/>
            <a:ext cx="2409582" cy="1935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2F6778-2CCA-674D-9F63-F25D1E3AC117}"/>
              </a:ext>
            </a:extLst>
          </p:cNvPr>
          <p:cNvSpPr txBox="1"/>
          <p:nvPr/>
        </p:nvSpPr>
        <p:spPr>
          <a:xfrm>
            <a:off x="1845579" y="5075340"/>
            <a:ext cx="4476924" cy="523220"/>
          </a:xfrm>
          <a:prstGeom prst="rect">
            <a:avLst/>
          </a:prstGeom>
          <a:noFill/>
        </p:spPr>
        <p:txBody>
          <a:bodyPr wrap="square" rtlCol="0">
            <a:spAutoFit/>
          </a:bodyPr>
          <a:lstStyle/>
          <a:p>
            <a:r>
              <a:rPr lang="en-US" sz="2800" dirty="0" err="1"/>
              <a:t>Mô</a:t>
            </a:r>
            <a:r>
              <a:rPr lang="en-US" sz="2800" dirty="0"/>
              <a:t> </a:t>
            </a:r>
            <a:r>
              <a:rPr lang="en-US" sz="2800" dirty="0" err="1"/>
              <a:t>hình</a:t>
            </a:r>
            <a:r>
              <a:rPr lang="en-US" sz="2800" dirty="0"/>
              <a:t> </a:t>
            </a:r>
            <a:r>
              <a:rPr lang="en-US" sz="2800" dirty="0" err="1"/>
              <a:t>nguyên</a:t>
            </a:r>
            <a:r>
              <a:rPr lang="en-US" sz="2800" dirty="0"/>
              <a:t> </a:t>
            </a:r>
            <a:r>
              <a:rPr lang="en-US" sz="2800" dirty="0" err="1"/>
              <a:t>tử</a:t>
            </a:r>
            <a:r>
              <a:rPr lang="en-US" sz="2800" dirty="0"/>
              <a:t> Cl </a:t>
            </a:r>
            <a:r>
              <a:rPr lang="en-US" sz="2800" dirty="0" err="1"/>
              <a:t>và</a:t>
            </a:r>
            <a:r>
              <a:rPr lang="en-US" sz="2800" dirty="0"/>
              <a:t> Ca</a:t>
            </a:r>
          </a:p>
        </p:txBody>
      </p:sp>
    </p:spTree>
    <p:extLst>
      <p:ext uri="{BB962C8B-B14F-4D97-AF65-F5344CB8AC3E}">
        <p14:creationId xmlns:p14="http://schemas.microsoft.com/office/powerpoint/2010/main" val="901068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E394-F1AA-5961-8BD7-8EA107A5AD25}"/>
              </a:ext>
            </a:extLst>
          </p:cNvPr>
          <p:cNvSpPr>
            <a:spLocks noGrp="1"/>
          </p:cNvSpPr>
          <p:nvPr>
            <p:ph type="title"/>
          </p:nvPr>
        </p:nvSpPr>
        <p:spPr>
          <a:xfrm>
            <a:off x="838200" y="365125"/>
            <a:ext cx="10515600" cy="660787"/>
          </a:xfrm>
        </p:spPr>
        <p:txBody>
          <a:bodyPr>
            <a:normAutofit/>
          </a:bodyPr>
          <a:lstStyle/>
          <a:p>
            <a:r>
              <a:rPr lang="en-US" sz="2600" b="1" dirty="0" err="1">
                <a:solidFill>
                  <a:schemeClr val="accent5">
                    <a:lumMod val="50000"/>
                  </a:schemeClr>
                </a:solidFill>
              </a:rPr>
              <a:t>Dựa</a:t>
            </a:r>
            <a:r>
              <a:rPr lang="en-US" sz="2600" b="1" dirty="0">
                <a:solidFill>
                  <a:schemeClr val="accent5">
                    <a:lumMod val="50000"/>
                  </a:schemeClr>
                </a:solidFill>
              </a:rPr>
              <a:t> </a:t>
            </a:r>
            <a:r>
              <a:rPr lang="en-US" sz="2600" b="1" dirty="0" err="1">
                <a:solidFill>
                  <a:schemeClr val="accent5">
                    <a:lumMod val="50000"/>
                  </a:schemeClr>
                </a:solidFill>
              </a:rPr>
              <a:t>vào</a:t>
            </a:r>
            <a:r>
              <a:rPr lang="en-US" sz="2600" b="1" dirty="0">
                <a:solidFill>
                  <a:schemeClr val="accent5">
                    <a:lumMod val="50000"/>
                  </a:schemeClr>
                </a:solidFill>
              </a:rPr>
              <a:t> </a:t>
            </a:r>
            <a:r>
              <a:rPr lang="en-US" sz="2600" b="1" dirty="0" err="1">
                <a:solidFill>
                  <a:schemeClr val="accent5">
                    <a:lumMod val="50000"/>
                  </a:schemeClr>
                </a:solidFill>
              </a:rPr>
              <a:t>mô</a:t>
            </a:r>
            <a:r>
              <a:rPr lang="en-US" sz="2600" b="1" dirty="0">
                <a:solidFill>
                  <a:schemeClr val="accent5">
                    <a:lumMod val="50000"/>
                  </a:schemeClr>
                </a:solidFill>
              </a:rPr>
              <a:t> </a:t>
            </a:r>
            <a:r>
              <a:rPr lang="en-US" sz="2600" b="1" dirty="0" err="1">
                <a:solidFill>
                  <a:schemeClr val="accent5">
                    <a:lumMod val="50000"/>
                  </a:schemeClr>
                </a:solidFill>
              </a:rPr>
              <a:t>hình</a:t>
            </a:r>
            <a:r>
              <a:rPr lang="en-US" sz="2600" b="1" dirty="0">
                <a:solidFill>
                  <a:schemeClr val="accent5">
                    <a:lumMod val="50000"/>
                  </a:schemeClr>
                </a:solidFill>
              </a:rPr>
              <a:t> </a:t>
            </a:r>
            <a:r>
              <a:rPr lang="en-US" sz="2600" b="1" dirty="0" err="1">
                <a:solidFill>
                  <a:schemeClr val="accent5">
                    <a:lumMod val="50000"/>
                  </a:schemeClr>
                </a:solidFill>
              </a:rPr>
              <a:t>nguyên</a:t>
            </a:r>
            <a:r>
              <a:rPr lang="en-US" sz="2600" b="1" dirty="0">
                <a:solidFill>
                  <a:schemeClr val="accent5">
                    <a:lumMod val="50000"/>
                  </a:schemeClr>
                </a:solidFill>
              </a:rPr>
              <a:t> </a:t>
            </a:r>
            <a:r>
              <a:rPr lang="en-US" sz="2600" b="1" dirty="0" err="1">
                <a:solidFill>
                  <a:schemeClr val="accent5">
                    <a:lumMod val="50000"/>
                  </a:schemeClr>
                </a:solidFill>
              </a:rPr>
              <a:t>tử</a:t>
            </a:r>
            <a:r>
              <a:rPr lang="en-US" sz="2600" b="1" dirty="0">
                <a:solidFill>
                  <a:schemeClr val="accent5">
                    <a:lumMod val="50000"/>
                  </a:schemeClr>
                </a:solidFill>
              </a:rPr>
              <a:t> Chlorine </a:t>
            </a:r>
            <a:r>
              <a:rPr lang="en-US" sz="2600" b="1" dirty="0" err="1">
                <a:solidFill>
                  <a:schemeClr val="accent5">
                    <a:lumMod val="50000"/>
                  </a:schemeClr>
                </a:solidFill>
              </a:rPr>
              <a:t>và</a:t>
            </a:r>
            <a:r>
              <a:rPr lang="en-US" sz="2600" b="1" dirty="0">
                <a:solidFill>
                  <a:schemeClr val="accent5">
                    <a:lumMod val="50000"/>
                  </a:schemeClr>
                </a:solidFill>
              </a:rPr>
              <a:t> Calcium, </a:t>
            </a:r>
            <a:r>
              <a:rPr lang="en-US" sz="2600" b="1" dirty="0" err="1">
                <a:solidFill>
                  <a:schemeClr val="accent5">
                    <a:lumMod val="50000"/>
                  </a:schemeClr>
                </a:solidFill>
              </a:rPr>
              <a:t>hãy</a:t>
            </a:r>
            <a:r>
              <a:rPr lang="en-US" sz="2600" b="1" dirty="0">
                <a:solidFill>
                  <a:schemeClr val="accent5">
                    <a:lumMod val="50000"/>
                  </a:schemeClr>
                </a:solidFill>
              </a:rPr>
              <a:t> </a:t>
            </a:r>
            <a:r>
              <a:rPr lang="en-US" sz="2600" b="1" dirty="0" err="1">
                <a:solidFill>
                  <a:schemeClr val="accent5">
                    <a:lumMod val="50000"/>
                  </a:schemeClr>
                </a:solidFill>
              </a:rPr>
              <a:t>hoàn</a:t>
            </a:r>
            <a:r>
              <a:rPr lang="en-US" sz="2600" b="1" dirty="0">
                <a:solidFill>
                  <a:schemeClr val="accent5">
                    <a:lumMod val="50000"/>
                  </a:schemeClr>
                </a:solidFill>
              </a:rPr>
              <a:t> </a:t>
            </a:r>
            <a:r>
              <a:rPr lang="en-US" sz="2600" b="1" dirty="0" err="1">
                <a:solidFill>
                  <a:schemeClr val="accent5">
                    <a:lumMod val="50000"/>
                  </a:schemeClr>
                </a:solidFill>
              </a:rPr>
              <a:t>thành</a:t>
            </a:r>
            <a:r>
              <a:rPr lang="en-US" sz="2600" b="1" dirty="0">
                <a:solidFill>
                  <a:schemeClr val="accent5">
                    <a:lumMod val="50000"/>
                  </a:schemeClr>
                </a:solidFill>
              </a:rPr>
              <a:t> </a:t>
            </a:r>
            <a:r>
              <a:rPr lang="en-US" sz="2600" b="1" dirty="0" err="1">
                <a:solidFill>
                  <a:schemeClr val="accent5">
                    <a:lumMod val="50000"/>
                  </a:schemeClr>
                </a:solidFill>
              </a:rPr>
              <a:t>bảng</a:t>
            </a:r>
            <a:r>
              <a:rPr lang="en-US" sz="2600" b="1" dirty="0">
                <a:solidFill>
                  <a:schemeClr val="accent5">
                    <a:lumMod val="50000"/>
                  </a:schemeClr>
                </a:solidFill>
              </a:rPr>
              <a:t> </a:t>
            </a:r>
            <a:r>
              <a:rPr lang="en-US" sz="2600" b="1" dirty="0" err="1">
                <a:solidFill>
                  <a:schemeClr val="accent5">
                    <a:lumMod val="50000"/>
                  </a:schemeClr>
                </a:solidFill>
              </a:rPr>
              <a:t>sau</a:t>
            </a:r>
            <a:endParaRPr lang="en-US" sz="2600" b="1" dirty="0">
              <a:solidFill>
                <a:schemeClr val="accent5">
                  <a:lumMod val="50000"/>
                </a:schemeClr>
              </a:solidFill>
            </a:endParaRPr>
          </a:p>
        </p:txBody>
      </p:sp>
      <p:graphicFrame>
        <p:nvGraphicFramePr>
          <p:cNvPr id="5" name="Table 5">
            <a:extLst>
              <a:ext uri="{FF2B5EF4-FFF2-40B4-BE49-F238E27FC236}">
                <a16:creationId xmlns:a16="http://schemas.microsoft.com/office/drawing/2014/main" id="{B44075FE-3EA0-82A8-8931-0F49D7230283}"/>
              </a:ext>
            </a:extLst>
          </p:cNvPr>
          <p:cNvGraphicFramePr>
            <a:graphicFrameLocks noGrp="1"/>
          </p:cNvGraphicFramePr>
          <p:nvPr>
            <p:ph sz="half" idx="1"/>
          </p:nvPr>
        </p:nvGraphicFramePr>
        <p:xfrm>
          <a:off x="854926" y="1144857"/>
          <a:ext cx="10749774" cy="3087885"/>
        </p:xfrm>
        <a:graphic>
          <a:graphicData uri="http://schemas.openxmlformats.org/drawingml/2006/table">
            <a:tbl>
              <a:tblPr firstRow="1" bandRow="1">
                <a:tableStyleId>{5C22544A-7EE6-4342-B048-85BDC9FD1C3A}</a:tableStyleId>
              </a:tblPr>
              <a:tblGrid>
                <a:gridCol w="1535682">
                  <a:extLst>
                    <a:ext uri="{9D8B030D-6E8A-4147-A177-3AD203B41FA5}">
                      <a16:colId xmlns:a16="http://schemas.microsoft.com/office/drawing/2014/main" val="3874925853"/>
                    </a:ext>
                  </a:extLst>
                </a:gridCol>
                <a:gridCol w="1535682">
                  <a:extLst>
                    <a:ext uri="{9D8B030D-6E8A-4147-A177-3AD203B41FA5}">
                      <a16:colId xmlns:a16="http://schemas.microsoft.com/office/drawing/2014/main" val="175291108"/>
                    </a:ext>
                  </a:extLst>
                </a:gridCol>
                <a:gridCol w="1535682">
                  <a:extLst>
                    <a:ext uri="{9D8B030D-6E8A-4147-A177-3AD203B41FA5}">
                      <a16:colId xmlns:a16="http://schemas.microsoft.com/office/drawing/2014/main" val="2512043839"/>
                    </a:ext>
                  </a:extLst>
                </a:gridCol>
                <a:gridCol w="1535682">
                  <a:extLst>
                    <a:ext uri="{9D8B030D-6E8A-4147-A177-3AD203B41FA5}">
                      <a16:colId xmlns:a16="http://schemas.microsoft.com/office/drawing/2014/main" val="3371137247"/>
                    </a:ext>
                  </a:extLst>
                </a:gridCol>
                <a:gridCol w="1535682">
                  <a:extLst>
                    <a:ext uri="{9D8B030D-6E8A-4147-A177-3AD203B41FA5}">
                      <a16:colId xmlns:a16="http://schemas.microsoft.com/office/drawing/2014/main" val="971807752"/>
                    </a:ext>
                  </a:extLst>
                </a:gridCol>
                <a:gridCol w="1713028">
                  <a:extLst>
                    <a:ext uri="{9D8B030D-6E8A-4147-A177-3AD203B41FA5}">
                      <a16:colId xmlns:a16="http://schemas.microsoft.com/office/drawing/2014/main" val="3833348892"/>
                    </a:ext>
                  </a:extLst>
                </a:gridCol>
                <a:gridCol w="1358336">
                  <a:extLst>
                    <a:ext uri="{9D8B030D-6E8A-4147-A177-3AD203B41FA5}">
                      <a16:colId xmlns:a16="http://schemas.microsoft.com/office/drawing/2014/main" val="1535539293"/>
                    </a:ext>
                  </a:extLst>
                </a:gridCol>
              </a:tblGrid>
              <a:tr h="1005358">
                <a:tc>
                  <a:txBody>
                    <a:bodyPr/>
                    <a:lstStyle/>
                    <a:p>
                      <a:pPr algn="ctr"/>
                      <a:r>
                        <a:rPr lang="en-US" sz="2200" dirty="0" err="1">
                          <a:solidFill>
                            <a:schemeClr val="accent5">
                              <a:lumMod val="50000"/>
                            </a:schemeClr>
                          </a:solidFill>
                        </a:rPr>
                        <a:t>Nguyên</a:t>
                      </a:r>
                      <a:r>
                        <a:rPr lang="en-US" sz="2200" dirty="0">
                          <a:solidFill>
                            <a:schemeClr val="accent5">
                              <a:lumMod val="50000"/>
                            </a:schemeClr>
                          </a:solidFill>
                        </a:rPr>
                        <a:t> </a:t>
                      </a:r>
                      <a:r>
                        <a:rPr lang="en-US" sz="2200" dirty="0" err="1">
                          <a:solidFill>
                            <a:schemeClr val="accent5">
                              <a:lumMod val="50000"/>
                            </a:schemeClr>
                          </a:solidFill>
                        </a:rPr>
                        <a:t>tử</a:t>
                      </a:r>
                      <a:endParaRPr lang="en-US" sz="22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proton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rPr>
                        <a:t>Số</a:t>
                      </a:r>
                      <a:r>
                        <a:rPr lang="en-US" sz="2200" dirty="0">
                          <a:solidFill>
                            <a:schemeClr val="accent5">
                              <a:lumMod val="50000"/>
                            </a:schemeClr>
                          </a:solidFill>
                        </a:rPr>
                        <a:t> electron </a:t>
                      </a:r>
                    </a:p>
                    <a:p>
                      <a:pPr algn="ctr"/>
                      <a:endParaRPr lang="en-US" sz="22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rPr>
                        <a:t>Điện</a:t>
                      </a:r>
                      <a:r>
                        <a:rPr lang="en-US" sz="2200" dirty="0">
                          <a:solidFill>
                            <a:schemeClr val="accent5">
                              <a:lumMod val="50000"/>
                            </a:schemeClr>
                          </a:solidFill>
                        </a:rPr>
                        <a:t> </a:t>
                      </a:r>
                      <a:r>
                        <a:rPr lang="en-US" sz="2200" dirty="0" err="1">
                          <a:solidFill>
                            <a:schemeClr val="accent5">
                              <a:lumMod val="50000"/>
                            </a:schemeClr>
                          </a:solidFill>
                        </a:rPr>
                        <a:t>tích</a:t>
                      </a:r>
                      <a:r>
                        <a:rPr lang="en-US" sz="2200" dirty="0">
                          <a:solidFill>
                            <a:schemeClr val="accent5">
                              <a:lumMod val="50000"/>
                            </a:schemeClr>
                          </a:solidFill>
                        </a:rPr>
                        <a:t> </a:t>
                      </a:r>
                      <a:r>
                        <a:rPr lang="en-US" sz="2200" dirty="0" err="1">
                          <a:solidFill>
                            <a:schemeClr val="accent5">
                              <a:lumMod val="50000"/>
                            </a:schemeClr>
                          </a:solidFill>
                        </a:rPr>
                        <a:t>hạt</a:t>
                      </a:r>
                      <a:r>
                        <a:rPr lang="en-US" sz="2200" dirty="0">
                          <a:solidFill>
                            <a:schemeClr val="accent5">
                              <a:lumMod val="50000"/>
                            </a:schemeClr>
                          </a:solidFill>
                        </a:rPr>
                        <a:t> </a:t>
                      </a:r>
                      <a:r>
                        <a:rPr lang="en-US" sz="2200" dirty="0" err="1">
                          <a:solidFill>
                            <a:schemeClr val="accent5">
                              <a:lumMod val="50000"/>
                            </a:schemeClr>
                          </a:solidFill>
                        </a:rPr>
                        <a:t>nhân</a:t>
                      </a:r>
                      <a:endParaRPr lang="en-US" sz="2200" dirty="0">
                        <a:solidFill>
                          <a:schemeClr val="accent5">
                            <a:lumMod val="50000"/>
                          </a:schemeClr>
                        </a:solidFill>
                      </a:endParaRPr>
                    </a:p>
                    <a:p>
                      <a:pPr algn="ctr"/>
                      <a:endParaRPr lang="en-US" sz="22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a:t>
                      </a:r>
                      <a:r>
                        <a:rPr lang="en-US" sz="2200" dirty="0" err="1">
                          <a:solidFill>
                            <a:schemeClr val="accent5">
                              <a:lumMod val="50000"/>
                            </a:schemeClr>
                          </a:solidFill>
                        </a:rPr>
                        <a:t>đơn</a:t>
                      </a:r>
                      <a:r>
                        <a:rPr lang="en-US" sz="2200" dirty="0">
                          <a:solidFill>
                            <a:schemeClr val="accent5">
                              <a:lumMod val="50000"/>
                            </a:schemeClr>
                          </a:solidFill>
                        </a:rPr>
                        <a:t> </a:t>
                      </a:r>
                      <a:r>
                        <a:rPr lang="en-US" sz="2200" dirty="0" err="1">
                          <a:solidFill>
                            <a:schemeClr val="accent5">
                              <a:lumMod val="50000"/>
                            </a:schemeClr>
                          </a:solidFill>
                        </a:rPr>
                        <a:t>vị</a:t>
                      </a:r>
                      <a:r>
                        <a:rPr lang="en-US" sz="2200" dirty="0">
                          <a:solidFill>
                            <a:schemeClr val="accent5">
                              <a:lumMod val="50000"/>
                            </a:schemeClr>
                          </a:solidFill>
                        </a:rPr>
                        <a:t> </a:t>
                      </a:r>
                      <a:r>
                        <a:rPr lang="en-US" sz="2200" dirty="0" err="1">
                          <a:solidFill>
                            <a:schemeClr val="accent5">
                              <a:lumMod val="50000"/>
                            </a:schemeClr>
                          </a:solidFill>
                        </a:rPr>
                        <a:t>điện</a:t>
                      </a:r>
                      <a:r>
                        <a:rPr lang="en-US" sz="2200" dirty="0">
                          <a:solidFill>
                            <a:schemeClr val="accent5">
                              <a:lumMod val="50000"/>
                            </a:schemeClr>
                          </a:solidFill>
                        </a:rPr>
                        <a:t> </a:t>
                      </a:r>
                      <a:r>
                        <a:rPr lang="en-US" sz="2200" dirty="0" err="1">
                          <a:solidFill>
                            <a:schemeClr val="accent5">
                              <a:lumMod val="50000"/>
                            </a:schemeClr>
                          </a:solidFill>
                        </a:rPr>
                        <a:t>tích</a:t>
                      </a:r>
                      <a:r>
                        <a:rPr lang="en-US" sz="2200" dirty="0">
                          <a:solidFill>
                            <a:schemeClr val="accent5">
                              <a:lumMod val="50000"/>
                            </a:schemeClr>
                          </a:solidFill>
                        </a:rPr>
                        <a:t> </a:t>
                      </a:r>
                      <a:r>
                        <a:rPr lang="en-US" sz="2200" dirty="0" err="1">
                          <a:solidFill>
                            <a:schemeClr val="accent5">
                              <a:lumMod val="50000"/>
                            </a:schemeClr>
                          </a:solidFill>
                        </a:rPr>
                        <a:t>hạt</a:t>
                      </a:r>
                      <a:r>
                        <a:rPr lang="en-US" sz="2200" dirty="0">
                          <a:solidFill>
                            <a:schemeClr val="accent5">
                              <a:lumMod val="50000"/>
                            </a:schemeClr>
                          </a:solidFill>
                        </a:rPr>
                        <a:t> </a:t>
                      </a:r>
                      <a:r>
                        <a:rPr lang="en-US" sz="2200" dirty="0" err="1">
                          <a:solidFill>
                            <a:schemeClr val="accent5">
                              <a:lumMod val="50000"/>
                            </a:schemeClr>
                          </a:solidFill>
                        </a:rPr>
                        <a:t>nhân</a:t>
                      </a:r>
                      <a:r>
                        <a:rPr lang="en-US" sz="2200" dirty="0">
                          <a:solidFill>
                            <a:schemeClr val="accent5">
                              <a:lumMod val="50000"/>
                            </a:schemeClr>
                          </a:solidFill>
                        </a:rPr>
                        <a:t>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err="1">
                          <a:solidFill>
                            <a:schemeClr val="accent5">
                              <a:lumMod val="50000"/>
                            </a:schemeClr>
                          </a:solidFill>
                        </a:rPr>
                        <a:t>Số</a:t>
                      </a:r>
                      <a:r>
                        <a:rPr lang="en-US" sz="2200" dirty="0">
                          <a:solidFill>
                            <a:schemeClr val="accent5">
                              <a:lumMod val="50000"/>
                            </a:schemeClr>
                          </a:solidFill>
                        </a:rPr>
                        <a:t> </a:t>
                      </a:r>
                      <a:r>
                        <a:rPr lang="en-US" sz="2200" dirty="0" err="1">
                          <a:solidFill>
                            <a:schemeClr val="accent5">
                              <a:lumMod val="50000"/>
                            </a:schemeClr>
                          </a:solidFill>
                        </a:rPr>
                        <a:t>khối</a:t>
                      </a:r>
                      <a:r>
                        <a:rPr lang="en-US" sz="2200" dirty="0">
                          <a:solidFill>
                            <a:schemeClr val="accent5">
                              <a:lumMod val="50000"/>
                            </a:schemeClr>
                          </a:solidFill>
                        </a:rPr>
                        <a: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0272708"/>
                  </a:ext>
                </a:extLst>
              </a:tr>
              <a:tr h="908458">
                <a:tc>
                  <a:txBody>
                    <a:bodyPr/>
                    <a:lstStyle/>
                    <a:p>
                      <a:pPr algn="ctr"/>
                      <a:r>
                        <a:rPr lang="en-US" sz="2400" dirty="0"/>
                        <a:t>Chlorine (Cl)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rgbClr val="FF0000"/>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rgbClr val="FF0000"/>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rgbClr val="FF0000"/>
                          </a:solidFill>
                        </a:rPr>
                        <a:t>35 - 17 </a:t>
                      </a:r>
                    </a:p>
                    <a:p>
                      <a:pPr algn="ctr"/>
                      <a:r>
                        <a:rPr lang="en-US" sz="2400" dirty="0">
                          <a:solidFill>
                            <a:srgbClr val="FF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rgbClr val="FF0000"/>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4398706"/>
                  </a:ext>
                </a:extLst>
              </a:tr>
              <a:tr h="10821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Calcium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solidFill>
                            <a:srgbClr val="FF0000"/>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solidFill>
                            <a:srgbClr val="FF0000"/>
                          </a:solidFill>
                        </a:rPr>
                        <a:t>+ 20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solidFill>
                            <a:srgbClr val="FF0000"/>
                          </a:solidFill>
                        </a:rPr>
                        <a:t>20 + 20 </a:t>
                      </a:r>
                    </a:p>
                    <a:p>
                      <a:pPr algn="ctr"/>
                      <a:r>
                        <a:rPr lang="en-US" sz="2400" dirty="0">
                          <a:solidFill>
                            <a:srgbClr val="FF0000"/>
                          </a:solidFill>
                        </a:rPr>
                        <a:t>=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2130400"/>
                  </a:ext>
                </a:extLst>
              </a:tr>
            </a:tbl>
          </a:graphicData>
        </a:graphic>
      </p:graphicFrame>
      <p:pic>
        <p:nvPicPr>
          <p:cNvPr id="1026" name="Picture 2" descr="Chlorine Atom Images – Browse 4,236 Stock Photos, Vectors, and Video |  Adobe Stock">
            <a:extLst>
              <a:ext uri="{FF2B5EF4-FFF2-40B4-BE49-F238E27FC236}">
                <a16:creationId xmlns:a16="http://schemas.microsoft.com/office/drawing/2014/main" id="{7C07F279-C1D3-A466-D483-01E8EE5918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62343" y="4715475"/>
            <a:ext cx="1962214" cy="1935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cium Bohr Model - How to draw Bohr diagram for Calcium (Ca) atom">
            <a:extLst>
              <a:ext uri="{FF2B5EF4-FFF2-40B4-BE49-F238E27FC236}">
                <a16:creationId xmlns:a16="http://schemas.microsoft.com/office/drawing/2014/main" id="{F7AC84FE-3202-DD92-65BC-BA9C2C708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3341" y="4616604"/>
            <a:ext cx="2409582" cy="1935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2F6778-2CCA-674D-9F63-F25D1E3AC117}"/>
              </a:ext>
            </a:extLst>
          </p:cNvPr>
          <p:cNvSpPr txBox="1"/>
          <p:nvPr/>
        </p:nvSpPr>
        <p:spPr>
          <a:xfrm>
            <a:off x="1845579" y="5075340"/>
            <a:ext cx="4476924" cy="523220"/>
          </a:xfrm>
          <a:prstGeom prst="rect">
            <a:avLst/>
          </a:prstGeom>
          <a:noFill/>
        </p:spPr>
        <p:txBody>
          <a:bodyPr wrap="square" rtlCol="0">
            <a:spAutoFit/>
          </a:bodyPr>
          <a:lstStyle/>
          <a:p>
            <a:r>
              <a:rPr lang="en-US" sz="2800" dirty="0" err="1"/>
              <a:t>Mô</a:t>
            </a:r>
            <a:r>
              <a:rPr lang="en-US" sz="2800" dirty="0"/>
              <a:t> </a:t>
            </a:r>
            <a:r>
              <a:rPr lang="en-US" sz="2800" dirty="0" err="1"/>
              <a:t>hình</a:t>
            </a:r>
            <a:r>
              <a:rPr lang="en-US" sz="2800" dirty="0"/>
              <a:t> </a:t>
            </a:r>
            <a:r>
              <a:rPr lang="en-US" sz="2800" dirty="0" err="1"/>
              <a:t>nguyên</a:t>
            </a:r>
            <a:r>
              <a:rPr lang="en-US" sz="2800" dirty="0"/>
              <a:t> </a:t>
            </a:r>
            <a:r>
              <a:rPr lang="en-US" sz="2800" dirty="0" err="1"/>
              <a:t>tử</a:t>
            </a:r>
            <a:r>
              <a:rPr lang="en-US" sz="2800" dirty="0"/>
              <a:t> Cl </a:t>
            </a:r>
            <a:r>
              <a:rPr lang="en-US" sz="2800" dirty="0" err="1"/>
              <a:t>và</a:t>
            </a:r>
            <a:r>
              <a:rPr lang="en-US" sz="2800" dirty="0"/>
              <a:t> Ca</a:t>
            </a:r>
          </a:p>
        </p:txBody>
      </p:sp>
    </p:spTree>
    <p:extLst>
      <p:ext uri="{BB962C8B-B14F-4D97-AF65-F5344CB8AC3E}">
        <p14:creationId xmlns:p14="http://schemas.microsoft.com/office/powerpoint/2010/main" val="229167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guyên tử là gì? Cấu tạo nguyên tử? Phân biệt nguyên tử, phân tử">
            <a:extLst>
              <a:ext uri="{FF2B5EF4-FFF2-40B4-BE49-F238E27FC236}">
                <a16:creationId xmlns:a16="http://schemas.microsoft.com/office/drawing/2014/main" id="{2DA2BE67-4E1F-534E-B3A8-8C3763AFD5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88" r="22602" b="5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B23D4F-A327-FA52-8A92-33F50164644A}"/>
              </a:ext>
            </a:extLst>
          </p:cNvPr>
          <p:cNvSpPr>
            <a:spLocks noGrp="1"/>
          </p:cNvSpPr>
          <p:nvPr>
            <p:ph type="title"/>
          </p:nvPr>
        </p:nvSpPr>
        <p:spPr>
          <a:xfrm>
            <a:off x="371094" y="1161288"/>
            <a:ext cx="5828370" cy="1124712"/>
          </a:xfrm>
        </p:spPr>
        <p:txBody>
          <a:bodyPr anchor="b">
            <a:normAutofit/>
          </a:bodyPr>
          <a:lstStyle/>
          <a:p>
            <a:r>
              <a:rPr lang="en-US" sz="5400" b="1" dirty="0">
                <a:solidFill>
                  <a:srgbClr val="FF0000"/>
                </a:solidFill>
              </a:rPr>
              <a:t>II. </a:t>
            </a:r>
            <a:r>
              <a:rPr lang="en-US" sz="5400" b="1" dirty="0" err="1">
                <a:solidFill>
                  <a:srgbClr val="FF0000"/>
                </a:solidFill>
              </a:rPr>
              <a:t>Lớp</a:t>
            </a:r>
            <a:r>
              <a:rPr lang="en-US" sz="5400" b="1" dirty="0">
                <a:solidFill>
                  <a:srgbClr val="FF0000"/>
                </a:solidFill>
              </a:rPr>
              <a:t> </a:t>
            </a:r>
            <a:r>
              <a:rPr lang="en-US" sz="5400" b="1" dirty="0" err="1">
                <a:solidFill>
                  <a:srgbClr val="FF0000"/>
                </a:solidFill>
              </a:rPr>
              <a:t>vỏ</a:t>
            </a:r>
            <a:r>
              <a:rPr lang="en-US" sz="5400" b="1" dirty="0">
                <a:solidFill>
                  <a:srgbClr val="FF0000"/>
                </a:solidFill>
              </a:rPr>
              <a:t> </a:t>
            </a:r>
            <a:r>
              <a:rPr lang="en-US" sz="5400" b="1" dirty="0" err="1">
                <a:solidFill>
                  <a:srgbClr val="FF0000"/>
                </a:solidFill>
              </a:rPr>
              <a:t>nguyên</a:t>
            </a:r>
            <a:r>
              <a:rPr lang="en-US" sz="5400" b="1" dirty="0">
                <a:solidFill>
                  <a:srgbClr val="FF0000"/>
                </a:solidFill>
              </a:rPr>
              <a:t> </a:t>
            </a:r>
            <a:r>
              <a:rPr lang="en-US" sz="5400" b="1" dirty="0" err="1">
                <a:solidFill>
                  <a:srgbClr val="FF0000"/>
                </a:solidFill>
              </a:rPr>
              <a:t>tử</a:t>
            </a:r>
            <a:endParaRPr lang="en-US" sz="5400" b="1" dirty="0">
              <a:solidFill>
                <a:srgbClr val="FF0000"/>
              </a:solidFill>
            </a:endParaRPr>
          </a:p>
        </p:txBody>
      </p:sp>
      <p:sp>
        <p:nvSpPr>
          <p:cNvPr id="2061" name="Rectangle 206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6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7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F3CF9C-83B8-7D96-3E99-B8C6EAE469DC}"/>
              </a:ext>
            </a:extLst>
          </p:cNvPr>
          <p:cNvSpPr>
            <a:spLocks noGrp="1"/>
          </p:cNvSpPr>
          <p:nvPr>
            <p:ph type="title"/>
          </p:nvPr>
        </p:nvSpPr>
        <p:spPr>
          <a:xfrm>
            <a:off x="589560" y="512956"/>
            <a:ext cx="6043944" cy="868750"/>
          </a:xfrm>
        </p:spPr>
        <p:txBody>
          <a:bodyPr vert="horz" lIns="91440" tIns="45720" rIns="91440" bIns="45720" rtlCol="0" anchor="ctr">
            <a:normAutofit fontScale="90000"/>
          </a:bodyPr>
          <a:lstStyle/>
          <a:p>
            <a:r>
              <a:rPr lang="en-US" sz="3700" b="1" kern="1200" dirty="0" err="1">
                <a:solidFill>
                  <a:schemeClr val="tx1"/>
                </a:solidFill>
                <a:latin typeface="+mj-lt"/>
                <a:ea typeface="+mj-ea"/>
                <a:cs typeface="+mj-cs"/>
              </a:rPr>
              <a:t>Tìm</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các</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hình</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ảnh</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không</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chứa</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chất</a:t>
            </a:r>
            <a:r>
              <a:rPr lang="en-US" sz="3700" b="1" kern="1200" dirty="0">
                <a:solidFill>
                  <a:schemeClr val="tx1"/>
                </a:solidFill>
                <a:latin typeface="+mj-lt"/>
                <a:ea typeface="+mj-ea"/>
                <a:cs typeface="+mj-cs"/>
              </a:rPr>
              <a:t>? </a:t>
            </a:r>
          </a:p>
        </p:txBody>
      </p:sp>
      <p:grpSp>
        <p:nvGrpSpPr>
          <p:cNvPr id="1037" name="Group 10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8" name="Rectangle 10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1" name="Rectangle 10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ẢNG GIÁ XE Ô TÔ MỚI &amp; (ƯU ĐÃI THÁNG 07!) #1 xeOTO">
            <a:extLst>
              <a:ext uri="{FF2B5EF4-FFF2-40B4-BE49-F238E27FC236}">
                <a16:creationId xmlns:a16="http://schemas.microsoft.com/office/drawing/2014/main" id="{9D87B49D-F58B-4345-9EB7-EC03F78369A7}"/>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1267" r="3608"/>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ặt trời phóng lửa lớn có thể va Trái đất vào ngày mai">
            <a:extLst>
              <a:ext uri="{FF2B5EF4-FFF2-40B4-BE49-F238E27FC236}">
                <a16:creationId xmlns:a16="http://schemas.microsoft.com/office/drawing/2014/main" id="{42AF5C57-E929-2D73-985F-CF480A976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90" r="1" b="20318"/>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ải hình em bé dễ thương về máy để được thỏa sức ngắm nhìn nào bạn ơi -  Toán Thầy Định">
            <a:extLst>
              <a:ext uri="{FF2B5EF4-FFF2-40B4-BE49-F238E27FC236}">
                <a16:creationId xmlns:a16="http://schemas.microsoft.com/office/drawing/2014/main" id="{947E9080-735D-7825-6EA9-109C31A2E30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482844" y="3884103"/>
            <a:ext cx="4236738" cy="2807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E600CE-A96D-4F30-3726-FCE08FC7956E}"/>
              </a:ext>
            </a:extLst>
          </p:cNvPr>
          <p:cNvPicPr>
            <a:picLocks noChangeAspect="1"/>
          </p:cNvPicPr>
          <p:nvPr/>
        </p:nvPicPr>
        <p:blipFill>
          <a:blip r:embed="rId5"/>
          <a:stretch>
            <a:fillRect/>
          </a:stretch>
        </p:blipFill>
        <p:spPr>
          <a:xfrm>
            <a:off x="461393" y="1664612"/>
            <a:ext cx="6120461" cy="1936585"/>
          </a:xfrm>
          <a:prstGeom prst="rect">
            <a:avLst/>
          </a:prstGeom>
        </p:spPr>
      </p:pic>
      <p:sp>
        <p:nvSpPr>
          <p:cNvPr id="8" name="TextBox 7">
            <a:extLst>
              <a:ext uri="{FF2B5EF4-FFF2-40B4-BE49-F238E27FC236}">
                <a16:creationId xmlns:a16="http://schemas.microsoft.com/office/drawing/2014/main" id="{0EED12E9-C839-578E-F44A-8A41331839B7}"/>
              </a:ext>
            </a:extLst>
          </p:cNvPr>
          <p:cNvSpPr txBox="1"/>
          <p:nvPr/>
        </p:nvSpPr>
        <p:spPr>
          <a:xfrm>
            <a:off x="10016455" y="2625754"/>
            <a:ext cx="1698137" cy="523220"/>
          </a:xfrm>
          <a:prstGeom prst="rect">
            <a:avLst/>
          </a:prstGeom>
          <a:solidFill>
            <a:srgbClr val="FFC000"/>
          </a:solidFill>
        </p:spPr>
        <p:txBody>
          <a:bodyPr wrap="square" rtlCol="0">
            <a:spAutoFit/>
          </a:bodyPr>
          <a:lstStyle/>
          <a:p>
            <a:r>
              <a:rPr lang="en-US" sz="2800" b="1" dirty="0">
                <a:solidFill>
                  <a:srgbClr val="FF0000"/>
                </a:solidFill>
              </a:rPr>
              <a:t>Xe ô </a:t>
            </a:r>
            <a:r>
              <a:rPr lang="en-US" sz="2800" b="1" dirty="0" err="1">
                <a:solidFill>
                  <a:srgbClr val="FF0000"/>
                </a:solidFill>
              </a:rPr>
              <a:t>tô</a:t>
            </a:r>
            <a:endParaRPr lang="en-US" sz="2800" b="1" dirty="0">
              <a:solidFill>
                <a:srgbClr val="FF0000"/>
              </a:solidFill>
            </a:endParaRPr>
          </a:p>
        </p:txBody>
      </p:sp>
      <p:sp>
        <p:nvSpPr>
          <p:cNvPr id="9" name="Rectangle 8">
            <a:extLst>
              <a:ext uri="{FF2B5EF4-FFF2-40B4-BE49-F238E27FC236}">
                <a16:creationId xmlns:a16="http://schemas.microsoft.com/office/drawing/2014/main" id="{33A3253B-08C2-9231-4B2C-8C7453880DE8}"/>
              </a:ext>
            </a:extLst>
          </p:cNvPr>
          <p:cNvSpPr/>
          <p:nvPr/>
        </p:nvSpPr>
        <p:spPr>
          <a:xfrm>
            <a:off x="9709157" y="5590478"/>
            <a:ext cx="1771700" cy="6361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Mặt</a:t>
            </a:r>
            <a:r>
              <a:rPr lang="en-US" sz="2800" dirty="0">
                <a:solidFill>
                  <a:srgbClr val="FF0000"/>
                </a:solidFill>
              </a:rPr>
              <a:t> </a:t>
            </a:r>
            <a:r>
              <a:rPr lang="en-US" sz="2800" dirty="0" err="1">
                <a:solidFill>
                  <a:srgbClr val="FF0000"/>
                </a:solidFill>
              </a:rPr>
              <a:t>Trời</a:t>
            </a:r>
            <a:endParaRPr lang="en-US" sz="2800" dirty="0">
              <a:solidFill>
                <a:srgbClr val="FF0000"/>
              </a:solidFill>
            </a:endParaRPr>
          </a:p>
        </p:txBody>
      </p:sp>
      <p:sp>
        <p:nvSpPr>
          <p:cNvPr id="10" name="Rectangle 9">
            <a:extLst>
              <a:ext uri="{FF2B5EF4-FFF2-40B4-BE49-F238E27FC236}">
                <a16:creationId xmlns:a16="http://schemas.microsoft.com/office/drawing/2014/main" id="{C9C6D991-7E5C-D756-EF24-BE01F2475F29}"/>
              </a:ext>
            </a:extLst>
          </p:cNvPr>
          <p:cNvSpPr/>
          <p:nvPr/>
        </p:nvSpPr>
        <p:spPr>
          <a:xfrm>
            <a:off x="5108578" y="5954751"/>
            <a:ext cx="1611004" cy="73713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Em</a:t>
            </a:r>
            <a:r>
              <a:rPr lang="en-US" sz="2800" dirty="0">
                <a:solidFill>
                  <a:srgbClr val="FF0000"/>
                </a:solidFill>
              </a:rPr>
              <a:t> </a:t>
            </a:r>
            <a:r>
              <a:rPr lang="en-US" sz="2800" dirty="0" err="1">
                <a:solidFill>
                  <a:srgbClr val="FF0000"/>
                </a:solidFill>
              </a:rPr>
              <a:t>bé</a:t>
            </a:r>
            <a:endParaRPr lang="en-US" sz="2800" dirty="0">
              <a:solidFill>
                <a:srgbClr val="FF0000"/>
              </a:solidFill>
            </a:endParaRPr>
          </a:p>
        </p:txBody>
      </p:sp>
      <p:sp>
        <p:nvSpPr>
          <p:cNvPr id="11" name="Rectangle 10">
            <a:extLst>
              <a:ext uri="{FF2B5EF4-FFF2-40B4-BE49-F238E27FC236}">
                <a16:creationId xmlns:a16="http://schemas.microsoft.com/office/drawing/2014/main" id="{5721D443-4136-59AB-1F4D-74805107238E}"/>
              </a:ext>
            </a:extLst>
          </p:cNvPr>
          <p:cNvSpPr/>
          <p:nvPr/>
        </p:nvSpPr>
        <p:spPr>
          <a:xfrm>
            <a:off x="4668644" y="2973897"/>
            <a:ext cx="1913210" cy="6273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Ánh</a:t>
            </a:r>
            <a:r>
              <a:rPr lang="en-US" sz="2800" dirty="0">
                <a:solidFill>
                  <a:srgbClr val="FF0000"/>
                </a:solidFill>
              </a:rPr>
              <a:t> </a:t>
            </a:r>
            <a:r>
              <a:rPr lang="en-US" sz="2800" dirty="0" err="1">
                <a:solidFill>
                  <a:srgbClr val="FF0000"/>
                </a:solidFill>
              </a:rPr>
              <a:t>sáng</a:t>
            </a:r>
            <a:endParaRPr lang="en-US" sz="2800" dirty="0">
              <a:solidFill>
                <a:srgbClr val="FF0000"/>
              </a:solidFill>
            </a:endParaRPr>
          </a:p>
        </p:txBody>
      </p:sp>
      <p:pic>
        <p:nvPicPr>
          <p:cNvPr id="12" name="Picture 8" descr="Điểm phát sóng wifi png | PNGEgg">
            <a:extLst>
              <a:ext uri="{FF2B5EF4-FFF2-40B4-BE49-F238E27FC236}">
                <a16:creationId xmlns:a16="http://schemas.microsoft.com/office/drawing/2014/main" id="{854ABA50-FD43-0C48-1BD2-16208DEEE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64" y="3791411"/>
            <a:ext cx="2552700" cy="18413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BD20295-AA37-EDFE-995E-50B2DAB9AB48}"/>
              </a:ext>
            </a:extLst>
          </p:cNvPr>
          <p:cNvSpPr/>
          <p:nvPr/>
        </p:nvSpPr>
        <p:spPr>
          <a:xfrm>
            <a:off x="461393" y="5590478"/>
            <a:ext cx="1962139" cy="6361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Sóng</a:t>
            </a:r>
            <a:r>
              <a:rPr lang="en-US" sz="2800" dirty="0">
                <a:solidFill>
                  <a:srgbClr val="FF0000"/>
                </a:solidFill>
              </a:rPr>
              <a:t> </a:t>
            </a:r>
            <a:r>
              <a:rPr lang="en-US" sz="2800" dirty="0" err="1">
                <a:solidFill>
                  <a:srgbClr val="FF0000"/>
                </a:solidFill>
              </a:rPr>
              <a:t>wifi</a:t>
            </a:r>
            <a:endParaRPr lang="en-US" sz="2800" dirty="0">
              <a:solidFill>
                <a:srgbClr val="FF0000"/>
              </a:solidFill>
            </a:endParaRPr>
          </a:p>
        </p:txBody>
      </p:sp>
    </p:spTree>
    <p:extLst>
      <p:ext uri="{BB962C8B-B14F-4D97-AF65-F5344CB8AC3E}">
        <p14:creationId xmlns:p14="http://schemas.microsoft.com/office/powerpoint/2010/main" val="1444283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sodium GIF by xponentialdesign">
            <a:extLst>
              <a:ext uri="{FF2B5EF4-FFF2-40B4-BE49-F238E27FC236}">
                <a16:creationId xmlns:a16="http://schemas.microsoft.com/office/drawing/2014/main" id="{8D58B3B5-2A97-4321-8BB3-D3DBAC517D7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40284" y="66905"/>
            <a:ext cx="6480717" cy="5664724"/>
          </a:xfrm>
          <a:prstGeom prst="rect">
            <a:avLst/>
          </a:prstGeom>
          <a:solidFill>
            <a:srgbClr val="00B0F0"/>
          </a:solidFill>
        </p:spPr>
      </p:pic>
      <p:cxnSp>
        <p:nvCxnSpPr>
          <p:cNvPr id="19" name="Straight Arrow Connector 18"/>
          <p:cNvCxnSpPr>
            <a:cxnSpLocks/>
          </p:cNvCxnSpPr>
          <p:nvPr/>
        </p:nvCxnSpPr>
        <p:spPr>
          <a:xfrm flipH="1">
            <a:off x="6965795" y="3183674"/>
            <a:ext cx="1661519" cy="19087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5553310" y="5153728"/>
            <a:ext cx="1661520" cy="685800"/>
          </a:xfrm>
          <a:solidFill>
            <a:srgbClr val="FFFF00"/>
          </a:solidFill>
        </p:spPr>
        <p:txBody>
          <a:bodyPr>
            <a:normAutofit/>
          </a:bodyPr>
          <a:lstStyle/>
          <a:p>
            <a:r>
              <a:rPr lang="en-US" sz="2800" dirty="0" err="1"/>
              <a:t>Hạt</a:t>
            </a:r>
            <a:r>
              <a:rPr lang="en-US" sz="2800" dirty="0"/>
              <a:t> </a:t>
            </a:r>
            <a:r>
              <a:rPr lang="en-US" sz="2800" dirty="0" err="1"/>
              <a:t>nhân</a:t>
            </a:r>
            <a:endParaRPr lang="en-US" sz="2800" dirty="0"/>
          </a:p>
        </p:txBody>
      </p:sp>
      <p:pic>
        <p:nvPicPr>
          <p:cNvPr id="9" name="Content Placeholder 8">
            <a:extLst>
              <a:ext uri="{FF2B5EF4-FFF2-40B4-BE49-F238E27FC236}">
                <a16:creationId xmlns:a16="http://schemas.microsoft.com/office/drawing/2014/main" id="{AF17598D-7383-257D-45D2-27F17392C8AE}"/>
              </a:ext>
            </a:extLst>
          </p:cNvPr>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3137" y="170997"/>
            <a:ext cx="3892491" cy="3862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E87C0782-6355-4D33-C5E3-2CB93073F519}"/>
              </a:ext>
            </a:extLst>
          </p:cNvPr>
          <p:cNvSpPr txBox="1"/>
          <p:nvPr/>
        </p:nvSpPr>
        <p:spPr>
          <a:xfrm>
            <a:off x="609609" y="4367779"/>
            <a:ext cx="4921398" cy="1200329"/>
          </a:xfrm>
          <a:prstGeom prst="rect">
            <a:avLst/>
          </a:prstGeom>
          <a:noFill/>
        </p:spPr>
        <p:txBody>
          <a:bodyPr wrap="square">
            <a:spAutoFit/>
          </a:bodyPr>
          <a:lstStyle/>
          <a:p>
            <a:r>
              <a:rPr lang="en-US" sz="2400" b="1" dirty="0" err="1">
                <a:solidFill>
                  <a:schemeClr val="accent1">
                    <a:lumMod val="50000"/>
                  </a:schemeClr>
                </a:solidFill>
              </a:rPr>
              <a:t>Câu</a:t>
            </a:r>
            <a:r>
              <a:rPr lang="en-US" sz="2400" b="1" dirty="0">
                <a:solidFill>
                  <a:schemeClr val="accent1">
                    <a:lumMod val="50000"/>
                  </a:schemeClr>
                </a:solidFill>
              </a:rPr>
              <a:t> </a:t>
            </a:r>
            <a:r>
              <a:rPr lang="en-US" sz="2400" b="1" dirty="0" err="1">
                <a:solidFill>
                  <a:schemeClr val="accent1">
                    <a:lumMod val="50000"/>
                  </a:schemeClr>
                </a:solidFill>
              </a:rPr>
              <a:t>hỏi</a:t>
            </a:r>
            <a:r>
              <a:rPr lang="en-US" sz="2400" b="1" dirty="0">
                <a:solidFill>
                  <a:schemeClr val="accent1">
                    <a:lumMod val="50000"/>
                  </a:schemeClr>
                </a:solidFill>
              </a:rPr>
              <a:t> 1. </a:t>
            </a:r>
            <a:r>
              <a:rPr lang="en-US" sz="2400" b="1" dirty="0" err="1">
                <a:solidFill>
                  <a:schemeClr val="accent1">
                    <a:lumMod val="50000"/>
                  </a:schemeClr>
                </a:solidFill>
              </a:rPr>
              <a:t>Dựa</a:t>
            </a:r>
            <a:r>
              <a:rPr lang="en-US" sz="2400" b="1" dirty="0">
                <a:solidFill>
                  <a:schemeClr val="accent1">
                    <a:lumMod val="50000"/>
                  </a:schemeClr>
                </a:solidFill>
              </a:rPr>
              <a:t> </a:t>
            </a:r>
            <a:r>
              <a:rPr lang="en-US" sz="2400" b="1" dirty="0" err="1">
                <a:solidFill>
                  <a:schemeClr val="accent1">
                    <a:lumMod val="50000"/>
                  </a:schemeClr>
                </a:solidFill>
              </a:rPr>
              <a:t>vào</a:t>
            </a:r>
            <a:r>
              <a:rPr lang="en-US" sz="2400" b="1" dirty="0">
                <a:solidFill>
                  <a:schemeClr val="accent1">
                    <a:lumMod val="50000"/>
                  </a:schemeClr>
                </a:solidFill>
              </a:rPr>
              <a:t> 2 </a:t>
            </a:r>
            <a:r>
              <a:rPr lang="en-US" sz="2400" b="1" dirty="0" err="1">
                <a:solidFill>
                  <a:schemeClr val="accent1">
                    <a:lumMod val="50000"/>
                  </a:schemeClr>
                </a:solidFill>
              </a:rPr>
              <a:t>hình</a:t>
            </a:r>
            <a:r>
              <a:rPr lang="en-US" sz="2400" b="1" dirty="0">
                <a:solidFill>
                  <a:schemeClr val="accent1">
                    <a:lumMod val="50000"/>
                  </a:schemeClr>
                </a:solidFill>
              </a:rPr>
              <a:t> </a:t>
            </a:r>
            <a:r>
              <a:rPr lang="en-US" sz="2400" b="1" dirty="0" err="1">
                <a:solidFill>
                  <a:schemeClr val="accent1">
                    <a:lumMod val="50000"/>
                  </a:schemeClr>
                </a:solidFill>
              </a:rPr>
              <a:t>ảnh</a:t>
            </a:r>
            <a:r>
              <a:rPr lang="en-US" sz="2400" b="1" dirty="0">
                <a:solidFill>
                  <a:schemeClr val="accent1">
                    <a:lumMod val="50000"/>
                  </a:schemeClr>
                </a:solidFill>
              </a:rPr>
              <a:t> </a:t>
            </a:r>
            <a:r>
              <a:rPr lang="en-US" sz="2400" b="1" dirty="0" err="1">
                <a:solidFill>
                  <a:schemeClr val="accent1">
                    <a:lumMod val="50000"/>
                  </a:schemeClr>
                </a:solidFill>
              </a:rPr>
              <a:t>trên</a:t>
            </a:r>
            <a:r>
              <a:rPr lang="en-US" sz="2400" b="1" dirty="0">
                <a:solidFill>
                  <a:schemeClr val="accent1">
                    <a:lumMod val="50000"/>
                  </a:schemeClr>
                </a:solidFill>
              </a:rPr>
              <a:t> </a:t>
            </a:r>
            <a:r>
              <a:rPr lang="en-US" sz="2400" b="1" dirty="0" err="1">
                <a:solidFill>
                  <a:schemeClr val="accent1">
                    <a:lumMod val="50000"/>
                  </a:schemeClr>
                </a:solidFill>
              </a:rPr>
              <a:t>hãy</a:t>
            </a:r>
            <a:r>
              <a:rPr lang="en-US" sz="2400" b="1" dirty="0">
                <a:solidFill>
                  <a:schemeClr val="accent1">
                    <a:lumMod val="50000"/>
                  </a:schemeClr>
                </a:solidFill>
              </a:rPr>
              <a:t> </a:t>
            </a:r>
            <a:r>
              <a:rPr lang="en-US" sz="2400" b="1" dirty="0" err="1">
                <a:solidFill>
                  <a:schemeClr val="accent1">
                    <a:lumMod val="50000"/>
                  </a:schemeClr>
                </a:solidFill>
              </a:rPr>
              <a:t>mô</a:t>
            </a:r>
            <a:r>
              <a:rPr lang="en-US" sz="2400" b="1" dirty="0">
                <a:solidFill>
                  <a:schemeClr val="accent1">
                    <a:lumMod val="50000"/>
                  </a:schemeClr>
                </a:solidFill>
              </a:rPr>
              <a:t> </a:t>
            </a:r>
            <a:r>
              <a:rPr lang="en-US" sz="2400" b="1" dirty="0" err="1">
                <a:solidFill>
                  <a:schemeClr val="accent1">
                    <a:lumMod val="50000"/>
                  </a:schemeClr>
                </a:solidFill>
              </a:rPr>
              <a:t>tả</a:t>
            </a:r>
            <a:r>
              <a:rPr lang="en-US" sz="2400" b="1" dirty="0">
                <a:solidFill>
                  <a:schemeClr val="accent1">
                    <a:lumMod val="50000"/>
                  </a:schemeClr>
                </a:solidFill>
              </a:rPr>
              <a:t> </a:t>
            </a:r>
            <a:r>
              <a:rPr lang="en-US" sz="2400" b="1" dirty="0" err="1">
                <a:solidFill>
                  <a:schemeClr val="accent1">
                    <a:lumMod val="50000"/>
                  </a:schemeClr>
                </a:solidFill>
              </a:rPr>
              <a:t>cấu</a:t>
            </a:r>
            <a:r>
              <a:rPr lang="en-US" sz="2400" b="1" dirty="0">
                <a:solidFill>
                  <a:schemeClr val="accent1">
                    <a:lumMod val="50000"/>
                  </a:schemeClr>
                </a:solidFill>
              </a:rPr>
              <a:t> </a:t>
            </a:r>
            <a:r>
              <a:rPr lang="en-US" sz="2400" b="1" dirty="0" err="1">
                <a:solidFill>
                  <a:schemeClr val="accent1">
                    <a:lumMod val="50000"/>
                  </a:schemeClr>
                </a:solidFill>
              </a:rPr>
              <a:t>tạo</a:t>
            </a:r>
            <a:r>
              <a:rPr lang="en-US" sz="2400" b="1" dirty="0">
                <a:solidFill>
                  <a:schemeClr val="accent1">
                    <a:lumMod val="50000"/>
                  </a:schemeClr>
                </a:solidFill>
              </a:rPr>
              <a:t> </a:t>
            </a:r>
            <a:r>
              <a:rPr lang="en-US" sz="2400" b="1" dirty="0" err="1">
                <a:solidFill>
                  <a:schemeClr val="accent1">
                    <a:lumMod val="50000"/>
                  </a:schemeClr>
                </a:solidFill>
              </a:rPr>
              <a:t>và</a:t>
            </a:r>
            <a:r>
              <a:rPr lang="en-US" sz="2400" b="1" dirty="0">
                <a:solidFill>
                  <a:schemeClr val="accent1">
                    <a:lumMod val="50000"/>
                  </a:schemeClr>
                </a:solidFill>
              </a:rPr>
              <a:t> </a:t>
            </a:r>
            <a:r>
              <a:rPr lang="en-US" sz="2400" b="1" dirty="0" err="1">
                <a:solidFill>
                  <a:schemeClr val="accent1">
                    <a:lumMod val="50000"/>
                  </a:schemeClr>
                </a:solidFill>
              </a:rPr>
              <a:t>sự</a:t>
            </a:r>
            <a:r>
              <a:rPr lang="en-US" sz="2400" b="1" dirty="0">
                <a:solidFill>
                  <a:schemeClr val="accent1">
                    <a:lumMod val="50000"/>
                  </a:schemeClr>
                </a:solidFill>
              </a:rPr>
              <a:t> </a:t>
            </a:r>
            <a:r>
              <a:rPr lang="en-US" sz="2400" b="1" dirty="0" err="1">
                <a:solidFill>
                  <a:schemeClr val="accent1">
                    <a:lumMod val="50000"/>
                  </a:schemeClr>
                </a:solidFill>
              </a:rPr>
              <a:t>chuyển</a:t>
            </a:r>
            <a:r>
              <a:rPr lang="en-US" sz="2400" b="1" dirty="0">
                <a:solidFill>
                  <a:schemeClr val="accent1">
                    <a:lumMod val="50000"/>
                  </a:schemeClr>
                </a:solidFill>
              </a:rPr>
              <a:t> </a:t>
            </a:r>
            <a:r>
              <a:rPr lang="en-US" sz="2400" b="1" dirty="0" err="1">
                <a:solidFill>
                  <a:schemeClr val="accent1">
                    <a:lumMod val="50000"/>
                  </a:schemeClr>
                </a:solidFill>
              </a:rPr>
              <a:t>động</a:t>
            </a:r>
            <a:r>
              <a:rPr lang="en-US" sz="2400" b="1" dirty="0">
                <a:solidFill>
                  <a:schemeClr val="accent1">
                    <a:lumMod val="50000"/>
                  </a:schemeClr>
                </a:solidFill>
              </a:rPr>
              <a:t> </a:t>
            </a:r>
            <a:r>
              <a:rPr lang="en-US" sz="2400" b="1" dirty="0" err="1">
                <a:solidFill>
                  <a:schemeClr val="accent1">
                    <a:lumMod val="50000"/>
                  </a:schemeClr>
                </a:solidFill>
              </a:rPr>
              <a:t>của</a:t>
            </a:r>
            <a:r>
              <a:rPr lang="en-US" sz="2400" b="1" dirty="0">
                <a:solidFill>
                  <a:schemeClr val="accent1">
                    <a:lumMod val="50000"/>
                  </a:schemeClr>
                </a:solidFill>
              </a:rPr>
              <a:t> </a:t>
            </a:r>
            <a:r>
              <a:rPr lang="en-US" sz="2400" b="1" dirty="0" err="1">
                <a:solidFill>
                  <a:schemeClr val="accent1">
                    <a:lumMod val="50000"/>
                  </a:schemeClr>
                </a:solidFill>
              </a:rPr>
              <a:t>các</a:t>
            </a:r>
            <a:r>
              <a:rPr lang="en-US" sz="2400" b="1" dirty="0">
                <a:solidFill>
                  <a:schemeClr val="accent1">
                    <a:lumMod val="50000"/>
                  </a:schemeClr>
                </a:solidFill>
              </a:rPr>
              <a:t> electron </a:t>
            </a:r>
            <a:r>
              <a:rPr lang="en-US" sz="2400" b="1" dirty="0" err="1">
                <a:solidFill>
                  <a:schemeClr val="accent1">
                    <a:lumMod val="50000"/>
                  </a:schemeClr>
                </a:solidFill>
              </a:rPr>
              <a:t>trong</a:t>
            </a:r>
            <a:r>
              <a:rPr lang="en-US" sz="2400" b="1" dirty="0">
                <a:solidFill>
                  <a:schemeClr val="accent1">
                    <a:lumMod val="50000"/>
                  </a:schemeClr>
                </a:solidFill>
              </a:rPr>
              <a:t> </a:t>
            </a:r>
            <a:r>
              <a:rPr lang="en-US" sz="2400" b="1" dirty="0" err="1">
                <a:solidFill>
                  <a:schemeClr val="accent1">
                    <a:lumMod val="50000"/>
                  </a:schemeClr>
                </a:solidFill>
              </a:rPr>
              <a:t>vỏ</a:t>
            </a:r>
            <a:r>
              <a:rPr lang="en-US" sz="2400" b="1" dirty="0">
                <a:solidFill>
                  <a:schemeClr val="accent1">
                    <a:lumMod val="50000"/>
                  </a:schemeClr>
                </a:solidFill>
              </a:rPr>
              <a:t> </a:t>
            </a:r>
            <a:r>
              <a:rPr lang="en-US" sz="2400" b="1" dirty="0" err="1">
                <a:solidFill>
                  <a:schemeClr val="accent1">
                    <a:lumMod val="50000"/>
                  </a:schemeClr>
                </a:solidFill>
              </a:rPr>
              <a:t>nguyên</a:t>
            </a:r>
            <a:r>
              <a:rPr lang="en-US" sz="2400" b="1" dirty="0">
                <a:solidFill>
                  <a:schemeClr val="accent1">
                    <a:lumMod val="50000"/>
                  </a:schemeClr>
                </a:solidFill>
              </a:rPr>
              <a:t> </a:t>
            </a:r>
            <a:r>
              <a:rPr lang="en-US" sz="2400" b="1" dirty="0" err="1">
                <a:solidFill>
                  <a:schemeClr val="accent1">
                    <a:lumMod val="50000"/>
                  </a:schemeClr>
                </a:solidFill>
              </a:rPr>
              <a:t>tử</a:t>
            </a:r>
            <a:r>
              <a:rPr lang="en-US" sz="2400" b="1" dirty="0">
                <a:solidFill>
                  <a:schemeClr val="accent1">
                    <a:lumMod val="50000"/>
                  </a:schemeClr>
                </a:solidFill>
              </a:rPr>
              <a:t>? </a:t>
            </a:r>
          </a:p>
        </p:txBody>
      </p:sp>
      <p:sp>
        <p:nvSpPr>
          <p:cNvPr id="5" name="TextBox 4">
            <a:extLst>
              <a:ext uri="{FF2B5EF4-FFF2-40B4-BE49-F238E27FC236}">
                <a16:creationId xmlns:a16="http://schemas.microsoft.com/office/drawing/2014/main" id="{FF1825E0-F42C-6C22-C6BF-86F4D37A350E}"/>
              </a:ext>
            </a:extLst>
          </p:cNvPr>
          <p:cNvSpPr txBox="1"/>
          <p:nvPr/>
        </p:nvSpPr>
        <p:spPr>
          <a:xfrm>
            <a:off x="5412396" y="37184"/>
            <a:ext cx="6853945" cy="1938992"/>
          </a:xfrm>
          <a:prstGeom prst="rect">
            <a:avLst/>
          </a:prstGeom>
          <a:noFill/>
        </p:spPr>
        <p:txBody>
          <a:bodyPr wrap="square" rtlCol="0">
            <a:spAutoFit/>
          </a:bodyPr>
          <a:lstStyle/>
          <a:p>
            <a:r>
              <a:rPr lang="en-US" sz="2400" dirty="0" err="1">
                <a:solidFill>
                  <a:schemeClr val="bg1"/>
                </a:solidFill>
                <a:highlight>
                  <a:srgbClr val="008080"/>
                </a:highlight>
              </a:rPr>
              <a:t>Các</a:t>
            </a:r>
            <a:r>
              <a:rPr lang="en-US" sz="2400" dirty="0">
                <a:solidFill>
                  <a:schemeClr val="bg1"/>
                </a:solidFill>
                <a:highlight>
                  <a:srgbClr val="008080"/>
                </a:highlight>
              </a:rPr>
              <a:t> electron </a:t>
            </a:r>
            <a:r>
              <a:rPr lang="en-US" sz="2400" dirty="0" err="1">
                <a:solidFill>
                  <a:schemeClr val="bg1"/>
                </a:solidFill>
                <a:highlight>
                  <a:srgbClr val="008080"/>
                </a:highlight>
              </a:rPr>
              <a:t>chuyển</a:t>
            </a:r>
            <a:r>
              <a:rPr lang="en-US" sz="2400" dirty="0">
                <a:solidFill>
                  <a:schemeClr val="bg1"/>
                </a:solidFill>
                <a:highlight>
                  <a:srgbClr val="008080"/>
                </a:highlight>
              </a:rPr>
              <a:t> </a:t>
            </a:r>
            <a:r>
              <a:rPr lang="en-US" sz="2400" dirty="0" err="1">
                <a:solidFill>
                  <a:schemeClr val="bg1"/>
                </a:solidFill>
                <a:highlight>
                  <a:srgbClr val="008080"/>
                </a:highlight>
              </a:rPr>
              <a:t>động</a:t>
            </a:r>
            <a:r>
              <a:rPr lang="en-US" sz="2400" dirty="0">
                <a:solidFill>
                  <a:schemeClr val="bg1"/>
                </a:solidFill>
                <a:highlight>
                  <a:srgbClr val="008080"/>
                </a:highlight>
              </a:rPr>
              <a:t> </a:t>
            </a:r>
            <a:r>
              <a:rPr lang="en-US" sz="2400" dirty="0" err="1">
                <a:solidFill>
                  <a:schemeClr val="bg1"/>
                </a:solidFill>
                <a:highlight>
                  <a:srgbClr val="008080"/>
                </a:highlight>
              </a:rPr>
              <a:t>rất</a:t>
            </a:r>
            <a:r>
              <a:rPr lang="en-US" sz="2400" dirty="0">
                <a:solidFill>
                  <a:schemeClr val="bg1"/>
                </a:solidFill>
                <a:highlight>
                  <a:srgbClr val="008080"/>
                </a:highlight>
              </a:rPr>
              <a:t> </a:t>
            </a:r>
            <a:r>
              <a:rPr lang="en-US" sz="2400" dirty="0" err="1">
                <a:solidFill>
                  <a:schemeClr val="bg1"/>
                </a:solidFill>
                <a:highlight>
                  <a:srgbClr val="008080"/>
                </a:highlight>
              </a:rPr>
              <a:t>nhanh</a:t>
            </a:r>
            <a:r>
              <a:rPr lang="en-US" sz="2400" dirty="0">
                <a:solidFill>
                  <a:schemeClr val="bg1"/>
                </a:solidFill>
                <a:highlight>
                  <a:srgbClr val="008080"/>
                </a:highlight>
              </a:rPr>
              <a:t> </a:t>
            </a:r>
            <a:r>
              <a:rPr lang="en-US" sz="2400" dirty="0" err="1">
                <a:solidFill>
                  <a:schemeClr val="bg1"/>
                </a:solidFill>
                <a:highlight>
                  <a:srgbClr val="008080"/>
                </a:highlight>
              </a:rPr>
              <a:t>quanh</a:t>
            </a:r>
            <a:r>
              <a:rPr lang="en-US" sz="2400" dirty="0">
                <a:solidFill>
                  <a:schemeClr val="bg1"/>
                </a:solidFill>
                <a:highlight>
                  <a:srgbClr val="008080"/>
                </a:highlight>
              </a:rPr>
              <a:t> </a:t>
            </a:r>
            <a:r>
              <a:rPr lang="en-US" sz="2400" dirty="0" err="1">
                <a:solidFill>
                  <a:schemeClr val="bg1"/>
                </a:solidFill>
                <a:highlight>
                  <a:srgbClr val="008080"/>
                </a:highlight>
              </a:rPr>
              <a:t>hạt</a:t>
            </a:r>
            <a:r>
              <a:rPr lang="en-US" sz="2400" dirty="0">
                <a:solidFill>
                  <a:schemeClr val="bg1"/>
                </a:solidFill>
                <a:highlight>
                  <a:srgbClr val="008080"/>
                </a:highlight>
              </a:rPr>
              <a:t> </a:t>
            </a:r>
            <a:r>
              <a:rPr lang="en-US" sz="2400" dirty="0" err="1">
                <a:solidFill>
                  <a:schemeClr val="bg1"/>
                </a:solidFill>
                <a:highlight>
                  <a:srgbClr val="008080"/>
                </a:highlight>
              </a:rPr>
              <a:t>nhân</a:t>
            </a:r>
            <a:r>
              <a:rPr lang="en-US" sz="2400" dirty="0">
                <a:solidFill>
                  <a:schemeClr val="bg1"/>
                </a:solidFill>
                <a:highlight>
                  <a:srgbClr val="008080"/>
                </a:highlight>
              </a:rPr>
              <a:t>.</a:t>
            </a:r>
          </a:p>
          <a:p>
            <a:r>
              <a:rPr lang="en-US" sz="2400" dirty="0" err="1">
                <a:solidFill>
                  <a:schemeClr val="bg1"/>
                </a:solidFill>
                <a:highlight>
                  <a:srgbClr val="008080"/>
                </a:highlight>
              </a:rPr>
              <a:t>Các</a:t>
            </a:r>
            <a:r>
              <a:rPr lang="en-US" sz="2400" dirty="0">
                <a:solidFill>
                  <a:schemeClr val="bg1"/>
                </a:solidFill>
                <a:highlight>
                  <a:srgbClr val="008080"/>
                </a:highlight>
              </a:rPr>
              <a:t> electron </a:t>
            </a:r>
            <a:r>
              <a:rPr lang="en-US" sz="2400" dirty="0" err="1">
                <a:solidFill>
                  <a:schemeClr val="bg1"/>
                </a:solidFill>
                <a:highlight>
                  <a:srgbClr val="008080"/>
                </a:highlight>
              </a:rPr>
              <a:t>sắp</a:t>
            </a:r>
            <a:r>
              <a:rPr lang="en-US" sz="2400" dirty="0">
                <a:solidFill>
                  <a:schemeClr val="bg1"/>
                </a:solidFill>
                <a:highlight>
                  <a:srgbClr val="008080"/>
                </a:highlight>
              </a:rPr>
              <a:t> </a:t>
            </a:r>
            <a:r>
              <a:rPr lang="en-US" sz="2400" dirty="0" err="1">
                <a:solidFill>
                  <a:schemeClr val="bg1"/>
                </a:solidFill>
                <a:highlight>
                  <a:srgbClr val="008080"/>
                </a:highlight>
              </a:rPr>
              <a:t>xếp</a:t>
            </a:r>
            <a:r>
              <a:rPr lang="en-US" sz="2400" dirty="0">
                <a:solidFill>
                  <a:schemeClr val="bg1"/>
                </a:solidFill>
                <a:highlight>
                  <a:srgbClr val="008080"/>
                </a:highlight>
              </a:rPr>
              <a:t> </a:t>
            </a:r>
            <a:r>
              <a:rPr lang="en-US" sz="2400" dirty="0" err="1">
                <a:solidFill>
                  <a:schemeClr val="bg1"/>
                </a:solidFill>
                <a:highlight>
                  <a:srgbClr val="008080"/>
                </a:highlight>
              </a:rPr>
              <a:t>thành</a:t>
            </a:r>
            <a:r>
              <a:rPr lang="en-US" sz="2400" dirty="0">
                <a:solidFill>
                  <a:schemeClr val="bg1"/>
                </a:solidFill>
                <a:highlight>
                  <a:srgbClr val="008080"/>
                </a:highlight>
              </a:rPr>
              <a:t> </a:t>
            </a:r>
            <a:r>
              <a:rPr lang="en-US" sz="2400" dirty="0" err="1">
                <a:solidFill>
                  <a:schemeClr val="bg1"/>
                </a:solidFill>
                <a:highlight>
                  <a:srgbClr val="008080"/>
                </a:highlight>
              </a:rPr>
              <a:t>từng</a:t>
            </a:r>
            <a:r>
              <a:rPr lang="en-US" sz="2400" dirty="0">
                <a:solidFill>
                  <a:schemeClr val="bg1"/>
                </a:solidFill>
                <a:highlight>
                  <a:srgbClr val="008080"/>
                </a:highlight>
              </a:rPr>
              <a:t> </a:t>
            </a:r>
            <a:r>
              <a:rPr lang="en-US" sz="2400" dirty="0" err="1">
                <a:solidFill>
                  <a:schemeClr val="bg1"/>
                </a:solidFill>
                <a:highlight>
                  <a:srgbClr val="008080"/>
                </a:highlight>
              </a:rPr>
              <a:t>lớp</a:t>
            </a:r>
            <a:r>
              <a:rPr lang="en-US" sz="2400" dirty="0">
                <a:solidFill>
                  <a:schemeClr val="bg1"/>
                </a:solidFill>
                <a:highlight>
                  <a:srgbClr val="008080"/>
                </a:highlight>
              </a:rPr>
              <a:t>, </a:t>
            </a:r>
            <a:r>
              <a:rPr lang="en-US" sz="2400" dirty="0" err="1">
                <a:solidFill>
                  <a:schemeClr val="bg1"/>
                </a:solidFill>
                <a:highlight>
                  <a:srgbClr val="008080"/>
                </a:highlight>
              </a:rPr>
              <a:t>mỗi</a:t>
            </a:r>
            <a:r>
              <a:rPr lang="en-US" sz="2400" dirty="0">
                <a:solidFill>
                  <a:schemeClr val="bg1"/>
                </a:solidFill>
                <a:highlight>
                  <a:srgbClr val="008080"/>
                </a:highlight>
              </a:rPr>
              <a:t> </a:t>
            </a:r>
            <a:r>
              <a:rPr lang="en-US" sz="2400" dirty="0" err="1">
                <a:solidFill>
                  <a:schemeClr val="bg1"/>
                </a:solidFill>
                <a:highlight>
                  <a:srgbClr val="008080"/>
                </a:highlight>
              </a:rPr>
              <a:t>lớp</a:t>
            </a:r>
            <a:r>
              <a:rPr lang="en-US" sz="2400" dirty="0">
                <a:solidFill>
                  <a:schemeClr val="bg1"/>
                </a:solidFill>
                <a:highlight>
                  <a:srgbClr val="008080"/>
                </a:highlight>
              </a:rPr>
              <a:t> </a:t>
            </a:r>
            <a:r>
              <a:rPr lang="en-US" sz="2400" dirty="0" err="1">
                <a:solidFill>
                  <a:schemeClr val="bg1"/>
                </a:solidFill>
                <a:highlight>
                  <a:srgbClr val="008080"/>
                </a:highlight>
              </a:rPr>
              <a:t>có</a:t>
            </a:r>
            <a:r>
              <a:rPr lang="en-US" sz="2400" dirty="0">
                <a:solidFill>
                  <a:schemeClr val="bg1"/>
                </a:solidFill>
                <a:highlight>
                  <a:srgbClr val="008080"/>
                </a:highlight>
              </a:rPr>
              <a:t> </a:t>
            </a:r>
            <a:r>
              <a:rPr lang="en-US" sz="2400" dirty="0" err="1">
                <a:solidFill>
                  <a:schemeClr val="bg1"/>
                </a:solidFill>
                <a:highlight>
                  <a:srgbClr val="008080"/>
                </a:highlight>
              </a:rPr>
              <a:t>số</a:t>
            </a:r>
            <a:r>
              <a:rPr lang="en-US" sz="2400" dirty="0">
                <a:solidFill>
                  <a:schemeClr val="bg1"/>
                </a:solidFill>
                <a:highlight>
                  <a:srgbClr val="008080"/>
                </a:highlight>
              </a:rPr>
              <a:t> electron </a:t>
            </a:r>
            <a:r>
              <a:rPr lang="en-US" sz="2400" dirty="0" err="1">
                <a:solidFill>
                  <a:schemeClr val="bg1"/>
                </a:solidFill>
                <a:highlight>
                  <a:srgbClr val="008080"/>
                </a:highlight>
              </a:rPr>
              <a:t>tối</a:t>
            </a:r>
            <a:r>
              <a:rPr lang="en-US" sz="2400" dirty="0">
                <a:solidFill>
                  <a:schemeClr val="bg1"/>
                </a:solidFill>
                <a:highlight>
                  <a:srgbClr val="008080"/>
                </a:highlight>
              </a:rPr>
              <a:t> </a:t>
            </a:r>
            <a:r>
              <a:rPr lang="en-US" sz="2400" dirty="0" err="1">
                <a:solidFill>
                  <a:schemeClr val="bg1"/>
                </a:solidFill>
                <a:highlight>
                  <a:srgbClr val="008080"/>
                </a:highlight>
              </a:rPr>
              <a:t>đa</a:t>
            </a:r>
            <a:r>
              <a:rPr lang="en-US" sz="2400" dirty="0">
                <a:solidFill>
                  <a:schemeClr val="bg1"/>
                </a:solidFill>
                <a:highlight>
                  <a:srgbClr val="008080"/>
                </a:highlight>
              </a:rPr>
              <a:t> </a:t>
            </a:r>
            <a:r>
              <a:rPr lang="en-US" sz="2400" dirty="0" err="1">
                <a:solidFill>
                  <a:schemeClr val="bg1"/>
                </a:solidFill>
                <a:highlight>
                  <a:srgbClr val="008080"/>
                </a:highlight>
              </a:rPr>
              <a:t>cố</a:t>
            </a:r>
            <a:r>
              <a:rPr lang="en-US" sz="2400" dirty="0">
                <a:solidFill>
                  <a:schemeClr val="bg1"/>
                </a:solidFill>
                <a:highlight>
                  <a:srgbClr val="008080"/>
                </a:highlight>
              </a:rPr>
              <a:t> </a:t>
            </a:r>
            <a:r>
              <a:rPr lang="en-US" sz="2400" dirty="0" err="1">
                <a:solidFill>
                  <a:schemeClr val="bg1"/>
                </a:solidFill>
                <a:highlight>
                  <a:srgbClr val="008080"/>
                </a:highlight>
              </a:rPr>
              <a:t>định</a:t>
            </a:r>
            <a:r>
              <a:rPr lang="en-US" sz="2400" dirty="0">
                <a:solidFill>
                  <a:schemeClr val="bg1"/>
                </a:solidFill>
                <a:highlight>
                  <a:srgbClr val="008080"/>
                </a:highlight>
              </a:rPr>
              <a:t>. </a:t>
            </a:r>
          </a:p>
          <a:p>
            <a:r>
              <a:rPr lang="en-US" sz="2400" dirty="0" err="1">
                <a:solidFill>
                  <a:schemeClr val="bg1"/>
                </a:solidFill>
                <a:highlight>
                  <a:srgbClr val="008080"/>
                </a:highlight>
              </a:rPr>
              <a:t>Ví</a:t>
            </a:r>
            <a:r>
              <a:rPr lang="en-US" sz="2400" dirty="0">
                <a:solidFill>
                  <a:schemeClr val="bg1"/>
                </a:solidFill>
                <a:highlight>
                  <a:srgbClr val="008080"/>
                </a:highlight>
              </a:rPr>
              <a:t> </a:t>
            </a:r>
            <a:r>
              <a:rPr lang="en-US" sz="2400" dirty="0" err="1">
                <a:solidFill>
                  <a:schemeClr val="bg1"/>
                </a:solidFill>
                <a:highlight>
                  <a:srgbClr val="008080"/>
                </a:highlight>
              </a:rPr>
              <a:t>dụ</a:t>
            </a:r>
            <a:r>
              <a:rPr lang="en-US" sz="2400" dirty="0">
                <a:solidFill>
                  <a:schemeClr val="bg1"/>
                </a:solidFill>
                <a:highlight>
                  <a:srgbClr val="008080"/>
                </a:highlight>
              </a:rPr>
              <a:t>: </a:t>
            </a:r>
            <a:r>
              <a:rPr lang="en-US" sz="2400" dirty="0" err="1">
                <a:solidFill>
                  <a:schemeClr val="bg1"/>
                </a:solidFill>
                <a:highlight>
                  <a:srgbClr val="008080"/>
                </a:highlight>
              </a:rPr>
              <a:t>Lớp</a:t>
            </a:r>
            <a:r>
              <a:rPr lang="en-US" sz="2400" dirty="0">
                <a:solidFill>
                  <a:schemeClr val="bg1"/>
                </a:solidFill>
                <a:highlight>
                  <a:srgbClr val="008080"/>
                </a:highlight>
              </a:rPr>
              <a:t> 1 </a:t>
            </a:r>
            <a:r>
              <a:rPr lang="en-US" sz="2400" dirty="0" err="1">
                <a:solidFill>
                  <a:schemeClr val="bg1"/>
                </a:solidFill>
                <a:highlight>
                  <a:srgbClr val="008080"/>
                </a:highlight>
              </a:rPr>
              <a:t>có</a:t>
            </a:r>
            <a:r>
              <a:rPr lang="en-US" sz="2400" dirty="0">
                <a:solidFill>
                  <a:schemeClr val="bg1"/>
                </a:solidFill>
                <a:highlight>
                  <a:srgbClr val="008080"/>
                </a:highlight>
              </a:rPr>
              <a:t> 2e</a:t>
            </a:r>
          </a:p>
          <a:p>
            <a:r>
              <a:rPr lang="en-US" sz="2400" dirty="0">
                <a:solidFill>
                  <a:schemeClr val="bg1"/>
                </a:solidFill>
                <a:highlight>
                  <a:srgbClr val="008080"/>
                </a:highlight>
              </a:rPr>
              <a:t>          </a:t>
            </a:r>
            <a:r>
              <a:rPr lang="en-US" sz="2400" dirty="0" err="1">
                <a:solidFill>
                  <a:schemeClr val="bg1"/>
                </a:solidFill>
                <a:highlight>
                  <a:srgbClr val="008080"/>
                </a:highlight>
              </a:rPr>
              <a:t>Lớp</a:t>
            </a:r>
            <a:r>
              <a:rPr lang="en-US" sz="2400" dirty="0">
                <a:solidFill>
                  <a:schemeClr val="bg1"/>
                </a:solidFill>
                <a:highlight>
                  <a:srgbClr val="008080"/>
                </a:highlight>
              </a:rPr>
              <a:t> 2 </a:t>
            </a:r>
            <a:r>
              <a:rPr lang="en-US" sz="2400" dirty="0" err="1">
                <a:solidFill>
                  <a:schemeClr val="bg1"/>
                </a:solidFill>
                <a:highlight>
                  <a:srgbClr val="008080"/>
                </a:highlight>
              </a:rPr>
              <a:t>có</a:t>
            </a:r>
            <a:r>
              <a:rPr lang="en-US" sz="2400" dirty="0">
                <a:solidFill>
                  <a:schemeClr val="bg1"/>
                </a:solidFill>
                <a:highlight>
                  <a:srgbClr val="008080"/>
                </a:highlight>
              </a:rPr>
              <a:t> 8e</a:t>
            </a:r>
          </a:p>
        </p:txBody>
      </p:sp>
    </p:spTree>
    <p:extLst>
      <p:ext uri="{BB962C8B-B14F-4D97-AF65-F5344CB8AC3E}">
        <p14:creationId xmlns:p14="http://schemas.microsoft.com/office/powerpoint/2010/main" val="333974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rectangle with a white background&#10;&#10;Description automatically generated with low confidence">
            <a:extLst>
              <a:ext uri="{FF2B5EF4-FFF2-40B4-BE49-F238E27FC236}">
                <a16:creationId xmlns:a16="http://schemas.microsoft.com/office/drawing/2014/main" id="{EF4E5528-2564-690C-CE0A-D75A120EF46D}"/>
              </a:ext>
            </a:extLst>
          </p:cNvPr>
          <p:cNvPicPr>
            <a:picLocks noChangeAspect="1"/>
          </p:cNvPicPr>
          <p:nvPr/>
        </p:nvPicPr>
        <p:blipFill rotWithShape="1">
          <a:blip r:embed="rId2"/>
          <a:srcRect t="1353" b="1262"/>
          <a:stretch/>
        </p:blipFill>
        <p:spPr>
          <a:xfrm>
            <a:off x="-243260" y="0"/>
            <a:ext cx="12533132" cy="6856718"/>
          </a:xfrm>
          <a:prstGeom prst="rect">
            <a:avLst/>
          </a:prstGeom>
        </p:spPr>
      </p:pic>
      <p:sp>
        <p:nvSpPr>
          <p:cNvPr id="7" name="TextBox 6">
            <a:extLst>
              <a:ext uri="{FF2B5EF4-FFF2-40B4-BE49-F238E27FC236}">
                <a16:creationId xmlns:a16="http://schemas.microsoft.com/office/drawing/2014/main" id="{C6AA9532-D819-B27F-0A54-5791BCE0B3D4}"/>
              </a:ext>
            </a:extLst>
          </p:cNvPr>
          <p:cNvSpPr txBox="1"/>
          <p:nvPr/>
        </p:nvSpPr>
        <p:spPr>
          <a:xfrm>
            <a:off x="2772595" y="425177"/>
            <a:ext cx="5769238" cy="553998"/>
          </a:xfrm>
          <a:prstGeom prst="rect">
            <a:avLst/>
          </a:prstGeom>
          <a:noFill/>
        </p:spPr>
        <p:txBody>
          <a:bodyPr wrap="square" rtlCol="0">
            <a:spAutoFit/>
          </a:bodyPr>
          <a:lstStyle/>
          <a:p>
            <a:r>
              <a:rPr lang="en-US" sz="3000" dirty="0" err="1">
                <a:solidFill>
                  <a:srgbClr val="FFFF00"/>
                </a:solidFill>
              </a:rPr>
              <a:t>Phần</a:t>
            </a:r>
            <a:r>
              <a:rPr lang="en-US" sz="3000" dirty="0">
                <a:solidFill>
                  <a:srgbClr val="FFFF00"/>
                </a:solidFill>
              </a:rPr>
              <a:t> 1: CHẤT VÀ SỰ BIẾN ĐỔI CHẤT</a:t>
            </a:r>
          </a:p>
        </p:txBody>
      </p:sp>
      <p:sp>
        <p:nvSpPr>
          <p:cNvPr id="9" name="TextBox 8">
            <a:extLst>
              <a:ext uri="{FF2B5EF4-FFF2-40B4-BE49-F238E27FC236}">
                <a16:creationId xmlns:a16="http://schemas.microsoft.com/office/drawing/2014/main" id="{DCA9A326-0E55-F040-A00C-8614934DAA6A}"/>
              </a:ext>
            </a:extLst>
          </p:cNvPr>
          <p:cNvSpPr txBox="1"/>
          <p:nvPr/>
        </p:nvSpPr>
        <p:spPr>
          <a:xfrm>
            <a:off x="3917787" y="1055649"/>
            <a:ext cx="3605560" cy="523220"/>
          </a:xfrm>
          <a:prstGeom prst="rect">
            <a:avLst/>
          </a:prstGeom>
          <a:noFill/>
        </p:spPr>
        <p:txBody>
          <a:bodyPr wrap="square" rtlCol="0">
            <a:spAutoFit/>
          </a:bodyPr>
          <a:lstStyle/>
          <a:p>
            <a:r>
              <a:rPr lang="en-US" sz="2800" dirty="0" err="1">
                <a:solidFill>
                  <a:srgbClr val="FFFF00"/>
                </a:solidFill>
              </a:rPr>
              <a:t>Bài</a:t>
            </a:r>
            <a:r>
              <a:rPr lang="en-US" sz="2800" dirty="0">
                <a:solidFill>
                  <a:srgbClr val="FFFF00"/>
                </a:solidFill>
              </a:rPr>
              <a:t> 1: NGUYÊN TỬ</a:t>
            </a:r>
          </a:p>
        </p:txBody>
      </p:sp>
      <p:sp>
        <p:nvSpPr>
          <p:cNvPr id="10" name="TextBox 9">
            <a:extLst>
              <a:ext uri="{FF2B5EF4-FFF2-40B4-BE49-F238E27FC236}">
                <a16:creationId xmlns:a16="http://schemas.microsoft.com/office/drawing/2014/main" id="{EDBD4B2A-2FD8-51C1-2520-49A50383D711}"/>
              </a:ext>
            </a:extLst>
          </p:cNvPr>
          <p:cNvSpPr txBox="1"/>
          <p:nvPr/>
        </p:nvSpPr>
        <p:spPr>
          <a:xfrm>
            <a:off x="394010" y="1538874"/>
            <a:ext cx="11285034" cy="3416320"/>
          </a:xfrm>
          <a:prstGeom prst="rect">
            <a:avLst/>
          </a:prstGeom>
          <a:noFill/>
        </p:spPr>
        <p:txBody>
          <a:bodyPr wrap="square" rtlCol="0">
            <a:spAutoFit/>
          </a:bodyPr>
          <a:lstStyle/>
          <a:p>
            <a:r>
              <a:rPr lang="en-US" sz="2400" dirty="0">
                <a:solidFill>
                  <a:srgbClr val="FFFF00"/>
                </a:solidFill>
              </a:rPr>
              <a:t> </a:t>
            </a:r>
            <a:r>
              <a:rPr lang="en-US" sz="2800" dirty="0">
                <a:solidFill>
                  <a:srgbClr val="FFFF00"/>
                </a:solidFill>
              </a:rPr>
              <a:t>I. </a:t>
            </a:r>
            <a:r>
              <a:rPr lang="en-US" sz="2800" dirty="0" err="1">
                <a:solidFill>
                  <a:srgbClr val="FFFF00"/>
                </a:solidFill>
              </a:rPr>
              <a:t>Cấu</a:t>
            </a:r>
            <a:r>
              <a:rPr lang="en-US" sz="2800" dirty="0">
                <a:solidFill>
                  <a:srgbClr val="FFFF00"/>
                </a:solidFill>
              </a:rPr>
              <a:t> </a:t>
            </a:r>
            <a:r>
              <a:rPr lang="en-US" sz="2800" dirty="0" err="1">
                <a:solidFill>
                  <a:srgbClr val="FFFF00"/>
                </a:solidFill>
              </a:rPr>
              <a:t>tạo</a:t>
            </a:r>
            <a:r>
              <a:rPr lang="en-US" sz="2800" dirty="0">
                <a:solidFill>
                  <a:srgbClr val="FFFF00"/>
                </a:solidFill>
              </a:rPr>
              <a:t> </a:t>
            </a:r>
            <a:r>
              <a:rPr lang="en-US" sz="2800" dirty="0" err="1">
                <a:solidFill>
                  <a:srgbClr val="FFFF00"/>
                </a:solidFill>
              </a:rPr>
              <a:t>nguyên</a:t>
            </a:r>
            <a:r>
              <a:rPr lang="en-US" sz="2800" dirty="0">
                <a:solidFill>
                  <a:srgbClr val="FFFF00"/>
                </a:solidFill>
              </a:rPr>
              <a:t> </a:t>
            </a:r>
            <a:r>
              <a:rPr lang="en-US" sz="2800" dirty="0" err="1">
                <a:solidFill>
                  <a:srgbClr val="FFFF00"/>
                </a:solidFill>
              </a:rPr>
              <a:t>tử</a:t>
            </a:r>
            <a:endParaRPr lang="en-US" sz="2800" dirty="0">
              <a:solidFill>
                <a:srgbClr val="FFFF00"/>
              </a:solidFill>
            </a:endParaRPr>
          </a:p>
          <a:p>
            <a:r>
              <a:rPr lang="en-US" sz="2800" dirty="0">
                <a:solidFill>
                  <a:srgbClr val="FFFF00"/>
                </a:solidFill>
              </a:rPr>
              <a:t>II. </a:t>
            </a:r>
            <a:r>
              <a:rPr lang="en-US" sz="2800" dirty="0" err="1">
                <a:solidFill>
                  <a:srgbClr val="FFFF00"/>
                </a:solidFill>
              </a:rPr>
              <a:t>Sự</a:t>
            </a:r>
            <a:r>
              <a:rPr lang="en-US" sz="2800" dirty="0">
                <a:solidFill>
                  <a:srgbClr val="FFFF00"/>
                </a:solidFill>
              </a:rPr>
              <a:t> </a:t>
            </a:r>
            <a:r>
              <a:rPr lang="en-US" sz="2800" dirty="0" err="1">
                <a:solidFill>
                  <a:srgbClr val="FFFF00"/>
                </a:solidFill>
              </a:rPr>
              <a:t>chuyển</a:t>
            </a:r>
            <a:r>
              <a:rPr lang="en-US" sz="2800" dirty="0">
                <a:solidFill>
                  <a:srgbClr val="FFFF00"/>
                </a:solidFill>
              </a:rPr>
              <a:t> </a:t>
            </a:r>
            <a:r>
              <a:rPr lang="en-US" sz="2800" dirty="0" err="1">
                <a:solidFill>
                  <a:srgbClr val="FFFF00"/>
                </a:solidFill>
              </a:rPr>
              <a:t>động</a:t>
            </a:r>
            <a:r>
              <a:rPr lang="en-US" sz="2800" dirty="0">
                <a:solidFill>
                  <a:srgbClr val="FFFF00"/>
                </a:solidFill>
              </a:rPr>
              <a:t> </a:t>
            </a:r>
            <a:r>
              <a:rPr lang="en-US" sz="2800" dirty="0" err="1">
                <a:solidFill>
                  <a:srgbClr val="FFFF00"/>
                </a:solidFill>
              </a:rPr>
              <a:t>của</a:t>
            </a:r>
            <a:r>
              <a:rPr lang="en-US" sz="2800" dirty="0">
                <a:solidFill>
                  <a:srgbClr val="FFFF00"/>
                </a:solidFill>
              </a:rPr>
              <a:t> electron </a:t>
            </a:r>
            <a:r>
              <a:rPr lang="en-US" sz="2800" dirty="0" err="1">
                <a:solidFill>
                  <a:srgbClr val="FFFF00"/>
                </a:solidFill>
              </a:rPr>
              <a:t>trong</a:t>
            </a:r>
            <a:r>
              <a:rPr lang="en-US" sz="2800" dirty="0">
                <a:solidFill>
                  <a:srgbClr val="FFFF00"/>
                </a:solidFill>
              </a:rPr>
              <a:t> </a:t>
            </a:r>
            <a:r>
              <a:rPr lang="en-US" sz="2800" dirty="0" err="1">
                <a:solidFill>
                  <a:srgbClr val="FFFF00"/>
                </a:solidFill>
              </a:rPr>
              <a:t>lớp</a:t>
            </a:r>
            <a:r>
              <a:rPr lang="en-US" sz="2800" dirty="0">
                <a:solidFill>
                  <a:srgbClr val="FFFF00"/>
                </a:solidFill>
              </a:rPr>
              <a:t> </a:t>
            </a:r>
            <a:r>
              <a:rPr lang="en-US" sz="2800" dirty="0" err="1">
                <a:solidFill>
                  <a:srgbClr val="FFFF00"/>
                </a:solidFill>
              </a:rPr>
              <a:t>vỏ</a:t>
            </a:r>
            <a:r>
              <a:rPr lang="en-US" sz="2800" dirty="0">
                <a:solidFill>
                  <a:srgbClr val="FFFF00"/>
                </a:solidFill>
              </a:rPr>
              <a:t> </a:t>
            </a:r>
            <a:r>
              <a:rPr lang="en-US" sz="2800" dirty="0" err="1">
                <a:solidFill>
                  <a:srgbClr val="FFFF00"/>
                </a:solidFill>
              </a:rPr>
              <a:t>nguyên</a:t>
            </a:r>
            <a:r>
              <a:rPr lang="en-US" sz="2800" dirty="0">
                <a:solidFill>
                  <a:srgbClr val="FFFF00"/>
                </a:solidFill>
              </a:rPr>
              <a:t> </a:t>
            </a:r>
            <a:r>
              <a:rPr lang="en-US" sz="2800" dirty="0" err="1">
                <a:solidFill>
                  <a:srgbClr val="FFFF00"/>
                </a:solidFill>
              </a:rPr>
              <a:t>tử</a:t>
            </a:r>
            <a:endParaRPr lang="en-US" sz="2800" dirty="0">
              <a:solidFill>
                <a:srgbClr val="FFFF00"/>
              </a:solidFill>
            </a:endParaRPr>
          </a:p>
          <a:p>
            <a:r>
              <a:rPr lang="en-US" sz="2800" dirty="0">
                <a:solidFill>
                  <a:schemeClr val="bg1"/>
                </a:solidFill>
              </a:rPr>
              <a:t> </a:t>
            </a:r>
            <a:r>
              <a:rPr lang="en-US" sz="2800" dirty="0" err="1">
                <a:solidFill>
                  <a:schemeClr val="bg1"/>
                </a:solidFill>
              </a:rPr>
              <a:t>Chuyển</a:t>
            </a:r>
            <a:r>
              <a:rPr lang="en-US" sz="2800" dirty="0">
                <a:solidFill>
                  <a:schemeClr val="bg1"/>
                </a:solidFill>
              </a:rPr>
              <a:t> </a:t>
            </a:r>
            <a:r>
              <a:rPr lang="en-US" sz="2800" dirty="0" err="1">
                <a:solidFill>
                  <a:schemeClr val="bg1"/>
                </a:solidFill>
              </a:rPr>
              <a:t>động</a:t>
            </a:r>
            <a:r>
              <a:rPr lang="en-US" sz="2800" dirty="0">
                <a:solidFill>
                  <a:schemeClr val="bg1"/>
                </a:solidFill>
              </a:rPr>
              <a:t> </a:t>
            </a:r>
            <a:r>
              <a:rPr lang="en-US" sz="2800" dirty="0" err="1">
                <a:solidFill>
                  <a:schemeClr val="bg1"/>
                </a:solidFill>
              </a:rPr>
              <a:t>rất</a:t>
            </a:r>
            <a:r>
              <a:rPr lang="en-US" sz="2800" dirty="0">
                <a:solidFill>
                  <a:schemeClr val="bg1"/>
                </a:solidFill>
              </a:rPr>
              <a:t> </a:t>
            </a:r>
            <a:r>
              <a:rPr lang="en-US" sz="2800" dirty="0" err="1">
                <a:solidFill>
                  <a:schemeClr val="bg1"/>
                </a:solidFill>
              </a:rPr>
              <a:t>nhanh</a:t>
            </a:r>
            <a:r>
              <a:rPr lang="en-US" sz="2800" dirty="0">
                <a:solidFill>
                  <a:schemeClr val="bg1"/>
                </a:solidFill>
              </a:rPr>
              <a:t> </a:t>
            </a:r>
            <a:r>
              <a:rPr lang="en-US" sz="2800" dirty="0" err="1">
                <a:solidFill>
                  <a:schemeClr val="bg1"/>
                </a:solidFill>
              </a:rPr>
              <a:t>quanh</a:t>
            </a:r>
            <a:r>
              <a:rPr lang="en-US" sz="2800" dirty="0">
                <a:solidFill>
                  <a:schemeClr val="bg1"/>
                </a:solidFill>
              </a:rPr>
              <a:t> </a:t>
            </a:r>
            <a:r>
              <a:rPr lang="en-US" sz="2800" dirty="0" err="1">
                <a:solidFill>
                  <a:schemeClr val="bg1"/>
                </a:solidFill>
              </a:rPr>
              <a:t>hạt</a:t>
            </a:r>
            <a:r>
              <a:rPr lang="en-US" sz="2800" dirty="0">
                <a:solidFill>
                  <a:schemeClr val="bg1"/>
                </a:solidFill>
              </a:rPr>
              <a:t> </a:t>
            </a:r>
            <a:r>
              <a:rPr lang="en-US" sz="2800" dirty="0" err="1">
                <a:solidFill>
                  <a:schemeClr val="bg1"/>
                </a:solidFill>
              </a:rPr>
              <a:t>nhân</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sắp</a:t>
            </a:r>
            <a:r>
              <a:rPr lang="en-US" sz="2800" dirty="0">
                <a:solidFill>
                  <a:schemeClr val="bg1"/>
                </a:solidFill>
              </a:rPr>
              <a:t> </a:t>
            </a:r>
            <a:r>
              <a:rPr lang="en-US" sz="2800" dirty="0" err="1">
                <a:solidFill>
                  <a:schemeClr val="bg1"/>
                </a:solidFill>
              </a:rPr>
              <a:t>xếp</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từng</a:t>
            </a:r>
            <a:r>
              <a:rPr lang="en-US" sz="2800" dirty="0">
                <a:solidFill>
                  <a:schemeClr val="bg1"/>
                </a:solidFill>
              </a:rPr>
              <a:t> </a:t>
            </a:r>
            <a:r>
              <a:rPr lang="en-US" sz="2800" dirty="0" err="1">
                <a:solidFill>
                  <a:schemeClr val="bg1"/>
                </a:solidFill>
              </a:rPr>
              <a:t>lớp</a:t>
            </a:r>
            <a:r>
              <a:rPr lang="en-US" sz="2800" dirty="0">
                <a:solidFill>
                  <a:schemeClr val="bg1"/>
                </a:solidFill>
              </a:rPr>
              <a:t>, </a:t>
            </a:r>
            <a:r>
              <a:rPr lang="en-US" sz="2800" dirty="0" err="1">
                <a:solidFill>
                  <a:schemeClr val="bg1"/>
                </a:solidFill>
              </a:rPr>
              <a:t>mỗi</a:t>
            </a:r>
            <a:r>
              <a:rPr lang="en-US" sz="2800" dirty="0">
                <a:solidFill>
                  <a:schemeClr val="bg1"/>
                </a:solidFill>
              </a:rPr>
              <a:t> </a:t>
            </a:r>
            <a:r>
              <a:rPr lang="en-US" sz="2800" dirty="0" err="1">
                <a:solidFill>
                  <a:schemeClr val="bg1"/>
                </a:solidFill>
              </a:rPr>
              <a:t>lớp</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số</a:t>
            </a:r>
            <a:r>
              <a:rPr lang="en-US" sz="2800" dirty="0">
                <a:solidFill>
                  <a:schemeClr val="bg1"/>
                </a:solidFill>
              </a:rPr>
              <a:t> electron </a:t>
            </a:r>
            <a:r>
              <a:rPr lang="en-US" sz="2800" dirty="0" err="1">
                <a:solidFill>
                  <a:schemeClr val="bg1"/>
                </a:solidFill>
              </a:rPr>
              <a:t>tối</a:t>
            </a:r>
            <a:r>
              <a:rPr lang="en-US" sz="2800" dirty="0">
                <a:solidFill>
                  <a:schemeClr val="bg1"/>
                </a:solidFill>
              </a:rPr>
              <a:t> </a:t>
            </a:r>
            <a:r>
              <a:rPr lang="en-US" sz="2800" dirty="0" err="1">
                <a:solidFill>
                  <a:schemeClr val="bg1"/>
                </a:solidFill>
              </a:rPr>
              <a:t>đa</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định</a:t>
            </a:r>
            <a:endParaRPr lang="en-US" sz="2800" dirty="0">
              <a:solidFill>
                <a:schemeClr val="bg1"/>
              </a:solidFill>
            </a:endParaRPr>
          </a:p>
          <a:p>
            <a:r>
              <a:rPr lang="en-US" sz="2800" dirty="0">
                <a:solidFill>
                  <a:schemeClr val="bg1"/>
                </a:solidFill>
              </a:rPr>
              <a:t>   </a:t>
            </a:r>
            <a:r>
              <a:rPr lang="en-US" sz="2800" dirty="0" err="1">
                <a:solidFill>
                  <a:schemeClr val="bg1"/>
                </a:solidFill>
              </a:rPr>
              <a:t>Ví</a:t>
            </a:r>
            <a:r>
              <a:rPr lang="en-US" sz="2800" dirty="0">
                <a:solidFill>
                  <a:schemeClr val="bg1"/>
                </a:solidFill>
              </a:rPr>
              <a:t> </a:t>
            </a:r>
            <a:r>
              <a:rPr lang="en-US" sz="2800" dirty="0" err="1">
                <a:solidFill>
                  <a:schemeClr val="bg1"/>
                </a:solidFill>
              </a:rPr>
              <a:t>dụ</a:t>
            </a:r>
            <a:r>
              <a:rPr lang="en-US" sz="2800" dirty="0">
                <a:solidFill>
                  <a:schemeClr val="bg1"/>
                </a:solidFill>
              </a:rPr>
              <a:t>: </a:t>
            </a:r>
            <a:r>
              <a:rPr lang="en-US" sz="2800" dirty="0" err="1">
                <a:solidFill>
                  <a:schemeClr val="bg1"/>
                </a:solidFill>
              </a:rPr>
              <a:t>lớp</a:t>
            </a:r>
            <a:r>
              <a:rPr lang="en-US" sz="2800" dirty="0">
                <a:solidFill>
                  <a:schemeClr val="bg1"/>
                </a:solidFill>
              </a:rPr>
              <a:t> 1 </a:t>
            </a:r>
            <a:r>
              <a:rPr lang="en-US" sz="2800" dirty="0" err="1">
                <a:solidFill>
                  <a:schemeClr val="bg1"/>
                </a:solidFill>
              </a:rPr>
              <a:t>có</a:t>
            </a:r>
            <a:r>
              <a:rPr lang="en-US" sz="2800" dirty="0">
                <a:solidFill>
                  <a:schemeClr val="bg1"/>
                </a:solidFill>
              </a:rPr>
              <a:t> 2e</a:t>
            </a:r>
          </a:p>
          <a:p>
            <a:r>
              <a:rPr lang="en-US" sz="2800" dirty="0">
                <a:solidFill>
                  <a:schemeClr val="bg1"/>
                </a:solidFill>
              </a:rPr>
              <a:t>              </a:t>
            </a:r>
            <a:r>
              <a:rPr lang="en-US" sz="2800" dirty="0" err="1">
                <a:solidFill>
                  <a:schemeClr val="bg1"/>
                </a:solidFill>
              </a:rPr>
              <a:t>lớp</a:t>
            </a:r>
            <a:r>
              <a:rPr lang="en-US" sz="2800" dirty="0">
                <a:solidFill>
                  <a:schemeClr val="bg1"/>
                </a:solidFill>
              </a:rPr>
              <a:t> 2 </a:t>
            </a:r>
            <a:r>
              <a:rPr lang="en-US" sz="2800" dirty="0" err="1">
                <a:solidFill>
                  <a:schemeClr val="bg1"/>
                </a:solidFill>
              </a:rPr>
              <a:t>có</a:t>
            </a:r>
            <a:r>
              <a:rPr lang="en-US" sz="2800" dirty="0">
                <a:solidFill>
                  <a:schemeClr val="bg1"/>
                </a:solidFill>
              </a:rPr>
              <a:t> 8e …</a:t>
            </a:r>
          </a:p>
          <a:p>
            <a:r>
              <a:rPr lang="en-US" sz="2400" dirty="0">
                <a:solidFill>
                  <a:schemeClr val="bg1"/>
                </a:solidFill>
              </a:rPr>
              <a:t> </a:t>
            </a:r>
          </a:p>
          <a:p>
            <a:r>
              <a:rPr lang="en-US" sz="2400" dirty="0">
                <a:solidFill>
                  <a:schemeClr val="bg1"/>
                </a:solidFill>
              </a:rPr>
              <a:t>                                 </a:t>
            </a:r>
          </a:p>
        </p:txBody>
      </p:sp>
      <p:cxnSp>
        <p:nvCxnSpPr>
          <p:cNvPr id="19" name="Straight Connector 18">
            <a:extLst>
              <a:ext uri="{FF2B5EF4-FFF2-40B4-BE49-F238E27FC236}">
                <a16:creationId xmlns:a16="http://schemas.microsoft.com/office/drawing/2014/main" id="{AAFC45A4-0D30-C495-7489-25686143B548}"/>
              </a:ext>
            </a:extLst>
          </p:cNvPr>
          <p:cNvCxnSpPr/>
          <p:nvPr/>
        </p:nvCxnSpPr>
        <p:spPr>
          <a:xfrm>
            <a:off x="3345366" y="231945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2525B5-F026-FA53-1991-36633B437378}"/>
              </a:ext>
            </a:extLst>
          </p:cNvPr>
          <p:cNvSpPr txBox="1"/>
          <p:nvPr/>
        </p:nvSpPr>
        <p:spPr>
          <a:xfrm>
            <a:off x="617034" y="4453054"/>
            <a:ext cx="10623395" cy="2092881"/>
          </a:xfrm>
          <a:prstGeom prst="rect">
            <a:avLst/>
          </a:prstGeom>
          <a:noFill/>
        </p:spPr>
        <p:txBody>
          <a:bodyPr wrap="square" rtlCol="0">
            <a:spAutoFit/>
          </a:bodyPr>
          <a:lstStyle/>
          <a:p>
            <a:r>
              <a:rPr lang="en-US" sz="2800" dirty="0" err="1">
                <a:solidFill>
                  <a:schemeClr val="bg1"/>
                </a:solidFill>
              </a:rPr>
              <a:t>Bài</a:t>
            </a:r>
            <a:r>
              <a:rPr lang="en-US" sz="2800" dirty="0">
                <a:solidFill>
                  <a:schemeClr val="bg1"/>
                </a:solidFill>
              </a:rPr>
              <a:t> </a:t>
            </a:r>
            <a:r>
              <a:rPr lang="en-US" sz="2800" dirty="0" err="1">
                <a:solidFill>
                  <a:schemeClr val="bg1"/>
                </a:solidFill>
              </a:rPr>
              <a:t>tập</a:t>
            </a:r>
            <a:r>
              <a:rPr lang="en-US" sz="2800" dirty="0">
                <a:solidFill>
                  <a:schemeClr val="bg1"/>
                </a:solidFill>
              </a:rPr>
              <a:t>: Viết </a:t>
            </a:r>
            <a:r>
              <a:rPr lang="en-US" sz="2800" dirty="0" err="1">
                <a:solidFill>
                  <a:schemeClr val="bg1"/>
                </a:solidFill>
              </a:rPr>
              <a:t>sơ</a:t>
            </a:r>
            <a:r>
              <a:rPr lang="en-US" sz="2800" dirty="0">
                <a:solidFill>
                  <a:schemeClr val="bg1"/>
                </a:solidFill>
              </a:rPr>
              <a:t> </a:t>
            </a:r>
            <a:r>
              <a:rPr lang="en-US" sz="2800" dirty="0" err="1">
                <a:solidFill>
                  <a:schemeClr val="bg1"/>
                </a:solidFill>
              </a:rPr>
              <a:t>đồ</a:t>
            </a:r>
            <a:r>
              <a:rPr lang="en-US" sz="2800" dirty="0">
                <a:solidFill>
                  <a:schemeClr val="bg1"/>
                </a:solidFill>
              </a:rPr>
              <a:t> </a:t>
            </a:r>
            <a:r>
              <a:rPr lang="en-US" sz="2800" dirty="0" err="1">
                <a:solidFill>
                  <a:schemeClr val="bg1"/>
                </a:solidFill>
              </a:rPr>
              <a:t>cấu</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lớp</a:t>
            </a:r>
            <a:r>
              <a:rPr lang="en-US" sz="2800" dirty="0">
                <a:solidFill>
                  <a:schemeClr val="bg1"/>
                </a:solidFill>
              </a:rPr>
              <a:t> </a:t>
            </a:r>
            <a:r>
              <a:rPr lang="en-US" sz="2800" dirty="0" err="1">
                <a:solidFill>
                  <a:schemeClr val="bg1"/>
                </a:solidFill>
              </a:rPr>
              <a:t>vỏ</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nguyên</a:t>
            </a:r>
            <a:r>
              <a:rPr lang="en-US" sz="2800" dirty="0">
                <a:solidFill>
                  <a:schemeClr val="bg1"/>
                </a:solidFill>
              </a:rPr>
              <a:t> </a:t>
            </a:r>
            <a:r>
              <a:rPr lang="en-US" sz="2800" dirty="0" err="1">
                <a:solidFill>
                  <a:schemeClr val="bg1"/>
                </a:solidFill>
              </a:rPr>
              <a:t>tử</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baseline="-25000" dirty="0">
                <a:solidFill>
                  <a:schemeClr val="bg1"/>
                </a:solidFill>
              </a:rPr>
              <a:t> 6</a:t>
            </a:r>
            <a:r>
              <a:rPr lang="en-US" sz="2800" dirty="0">
                <a:solidFill>
                  <a:schemeClr val="bg1"/>
                </a:solidFill>
              </a:rPr>
              <a:t>C ; </a:t>
            </a:r>
            <a:r>
              <a:rPr lang="en-US" sz="2800" baseline="-25000" dirty="0">
                <a:solidFill>
                  <a:schemeClr val="bg1"/>
                </a:solidFill>
              </a:rPr>
              <a:t>11</a:t>
            </a:r>
            <a:r>
              <a:rPr lang="en-US" sz="2800" dirty="0">
                <a:solidFill>
                  <a:schemeClr val="bg1"/>
                </a:solidFill>
              </a:rPr>
              <a:t>Na; </a:t>
            </a:r>
            <a:r>
              <a:rPr lang="en-US" sz="2800" baseline="-25000" dirty="0">
                <a:solidFill>
                  <a:schemeClr val="bg1"/>
                </a:solidFill>
              </a:rPr>
              <a:t>16</a:t>
            </a:r>
            <a:r>
              <a:rPr lang="en-US" sz="2800" dirty="0">
                <a:solidFill>
                  <a:schemeClr val="bg1"/>
                </a:solidFill>
              </a:rPr>
              <a:t>S </a:t>
            </a:r>
          </a:p>
          <a:p>
            <a:r>
              <a:rPr lang="en-US" sz="2800" baseline="-25000" dirty="0">
                <a:solidFill>
                  <a:schemeClr val="bg1"/>
                </a:solidFill>
              </a:rPr>
              <a:t>          6</a:t>
            </a:r>
            <a:r>
              <a:rPr lang="en-US" sz="2800" dirty="0">
                <a:solidFill>
                  <a:schemeClr val="bg1"/>
                </a:solidFill>
              </a:rPr>
              <a:t>C :  2e/4e</a:t>
            </a:r>
          </a:p>
          <a:p>
            <a:r>
              <a:rPr lang="en-US" sz="2800" dirty="0">
                <a:solidFill>
                  <a:schemeClr val="bg1"/>
                </a:solidFill>
              </a:rPr>
              <a:t>      </a:t>
            </a:r>
            <a:r>
              <a:rPr lang="en-US" sz="2800" baseline="-25000" dirty="0">
                <a:solidFill>
                  <a:schemeClr val="bg1"/>
                </a:solidFill>
              </a:rPr>
              <a:t>11</a:t>
            </a:r>
            <a:r>
              <a:rPr lang="en-US" sz="2800" dirty="0">
                <a:solidFill>
                  <a:schemeClr val="bg1"/>
                </a:solidFill>
              </a:rPr>
              <a:t>Na:   2e/8e/1e</a:t>
            </a:r>
          </a:p>
          <a:p>
            <a:r>
              <a:rPr lang="en-US" sz="2800" dirty="0">
                <a:solidFill>
                  <a:schemeClr val="bg1"/>
                </a:solidFill>
              </a:rPr>
              <a:t>       </a:t>
            </a:r>
            <a:r>
              <a:rPr lang="en-US" sz="2800" baseline="-25000" dirty="0">
                <a:solidFill>
                  <a:schemeClr val="bg1"/>
                </a:solidFill>
              </a:rPr>
              <a:t>16</a:t>
            </a:r>
            <a:r>
              <a:rPr lang="en-US" sz="2800" dirty="0">
                <a:solidFill>
                  <a:schemeClr val="bg1"/>
                </a:solidFill>
              </a:rPr>
              <a:t>S: 2e/8e/6e</a:t>
            </a:r>
          </a:p>
          <a:p>
            <a:endParaRPr lang="en-US" dirty="0"/>
          </a:p>
        </p:txBody>
      </p:sp>
    </p:spTree>
    <p:extLst>
      <p:ext uri="{BB962C8B-B14F-4D97-AF65-F5344CB8AC3E}">
        <p14:creationId xmlns:p14="http://schemas.microsoft.com/office/powerpoint/2010/main" val="8940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3F5E-F86B-60E2-257D-A276B12E90F4}"/>
              </a:ext>
            </a:extLst>
          </p:cNvPr>
          <p:cNvSpPr>
            <a:spLocks noGrp="1"/>
          </p:cNvSpPr>
          <p:nvPr>
            <p:ph type="title"/>
          </p:nvPr>
        </p:nvSpPr>
        <p:spPr>
          <a:xfrm>
            <a:off x="589559" y="460917"/>
            <a:ext cx="8086089" cy="830145"/>
          </a:xfrm>
        </p:spPr>
        <p:txBody>
          <a:bodyPr vert="horz" lIns="91440" tIns="45720" rIns="91440" bIns="45720" rtlCol="0" anchor="ctr">
            <a:noAutofit/>
          </a:bodyPr>
          <a:lstStyle/>
          <a:p>
            <a:r>
              <a:rPr lang="en-US" sz="2800" b="1" dirty="0" err="1">
                <a:solidFill>
                  <a:schemeClr val="accent1">
                    <a:lumMod val="50000"/>
                  </a:schemeClr>
                </a:solidFill>
              </a:rPr>
              <a:t>Câu</a:t>
            </a:r>
            <a:r>
              <a:rPr lang="en-US" sz="2800" b="1" dirty="0">
                <a:solidFill>
                  <a:schemeClr val="accent1">
                    <a:lumMod val="50000"/>
                  </a:schemeClr>
                </a:solidFill>
              </a:rPr>
              <a:t> </a:t>
            </a:r>
            <a:r>
              <a:rPr lang="en-US" sz="2800" b="1" dirty="0" err="1">
                <a:solidFill>
                  <a:schemeClr val="accent1">
                    <a:lumMod val="50000"/>
                  </a:schemeClr>
                </a:solidFill>
              </a:rPr>
              <a:t>hỏi</a:t>
            </a:r>
            <a:r>
              <a:rPr lang="en-US" sz="2800" b="1" dirty="0">
                <a:solidFill>
                  <a:schemeClr val="accent1">
                    <a:lumMod val="50000"/>
                  </a:schemeClr>
                </a:solidFill>
              </a:rPr>
              <a:t> 2: Quan </a:t>
            </a:r>
            <a:r>
              <a:rPr lang="en-US" sz="2800" b="1" dirty="0" err="1">
                <a:solidFill>
                  <a:schemeClr val="accent1">
                    <a:lumMod val="50000"/>
                  </a:schemeClr>
                </a:solidFill>
              </a:rPr>
              <a:t>sát</a:t>
            </a:r>
            <a:r>
              <a:rPr lang="en-US" sz="2800" b="1" dirty="0">
                <a:solidFill>
                  <a:schemeClr val="accent1">
                    <a:lumMod val="50000"/>
                  </a:schemeClr>
                </a:solidFill>
              </a:rPr>
              <a:t> </a:t>
            </a:r>
            <a:r>
              <a:rPr lang="en-US" sz="2800" b="1" dirty="0" err="1">
                <a:solidFill>
                  <a:schemeClr val="accent1">
                    <a:lumMod val="50000"/>
                  </a:schemeClr>
                </a:solidFill>
              </a:rPr>
              <a:t>mô</a:t>
            </a:r>
            <a:r>
              <a:rPr lang="en-US" sz="2800" b="1" dirty="0">
                <a:solidFill>
                  <a:schemeClr val="accent1">
                    <a:lumMod val="50000"/>
                  </a:schemeClr>
                </a:solidFill>
              </a:rPr>
              <a:t> </a:t>
            </a:r>
            <a:r>
              <a:rPr lang="en-US" sz="2800" b="1" dirty="0" err="1">
                <a:solidFill>
                  <a:schemeClr val="accent1">
                    <a:lumMod val="50000"/>
                  </a:schemeClr>
                </a:solidFill>
              </a:rPr>
              <a:t>hình</a:t>
            </a:r>
            <a:r>
              <a:rPr lang="en-US" sz="2800" b="1" dirty="0">
                <a:solidFill>
                  <a:schemeClr val="accent1">
                    <a:lumMod val="50000"/>
                  </a:schemeClr>
                </a:solidFill>
              </a:rPr>
              <a:t> </a:t>
            </a:r>
            <a:r>
              <a:rPr lang="en-US" sz="2800" b="1" dirty="0" err="1">
                <a:solidFill>
                  <a:schemeClr val="accent1">
                    <a:lumMod val="50000"/>
                  </a:schemeClr>
                </a:solidFill>
              </a:rPr>
              <a:t>các</a:t>
            </a:r>
            <a:r>
              <a:rPr lang="en-US" sz="2800" b="1" dirty="0">
                <a:solidFill>
                  <a:schemeClr val="accent1">
                    <a:lumMod val="50000"/>
                  </a:schemeClr>
                </a:solidFill>
              </a:rPr>
              <a:t> </a:t>
            </a:r>
            <a:r>
              <a:rPr lang="en-US" sz="2800" b="1" dirty="0" err="1">
                <a:solidFill>
                  <a:schemeClr val="accent1">
                    <a:lumMod val="50000"/>
                  </a:schemeClr>
                </a:solidFill>
              </a:rPr>
              <a:t>nguyên</a:t>
            </a:r>
            <a:r>
              <a:rPr lang="en-US" sz="2800" b="1" dirty="0">
                <a:solidFill>
                  <a:schemeClr val="accent1">
                    <a:lumMod val="50000"/>
                  </a:schemeClr>
                </a:solidFill>
              </a:rPr>
              <a:t> </a:t>
            </a:r>
            <a:r>
              <a:rPr lang="en-US" sz="2800" b="1" dirty="0" err="1">
                <a:solidFill>
                  <a:schemeClr val="accent1">
                    <a:lumMod val="50000"/>
                  </a:schemeClr>
                </a:solidFill>
              </a:rPr>
              <a:t>tử</a:t>
            </a:r>
            <a:r>
              <a:rPr lang="en-US" sz="2800" b="1" dirty="0">
                <a:solidFill>
                  <a:schemeClr val="accent1">
                    <a:lumMod val="50000"/>
                  </a:schemeClr>
                </a:solidFill>
              </a:rPr>
              <a:t> Carbon, Sodium, Calcium </a:t>
            </a:r>
            <a:r>
              <a:rPr lang="en-US" sz="2800" b="1" dirty="0" err="1">
                <a:solidFill>
                  <a:schemeClr val="accent1">
                    <a:lumMod val="50000"/>
                  </a:schemeClr>
                </a:solidFill>
              </a:rPr>
              <a:t>để</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bảng</a:t>
            </a:r>
            <a:r>
              <a:rPr lang="en-US" sz="2800" b="1" dirty="0">
                <a:solidFill>
                  <a:schemeClr val="accent1">
                    <a:lumMod val="50000"/>
                  </a:schemeClr>
                </a:solidFill>
              </a:rPr>
              <a:t> </a:t>
            </a:r>
            <a:r>
              <a:rPr lang="en-US" sz="2800" b="1" dirty="0" err="1">
                <a:solidFill>
                  <a:schemeClr val="accent1">
                    <a:lumMod val="50000"/>
                  </a:schemeClr>
                </a:solidFill>
              </a:rPr>
              <a:t>sau</a:t>
            </a:r>
            <a:r>
              <a:rPr lang="en-US" sz="2800" b="1" dirty="0">
                <a:solidFill>
                  <a:schemeClr val="accent1">
                    <a:lumMod val="50000"/>
                  </a:schemeClr>
                </a:solidFill>
              </a:rPr>
              <a:t>: </a:t>
            </a:r>
          </a:p>
        </p:txBody>
      </p:sp>
      <p:pic>
        <p:nvPicPr>
          <p:cNvPr id="2054" name="Picture 6" descr="Calcium, atomic structure">
            <a:extLst>
              <a:ext uri="{FF2B5EF4-FFF2-40B4-BE49-F238E27FC236}">
                <a16:creationId xmlns:a16="http://schemas.microsoft.com/office/drawing/2014/main" id="{D4265463-027B-9BC1-0B72-533E55D487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199863" y="266055"/>
            <a:ext cx="3806250" cy="37860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tom Sodium Model Stock Illustration - Download Image Now - iStock">
            <a:extLst>
              <a:ext uri="{FF2B5EF4-FFF2-40B4-BE49-F238E27FC236}">
                <a16:creationId xmlns:a16="http://schemas.microsoft.com/office/drawing/2014/main" id="{001FC123-9F14-F29C-0E72-A024B7C827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71029" y="1219202"/>
            <a:ext cx="2929075" cy="26839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B065CDB-1D9D-EB7F-9433-0C060904049B}"/>
              </a:ext>
            </a:extLst>
          </p:cNvPr>
          <p:cNvSpPr/>
          <p:nvPr/>
        </p:nvSpPr>
        <p:spPr>
          <a:xfrm>
            <a:off x="10392913" y="304826"/>
            <a:ext cx="1576038" cy="4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rPr>
              <a:t>Calcium </a:t>
            </a:r>
          </a:p>
        </p:txBody>
      </p:sp>
      <p:pic>
        <p:nvPicPr>
          <p:cNvPr id="5" name="Picture 4">
            <a:extLst>
              <a:ext uri="{FF2B5EF4-FFF2-40B4-BE49-F238E27FC236}">
                <a16:creationId xmlns:a16="http://schemas.microsoft.com/office/drawing/2014/main" id="{F98DA577-DEEF-76F6-3384-4B09C5DEAF30}"/>
              </a:ext>
            </a:extLst>
          </p:cNvPr>
          <p:cNvPicPr>
            <a:picLocks noChangeAspect="1"/>
          </p:cNvPicPr>
          <p:nvPr/>
        </p:nvPicPr>
        <p:blipFill>
          <a:blip r:embed="rId4"/>
          <a:stretch>
            <a:fillRect/>
          </a:stretch>
        </p:blipFill>
        <p:spPr>
          <a:xfrm>
            <a:off x="795470" y="1405922"/>
            <a:ext cx="2404467" cy="2514729"/>
          </a:xfrm>
          <a:prstGeom prst="rect">
            <a:avLst/>
          </a:prstGeom>
        </p:spPr>
      </p:pic>
      <p:graphicFrame>
        <p:nvGraphicFramePr>
          <p:cNvPr id="6" name="Table 8">
            <a:extLst>
              <a:ext uri="{FF2B5EF4-FFF2-40B4-BE49-F238E27FC236}">
                <a16:creationId xmlns:a16="http://schemas.microsoft.com/office/drawing/2014/main" id="{ABB561DC-8A20-2872-7D7F-C941351012C1}"/>
              </a:ext>
            </a:extLst>
          </p:cNvPr>
          <p:cNvGraphicFramePr>
            <a:graphicFrameLocks noGrp="1"/>
          </p:cNvGraphicFramePr>
          <p:nvPr>
            <p:extLst>
              <p:ext uri="{D42A27DB-BD31-4B8C-83A1-F6EECF244321}">
                <p14:modId xmlns:p14="http://schemas.microsoft.com/office/powerpoint/2010/main" val="1475964150"/>
              </p:ext>
            </p:extLst>
          </p:nvPr>
        </p:nvGraphicFramePr>
        <p:xfrm>
          <a:off x="683941" y="4036741"/>
          <a:ext cx="11322172" cy="2178208"/>
        </p:xfrm>
        <a:graphic>
          <a:graphicData uri="http://schemas.openxmlformats.org/drawingml/2006/table">
            <a:tbl>
              <a:tblPr firstRow="1" bandRow="1">
                <a:tableStyleId>{5C22544A-7EE6-4342-B048-85BDC9FD1C3A}</a:tableStyleId>
              </a:tblPr>
              <a:tblGrid>
                <a:gridCol w="1887914">
                  <a:extLst>
                    <a:ext uri="{9D8B030D-6E8A-4147-A177-3AD203B41FA5}">
                      <a16:colId xmlns:a16="http://schemas.microsoft.com/office/drawing/2014/main" val="2109251457"/>
                    </a:ext>
                  </a:extLst>
                </a:gridCol>
                <a:gridCol w="1781779">
                  <a:extLst>
                    <a:ext uri="{9D8B030D-6E8A-4147-A177-3AD203B41FA5}">
                      <a16:colId xmlns:a16="http://schemas.microsoft.com/office/drawing/2014/main" val="2338588735"/>
                    </a:ext>
                  </a:extLst>
                </a:gridCol>
                <a:gridCol w="2033056">
                  <a:extLst>
                    <a:ext uri="{9D8B030D-6E8A-4147-A177-3AD203B41FA5}">
                      <a16:colId xmlns:a16="http://schemas.microsoft.com/office/drawing/2014/main" val="198966218"/>
                    </a:ext>
                  </a:extLst>
                </a:gridCol>
                <a:gridCol w="5619423">
                  <a:extLst>
                    <a:ext uri="{9D8B030D-6E8A-4147-A177-3AD203B41FA5}">
                      <a16:colId xmlns:a16="http://schemas.microsoft.com/office/drawing/2014/main" val="2335667814"/>
                    </a:ext>
                  </a:extLst>
                </a:gridCol>
              </a:tblGrid>
              <a:tr h="544552">
                <a:tc>
                  <a:txBody>
                    <a:bodyPr/>
                    <a:lstStyle/>
                    <a:p>
                      <a:r>
                        <a:rPr lang="en-US" dirty="0" err="1">
                          <a:solidFill>
                            <a:schemeClr val="accent5">
                              <a:lumMod val="50000"/>
                            </a:schemeClr>
                          </a:solidFill>
                        </a:rPr>
                        <a:t>Nguyên</a:t>
                      </a:r>
                      <a:r>
                        <a:rPr lang="en-US" dirty="0">
                          <a:solidFill>
                            <a:schemeClr val="accent5">
                              <a:lumMod val="50000"/>
                            </a:schemeClr>
                          </a:solidFill>
                        </a:rPr>
                        <a:t> </a:t>
                      </a:r>
                      <a:r>
                        <a:rPr lang="en-US" dirty="0" err="1">
                          <a:solidFill>
                            <a:schemeClr val="accent5">
                              <a:lumMod val="50000"/>
                            </a:schemeClr>
                          </a:solidFill>
                        </a:rPr>
                        <a:t>tử</a:t>
                      </a:r>
                      <a:endParaRPr lang="en-US"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dirty="0" err="1">
                          <a:solidFill>
                            <a:schemeClr val="accent5">
                              <a:lumMod val="50000"/>
                            </a:schemeClr>
                          </a:solidFill>
                        </a:rPr>
                        <a:t>Số</a:t>
                      </a:r>
                      <a:r>
                        <a:rPr lang="en-US" dirty="0">
                          <a:solidFill>
                            <a:schemeClr val="accent5">
                              <a:lumMod val="50000"/>
                            </a:schemeClr>
                          </a:solidFill>
                        </a:rPr>
                        <a:t>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dirty="0" err="1">
                          <a:solidFill>
                            <a:schemeClr val="accent5">
                              <a:lumMod val="50000"/>
                            </a:schemeClr>
                          </a:solidFill>
                        </a:rPr>
                        <a:t>Số</a:t>
                      </a:r>
                      <a:r>
                        <a:rPr lang="en-US" dirty="0">
                          <a:solidFill>
                            <a:schemeClr val="accent5">
                              <a:lumMod val="50000"/>
                            </a:schemeClr>
                          </a:solidFill>
                        </a:rPr>
                        <a:t> </a:t>
                      </a:r>
                      <a:r>
                        <a:rPr lang="en-US" dirty="0" err="1">
                          <a:solidFill>
                            <a:schemeClr val="accent5">
                              <a:lumMod val="50000"/>
                            </a:schemeClr>
                          </a:solidFill>
                        </a:rPr>
                        <a:t>lớp</a:t>
                      </a:r>
                      <a:r>
                        <a:rPr lang="en-US" dirty="0">
                          <a:solidFill>
                            <a:schemeClr val="accent5">
                              <a:lumMod val="50000"/>
                            </a:schemeClr>
                          </a:solidFill>
                        </a:rPr>
                        <a:t>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dirty="0" err="1">
                          <a:solidFill>
                            <a:schemeClr val="accent5">
                              <a:lumMod val="50000"/>
                            </a:schemeClr>
                          </a:solidFill>
                        </a:rPr>
                        <a:t>Sự</a:t>
                      </a:r>
                      <a:r>
                        <a:rPr lang="en-US" dirty="0">
                          <a:solidFill>
                            <a:schemeClr val="accent5">
                              <a:lumMod val="50000"/>
                            </a:schemeClr>
                          </a:solidFill>
                        </a:rPr>
                        <a:t> </a:t>
                      </a:r>
                      <a:r>
                        <a:rPr lang="en-US" dirty="0" err="1">
                          <a:solidFill>
                            <a:schemeClr val="accent5">
                              <a:lumMod val="50000"/>
                            </a:schemeClr>
                          </a:solidFill>
                        </a:rPr>
                        <a:t>phân</a:t>
                      </a:r>
                      <a:r>
                        <a:rPr lang="en-US" dirty="0">
                          <a:solidFill>
                            <a:schemeClr val="accent5">
                              <a:lumMod val="50000"/>
                            </a:schemeClr>
                          </a:solidFill>
                        </a:rPr>
                        <a:t> </a:t>
                      </a:r>
                      <a:r>
                        <a:rPr lang="en-US" dirty="0" err="1">
                          <a:solidFill>
                            <a:schemeClr val="accent5">
                              <a:lumMod val="50000"/>
                            </a:schemeClr>
                          </a:solidFill>
                        </a:rPr>
                        <a:t>bố</a:t>
                      </a:r>
                      <a:r>
                        <a:rPr lang="en-US" dirty="0">
                          <a:solidFill>
                            <a:schemeClr val="accent5">
                              <a:lumMod val="50000"/>
                            </a:schemeClr>
                          </a:solidFill>
                        </a:rPr>
                        <a:t> electron </a:t>
                      </a:r>
                      <a:r>
                        <a:rPr lang="en-US" dirty="0" err="1">
                          <a:solidFill>
                            <a:schemeClr val="accent5">
                              <a:lumMod val="50000"/>
                            </a:schemeClr>
                          </a:solidFill>
                        </a:rPr>
                        <a:t>trên</a:t>
                      </a:r>
                      <a:r>
                        <a:rPr lang="en-US" dirty="0">
                          <a:solidFill>
                            <a:schemeClr val="accent5">
                              <a:lumMod val="50000"/>
                            </a:schemeClr>
                          </a:solidFill>
                        </a:rPr>
                        <a:t> </a:t>
                      </a:r>
                      <a:r>
                        <a:rPr lang="en-US" dirty="0" err="1">
                          <a:solidFill>
                            <a:schemeClr val="accent5">
                              <a:lumMod val="50000"/>
                            </a:schemeClr>
                          </a:solidFill>
                        </a:rPr>
                        <a:t>mỗi</a:t>
                      </a:r>
                      <a:r>
                        <a:rPr lang="en-US" dirty="0">
                          <a:solidFill>
                            <a:schemeClr val="accent5">
                              <a:lumMod val="50000"/>
                            </a:schemeClr>
                          </a:solidFill>
                        </a:rPr>
                        <a:t> </a:t>
                      </a:r>
                      <a:r>
                        <a:rPr lang="en-US" dirty="0" err="1">
                          <a:solidFill>
                            <a:schemeClr val="accent5">
                              <a:lumMod val="50000"/>
                            </a:schemeClr>
                          </a:solidFill>
                        </a:rPr>
                        <a:t>lớp</a:t>
                      </a:r>
                      <a:r>
                        <a:rPr lang="en-US" dirty="0">
                          <a:solidFill>
                            <a:schemeClr val="accent5">
                              <a:lumMod val="50000"/>
                            </a:schemeClr>
                          </a:solidFill>
                        </a:rPr>
                        <a:t> (</a:t>
                      </a:r>
                      <a:r>
                        <a:rPr lang="en-US" dirty="0" err="1">
                          <a:solidFill>
                            <a:schemeClr val="accent5">
                              <a:lumMod val="50000"/>
                            </a:schemeClr>
                          </a:solidFill>
                        </a:rPr>
                        <a:t>từ</a:t>
                      </a:r>
                      <a:r>
                        <a:rPr lang="en-US" dirty="0">
                          <a:solidFill>
                            <a:schemeClr val="accent5">
                              <a:lumMod val="50000"/>
                            </a:schemeClr>
                          </a:solidFill>
                        </a:rPr>
                        <a:t> </a:t>
                      </a:r>
                      <a:r>
                        <a:rPr lang="en-US" dirty="0" err="1">
                          <a:solidFill>
                            <a:schemeClr val="accent5">
                              <a:lumMod val="50000"/>
                            </a:schemeClr>
                          </a:solidFill>
                        </a:rPr>
                        <a:t>trong</a:t>
                      </a:r>
                      <a:r>
                        <a:rPr lang="en-US" dirty="0">
                          <a:solidFill>
                            <a:schemeClr val="accent5">
                              <a:lumMod val="50000"/>
                            </a:schemeClr>
                          </a:solidFill>
                        </a:rPr>
                        <a:t> </a:t>
                      </a:r>
                      <a:r>
                        <a:rPr lang="en-US" dirty="0" err="1">
                          <a:solidFill>
                            <a:schemeClr val="accent5">
                              <a:lumMod val="50000"/>
                            </a:schemeClr>
                          </a:solidFill>
                        </a:rPr>
                        <a:t>ra</a:t>
                      </a:r>
                      <a:r>
                        <a:rPr lang="en-US" dirty="0">
                          <a:solidFill>
                            <a:schemeClr val="accent5">
                              <a:lumMod val="50000"/>
                            </a:schemeClr>
                          </a:solidFill>
                        </a:rPr>
                        <a:t> </a:t>
                      </a:r>
                      <a:r>
                        <a:rPr lang="en-US" dirty="0" err="1">
                          <a:solidFill>
                            <a:schemeClr val="accent5">
                              <a:lumMod val="50000"/>
                            </a:schemeClr>
                          </a:solidFill>
                        </a:rPr>
                        <a:t>ngoài</a:t>
                      </a:r>
                      <a:r>
                        <a:rPr lang="en-US" dirty="0">
                          <a:solidFill>
                            <a:schemeClr val="accent5">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70298165"/>
                  </a:ext>
                </a:extLst>
              </a:tr>
              <a:tr h="544552">
                <a:tc>
                  <a:txBody>
                    <a:bodyPr/>
                    <a:lstStyle/>
                    <a:p>
                      <a:pPr algn="ctr"/>
                      <a:r>
                        <a:rPr lang="en-US" sz="2400" b="1" dirty="0"/>
                        <a:t>Carbon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45839401"/>
                  </a:ext>
                </a:extLst>
              </a:tr>
              <a:tr h="544552">
                <a:tc>
                  <a:txBody>
                    <a:bodyPr/>
                    <a:lstStyle/>
                    <a:p>
                      <a:pPr algn="ctr"/>
                      <a:r>
                        <a:rPr lang="en-US" sz="2400" b="1" dirty="0"/>
                        <a:t>Sodium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32132447"/>
                  </a:ext>
                </a:extLst>
              </a:tr>
              <a:tr h="544552">
                <a:tc>
                  <a:txBody>
                    <a:bodyPr/>
                    <a:lstStyle/>
                    <a:p>
                      <a:pPr algn="ctr"/>
                      <a:r>
                        <a:rPr lang="en-US" sz="2400" b="1" dirty="0"/>
                        <a:t>Calcium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97466688"/>
                  </a:ext>
                </a:extLst>
              </a:tr>
            </a:tbl>
          </a:graphicData>
        </a:graphic>
      </p:graphicFrame>
    </p:spTree>
    <p:extLst>
      <p:ext uri="{BB962C8B-B14F-4D97-AF65-F5344CB8AC3E}">
        <p14:creationId xmlns:p14="http://schemas.microsoft.com/office/powerpoint/2010/main" val="4176050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C224D-42A9-AE2B-8F5B-D3D658809FCC}"/>
              </a:ext>
            </a:extLst>
          </p:cNvPr>
          <p:cNvSpPr>
            <a:spLocks noGrp="1"/>
          </p:cNvSpPr>
          <p:nvPr>
            <p:ph type="title"/>
          </p:nvPr>
        </p:nvSpPr>
        <p:spPr>
          <a:xfrm>
            <a:off x="0" y="643467"/>
            <a:ext cx="12192000" cy="744836"/>
          </a:xfrm>
          <a:solidFill>
            <a:schemeClr val="accent2">
              <a:lumMod val="75000"/>
            </a:schemeClr>
          </a:solidFill>
        </p:spPr>
        <p:txBody>
          <a:bodyPr vert="horz" lIns="91440" tIns="45720" rIns="91440" bIns="45720" rtlCol="0">
            <a:normAutofit/>
          </a:bodyPr>
          <a:lstStyle/>
          <a:p>
            <a:pPr algn="ctr"/>
            <a:r>
              <a:rPr lang="en-US" sz="3200" b="1" kern="1200">
                <a:solidFill>
                  <a:schemeClr val="bg1"/>
                </a:solidFill>
                <a:latin typeface="+mj-lt"/>
                <a:ea typeface="+mj-ea"/>
                <a:cs typeface="+mj-cs"/>
              </a:rPr>
              <a:t>Các loại mô hình cấu tạo nguyên tử</a:t>
            </a:r>
          </a:p>
        </p:txBody>
      </p:sp>
      <p:pic>
        <p:nvPicPr>
          <p:cNvPr id="4" name="Picture 3">
            <a:extLst>
              <a:ext uri="{FF2B5EF4-FFF2-40B4-BE49-F238E27FC236}">
                <a16:creationId xmlns:a16="http://schemas.microsoft.com/office/drawing/2014/main" id="{95989CC4-9733-2BF3-CA32-E1ACAA673966}"/>
              </a:ext>
            </a:extLst>
          </p:cNvPr>
          <p:cNvPicPr>
            <a:picLocks noChangeAspect="1"/>
          </p:cNvPicPr>
          <p:nvPr/>
        </p:nvPicPr>
        <p:blipFill>
          <a:blip r:embed="rId2"/>
          <a:stretch>
            <a:fillRect/>
          </a:stretch>
        </p:blipFill>
        <p:spPr>
          <a:xfrm>
            <a:off x="416312" y="1538869"/>
            <a:ext cx="11299903" cy="3860041"/>
          </a:xfrm>
          <a:prstGeom prst="rect">
            <a:avLst/>
          </a:prstGeom>
        </p:spPr>
      </p:pic>
    </p:spTree>
    <p:extLst>
      <p:ext uri="{BB962C8B-B14F-4D97-AF65-F5344CB8AC3E}">
        <p14:creationId xmlns:p14="http://schemas.microsoft.com/office/powerpoint/2010/main" val="3956768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30E9-1985-8D6A-E8B4-737831045FE9}"/>
              </a:ext>
            </a:extLst>
          </p:cNvPr>
          <p:cNvSpPr>
            <a:spLocks noGrp="1"/>
          </p:cNvSpPr>
          <p:nvPr>
            <p:ph type="title"/>
          </p:nvPr>
        </p:nvSpPr>
        <p:spPr>
          <a:xfrm>
            <a:off x="838200" y="365125"/>
            <a:ext cx="3785839" cy="631051"/>
          </a:xfrm>
          <a:solidFill>
            <a:schemeClr val="accent2">
              <a:lumMod val="20000"/>
              <a:lumOff val="80000"/>
            </a:schemeClr>
          </a:solidFill>
        </p:spPr>
        <p:txBody>
          <a:bodyPr>
            <a:normAutofit fontScale="90000"/>
          </a:bodyPr>
          <a:lstStyle/>
          <a:p>
            <a:pPr algn="ctr"/>
            <a:r>
              <a:rPr lang="en-US" b="1" dirty="0">
                <a:solidFill>
                  <a:srgbClr val="C00000"/>
                </a:solidFill>
              </a:rPr>
              <a:t>BÀI TẬP CỦNG CỐ </a:t>
            </a:r>
          </a:p>
        </p:txBody>
      </p:sp>
      <p:sp>
        <p:nvSpPr>
          <p:cNvPr id="5" name="Content Placeholder 4">
            <a:extLst>
              <a:ext uri="{FF2B5EF4-FFF2-40B4-BE49-F238E27FC236}">
                <a16:creationId xmlns:a16="http://schemas.microsoft.com/office/drawing/2014/main" id="{E7C7FCF2-AD94-FE2F-E1C1-D0803C21FAE5}"/>
              </a:ext>
            </a:extLst>
          </p:cNvPr>
          <p:cNvSpPr>
            <a:spLocks noGrp="1"/>
          </p:cNvSpPr>
          <p:nvPr>
            <p:ph idx="1"/>
          </p:nvPr>
        </p:nvSpPr>
        <p:spPr>
          <a:xfrm>
            <a:off x="838200" y="1107688"/>
            <a:ext cx="10515600" cy="5069275"/>
          </a:xfrm>
        </p:spPr>
        <p:txBody>
          <a:bodyPr>
            <a:normAutofit fontScale="85000" lnSpcReduction="20000"/>
          </a:bodyPr>
          <a:lstStyle/>
          <a:p>
            <a:pPr marL="0" indent="0">
              <a:buNone/>
            </a:pPr>
            <a:r>
              <a:rPr lang="en-US" b="1" dirty="0" err="1">
                <a:solidFill>
                  <a:schemeClr val="accent5">
                    <a:lumMod val="50000"/>
                  </a:schemeClr>
                </a:solidFill>
              </a:rPr>
              <a:t>Câu</a:t>
            </a:r>
            <a:r>
              <a:rPr lang="en-US" b="1" dirty="0">
                <a:solidFill>
                  <a:schemeClr val="accent5">
                    <a:lumMod val="50000"/>
                  </a:schemeClr>
                </a:solidFill>
              </a:rPr>
              <a:t> 1.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Mg </a:t>
            </a:r>
            <a:r>
              <a:rPr lang="en-US" b="1" dirty="0" err="1">
                <a:solidFill>
                  <a:schemeClr val="accent5">
                    <a:lumMod val="50000"/>
                  </a:schemeClr>
                </a:solidFill>
              </a:rPr>
              <a:t>có</a:t>
            </a:r>
            <a:r>
              <a:rPr lang="en-US" b="1" dirty="0">
                <a:solidFill>
                  <a:schemeClr val="accent5">
                    <a:lumMod val="50000"/>
                  </a:schemeClr>
                </a:solidFill>
              </a:rPr>
              <a:t> </a:t>
            </a:r>
            <a:r>
              <a:rPr lang="en-US" b="1" dirty="0" err="1">
                <a:solidFill>
                  <a:schemeClr val="accent5">
                    <a:lumMod val="50000"/>
                  </a:schemeClr>
                </a:solidFill>
              </a:rPr>
              <a:t>điện</a:t>
            </a:r>
            <a:r>
              <a:rPr lang="en-US" b="1" dirty="0">
                <a:solidFill>
                  <a:schemeClr val="accent5">
                    <a:lumMod val="50000"/>
                  </a:schemeClr>
                </a:solidFill>
              </a:rPr>
              <a:t> </a:t>
            </a:r>
            <a:r>
              <a:rPr lang="en-US" b="1" dirty="0" err="1">
                <a:solidFill>
                  <a:schemeClr val="accent5">
                    <a:lumMod val="50000"/>
                  </a:schemeClr>
                </a:solidFill>
              </a:rPr>
              <a:t>tích</a:t>
            </a:r>
            <a:r>
              <a:rPr lang="en-US" b="1" dirty="0">
                <a:solidFill>
                  <a:schemeClr val="accent5">
                    <a:lumMod val="50000"/>
                  </a:schemeClr>
                </a:solidFill>
              </a:rPr>
              <a:t> </a:t>
            </a:r>
            <a:r>
              <a:rPr lang="en-US" b="1" dirty="0" err="1">
                <a:solidFill>
                  <a:schemeClr val="accent5">
                    <a:lumMod val="50000"/>
                  </a:schemeClr>
                </a:solidFill>
              </a:rPr>
              <a:t>hạt</a:t>
            </a:r>
            <a:r>
              <a:rPr lang="en-US" b="1" dirty="0">
                <a:solidFill>
                  <a:schemeClr val="accent5">
                    <a:lumMod val="50000"/>
                  </a:schemeClr>
                </a:solidFill>
              </a:rPr>
              <a:t> </a:t>
            </a:r>
            <a:r>
              <a:rPr lang="en-US" b="1" dirty="0" err="1">
                <a:solidFill>
                  <a:schemeClr val="accent5">
                    <a:lumMod val="50000"/>
                  </a:schemeClr>
                </a:solidFill>
              </a:rPr>
              <a:t>nhân</a:t>
            </a:r>
            <a:r>
              <a:rPr lang="en-US" b="1" dirty="0">
                <a:solidFill>
                  <a:schemeClr val="accent5">
                    <a:lumMod val="50000"/>
                  </a:schemeClr>
                </a:solidFill>
              </a:rPr>
              <a:t> </a:t>
            </a:r>
            <a:r>
              <a:rPr lang="en-US" b="1" dirty="0" err="1">
                <a:solidFill>
                  <a:schemeClr val="accent5">
                    <a:lumMod val="50000"/>
                  </a:schemeClr>
                </a:solidFill>
              </a:rPr>
              <a:t>là</a:t>
            </a:r>
            <a:r>
              <a:rPr lang="en-US" b="1" dirty="0">
                <a:solidFill>
                  <a:schemeClr val="accent5">
                    <a:lumMod val="50000"/>
                  </a:schemeClr>
                </a:solidFill>
              </a:rPr>
              <a:t> +12. </a:t>
            </a:r>
            <a:r>
              <a:rPr lang="en-US" b="1" dirty="0" err="1">
                <a:solidFill>
                  <a:schemeClr val="accent5">
                    <a:lumMod val="50000"/>
                  </a:schemeClr>
                </a:solidFill>
              </a:rPr>
              <a:t>Hãy</a:t>
            </a:r>
            <a:r>
              <a:rPr lang="en-US" b="1" dirty="0">
                <a:solidFill>
                  <a:schemeClr val="accent5">
                    <a:lumMod val="50000"/>
                  </a:schemeClr>
                </a:solidFill>
              </a:rPr>
              <a:t> </a:t>
            </a:r>
            <a:r>
              <a:rPr lang="en-US" b="1" dirty="0" err="1">
                <a:solidFill>
                  <a:schemeClr val="accent5">
                    <a:lumMod val="50000"/>
                  </a:schemeClr>
                </a:solidFill>
              </a:rPr>
              <a:t>chọn</a:t>
            </a:r>
            <a:r>
              <a:rPr lang="en-US" b="1" dirty="0">
                <a:solidFill>
                  <a:schemeClr val="accent5">
                    <a:lumMod val="50000"/>
                  </a:schemeClr>
                </a:solidFill>
              </a:rPr>
              <a:t> ý </a:t>
            </a:r>
            <a:r>
              <a:rPr lang="en-US" b="1" dirty="0" err="1">
                <a:solidFill>
                  <a:schemeClr val="accent5">
                    <a:lumMod val="50000"/>
                  </a:schemeClr>
                </a:solidFill>
              </a:rPr>
              <a:t>đúng</a:t>
            </a:r>
            <a:r>
              <a:rPr lang="en-US" b="1" dirty="0">
                <a:solidFill>
                  <a:schemeClr val="accent5">
                    <a:lumMod val="50000"/>
                  </a:schemeClr>
                </a:solidFill>
              </a:rPr>
              <a:t> </a:t>
            </a:r>
            <a:r>
              <a:rPr lang="en-US" b="1" dirty="0" err="1">
                <a:solidFill>
                  <a:schemeClr val="accent5">
                    <a:lumMod val="50000"/>
                  </a:schemeClr>
                </a:solidFill>
              </a:rPr>
              <a:t>khi</a:t>
            </a:r>
            <a:r>
              <a:rPr lang="en-US" b="1" dirty="0">
                <a:solidFill>
                  <a:schemeClr val="accent5">
                    <a:lumMod val="50000"/>
                  </a:schemeClr>
                </a:solidFill>
              </a:rPr>
              <a:t> </a:t>
            </a:r>
            <a:r>
              <a:rPr lang="en-US" b="1" dirty="0" err="1">
                <a:solidFill>
                  <a:schemeClr val="accent5">
                    <a:lumMod val="50000"/>
                  </a:schemeClr>
                </a:solidFill>
              </a:rPr>
              <a:t>nói</a:t>
            </a:r>
            <a:r>
              <a:rPr lang="en-US" b="1" dirty="0">
                <a:solidFill>
                  <a:schemeClr val="accent5">
                    <a:lumMod val="50000"/>
                  </a:schemeClr>
                </a:solidFill>
              </a:rPr>
              <a:t> </a:t>
            </a:r>
            <a:r>
              <a:rPr lang="en-US" b="1" dirty="0" err="1">
                <a:solidFill>
                  <a:schemeClr val="accent5">
                    <a:lumMod val="50000"/>
                  </a:schemeClr>
                </a:solidFill>
              </a:rPr>
              <a:t>về</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Mg?</a:t>
            </a:r>
          </a:p>
          <a:p>
            <a:pPr marL="514350" indent="-514350">
              <a:buAutoNum type="alphaUcPeriod"/>
            </a:pPr>
            <a:r>
              <a:rPr lang="en-US" b="1" dirty="0" err="1">
                <a:solidFill>
                  <a:schemeClr val="accent5">
                    <a:lumMod val="50000"/>
                  </a:schemeClr>
                </a:solidFill>
              </a:rPr>
              <a:t>Vỏ</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có</a:t>
            </a:r>
            <a:r>
              <a:rPr lang="en-US" b="1" dirty="0">
                <a:solidFill>
                  <a:schemeClr val="accent5">
                    <a:lumMod val="50000"/>
                  </a:schemeClr>
                </a:solidFill>
              </a:rPr>
              <a:t> 2 </a:t>
            </a:r>
            <a:r>
              <a:rPr lang="en-US" b="1" dirty="0" err="1">
                <a:solidFill>
                  <a:schemeClr val="accent5">
                    <a:lumMod val="50000"/>
                  </a:schemeClr>
                </a:solidFill>
              </a:rPr>
              <a:t>lớp</a:t>
            </a:r>
            <a:r>
              <a:rPr lang="en-US" b="1" dirty="0">
                <a:solidFill>
                  <a:schemeClr val="accent5">
                    <a:lumMod val="50000"/>
                  </a:schemeClr>
                </a:solidFill>
              </a:rPr>
              <a:t> electron</a:t>
            </a:r>
          </a:p>
          <a:p>
            <a:pPr marL="514350" indent="-514350">
              <a:buAutoNum type="alphaUcPeriod"/>
            </a:pPr>
            <a:r>
              <a:rPr lang="en-US" b="1" dirty="0" err="1">
                <a:solidFill>
                  <a:schemeClr val="accent5">
                    <a:lumMod val="50000"/>
                  </a:schemeClr>
                </a:solidFill>
              </a:rPr>
              <a:t>Vỏ</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có</a:t>
            </a:r>
            <a:r>
              <a:rPr lang="en-US" b="1" dirty="0">
                <a:solidFill>
                  <a:schemeClr val="accent5">
                    <a:lumMod val="50000"/>
                  </a:schemeClr>
                </a:solidFill>
              </a:rPr>
              <a:t> 2e ở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ngoài</a:t>
            </a:r>
            <a:r>
              <a:rPr lang="en-US" b="1" dirty="0">
                <a:solidFill>
                  <a:schemeClr val="accent5">
                    <a:lumMod val="50000"/>
                  </a:schemeClr>
                </a:solidFill>
              </a:rPr>
              <a:t> </a:t>
            </a:r>
            <a:r>
              <a:rPr lang="en-US" b="1" dirty="0" err="1">
                <a:solidFill>
                  <a:schemeClr val="accent5">
                    <a:lumMod val="50000"/>
                  </a:schemeClr>
                </a:solidFill>
              </a:rPr>
              <a:t>cùng</a:t>
            </a:r>
            <a:endParaRPr lang="en-US" b="1" dirty="0">
              <a:solidFill>
                <a:schemeClr val="accent5">
                  <a:lumMod val="50000"/>
                </a:schemeClr>
              </a:solidFill>
            </a:endParaRPr>
          </a:p>
          <a:p>
            <a:pPr marL="514350" indent="-514350">
              <a:buAutoNum type="alphaUcPeriod"/>
            </a:pPr>
            <a:r>
              <a:rPr lang="en-US" b="1" dirty="0">
                <a:solidFill>
                  <a:schemeClr val="accent5">
                    <a:lumMod val="50000"/>
                  </a:schemeClr>
                </a:solidFill>
              </a:rPr>
              <a:t>Electron ở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ngoài</a:t>
            </a:r>
            <a:r>
              <a:rPr lang="en-US" b="1" dirty="0">
                <a:solidFill>
                  <a:schemeClr val="accent5">
                    <a:lumMod val="50000"/>
                  </a:schemeClr>
                </a:solidFill>
              </a:rPr>
              <a:t> </a:t>
            </a:r>
            <a:r>
              <a:rPr lang="en-US" b="1" dirty="0" err="1">
                <a:solidFill>
                  <a:schemeClr val="accent5">
                    <a:lumMod val="50000"/>
                  </a:schemeClr>
                </a:solidFill>
              </a:rPr>
              <a:t>cùng</a:t>
            </a:r>
            <a:r>
              <a:rPr lang="en-US" b="1" dirty="0">
                <a:solidFill>
                  <a:schemeClr val="accent5">
                    <a:lumMod val="50000"/>
                  </a:schemeClr>
                </a:solidFill>
              </a:rPr>
              <a:t> </a:t>
            </a:r>
            <a:r>
              <a:rPr lang="en-US" b="1" dirty="0" err="1">
                <a:solidFill>
                  <a:schemeClr val="accent5">
                    <a:lumMod val="50000"/>
                  </a:schemeClr>
                </a:solidFill>
              </a:rPr>
              <a:t>chuyển</a:t>
            </a:r>
            <a:r>
              <a:rPr lang="en-US" b="1" dirty="0">
                <a:solidFill>
                  <a:schemeClr val="accent5">
                    <a:lumMod val="50000"/>
                  </a:schemeClr>
                </a:solidFill>
              </a:rPr>
              <a:t> </a:t>
            </a:r>
            <a:r>
              <a:rPr lang="en-US" b="1" dirty="0" err="1">
                <a:solidFill>
                  <a:schemeClr val="accent5">
                    <a:lumMod val="50000"/>
                  </a:schemeClr>
                </a:solidFill>
              </a:rPr>
              <a:t>động</a:t>
            </a:r>
            <a:r>
              <a:rPr lang="en-US" b="1" dirty="0">
                <a:solidFill>
                  <a:schemeClr val="accent5">
                    <a:lumMod val="50000"/>
                  </a:schemeClr>
                </a:solidFill>
              </a:rPr>
              <a:t> </a:t>
            </a:r>
            <a:r>
              <a:rPr lang="en-US" b="1" dirty="0" err="1">
                <a:solidFill>
                  <a:schemeClr val="accent5">
                    <a:lumMod val="50000"/>
                  </a:schemeClr>
                </a:solidFill>
              </a:rPr>
              <a:t>rất</a:t>
            </a:r>
            <a:r>
              <a:rPr lang="en-US" b="1" dirty="0">
                <a:solidFill>
                  <a:schemeClr val="accent5">
                    <a:lumMod val="50000"/>
                  </a:schemeClr>
                </a:solidFill>
              </a:rPr>
              <a:t> </a:t>
            </a:r>
            <a:r>
              <a:rPr lang="en-US" b="1" dirty="0" err="1">
                <a:solidFill>
                  <a:schemeClr val="accent5">
                    <a:lumMod val="50000"/>
                  </a:schemeClr>
                </a:solidFill>
              </a:rPr>
              <a:t>nhanh</a:t>
            </a:r>
            <a:r>
              <a:rPr lang="en-US" b="1" dirty="0">
                <a:solidFill>
                  <a:schemeClr val="accent5">
                    <a:lumMod val="50000"/>
                  </a:schemeClr>
                </a:solidFill>
              </a:rPr>
              <a:t> </a:t>
            </a:r>
            <a:r>
              <a:rPr lang="en-US" b="1" dirty="0" err="1">
                <a:solidFill>
                  <a:schemeClr val="accent5">
                    <a:lumMod val="50000"/>
                  </a:schemeClr>
                </a:solidFill>
              </a:rPr>
              <a:t>quanh</a:t>
            </a:r>
            <a:r>
              <a:rPr lang="en-US" b="1" dirty="0">
                <a:solidFill>
                  <a:schemeClr val="accent5">
                    <a:lumMod val="50000"/>
                  </a:schemeClr>
                </a:solidFill>
              </a:rPr>
              <a:t> </a:t>
            </a:r>
            <a:r>
              <a:rPr lang="en-US" b="1" dirty="0" err="1">
                <a:solidFill>
                  <a:schemeClr val="accent5">
                    <a:lumMod val="50000"/>
                  </a:schemeClr>
                </a:solidFill>
              </a:rPr>
              <a:t>hạt</a:t>
            </a:r>
            <a:r>
              <a:rPr lang="en-US" b="1" dirty="0">
                <a:solidFill>
                  <a:schemeClr val="accent5">
                    <a:lumMod val="50000"/>
                  </a:schemeClr>
                </a:solidFill>
              </a:rPr>
              <a:t> </a:t>
            </a:r>
            <a:r>
              <a:rPr lang="en-US" b="1" dirty="0" err="1">
                <a:solidFill>
                  <a:schemeClr val="accent5">
                    <a:lumMod val="50000"/>
                  </a:schemeClr>
                </a:solidFill>
              </a:rPr>
              <a:t>nhân</a:t>
            </a:r>
            <a:r>
              <a:rPr lang="en-US" b="1" dirty="0">
                <a:solidFill>
                  <a:schemeClr val="accent5">
                    <a:lumMod val="50000"/>
                  </a:schemeClr>
                </a:solidFill>
              </a:rPr>
              <a:t>, electron </a:t>
            </a:r>
            <a:r>
              <a:rPr lang="en-US" b="1" dirty="0" err="1">
                <a:solidFill>
                  <a:schemeClr val="accent5">
                    <a:lumMod val="50000"/>
                  </a:schemeClr>
                </a:solidFill>
              </a:rPr>
              <a:t>các</a:t>
            </a:r>
            <a:r>
              <a:rPr lang="en-US" b="1" dirty="0">
                <a:solidFill>
                  <a:schemeClr val="accent5">
                    <a:lumMod val="50000"/>
                  </a:schemeClr>
                </a:solidFill>
              </a:rPr>
              <a:t>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trong</a:t>
            </a:r>
            <a:r>
              <a:rPr lang="en-US" b="1" dirty="0">
                <a:solidFill>
                  <a:schemeClr val="accent5">
                    <a:lumMod val="50000"/>
                  </a:schemeClr>
                </a:solidFill>
              </a:rPr>
              <a:t> </a:t>
            </a:r>
            <a:r>
              <a:rPr lang="en-US" b="1" dirty="0" err="1">
                <a:solidFill>
                  <a:schemeClr val="accent5">
                    <a:lumMod val="50000"/>
                  </a:schemeClr>
                </a:solidFill>
              </a:rPr>
              <a:t>đứng</a:t>
            </a:r>
            <a:r>
              <a:rPr lang="en-US" b="1" dirty="0">
                <a:solidFill>
                  <a:schemeClr val="accent5">
                    <a:lumMod val="50000"/>
                  </a:schemeClr>
                </a:solidFill>
              </a:rPr>
              <a:t> </a:t>
            </a:r>
            <a:r>
              <a:rPr lang="en-US" b="1" dirty="0" err="1">
                <a:solidFill>
                  <a:schemeClr val="accent5">
                    <a:lumMod val="50000"/>
                  </a:schemeClr>
                </a:solidFill>
              </a:rPr>
              <a:t>im</a:t>
            </a:r>
            <a:r>
              <a:rPr lang="en-US" b="1" dirty="0">
                <a:solidFill>
                  <a:schemeClr val="accent5">
                    <a:lumMod val="50000"/>
                  </a:schemeClr>
                </a:solidFill>
              </a:rPr>
              <a:t>.</a:t>
            </a:r>
          </a:p>
          <a:p>
            <a:pPr marL="514350" indent="-514350">
              <a:buAutoNum type="alphaUcPeriod"/>
            </a:pPr>
            <a:r>
              <a:rPr lang="en-US" b="1" dirty="0" err="1">
                <a:solidFill>
                  <a:schemeClr val="accent5">
                    <a:lumMod val="50000"/>
                  </a:schemeClr>
                </a:solidFill>
              </a:rPr>
              <a:t>Vỏ</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chiếm</a:t>
            </a:r>
            <a:r>
              <a:rPr lang="en-US" b="1" dirty="0">
                <a:solidFill>
                  <a:schemeClr val="accent5">
                    <a:lumMod val="50000"/>
                  </a:schemeClr>
                </a:solidFill>
              </a:rPr>
              <a:t> </a:t>
            </a:r>
            <a:r>
              <a:rPr lang="en-US" b="1" dirty="0" err="1">
                <a:solidFill>
                  <a:schemeClr val="accent5">
                    <a:lumMod val="50000"/>
                  </a:schemeClr>
                </a:solidFill>
              </a:rPr>
              <a:t>khối</a:t>
            </a:r>
            <a:r>
              <a:rPr lang="en-US" b="1" dirty="0">
                <a:solidFill>
                  <a:schemeClr val="accent5">
                    <a:lumMod val="50000"/>
                  </a:schemeClr>
                </a:solidFill>
              </a:rPr>
              <a:t> </a:t>
            </a:r>
            <a:r>
              <a:rPr lang="en-US" b="1" dirty="0" err="1">
                <a:solidFill>
                  <a:schemeClr val="accent5">
                    <a:lumMod val="50000"/>
                  </a:schemeClr>
                </a:solidFill>
              </a:rPr>
              <a:t>lượng</a:t>
            </a:r>
            <a:r>
              <a:rPr lang="en-US" b="1" dirty="0">
                <a:solidFill>
                  <a:schemeClr val="accent5">
                    <a:lumMod val="50000"/>
                  </a:schemeClr>
                </a:solidFill>
              </a:rPr>
              <a:t> </a:t>
            </a:r>
            <a:r>
              <a:rPr lang="en-US" b="1" dirty="0" err="1">
                <a:solidFill>
                  <a:schemeClr val="accent5">
                    <a:lumMod val="50000"/>
                  </a:schemeClr>
                </a:solidFill>
              </a:rPr>
              <a:t>chính</a:t>
            </a:r>
            <a:r>
              <a:rPr lang="en-US" b="1" dirty="0">
                <a:solidFill>
                  <a:schemeClr val="accent5">
                    <a:lumMod val="50000"/>
                  </a:schemeClr>
                </a:solidFill>
              </a:rPr>
              <a:t> </a:t>
            </a:r>
            <a:r>
              <a:rPr lang="en-US" b="1" dirty="0" err="1">
                <a:solidFill>
                  <a:schemeClr val="accent5">
                    <a:lumMod val="50000"/>
                  </a:schemeClr>
                </a:solidFill>
              </a:rPr>
              <a:t>của</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p>
          <a:p>
            <a:pPr marL="0" indent="0">
              <a:buNone/>
            </a:pPr>
            <a:endParaRPr lang="en-US" b="1" dirty="0">
              <a:solidFill>
                <a:schemeClr val="accent5">
                  <a:lumMod val="50000"/>
                </a:schemeClr>
              </a:solidFill>
            </a:endParaRPr>
          </a:p>
          <a:p>
            <a:pPr marL="0" indent="0">
              <a:buNone/>
            </a:pPr>
            <a:r>
              <a:rPr lang="en-US" b="1" dirty="0" err="1">
                <a:solidFill>
                  <a:schemeClr val="accent5">
                    <a:lumMod val="50000"/>
                  </a:schemeClr>
                </a:solidFill>
              </a:rPr>
              <a:t>Câu</a:t>
            </a:r>
            <a:r>
              <a:rPr lang="en-US" b="1" dirty="0">
                <a:solidFill>
                  <a:schemeClr val="accent5">
                    <a:lumMod val="50000"/>
                  </a:schemeClr>
                </a:solidFill>
              </a:rPr>
              <a:t> 2. Cho </a:t>
            </a:r>
            <a:r>
              <a:rPr lang="en-US" b="1" dirty="0" err="1">
                <a:solidFill>
                  <a:schemeClr val="accent5">
                    <a:lumMod val="50000"/>
                  </a:schemeClr>
                </a:solidFill>
              </a:rPr>
              <a:t>cấu</a:t>
            </a:r>
            <a:r>
              <a:rPr lang="en-US" b="1" dirty="0">
                <a:solidFill>
                  <a:schemeClr val="accent5">
                    <a:lumMod val="50000"/>
                  </a:schemeClr>
                </a:solidFill>
              </a:rPr>
              <a:t> </a:t>
            </a:r>
            <a:r>
              <a:rPr lang="en-US" b="1" dirty="0" err="1">
                <a:solidFill>
                  <a:schemeClr val="accent5">
                    <a:lumMod val="50000"/>
                  </a:schemeClr>
                </a:solidFill>
              </a:rPr>
              <a:t>tạo</a:t>
            </a:r>
            <a:r>
              <a:rPr lang="en-US" b="1" dirty="0">
                <a:solidFill>
                  <a:schemeClr val="accent5">
                    <a:lumMod val="50000"/>
                  </a:schemeClr>
                </a:solidFill>
              </a:rPr>
              <a:t>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vỏ</a:t>
            </a:r>
            <a:r>
              <a:rPr lang="en-US" b="1" dirty="0">
                <a:solidFill>
                  <a:schemeClr val="accent5">
                    <a:lumMod val="50000"/>
                  </a:schemeClr>
                </a:solidFill>
              </a:rPr>
              <a:t> electron </a:t>
            </a:r>
            <a:r>
              <a:rPr lang="en-US" b="1" dirty="0" err="1">
                <a:solidFill>
                  <a:schemeClr val="accent5">
                    <a:lumMod val="50000"/>
                  </a:schemeClr>
                </a:solidFill>
              </a:rPr>
              <a:t>của</a:t>
            </a:r>
            <a:r>
              <a:rPr lang="en-US" b="1" dirty="0">
                <a:solidFill>
                  <a:schemeClr val="accent5">
                    <a:lumMod val="50000"/>
                  </a:schemeClr>
                </a:solidFill>
              </a:rPr>
              <a:t> </a:t>
            </a:r>
            <a:r>
              <a:rPr lang="en-US" b="1" dirty="0" err="1">
                <a:solidFill>
                  <a:schemeClr val="accent5">
                    <a:lumMod val="50000"/>
                  </a:schemeClr>
                </a:solidFill>
              </a:rPr>
              <a:t>một</a:t>
            </a:r>
            <a:r>
              <a:rPr lang="en-US" b="1" dirty="0">
                <a:solidFill>
                  <a:schemeClr val="accent5">
                    <a:lumMod val="50000"/>
                  </a:schemeClr>
                </a:solidFill>
              </a:rPr>
              <a:t> </a:t>
            </a:r>
            <a:r>
              <a:rPr lang="en-US" b="1" dirty="0" err="1">
                <a:solidFill>
                  <a:schemeClr val="accent5">
                    <a:lumMod val="50000"/>
                  </a:schemeClr>
                </a:solidFill>
              </a:rPr>
              <a:t>số</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hãy</a:t>
            </a:r>
            <a:r>
              <a:rPr lang="en-US" b="1" dirty="0">
                <a:solidFill>
                  <a:schemeClr val="accent5">
                    <a:lumMod val="50000"/>
                  </a:schemeClr>
                </a:solidFill>
              </a:rPr>
              <a:t> </a:t>
            </a:r>
            <a:r>
              <a:rPr lang="en-US" b="1" dirty="0" err="1">
                <a:solidFill>
                  <a:schemeClr val="accent5">
                    <a:lumMod val="50000"/>
                  </a:schemeClr>
                </a:solidFill>
              </a:rPr>
              <a:t>chọn</a:t>
            </a:r>
            <a:r>
              <a:rPr lang="en-US" b="1" dirty="0">
                <a:solidFill>
                  <a:schemeClr val="accent5">
                    <a:lumMod val="50000"/>
                  </a:schemeClr>
                </a:solidFill>
              </a:rPr>
              <a:t> </a:t>
            </a:r>
            <a:r>
              <a:rPr lang="en-US" b="1" dirty="0" err="1">
                <a:solidFill>
                  <a:schemeClr val="accent5">
                    <a:lumMod val="50000"/>
                  </a:schemeClr>
                </a:solidFill>
              </a:rPr>
              <a:t>đáp</a:t>
            </a:r>
            <a:r>
              <a:rPr lang="en-US" b="1" dirty="0">
                <a:solidFill>
                  <a:schemeClr val="accent5">
                    <a:lumMod val="50000"/>
                  </a:schemeClr>
                </a:solidFill>
              </a:rPr>
              <a:t> </a:t>
            </a:r>
            <a:r>
              <a:rPr lang="en-US" b="1" dirty="0" err="1">
                <a:solidFill>
                  <a:schemeClr val="accent5">
                    <a:lumMod val="50000"/>
                  </a:schemeClr>
                </a:solidFill>
              </a:rPr>
              <a:t>án</a:t>
            </a:r>
            <a:r>
              <a:rPr lang="en-US" b="1" dirty="0">
                <a:solidFill>
                  <a:schemeClr val="accent5">
                    <a:lumMod val="50000"/>
                  </a:schemeClr>
                </a:solidFill>
              </a:rPr>
              <a:t> </a:t>
            </a:r>
            <a:r>
              <a:rPr lang="en-US" b="1" dirty="0" err="1">
                <a:solidFill>
                  <a:schemeClr val="accent5">
                    <a:lumMod val="50000"/>
                  </a:schemeClr>
                </a:solidFill>
              </a:rPr>
              <a:t>sai</a:t>
            </a:r>
            <a:r>
              <a:rPr lang="en-US" b="1" dirty="0">
                <a:solidFill>
                  <a:schemeClr val="accent5">
                    <a:lumMod val="50000"/>
                  </a:schemeClr>
                </a:solidFill>
              </a:rPr>
              <a:t>?</a:t>
            </a:r>
          </a:p>
          <a:p>
            <a:pPr marL="514350" indent="-514350">
              <a:buAutoNum type="alphaUcPeriod"/>
            </a:pPr>
            <a:r>
              <a:rPr lang="en-US" b="1" baseline="-25000" dirty="0">
                <a:solidFill>
                  <a:schemeClr val="accent5">
                    <a:lumMod val="50000"/>
                  </a:schemeClr>
                </a:solidFill>
              </a:rPr>
              <a:t>7</a:t>
            </a:r>
            <a:r>
              <a:rPr lang="en-US" b="1" dirty="0">
                <a:solidFill>
                  <a:schemeClr val="accent5">
                    <a:lumMod val="50000"/>
                  </a:schemeClr>
                </a:solidFill>
              </a:rPr>
              <a:t>N:  2e/5e</a:t>
            </a:r>
          </a:p>
          <a:p>
            <a:pPr marL="514350" indent="-514350">
              <a:buAutoNum type="alphaUcPeriod"/>
            </a:pPr>
            <a:r>
              <a:rPr lang="en-US" b="1" baseline="-25000" dirty="0">
                <a:solidFill>
                  <a:schemeClr val="accent5">
                    <a:lumMod val="50000"/>
                  </a:schemeClr>
                </a:solidFill>
              </a:rPr>
              <a:t>17</a:t>
            </a:r>
            <a:r>
              <a:rPr lang="en-US" b="1" dirty="0">
                <a:solidFill>
                  <a:schemeClr val="accent5">
                    <a:lumMod val="50000"/>
                  </a:schemeClr>
                </a:solidFill>
              </a:rPr>
              <a:t>Cl:  2e/6e/8e</a:t>
            </a:r>
          </a:p>
          <a:p>
            <a:pPr marL="514350" indent="-514350">
              <a:buAutoNum type="alphaUcPeriod"/>
            </a:pPr>
            <a:r>
              <a:rPr lang="en-US" b="1" baseline="-25000" dirty="0">
                <a:solidFill>
                  <a:schemeClr val="accent5">
                    <a:lumMod val="50000"/>
                  </a:schemeClr>
                </a:solidFill>
              </a:rPr>
              <a:t>13</a:t>
            </a:r>
            <a:r>
              <a:rPr lang="en-US" b="1" dirty="0">
                <a:solidFill>
                  <a:schemeClr val="accent5">
                    <a:lumMod val="50000"/>
                  </a:schemeClr>
                </a:solidFill>
              </a:rPr>
              <a:t>Al: 2e/8e/3e</a:t>
            </a:r>
          </a:p>
          <a:p>
            <a:pPr marL="514350" indent="-514350">
              <a:buAutoNum type="alphaUcPeriod"/>
            </a:pPr>
            <a:r>
              <a:rPr lang="en-US" b="1" baseline="-25000" dirty="0">
                <a:solidFill>
                  <a:schemeClr val="accent5">
                    <a:lumMod val="50000"/>
                  </a:schemeClr>
                </a:solidFill>
              </a:rPr>
              <a:t>20</a:t>
            </a:r>
            <a:r>
              <a:rPr lang="en-US" b="1" dirty="0">
                <a:solidFill>
                  <a:schemeClr val="accent5">
                    <a:lumMod val="50000"/>
                  </a:schemeClr>
                </a:solidFill>
              </a:rPr>
              <a:t>Ca: 2e/8e/8e/2e</a:t>
            </a:r>
          </a:p>
        </p:txBody>
      </p:sp>
    </p:spTree>
    <p:extLst>
      <p:ext uri="{BB962C8B-B14F-4D97-AF65-F5344CB8AC3E}">
        <p14:creationId xmlns:p14="http://schemas.microsoft.com/office/powerpoint/2010/main" val="3225520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30E9-1985-8D6A-E8B4-737831045FE9}"/>
              </a:ext>
            </a:extLst>
          </p:cNvPr>
          <p:cNvSpPr>
            <a:spLocks noGrp="1"/>
          </p:cNvSpPr>
          <p:nvPr>
            <p:ph type="title"/>
          </p:nvPr>
        </p:nvSpPr>
        <p:spPr>
          <a:xfrm>
            <a:off x="838200" y="365125"/>
            <a:ext cx="10515600" cy="631051"/>
          </a:xfrm>
        </p:spPr>
        <p:txBody>
          <a:bodyPr>
            <a:normAutofit fontScale="90000"/>
          </a:bodyPr>
          <a:lstStyle/>
          <a:p>
            <a:pPr algn="ctr"/>
            <a:r>
              <a:rPr lang="en-US" b="1" dirty="0" err="1">
                <a:solidFill>
                  <a:srgbClr val="C00000"/>
                </a:solidFill>
              </a:rPr>
              <a:t>Câu</a:t>
            </a:r>
            <a:r>
              <a:rPr lang="en-US" b="1" dirty="0">
                <a:solidFill>
                  <a:srgbClr val="C00000"/>
                </a:solidFill>
              </a:rPr>
              <a:t> </a:t>
            </a:r>
            <a:r>
              <a:rPr lang="en-US" b="1" dirty="0" err="1">
                <a:solidFill>
                  <a:srgbClr val="C00000"/>
                </a:solidFill>
              </a:rPr>
              <a:t>hỏi</a:t>
            </a:r>
            <a:r>
              <a:rPr lang="en-US" b="1" dirty="0">
                <a:solidFill>
                  <a:srgbClr val="C00000"/>
                </a:solidFill>
              </a:rPr>
              <a:t> </a:t>
            </a:r>
            <a:r>
              <a:rPr lang="en-US" b="1" dirty="0" err="1">
                <a:solidFill>
                  <a:srgbClr val="C00000"/>
                </a:solidFill>
              </a:rPr>
              <a:t>củng</a:t>
            </a:r>
            <a:r>
              <a:rPr lang="en-US" b="1" dirty="0">
                <a:solidFill>
                  <a:srgbClr val="C00000"/>
                </a:solidFill>
              </a:rPr>
              <a:t> </a:t>
            </a:r>
            <a:r>
              <a:rPr lang="en-US" b="1" dirty="0" err="1">
                <a:solidFill>
                  <a:srgbClr val="C00000"/>
                </a:solidFill>
              </a:rPr>
              <a:t>cố</a:t>
            </a:r>
            <a:endParaRPr lang="en-US" b="1" dirty="0">
              <a:solidFill>
                <a:srgbClr val="C00000"/>
              </a:solidFill>
            </a:endParaRPr>
          </a:p>
        </p:txBody>
      </p:sp>
      <p:sp>
        <p:nvSpPr>
          <p:cNvPr id="5" name="Content Placeholder 4">
            <a:extLst>
              <a:ext uri="{FF2B5EF4-FFF2-40B4-BE49-F238E27FC236}">
                <a16:creationId xmlns:a16="http://schemas.microsoft.com/office/drawing/2014/main" id="{E7C7FCF2-AD94-FE2F-E1C1-D0803C21FAE5}"/>
              </a:ext>
            </a:extLst>
          </p:cNvPr>
          <p:cNvSpPr>
            <a:spLocks noGrp="1"/>
          </p:cNvSpPr>
          <p:nvPr>
            <p:ph idx="1"/>
          </p:nvPr>
        </p:nvSpPr>
        <p:spPr>
          <a:xfrm>
            <a:off x="838200" y="1107688"/>
            <a:ext cx="10515600" cy="5069275"/>
          </a:xfrm>
        </p:spPr>
        <p:txBody>
          <a:bodyPr>
            <a:normAutofit fontScale="85000" lnSpcReduction="20000"/>
          </a:bodyPr>
          <a:lstStyle/>
          <a:p>
            <a:pPr marL="0" indent="0">
              <a:buNone/>
            </a:pPr>
            <a:r>
              <a:rPr lang="en-US" b="1" dirty="0" err="1">
                <a:solidFill>
                  <a:schemeClr val="accent5">
                    <a:lumMod val="50000"/>
                  </a:schemeClr>
                </a:solidFill>
              </a:rPr>
              <a:t>Câu</a:t>
            </a:r>
            <a:r>
              <a:rPr lang="en-US" b="1" dirty="0">
                <a:solidFill>
                  <a:schemeClr val="accent5">
                    <a:lumMod val="50000"/>
                  </a:schemeClr>
                </a:solidFill>
              </a:rPr>
              <a:t> 1.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Mg </a:t>
            </a:r>
            <a:r>
              <a:rPr lang="en-US" b="1" dirty="0" err="1">
                <a:solidFill>
                  <a:schemeClr val="accent5">
                    <a:lumMod val="50000"/>
                  </a:schemeClr>
                </a:solidFill>
              </a:rPr>
              <a:t>có</a:t>
            </a:r>
            <a:r>
              <a:rPr lang="en-US" b="1" dirty="0">
                <a:solidFill>
                  <a:schemeClr val="accent5">
                    <a:lumMod val="50000"/>
                  </a:schemeClr>
                </a:solidFill>
              </a:rPr>
              <a:t> </a:t>
            </a:r>
            <a:r>
              <a:rPr lang="en-US" b="1" dirty="0" err="1">
                <a:solidFill>
                  <a:schemeClr val="accent5">
                    <a:lumMod val="50000"/>
                  </a:schemeClr>
                </a:solidFill>
              </a:rPr>
              <a:t>điện</a:t>
            </a:r>
            <a:r>
              <a:rPr lang="en-US" b="1" dirty="0">
                <a:solidFill>
                  <a:schemeClr val="accent5">
                    <a:lumMod val="50000"/>
                  </a:schemeClr>
                </a:solidFill>
              </a:rPr>
              <a:t> </a:t>
            </a:r>
            <a:r>
              <a:rPr lang="en-US" b="1" dirty="0" err="1">
                <a:solidFill>
                  <a:schemeClr val="accent5">
                    <a:lumMod val="50000"/>
                  </a:schemeClr>
                </a:solidFill>
              </a:rPr>
              <a:t>tích</a:t>
            </a:r>
            <a:r>
              <a:rPr lang="en-US" b="1" dirty="0">
                <a:solidFill>
                  <a:schemeClr val="accent5">
                    <a:lumMod val="50000"/>
                  </a:schemeClr>
                </a:solidFill>
              </a:rPr>
              <a:t> </a:t>
            </a:r>
            <a:r>
              <a:rPr lang="en-US" b="1" dirty="0" err="1">
                <a:solidFill>
                  <a:schemeClr val="accent5">
                    <a:lumMod val="50000"/>
                  </a:schemeClr>
                </a:solidFill>
              </a:rPr>
              <a:t>hạt</a:t>
            </a:r>
            <a:r>
              <a:rPr lang="en-US" b="1" dirty="0">
                <a:solidFill>
                  <a:schemeClr val="accent5">
                    <a:lumMod val="50000"/>
                  </a:schemeClr>
                </a:solidFill>
              </a:rPr>
              <a:t> </a:t>
            </a:r>
            <a:r>
              <a:rPr lang="en-US" b="1" dirty="0" err="1">
                <a:solidFill>
                  <a:schemeClr val="accent5">
                    <a:lumMod val="50000"/>
                  </a:schemeClr>
                </a:solidFill>
              </a:rPr>
              <a:t>nhân</a:t>
            </a:r>
            <a:r>
              <a:rPr lang="en-US" b="1" dirty="0">
                <a:solidFill>
                  <a:schemeClr val="accent5">
                    <a:lumMod val="50000"/>
                  </a:schemeClr>
                </a:solidFill>
              </a:rPr>
              <a:t> </a:t>
            </a:r>
            <a:r>
              <a:rPr lang="en-US" b="1" dirty="0" err="1">
                <a:solidFill>
                  <a:schemeClr val="accent5">
                    <a:lumMod val="50000"/>
                  </a:schemeClr>
                </a:solidFill>
              </a:rPr>
              <a:t>là</a:t>
            </a:r>
            <a:r>
              <a:rPr lang="en-US" b="1" dirty="0">
                <a:solidFill>
                  <a:schemeClr val="accent5">
                    <a:lumMod val="50000"/>
                  </a:schemeClr>
                </a:solidFill>
              </a:rPr>
              <a:t> +12. </a:t>
            </a:r>
            <a:r>
              <a:rPr lang="en-US" b="1" dirty="0" err="1">
                <a:solidFill>
                  <a:schemeClr val="accent5">
                    <a:lumMod val="50000"/>
                  </a:schemeClr>
                </a:solidFill>
              </a:rPr>
              <a:t>Hãy</a:t>
            </a:r>
            <a:r>
              <a:rPr lang="en-US" b="1" dirty="0">
                <a:solidFill>
                  <a:schemeClr val="accent5">
                    <a:lumMod val="50000"/>
                  </a:schemeClr>
                </a:solidFill>
              </a:rPr>
              <a:t> </a:t>
            </a:r>
            <a:r>
              <a:rPr lang="en-US" b="1" dirty="0" err="1">
                <a:solidFill>
                  <a:schemeClr val="accent5">
                    <a:lumMod val="50000"/>
                  </a:schemeClr>
                </a:solidFill>
              </a:rPr>
              <a:t>chọn</a:t>
            </a:r>
            <a:r>
              <a:rPr lang="en-US" b="1" dirty="0">
                <a:solidFill>
                  <a:schemeClr val="accent5">
                    <a:lumMod val="50000"/>
                  </a:schemeClr>
                </a:solidFill>
              </a:rPr>
              <a:t> ý </a:t>
            </a:r>
            <a:r>
              <a:rPr lang="en-US" b="1" dirty="0" err="1">
                <a:solidFill>
                  <a:schemeClr val="accent5">
                    <a:lumMod val="50000"/>
                  </a:schemeClr>
                </a:solidFill>
              </a:rPr>
              <a:t>đúng</a:t>
            </a:r>
            <a:r>
              <a:rPr lang="en-US" b="1" dirty="0">
                <a:solidFill>
                  <a:schemeClr val="accent5">
                    <a:lumMod val="50000"/>
                  </a:schemeClr>
                </a:solidFill>
              </a:rPr>
              <a:t> </a:t>
            </a:r>
            <a:r>
              <a:rPr lang="en-US" b="1" dirty="0" err="1">
                <a:solidFill>
                  <a:schemeClr val="accent5">
                    <a:lumMod val="50000"/>
                  </a:schemeClr>
                </a:solidFill>
              </a:rPr>
              <a:t>khi</a:t>
            </a:r>
            <a:r>
              <a:rPr lang="en-US" b="1" dirty="0">
                <a:solidFill>
                  <a:schemeClr val="accent5">
                    <a:lumMod val="50000"/>
                  </a:schemeClr>
                </a:solidFill>
              </a:rPr>
              <a:t> </a:t>
            </a:r>
            <a:r>
              <a:rPr lang="en-US" b="1" dirty="0" err="1">
                <a:solidFill>
                  <a:schemeClr val="accent5">
                    <a:lumMod val="50000"/>
                  </a:schemeClr>
                </a:solidFill>
              </a:rPr>
              <a:t>nói</a:t>
            </a:r>
            <a:r>
              <a:rPr lang="en-US" b="1" dirty="0">
                <a:solidFill>
                  <a:schemeClr val="accent5">
                    <a:lumMod val="50000"/>
                  </a:schemeClr>
                </a:solidFill>
              </a:rPr>
              <a:t> </a:t>
            </a:r>
            <a:r>
              <a:rPr lang="en-US" b="1" dirty="0" err="1">
                <a:solidFill>
                  <a:schemeClr val="accent5">
                    <a:lumMod val="50000"/>
                  </a:schemeClr>
                </a:solidFill>
              </a:rPr>
              <a:t>về</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Mg?</a:t>
            </a:r>
          </a:p>
          <a:p>
            <a:pPr marL="514350" indent="-514350">
              <a:buAutoNum type="alphaUcPeriod"/>
            </a:pPr>
            <a:r>
              <a:rPr lang="en-US" b="1" dirty="0" err="1">
                <a:solidFill>
                  <a:schemeClr val="accent5">
                    <a:lumMod val="50000"/>
                  </a:schemeClr>
                </a:solidFill>
              </a:rPr>
              <a:t>Vỏ</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có</a:t>
            </a:r>
            <a:r>
              <a:rPr lang="en-US" b="1" dirty="0">
                <a:solidFill>
                  <a:schemeClr val="accent5">
                    <a:lumMod val="50000"/>
                  </a:schemeClr>
                </a:solidFill>
              </a:rPr>
              <a:t> 2 </a:t>
            </a:r>
            <a:r>
              <a:rPr lang="en-US" b="1" dirty="0" err="1">
                <a:solidFill>
                  <a:schemeClr val="accent5">
                    <a:lumMod val="50000"/>
                  </a:schemeClr>
                </a:solidFill>
              </a:rPr>
              <a:t>lớp</a:t>
            </a:r>
            <a:r>
              <a:rPr lang="en-US" b="1" dirty="0">
                <a:solidFill>
                  <a:schemeClr val="accent5">
                    <a:lumMod val="50000"/>
                  </a:schemeClr>
                </a:solidFill>
              </a:rPr>
              <a:t> electron</a:t>
            </a:r>
          </a:p>
          <a:p>
            <a:pPr marL="514350" indent="-514350">
              <a:buAutoNum type="alphaUcPeriod"/>
            </a:pPr>
            <a:r>
              <a:rPr lang="en-US" b="1" dirty="0" err="1">
                <a:solidFill>
                  <a:srgbClr val="FF0000"/>
                </a:solidFill>
              </a:rPr>
              <a:t>Vỏ</a:t>
            </a:r>
            <a:r>
              <a:rPr lang="en-US" b="1" dirty="0">
                <a:solidFill>
                  <a:srgbClr val="FF0000"/>
                </a:solidFill>
              </a:rPr>
              <a:t> </a:t>
            </a:r>
            <a:r>
              <a:rPr lang="en-US" b="1" dirty="0" err="1">
                <a:solidFill>
                  <a:srgbClr val="FF0000"/>
                </a:solidFill>
              </a:rPr>
              <a:t>nguyên</a:t>
            </a:r>
            <a:r>
              <a:rPr lang="en-US" b="1" dirty="0">
                <a:solidFill>
                  <a:srgbClr val="FF0000"/>
                </a:solidFill>
              </a:rPr>
              <a:t> </a:t>
            </a:r>
            <a:r>
              <a:rPr lang="en-US" b="1" dirty="0" err="1">
                <a:solidFill>
                  <a:srgbClr val="FF0000"/>
                </a:solidFill>
              </a:rPr>
              <a:t>tử</a:t>
            </a:r>
            <a:r>
              <a:rPr lang="en-US" b="1" dirty="0">
                <a:solidFill>
                  <a:srgbClr val="FF0000"/>
                </a:solidFill>
              </a:rPr>
              <a:t> </a:t>
            </a:r>
            <a:r>
              <a:rPr lang="en-US" b="1" dirty="0" err="1">
                <a:solidFill>
                  <a:srgbClr val="FF0000"/>
                </a:solidFill>
              </a:rPr>
              <a:t>có</a:t>
            </a:r>
            <a:r>
              <a:rPr lang="en-US" b="1" dirty="0">
                <a:solidFill>
                  <a:srgbClr val="FF0000"/>
                </a:solidFill>
              </a:rPr>
              <a:t> 2e ở </a:t>
            </a:r>
            <a:r>
              <a:rPr lang="en-US" b="1" dirty="0" err="1">
                <a:solidFill>
                  <a:srgbClr val="FF0000"/>
                </a:solidFill>
              </a:rPr>
              <a:t>lớp</a:t>
            </a:r>
            <a:r>
              <a:rPr lang="en-US" b="1" dirty="0">
                <a:solidFill>
                  <a:srgbClr val="FF0000"/>
                </a:solidFill>
              </a:rPr>
              <a:t> </a:t>
            </a:r>
            <a:r>
              <a:rPr lang="en-US" b="1" dirty="0" err="1">
                <a:solidFill>
                  <a:srgbClr val="FF0000"/>
                </a:solidFill>
              </a:rPr>
              <a:t>ngoài</a:t>
            </a:r>
            <a:r>
              <a:rPr lang="en-US" b="1" dirty="0">
                <a:solidFill>
                  <a:srgbClr val="FF0000"/>
                </a:solidFill>
              </a:rPr>
              <a:t> </a:t>
            </a:r>
            <a:r>
              <a:rPr lang="en-US" b="1" dirty="0" err="1">
                <a:solidFill>
                  <a:srgbClr val="FF0000"/>
                </a:solidFill>
              </a:rPr>
              <a:t>cùng</a:t>
            </a:r>
            <a:endParaRPr lang="en-US" b="1" dirty="0">
              <a:solidFill>
                <a:srgbClr val="FF0000"/>
              </a:solidFill>
            </a:endParaRPr>
          </a:p>
          <a:p>
            <a:pPr marL="514350" indent="-514350">
              <a:buAutoNum type="alphaUcPeriod"/>
            </a:pPr>
            <a:r>
              <a:rPr lang="en-US" b="1" dirty="0">
                <a:solidFill>
                  <a:schemeClr val="accent5">
                    <a:lumMod val="50000"/>
                  </a:schemeClr>
                </a:solidFill>
              </a:rPr>
              <a:t>Electron ở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ngoài</a:t>
            </a:r>
            <a:r>
              <a:rPr lang="en-US" b="1" dirty="0">
                <a:solidFill>
                  <a:schemeClr val="accent5">
                    <a:lumMod val="50000"/>
                  </a:schemeClr>
                </a:solidFill>
              </a:rPr>
              <a:t> </a:t>
            </a:r>
            <a:r>
              <a:rPr lang="en-US" b="1" dirty="0" err="1">
                <a:solidFill>
                  <a:schemeClr val="accent5">
                    <a:lumMod val="50000"/>
                  </a:schemeClr>
                </a:solidFill>
              </a:rPr>
              <a:t>cùng</a:t>
            </a:r>
            <a:r>
              <a:rPr lang="en-US" b="1" dirty="0">
                <a:solidFill>
                  <a:schemeClr val="accent5">
                    <a:lumMod val="50000"/>
                  </a:schemeClr>
                </a:solidFill>
              </a:rPr>
              <a:t> </a:t>
            </a:r>
            <a:r>
              <a:rPr lang="en-US" b="1" dirty="0" err="1">
                <a:solidFill>
                  <a:schemeClr val="accent5">
                    <a:lumMod val="50000"/>
                  </a:schemeClr>
                </a:solidFill>
              </a:rPr>
              <a:t>chuyển</a:t>
            </a:r>
            <a:r>
              <a:rPr lang="en-US" b="1" dirty="0">
                <a:solidFill>
                  <a:schemeClr val="accent5">
                    <a:lumMod val="50000"/>
                  </a:schemeClr>
                </a:solidFill>
              </a:rPr>
              <a:t> </a:t>
            </a:r>
            <a:r>
              <a:rPr lang="en-US" b="1" dirty="0" err="1">
                <a:solidFill>
                  <a:schemeClr val="accent5">
                    <a:lumMod val="50000"/>
                  </a:schemeClr>
                </a:solidFill>
              </a:rPr>
              <a:t>động</a:t>
            </a:r>
            <a:r>
              <a:rPr lang="en-US" b="1" dirty="0">
                <a:solidFill>
                  <a:schemeClr val="accent5">
                    <a:lumMod val="50000"/>
                  </a:schemeClr>
                </a:solidFill>
              </a:rPr>
              <a:t> </a:t>
            </a:r>
            <a:r>
              <a:rPr lang="en-US" b="1" dirty="0" err="1">
                <a:solidFill>
                  <a:schemeClr val="accent5">
                    <a:lumMod val="50000"/>
                  </a:schemeClr>
                </a:solidFill>
              </a:rPr>
              <a:t>rất</a:t>
            </a:r>
            <a:r>
              <a:rPr lang="en-US" b="1" dirty="0">
                <a:solidFill>
                  <a:schemeClr val="accent5">
                    <a:lumMod val="50000"/>
                  </a:schemeClr>
                </a:solidFill>
              </a:rPr>
              <a:t> </a:t>
            </a:r>
            <a:r>
              <a:rPr lang="en-US" b="1" dirty="0" err="1">
                <a:solidFill>
                  <a:schemeClr val="accent5">
                    <a:lumMod val="50000"/>
                  </a:schemeClr>
                </a:solidFill>
              </a:rPr>
              <a:t>nhanh</a:t>
            </a:r>
            <a:r>
              <a:rPr lang="en-US" b="1" dirty="0">
                <a:solidFill>
                  <a:schemeClr val="accent5">
                    <a:lumMod val="50000"/>
                  </a:schemeClr>
                </a:solidFill>
              </a:rPr>
              <a:t> </a:t>
            </a:r>
            <a:r>
              <a:rPr lang="en-US" b="1" dirty="0" err="1">
                <a:solidFill>
                  <a:schemeClr val="accent5">
                    <a:lumMod val="50000"/>
                  </a:schemeClr>
                </a:solidFill>
              </a:rPr>
              <a:t>quanh</a:t>
            </a:r>
            <a:r>
              <a:rPr lang="en-US" b="1" dirty="0">
                <a:solidFill>
                  <a:schemeClr val="accent5">
                    <a:lumMod val="50000"/>
                  </a:schemeClr>
                </a:solidFill>
              </a:rPr>
              <a:t> </a:t>
            </a:r>
            <a:r>
              <a:rPr lang="en-US" b="1" dirty="0" err="1">
                <a:solidFill>
                  <a:schemeClr val="accent5">
                    <a:lumMod val="50000"/>
                  </a:schemeClr>
                </a:solidFill>
              </a:rPr>
              <a:t>hạt</a:t>
            </a:r>
            <a:r>
              <a:rPr lang="en-US" b="1" dirty="0">
                <a:solidFill>
                  <a:schemeClr val="accent5">
                    <a:lumMod val="50000"/>
                  </a:schemeClr>
                </a:solidFill>
              </a:rPr>
              <a:t> </a:t>
            </a:r>
            <a:r>
              <a:rPr lang="en-US" b="1" dirty="0" err="1">
                <a:solidFill>
                  <a:schemeClr val="accent5">
                    <a:lumMod val="50000"/>
                  </a:schemeClr>
                </a:solidFill>
              </a:rPr>
              <a:t>nhân</a:t>
            </a:r>
            <a:r>
              <a:rPr lang="en-US" b="1" dirty="0">
                <a:solidFill>
                  <a:schemeClr val="accent5">
                    <a:lumMod val="50000"/>
                  </a:schemeClr>
                </a:solidFill>
              </a:rPr>
              <a:t>, electron </a:t>
            </a:r>
            <a:r>
              <a:rPr lang="en-US" b="1" dirty="0" err="1">
                <a:solidFill>
                  <a:schemeClr val="accent5">
                    <a:lumMod val="50000"/>
                  </a:schemeClr>
                </a:solidFill>
              </a:rPr>
              <a:t>các</a:t>
            </a:r>
            <a:r>
              <a:rPr lang="en-US" b="1" dirty="0">
                <a:solidFill>
                  <a:schemeClr val="accent5">
                    <a:lumMod val="50000"/>
                  </a:schemeClr>
                </a:solidFill>
              </a:rPr>
              <a:t>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trong</a:t>
            </a:r>
            <a:r>
              <a:rPr lang="en-US" b="1" dirty="0">
                <a:solidFill>
                  <a:schemeClr val="accent5">
                    <a:lumMod val="50000"/>
                  </a:schemeClr>
                </a:solidFill>
              </a:rPr>
              <a:t> </a:t>
            </a:r>
            <a:r>
              <a:rPr lang="en-US" b="1" dirty="0" err="1">
                <a:solidFill>
                  <a:schemeClr val="accent5">
                    <a:lumMod val="50000"/>
                  </a:schemeClr>
                </a:solidFill>
              </a:rPr>
              <a:t>đứng</a:t>
            </a:r>
            <a:r>
              <a:rPr lang="en-US" b="1" dirty="0">
                <a:solidFill>
                  <a:schemeClr val="accent5">
                    <a:lumMod val="50000"/>
                  </a:schemeClr>
                </a:solidFill>
              </a:rPr>
              <a:t> </a:t>
            </a:r>
            <a:r>
              <a:rPr lang="en-US" b="1" dirty="0" err="1">
                <a:solidFill>
                  <a:schemeClr val="accent5">
                    <a:lumMod val="50000"/>
                  </a:schemeClr>
                </a:solidFill>
              </a:rPr>
              <a:t>im</a:t>
            </a:r>
            <a:r>
              <a:rPr lang="en-US" b="1" dirty="0">
                <a:solidFill>
                  <a:schemeClr val="accent5">
                    <a:lumMod val="50000"/>
                  </a:schemeClr>
                </a:solidFill>
              </a:rPr>
              <a:t>.</a:t>
            </a:r>
          </a:p>
          <a:p>
            <a:pPr marL="514350" indent="-514350">
              <a:buAutoNum type="alphaUcPeriod"/>
            </a:pPr>
            <a:r>
              <a:rPr lang="en-US" b="1" dirty="0" err="1">
                <a:solidFill>
                  <a:schemeClr val="accent5">
                    <a:lumMod val="50000"/>
                  </a:schemeClr>
                </a:solidFill>
              </a:rPr>
              <a:t>Vỏ</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chiếm</a:t>
            </a:r>
            <a:r>
              <a:rPr lang="en-US" b="1" dirty="0">
                <a:solidFill>
                  <a:schemeClr val="accent5">
                    <a:lumMod val="50000"/>
                  </a:schemeClr>
                </a:solidFill>
              </a:rPr>
              <a:t> </a:t>
            </a:r>
            <a:r>
              <a:rPr lang="en-US" b="1" dirty="0" err="1">
                <a:solidFill>
                  <a:schemeClr val="accent5">
                    <a:lumMod val="50000"/>
                  </a:schemeClr>
                </a:solidFill>
              </a:rPr>
              <a:t>khối</a:t>
            </a:r>
            <a:r>
              <a:rPr lang="en-US" b="1" dirty="0">
                <a:solidFill>
                  <a:schemeClr val="accent5">
                    <a:lumMod val="50000"/>
                  </a:schemeClr>
                </a:solidFill>
              </a:rPr>
              <a:t> </a:t>
            </a:r>
            <a:r>
              <a:rPr lang="en-US" b="1" dirty="0" err="1">
                <a:solidFill>
                  <a:schemeClr val="accent5">
                    <a:lumMod val="50000"/>
                  </a:schemeClr>
                </a:solidFill>
              </a:rPr>
              <a:t>lượng</a:t>
            </a:r>
            <a:r>
              <a:rPr lang="en-US" b="1" dirty="0">
                <a:solidFill>
                  <a:schemeClr val="accent5">
                    <a:lumMod val="50000"/>
                  </a:schemeClr>
                </a:solidFill>
              </a:rPr>
              <a:t> </a:t>
            </a:r>
            <a:r>
              <a:rPr lang="en-US" b="1" dirty="0" err="1">
                <a:solidFill>
                  <a:schemeClr val="accent5">
                    <a:lumMod val="50000"/>
                  </a:schemeClr>
                </a:solidFill>
              </a:rPr>
              <a:t>chính</a:t>
            </a:r>
            <a:r>
              <a:rPr lang="en-US" b="1" dirty="0">
                <a:solidFill>
                  <a:schemeClr val="accent5">
                    <a:lumMod val="50000"/>
                  </a:schemeClr>
                </a:solidFill>
              </a:rPr>
              <a:t> </a:t>
            </a:r>
            <a:r>
              <a:rPr lang="en-US" b="1" dirty="0" err="1">
                <a:solidFill>
                  <a:schemeClr val="accent5">
                    <a:lumMod val="50000"/>
                  </a:schemeClr>
                </a:solidFill>
              </a:rPr>
              <a:t>của</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p>
          <a:p>
            <a:pPr marL="0" indent="0">
              <a:buNone/>
            </a:pPr>
            <a:endParaRPr lang="en-US" b="1" dirty="0">
              <a:solidFill>
                <a:schemeClr val="accent5">
                  <a:lumMod val="50000"/>
                </a:schemeClr>
              </a:solidFill>
            </a:endParaRPr>
          </a:p>
          <a:p>
            <a:pPr marL="0" indent="0">
              <a:buNone/>
            </a:pPr>
            <a:r>
              <a:rPr lang="en-US" b="1" dirty="0" err="1">
                <a:solidFill>
                  <a:schemeClr val="accent5">
                    <a:lumMod val="50000"/>
                  </a:schemeClr>
                </a:solidFill>
              </a:rPr>
              <a:t>Câu</a:t>
            </a:r>
            <a:r>
              <a:rPr lang="en-US" b="1" dirty="0">
                <a:solidFill>
                  <a:schemeClr val="accent5">
                    <a:lumMod val="50000"/>
                  </a:schemeClr>
                </a:solidFill>
              </a:rPr>
              <a:t> 2. Cho </a:t>
            </a:r>
            <a:r>
              <a:rPr lang="en-US" b="1" dirty="0" err="1">
                <a:solidFill>
                  <a:schemeClr val="accent5">
                    <a:lumMod val="50000"/>
                  </a:schemeClr>
                </a:solidFill>
              </a:rPr>
              <a:t>cấu</a:t>
            </a:r>
            <a:r>
              <a:rPr lang="en-US" b="1" dirty="0">
                <a:solidFill>
                  <a:schemeClr val="accent5">
                    <a:lumMod val="50000"/>
                  </a:schemeClr>
                </a:solidFill>
              </a:rPr>
              <a:t> </a:t>
            </a:r>
            <a:r>
              <a:rPr lang="en-US" b="1" dirty="0" err="1">
                <a:solidFill>
                  <a:schemeClr val="accent5">
                    <a:lumMod val="50000"/>
                  </a:schemeClr>
                </a:solidFill>
              </a:rPr>
              <a:t>tạo</a:t>
            </a:r>
            <a:r>
              <a:rPr lang="en-US" b="1" dirty="0">
                <a:solidFill>
                  <a:schemeClr val="accent5">
                    <a:lumMod val="50000"/>
                  </a:schemeClr>
                </a:solidFill>
              </a:rPr>
              <a:t> </a:t>
            </a:r>
            <a:r>
              <a:rPr lang="en-US" b="1" dirty="0" err="1">
                <a:solidFill>
                  <a:schemeClr val="accent5">
                    <a:lumMod val="50000"/>
                  </a:schemeClr>
                </a:solidFill>
              </a:rPr>
              <a:t>lớp</a:t>
            </a:r>
            <a:r>
              <a:rPr lang="en-US" b="1" dirty="0">
                <a:solidFill>
                  <a:schemeClr val="accent5">
                    <a:lumMod val="50000"/>
                  </a:schemeClr>
                </a:solidFill>
              </a:rPr>
              <a:t> </a:t>
            </a:r>
            <a:r>
              <a:rPr lang="en-US" b="1" dirty="0" err="1">
                <a:solidFill>
                  <a:schemeClr val="accent5">
                    <a:lumMod val="50000"/>
                  </a:schemeClr>
                </a:solidFill>
              </a:rPr>
              <a:t>vỏ</a:t>
            </a:r>
            <a:r>
              <a:rPr lang="en-US" b="1" dirty="0">
                <a:solidFill>
                  <a:schemeClr val="accent5">
                    <a:lumMod val="50000"/>
                  </a:schemeClr>
                </a:solidFill>
              </a:rPr>
              <a:t> electron </a:t>
            </a:r>
            <a:r>
              <a:rPr lang="en-US" b="1" dirty="0" err="1">
                <a:solidFill>
                  <a:schemeClr val="accent5">
                    <a:lumMod val="50000"/>
                  </a:schemeClr>
                </a:solidFill>
              </a:rPr>
              <a:t>của</a:t>
            </a:r>
            <a:r>
              <a:rPr lang="en-US" b="1" dirty="0">
                <a:solidFill>
                  <a:schemeClr val="accent5">
                    <a:lumMod val="50000"/>
                  </a:schemeClr>
                </a:solidFill>
              </a:rPr>
              <a:t> </a:t>
            </a:r>
            <a:r>
              <a:rPr lang="en-US" b="1" dirty="0" err="1">
                <a:solidFill>
                  <a:schemeClr val="accent5">
                    <a:lumMod val="50000"/>
                  </a:schemeClr>
                </a:solidFill>
              </a:rPr>
              <a:t>một</a:t>
            </a:r>
            <a:r>
              <a:rPr lang="en-US" b="1" dirty="0">
                <a:solidFill>
                  <a:schemeClr val="accent5">
                    <a:lumMod val="50000"/>
                  </a:schemeClr>
                </a:solidFill>
              </a:rPr>
              <a:t> </a:t>
            </a:r>
            <a:r>
              <a:rPr lang="en-US" b="1" dirty="0" err="1">
                <a:solidFill>
                  <a:schemeClr val="accent5">
                    <a:lumMod val="50000"/>
                  </a:schemeClr>
                </a:solidFill>
              </a:rPr>
              <a:t>số</a:t>
            </a:r>
            <a:r>
              <a:rPr lang="en-US" b="1" dirty="0">
                <a:solidFill>
                  <a:schemeClr val="accent5">
                    <a:lumMod val="50000"/>
                  </a:schemeClr>
                </a:solidFill>
              </a:rPr>
              <a:t> </a:t>
            </a:r>
            <a:r>
              <a:rPr lang="en-US" b="1" dirty="0" err="1">
                <a:solidFill>
                  <a:schemeClr val="accent5">
                    <a:lumMod val="50000"/>
                  </a:schemeClr>
                </a:solidFill>
              </a:rPr>
              <a:t>nguyên</a:t>
            </a:r>
            <a:r>
              <a:rPr lang="en-US" b="1" dirty="0">
                <a:solidFill>
                  <a:schemeClr val="accent5">
                    <a:lumMod val="50000"/>
                  </a:schemeClr>
                </a:solidFill>
              </a:rPr>
              <a:t> </a:t>
            </a:r>
            <a:r>
              <a:rPr lang="en-US" b="1" dirty="0" err="1">
                <a:solidFill>
                  <a:schemeClr val="accent5">
                    <a:lumMod val="50000"/>
                  </a:schemeClr>
                </a:solidFill>
              </a:rPr>
              <a:t>tử</a:t>
            </a:r>
            <a:r>
              <a:rPr lang="en-US" b="1" dirty="0">
                <a:solidFill>
                  <a:schemeClr val="accent5">
                    <a:lumMod val="50000"/>
                  </a:schemeClr>
                </a:solidFill>
              </a:rPr>
              <a:t>, </a:t>
            </a:r>
            <a:r>
              <a:rPr lang="en-US" b="1" dirty="0" err="1">
                <a:solidFill>
                  <a:schemeClr val="accent5">
                    <a:lumMod val="50000"/>
                  </a:schemeClr>
                </a:solidFill>
              </a:rPr>
              <a:t>hãy</a:t>
            </a:r>
            <a:r>
              <a:rPr lang="en-US" b="1" dirty="0">
                <a:solidFill>
                  <a:schemeClr val="accent5">
                    <a:lumMod val="50000"/>
                  </a:schemeClr>
                </a:solidFill>
              </a:rPr>
              <a:t> </a:t>
            </a:r>
            <a:r>
              <a:rPr lang="en-US" b="1" dirty="0" err="1">
                <a:solidFill>
                  <a:schemeClr val="accent5">
                    <a:lumMod val="50000"/>
                  </a:schemeClr>
                </a:solidFill>
              </a:rPr>
              <a:t>chọn</a:t>
            </a:r>
            <a:r>
              <a:rPr lang="en-US" b="1" dirty="0">
                <a:solidFill>
                  <a:schemeClr val="accent5">
                    <a:lumMod val="50000"/>
                  </a:schemeClr>
                </a:solidFill>
              </a:rPr>
              <a:t> </a:t>
            </a:r>
            <a:r>
              <a:rPr lang="en-US" b="1" dirty="0" err="1">
                <a:solidFill>
                  <a:schemeClr val="accent5">
                    <a:lumMod val="50000"/>
                  </a:schemeClr>
                </a:solidFill>
              </a:rPr>
              <a:t>đáp</a:t>
            </a:r>
            <a:r>
              <a:rPr lang="en-US" b="1" dirty="0">
                <a:solidFill>
                  <a:schemeClr val="accent5">
                    <a:lumMod val="50000"/>
                  </a:schemeClr>
                </a:solidFill>
              </a:rPr>
              <a:t> </a:t>
            </a:r>
            <a:r>
              <a:rPr lang="en-US" b="1" dirty="0" err="1">
                <a:solidFill>
                  <a:schemeClr val="accent5">
                    <a:lumMod val="50000"/>
                  </a:schemeClr>
                </a:solidFill>
              </a:rPr>
              <a:t>án</a:t>
            </a:r>
            <a:r>
              <a:rPr lang="en-US" b="1" dirty="0">
                <a:solidFill>
                  <a:schemeClr val="accent5">
                    <a:lumMod val="50000"/>
                  </a:schemeClr>
                </a:solidFill>
              </a:rPr>
              <a:t> </a:t>
            </a:r>
            <a:r>
              <a:rPr lang="en-US" b="1" dirty="0" err="1">
                <a:solidFill>
                  <a:schemeClr val="accent5">
                    <a:lumMod val="50000"/>
                  </a:schemeClr>
                </a:solidFill>
              </a:rPr>
              <a:t>sai</a:t>
            </a:r>
            <a:r>
              <a:rPr lang="en-US" b="1" dirty="0">
                <a:solidFill>
                  <a:schemeClr val="accent5">
                    <a:lumMod val="50000"/>
                  </a:schemeClr>
                </a:solidFill>
              </a:rPr>
              <a:t>?</a:t>
            </a:r>
          </a:p>
          <a:p>
            <a:pPr marL="514350" indent="-514350">
              <a:buAutoNum type="alphaUcPeriod"/>
            </a:pPr>
            <a:r>
              <a:rPr lang="en-US" b="1" baseline="-25000" dirty="0">
                <a:solidFill>
                  <a:schemeClr val="accent5">
                    <a:lumMod val="50000"/>
                  </a:schemeClr>
                </a:solidFill>
              </a:rPr>
              <a:t>7</a:t>
            </a:r>
            <a:r>
              <a:rPr lang="en-US" b="1" dirty="0">
                <a:solidFill>
                  <a:schemeClr val="accent5">
                    <a:lumMod val="50000"/>
                  </a:schemeClr>
                </a:solidFill>
              </a:rPr>
              <a:t>N:  2e/5e</a:t>
            </a:r>
          </a:p>
          <a:p>
            <a:pPr marL="514350" indent="-514350">
              <a:buAutoNum type="alphaUcPeriod"/>
            </a:pPr>
            <a:r>
              <a:rPr lang="en-US" b="1" baseline="-25000" dirty="0">
                <a:solidFill>
                  <a:schemeClr val="accent5">
                    <a:lumMod val="50000"/>
                  </a:schemeClr>
                </a:solidFill>
              </a:rPr>
              <a:t>13</a:t>
            </a:r>
            <a:r>
              <a:rPr lang="en-US" b="1" dirty="0">
                <a:solidFill>
                  <a:schemeClr val="accent5">
                    <a:lumMod val="50000"/>
                  </a:schemeClr>
                </a:solidFill>
              </a:rPr>
              <a:t>Al: 2e/8e/3e</a:t>
            </a:r>
          </a:p>
          <a:p>
            <a:pPr marL="514350" indent="-514350">
              <a:buFont typeface="Arial" panose="020B0604020202020204" pitchFamily="34" charset="0"/>
              <a:buAutoNum type="alphaUcPeriod"/>
            </a:pPr>
            <a:r>
              <a:rPr lang="en-US" b="1" baseline="-25000" dirty="0">
                <a:solidFill>
                  <a:srgbClr val="FF0000"/>
                </a:solidFill>
              </a:rPr>
              <a:t>17</a:t>
            </a:r>
            <a:r>
              <a:rPr lang="en-US" b="1" dirty="0">
                <a:solidFill>
                  <a:srgbClr val="FF0000"/>
                </a:solidFill>
              </a:rPr>
              <a:t>Cl:  2e/6e/8e</a:t>
            </a:r>
          </a:p>
          <a:p>
            <a:pPr marL="514350" indent="-514350">
              <a:buAutoNum type="alphaUcPeriod"/>
            </a:pPr>
            <a:r>
              <a:rPr lang="en-US" b="1" baseline="-25000" dirty="0">
                <a:solidFill>
                  <a:schemeClr val="accent5">
                    <a:lumMod val="50000"/>
                  </a:schemeClr>
                </a:solidFill>
              </a:rPr>
              <a:t>20</a:t>
            </a:r>
            <a:r>
              <a:rPr lang="en-US" b="1" dirty="0">
                <a:solidFill>
                  <a:schemeClr val="accent5">
                    <a:lumMod val="50000"/>
                  </a:schemeClr>
                </a:solidFill>
              </a:rPr>
              <a:t>Ca: 2e/8e/8e/2e</a:t>
            </a:r>
          </a:p>
        </p:txBody>
      </p:sp>
    </p:spTree>
    <p:extLst>
      <p:ext uri="{BB962C8B-B14F-4D97-AF65-F5344CB8AC3E}">
        <p14:creationId xmlns:p14="http://schemas.microsoft.com/office/powerpoint/2010/main" val="1319906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15D5-38BF-5878-A2CE-BA9B6BD2524A}"/>
              </a:ext>
            </a:extLst>
          </p:cNvPr>
          <p:cNvSpPr>
            <a:spLocks noGrp="1"/>
          </p:cNvSpPr>
          <p:nvPr>
            <p:ph type="title"/>
          </p:nvPr>
        </p:nvSpPr>
        <p:spPr>
          <a:xfrm>
            <a:off x="838200" y="178418"/>
            <a:ext cx="4298795" cy="698809"/>
          </a:xfrm>
          <a:solidFill>
            <a:schemeClr val="accent2">
              <a:lumMod val="20000"/>
              <a:lumOff val="80000"/>
            </a:schemeClr>
          </a:solidFill>
        </p:spPr>
        <p:txBody>
          <a:bodyPr>
            <a:normAutofit/>
          </a:bodyPr>
          <a:lstStyle/>
          <a:p>
            <a:pPr algn="ctr"/>
            <a:r>
              <a:rPr lang="en-US" b="1" dirty="0">
                <a:solidFill>
                  <a:schemeClr val="accent1">
                    <a:lumMod val="75000"/>
                  </a:schemeClr>
                </a:solidFill>
              </a:rPr>
              <a:t>BÀI TẬP CỦNG CỐ </a:t>
            </a:r>
          </a:p>
        </p:txBody>
      </p:sp>
      <p:sp>
        <p:nvSpPr>
          <p:cNvPr id="3" name="Content Placeholder 2">
            <a:extLst>
              <a:ext uri="{FF2B5EF4-FFF2-40B4-BE49-F238E27FC236}">
                <a16:creationId xmlns:a16="http://schemas.microsoft.com/office/drawing/2014/main" id="{15A8A86B-9232-0209-6D38-4437F8F31001}"/>
              </a:ext>
            </a:extLst>
          </p:cNvPr>
          <p:cNvSpPr>
            <a:spLocks noGrp="1"/>
          </p:cNvSpPr>
          <p:nvPr>
            <p:ph idx="1"/>
          </p:nvPr>
        </p:nvSpPr>
        <p:spPr>
          <a:xfrm>
            <a:off x="838199" y="1042145"/>
            <a:ext cx="11001935" cy="5338483"/>
          </a:xfrm>
        </p:spPr>
        <p:txBody>
          <a:bodyPr>
            <a:normAutofit/>
          </a:bodyPr>
          <a:lstStyle/>
          <a:p>
            <a:pPr marL="0" indent="0">
              <a:lnSpc>
                <a:spcPct val="100000"/>
              </a:lnSpc>
              <a:buNone/>
            </a:pPr>
            <a:r>
              <a:rPr lang="en-US" sz="2200" b="1" dirty="0" err="1">
                <a:solidFill>
                  <a:srgbClr val="FF0000"/>
                </a:solidFill>
              </a:rPr>
              <a:t>Bài</a:t>
            </a:r>
            <a:r>
              <a:rPr lang="en-US" sz="2200" b="1" dirty="0">
                <a:solidFill>
                  <a:srgbClr val="FF0000"/>
                </a:solidFill>
              </a:rPr>
              <a:t> 1. </a:t>
            </a:r>
            <a:r>
              <a:rPr lang="en-US" sz="2200" dirty="0" err="1">
                <a:solidFill>
                  <a:schemeClr val="accent1">
                    <a:lumMod val="75000"/>
                  </a:schemeClr>
                </a:solidFill>
              </a:rPr>
              <a:t>Hãy</a:t>
            </a:r>
            <a:r>
              <a:rPr lang="en-US" sz="2200" dirty="0">
                <a:solidFill>
                  <a:schemeClr val="accent1">
                    <a:lumMod val="75000"/>
                  </a:schemeClr>
                </a:solidFill>
              </a:rPr>
              <a:t> </a:t>
            </a:r>
            <a:r>
              <a:rPr lang="en-US" sz="2200" dirty="0" err="1">
                <a:solidFill>
                  <a:schemeClr val="accent1">
                    <a:lumMod val="75000"/>
                  </a:schemeClr>
                </a:solidFill>
              </a:rPr>
              <a:t>sử</a:t>
            </a:r>
            <a:r>
              <a:rPr lang="en-US" sz="2200" dirty="0">
                <a:solidFill>
                  <a:schemeClr val="accent1">
                    <a:lumMod val="75000"/>
                  </a:schemeClr>
                </a:solidFill>
              </a:rPr>
              <a:t> </a:t>
            </a:r>
            <a:r>
              <a:rPr lang="en-US" sz="2200" dirty="0" err="1">
                <a:solidFill>
                  <a:schemeClr val="accent1">
                    <a:lumMod val="75000"/>
                  </a:schemeClr>
                </a:solidFill>
              </a:rPr>
              <a:t>dụng</a:t>
            </a:r>
            <a:r>
              <a:rPr lang="en-US" sz="2200" dirty="0">
                <a:solidFill>
                  <a:schemeClr val="accent1">
                    <a:lumMod val="75000"/>
                  </a:schemeClr>
                </a:solidFill>
              </a:rPr>
              <a:t> </a:t>
            </a:r>
            <a:r>
              <a:rPr lang="en-US" sz="2200" dirty="0" err="1">
                <a:solidFill>
                  <a:schemeClr val="accent1">
                    <a:lumMod val="75000"/>
                  </a:schemeClr>
                </a:solidFill>
              </a:rPr>
              <a:t>các</a:t>
            </a:r>
            <a:r>
              <a:rPr lang="en-US" sz="2200" dirty="0">
                <a:solidFill>
                  <a:schemeClr val="accent1">
                    <a:lumMod val="75000"/>
                  </a:schemeClr>
                </a:solidFill>
              </a:rPr>
              <a:t> </a:t>
            </a:r>
            <a:r>
              <a:rPr lang="en-US" sz="2200" dirty="0" err="1">
                <a:solidFill>
                  <a:schemeClr val="accent1">
                    <a:lumMod val="75000"/>
                  </a:schemeClr>
                </a:solidFill>
              </a:rPr>
              <a:t>từ</a:t>
            </a:r>
            <a:r>
              <a:rPr lang="en-US" sz="2200" dirty="0">
                <a:solidFill>
                  <a:schemeClr val="accent1">
                    <a:lumMod val="75000"/>
                  </a:schemeClr>
                </a:solidFill>
              </a:rPr>
              <a:t> </a:t>
            </a:r>
            <a:r>
              <a:rPr lang="en-US" sz="2200" dirty="0" err="1">
                <a:solidFill>
                  <a:schemeClr val="accent1">
                    <a:lumMod val="75000"/>
                  </a:schemeClr>
                </a:solidFill>
              </a:rPr>
              <a:t>trong</a:t>
            </a:r>
            <a:r>
              <a:rPr lang="en-US" sz="2200" dirty="0">
                <a:solidFill>
                  <a:schemeClr val="accent1">
                    <a:lumMod val="75000"/>
                  </a:schemeClr>
                </a:solidFill>
              </a:rPr>
              <a:t> </a:t>
            </a:r>
            <a:r>
              <a:rPr lang="en-US" sz="2200" dirty="0" err="1">
                <a:solidFill>
                  <a:schemeClr val="accent1">
                    <a:lumMod val="75000"/>
                  </a:schemeClr>
                </a:solidFill>
              </a:rPr>
              <a:t>bảng</a:t>
            </a:r>
            <a:r>
              <a:rPr lang="en-US" sz="2200" dirty="0">
                <a:solidFill>
                  <a:schemeClr val="accent1">
                    <a:lumMod val="75000"/>
                  </a:schemeClr>
                </a:solidFill>
              </a:rPr>
              <a:t> </a:t>
            </a:r>
            <a:r>
              <a:rPr lang="en-US" sz="2200" dirty="0" err="1">
                <a:solidFill>
                  <a:schemeClr val="accent1">
                    <a:lumMod val="75000"/>
                  </a:schemeClr>
                </a:solidFill>
              </a:rPr>
              <a:t>sau</a:t>
            </a:r>
            <a:r>
              <a:rPr lang="en-US" sz="2200" dirty="0">
                <a:solidFill>
                  <a:schemeClr val="accent1">
                    <a:lumMod val="75000"/>
                  </a:schemeClr>
                </a:solidFill>
              </a:rPr>
              <a:t> </a:t>
            </a:r>
            <a:r>
              <a:rPr lang="en-US" sz="2200" dirty="0" err="1">
                <a:solidFill>
                  <a:schemeClr val="accent1">
                    <a:lumMod val="75000"/>
                  </a:schemeClr>
                </a:solidFill>
              </a:rPr>
              <a:t>để</a:t>
            </a:r>
            <a:r>
              <a:rPr lang="en-US" sz="2200" dirty="0">
                <a:solidFill>
                  <a:schemeClr val="accent1">
                    <a:lumMod val="75000"/>
                  </a:schemeClr>
                </a:solidFill>
              </a:rPr>
              <a:t> </a:t>
            </a:r>
            <a:r>
              <a:rPr lang="en-US" sz="2200" dirty="0" err="1">
                <a:solidFill>
                  <a:schemeClr val="accent1">
                    <a:lumMod val="75000"/>
                  </a:schemeClr>
                </a:solidFill>
              </a:rPr>
              <a:t>điền</a:t>
            </a:r>
            <a:r>
              <a:rPr lang="en-US" sz="2200" dirty="0">
                <a:solidFill>
                  <a:schemeClr val="accent1">
                    <a:lumMod val="75000"/>
                  </a:schemeClr>
                </a:solidFill>
              </a:rPr>
              <a:t> </a:t>
            </a:r>
            <a:r>
              <a:rPr lang="en-US" sz="2200" dirty="0" err="1">
                <a:solidFill>
                  <a:schemeClr val="accent1">
                    <a:lumMod val="75000"/>
                  </a:schemeClr>
                </a:solidFill>
              </a:rPr>
              <a:t>vào</a:t>
            </a:r>
            <a:r>
              <a:rPr lang="en-US" sz="2200" dirty="0">
                <a:solidFill>
                  <a:schemeClr val="accent1">
                    <a:lumMod val="75000"/>
                  </a:schemeClr>
                </a:solidFill>
              </a:rPr>
              <a:t> </a:t>
            </a:r>
            <a:r>
              <a:rPr lang="en-US" sz="2200" dirty="0" err="1">
                <a:solidFill>
                  <a:schemeClr val="accent1">
                    <a:lumMod val="75000"/>
                  </a:schemeClr>
                </a:solidFill>
              </a:rPr>
              <a:t>chỗ</a:t>
            </a:r>
            <a:r>
              <a:rPr lang="en-US" sz="2200" dirty="0">
                <a:solidFill>
                  <a:schemeClr val="accent1">
                    <a:lumMod val="75000"/>
                  </a:schemeClr>
                </a:solidFill>
              </a:rPr>
              <a:t> </a:t>
            </a:r>
            <a:r>
              <a:rPr lang="en-US" sz="2200" dirty="0" err="1">
                <a:solidFill>
                  <a:schemeClr val="accent1">
                    <a:lumMod val="75000"/>
                  </a:schemeClr>
                </a:solidFill>
              </a:rPr>
              <a:t>trống</a:t>
            </a:r>
            <a:endParaRPr lang="en-US" sz="2200" dirty="0">
              <a:solidFill>
                <a:schemeClr val="accent1">
                  <a:lumMod val="75000"/>
                </a:schemeClr>
              </a:solidFill>
            </a:endParaRPr>
          </a:p>
          <a:p>
            <a:pPr marL="0" indent="0">
              <a:lnSpc>
                <a:spcPct val="100000"/>
              </a:lnSpc>
              <a:buNone/>
            </a:pPr>
            <a:endParaRPr lang="en-US" sz="2200" dirty="0">
              <a:solidFill>
                <a:schemeClr val="accent1">
                  <a:lumMod val="75000"/>
                </a:schemeClr>
              </a:solidFill>
            </a:endParaRPr>
          </a:p>
          <a:p>
            <a:pPr marL="0" indent="0">
              <a:lnSpc>
                <a:spcPct val="100000"/>
              </a:lnSpc>
              <a:buNone/>
            </a:pPr>
            <a:r>
              <a:rPr lang="en-US" sz="2200" dirty="0">
                <a:solidFill>
                  <a:schemeClr val="accent1">
                    <a:lumMod val="75000"/>
                  </a:schemeClr>
                </a:solidFill>
              </a:rPr>
              <a:t> </a:t>
            </a:r>
          </a:p>
          <a:p>
            <a:pPr marL="0" indent="0">
              <a:lnSpc>
                <a:spcPct val="100000"/>
              </a:lnSpc>
              <a:buNone/>
            </a:pPr>
            <a:endParaRPr lang="en-US" sz="2200" dirty="0">
              <a:solidFill>
                <a:schemeClr val="accent1">
                  <a:lumMod val="75000"/>
                </a:schemeClr>
              </a:solidFill>
            </a:endParaRPr>
          </a:p>
          <a:p>
            <a:pPr>
              <a:lnSpc>
                <a:spcPct val="100000"/>
              </a:lnSpc>
              <a:buFontTx/>
              <a:buChar char="-"/>
            </a:pPr>
            <a:endParaRPr lang="en-US" sz="2200" dirty="0">
              <a:solidFill>
                <a:schemeClr val="accent1">
                  <a:lumMod val="75000"/>
                </a:schemeClr>
              </a:solidFill>
            </a:endParaRPr>
          </a:p>
          <a:p>
            <a:pPr>
              <a:lnSpc>
                <a:spcPct val="100000"/>
              </a:lnSpc>
              <a:buFontTx/>
              <a:buChar char="-"/>
            </a:pPr>
            <a:r>
              <a:rPr lang="en-US" sz="2200" dirty="0" err="1">
                <a:solidFill>
                  <a:schemeClr val="accent1">
                    <a:lumMod val="75000"/>
                  </a:schemeClr>
                </a:solidFill>
              </a:rPr>
              <a:t>Nguyên</a:t>
            </a:r>
            <a:r>
              <a:rPr lang="en-US" sz="2200" dirty="0">
                <a:solidFill>
                  <a:schemeClr val="accent1">
                    <a:lumMod val="75000"/>
                  </a:schemeClr>
                </a:solidFill>
              </a:rPr>
              <a:t> </a:t>
            </a:r>
            <a:r>
              <a:rPr lang="en-US" sz="2200" dirty="0" err="1">
                <a:solidFill>
                  <a:schemeClr val="accent1">
                    <a:lumMod val="75000"/>
                  </a:schemeClr>
                </a:solidFill>
              </a:rPr>
              <a:t>tử</a:t>
            </a:r>
            <a:r>
              <a:rPr lang="en-US" sz="2200" dirty="0">
                <a:solidFill>
                  <a:schemeClr val="accent1">
                    <a:lumMod val="75000"/>
                  </a:schemeClr>
                </a:solidFill>
              </a:rPr>
              <a:t> </a:t>
            </a:r>
            <a:r>
              <a:rPr lang="en-US" sz="2200" dirty="0" err="1">
                <a:solidFill>
                  <a:schemeClr val="accent1">
                    <a:lumMod val="75000"/>
                  </a:schemeClr>
                </a:solidFill>
              </a:rPr>
              <a:t>là</a:t>
            </a:r>
            <a:r>
              <a:rPr lang="en-US" sz="2200" dirty="0">
                <a:solidFill>
                  <a:schemeClr val="accent1">
                    <a:lumMod val="75000"/>
                  </a:schemeClr>
                </a:solidFill>
              </a:rPr>
              <a:t> </a:t>
            </a:r>
            <a:r>
              <a:rPr lang="en-US" sz="2200" dirty="0" err="1">
                <a:solidFill>
                  <a:schemeClr val="accent1">
                    <a:lumMod val="75000"/>
                  </a:schemeClr>
                </a:solidFill>
              </a:rPr>
              <a:t>hạt</a:t>
            </a:r>
            <a:r>
              <a:rPr lang="en-US" sz="2200" dirty="0">
                <a:solidFill>
                  <a:schemeClr val="accent1">
                    <a:lumMod val="75000"/>
                  </a:schemeClr>
                </a:solidFill>
              </a:rPr>
              <a:t> ……………………………..  </a:t>
            </a:r>
            <a:r>
              <a:rPr lang="en-US" sz="2200" dirty="0" err="1">
                <a:solidFill>
                  <a:schemeClr val="accent1">
                    <a:lumMod val="75000"/>
                  </a:schemeClr>
                </a:solidFill>
              </a:rPr>
              <a:t>và</a:t>
            </a:r>
            <a:r>
              <a:rPr lang="en-US" sz="2200" dirty="0">
                <a:solidFill>
                  <a:schemeClr val="accent1">
                    <a:lumMod val="75000"/>
                  </a:schemeClr>
                </a:solidFill>
              </a:rPr>
              <a:t> …………………………………….</a:t>
            </a:r>
          </a:p>
          <a:p>
            <a:pPr>
              <a:lnSpc>
                <a:spcPct val="100000"/>
              </a:lnSpc>
              <a:buFontTx/>
              <a:buChar char="-"/>
            </a:pPr>
            <a:r>
              <a:rPr lang="en-US" sz="2200" dirty="0">
                <a:solidFill>
                  <a:schemeClr val="accent1">
                    <a:lumMod val="75000"/>
                  </a:schemeClr>
                </a:solidFill>
              </a:rPr>
              <a:t>Theo Rutherford – Bohr, </a:t>
            </a:r>
            <a:r>
              <a:rPr lang="en-US" sz="2200" dirty="0" err="1">
                <a:solidFill>
                  <a:schemeClr val="accent1">
                    <a:lumMod val="75000"/>
                  </a:schemeClr>
                </a:solidFill>
              </a:rPr>
              <a:t>nguyên</a:t>
            </a:r>
            <a:r>
              <a:rPr lang="en-US" sz="2200" dirty="0">
                <a:solidFill>
                  <a:schemeClr val="accent1">
                    <a:lumMod val="75000"/>
                  </a:schemeClr>
                </a:solidFill>
              </a:rPr>
              <a:t> </a:t>
            </a:r>
            <a:r>
              <a:rPr lang="en-US" sz="2200" dirty="0" err="1">
                <a:solidFill>
                  <a:schemeClr val="accent1">
                    <a:lumMod val="75000"/>
                  </a:schemeClr>
                </a:solidFill>
              </a:rPr>
              <a:t>tử</a:t>
            </a:r>
            <a:r>
              <a:rPr lang="en-US" sz="2200" dirty="0">
                <a:solidFill>
                  <a:schemeClr val="accent1">
                    <a:lumMod val="75000"/>
                  </a:schemeClr>
                </a:solidFill>
              </a:rPr>
              <a:t> </a:t>
            </a:r>
            <a:r>
              <a:rPr lang="en-US" sz="2200" dirty="0" err="1">
                <a:solidFill>
                  <a:schemeClr val="accent1">
                    <a:lumMod val="75000"/>
                  </a:schemeClr>
                </a:solidFill>
              </a:rPr>
              <a:t>có</a:t>
            </a:r>
            <a:r>
              <a:rPr lang="en-US" sz="2200" dirty="0">
                <a:solidFill>
                  <a:schemeClr val="accent1">
                    <a:lumMod val="75000"/>
                  </a:schemeClr>
                </a:solidFill>
              </a:rPr>
              <a:t> </a:t>
            </a:r>
            <a:r>
              <a:rPr lang="en-US" sz="2200" dirty="0" err="1">
                <a:solidFill>
                  <a:schemeClr val="accent1">
                    <a:lumMod val="75000"/>
                  </a:schemeClr>
                </a:solidFill>
              </a:rPr>
              <a:t>cấu</a:t>
            </a:r>
            <a:r>
              <a:rPr lang="en-US" sz="2200" dirty="0">
                <a:solidFill>
                  <a:schemeClr val="accent1">
                    <a:lumMod val="75000"/>
                  </a:schemeClr>
                </a:solidFill>
              </a:rPr>
              <a:t> </a:t>
            </a:r>
            <a:r>
              <a:rPr lang="en-US" sz="2200" dirty="0" err="1">
                <a:solidFill>
                  <a:schemeClr val="accent1">
                    <a:lumMod val="75000"/>
                  </a:schemeClr>
                </a:solidFill>
              </a:rPr>
              <a:t>tạo</a:t>
            </a:r>
            <a:r>
              <a:rPr lang="en-US" sz="2200" dirty="0">
                <a:solidFill>
                  <a:schemeClr val="accent1">
                    <a:lumMod val="75000"/>
                  </a:schemeClr>
                </a:solidFill>
              </a:rPr>
              <a:t> </a:t>
            </a:r>
            <a:r>
              <a:rPr lang="en-US" sz="2200" dirty="0" err="1">
                <a:solidFill>
                  <a:schemeClr val="accent1">
                    <a:lumMod val="75000"/>
                  </a:schemeClr>
                </a:solidFill>
              </a:rPr>
              <a:t>gồm</a:t>
            </a:r>
            <a:r>
              <a:rPr lang="en-US" sz="2200" dirty="0">
                <a:solidFill>
                  <a:schemeClr val="accent1">
                    <a:lumMod val="75000"/>
                  </a:schemeClr>
                </a:solidFill>
              </a:rPr>
              <a:t> 2 </a:t>
            </a:r>
            <a:r>
              <a:rPr lang="en-US" sz="2200" dirty="0" err="1">
                <a:solidFill>
                  <a:schemeClr val="accent1">
                    <a:lumMod val="75000"/>
                  </a:schemeClr>
                </a:solidFill>
              </a:rPr>
              <a:t>phần</a:t>
            </a:r>
            <a:r>
              <a:rPr lang="en-US" sz="2200" dirty="0">
                <a:solidFill>
                  <a:schemeClr val="accent1">
                    <a:lumMod val="75000"/>
                  </a:schemeClr>
                </a:solidFill>
              </a:rPr>
              <a:t> </a:t>
            </a:r>
            <a:r>
              <a:rPr lang="en-US" sz="2200" dirty="0" err="1">
                <a:solidFill>
                  <a:schemeClr val="accent1">
                    <a:lumMod val="75000"/>
                  </a:schemeClr>
                </a:solidFill>
              </a:rPr>
              <a:t>là</a:t>
            </a:r>
            <a:r>
              <a:rPr lang="en-US" sz="2200" dirty="0">
                <a:solidFill>
                  <a:schemeClr val="accent1">
                    <a:lumMod val="75000"/>
                  </a:schemeClr>
                </a:solidFill>
              </a:rPr>
              <a:t>  ………………………………  </a:t>
            </a:r>
            <a:r>
              <a:rPr lang="en-US" sz="2200" dirty="0" err="1">
                <a:solidFill>
                  <a:schemeClr val="accent1">
                    <a:lumMod val="75000"/>
                  </a:schemeClr>
                </a:solidFill>
              </a:rPr>
              <a:t>mang</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r>
              <a:rPr lang="en-US" sz="2200" dirty="0" err="1">
                <a:solidFill>
                  <a:schemeClr val="accent1">
                    <a:lumMod val="75000"/>
                  </a:schemeClr>
                </a:solidFill>
              </a:rPr>
              <a:t>tích</a:t>
            </a:r>
            <a:r>
              <a:rPr lang="en-US" sz="2200" dirty="0">
                <a:solidFill>
                  <a:schemeClr val="accent1">
                    <a:lumMod val="75000"/>
                  </a:schemeClr>
                </a:solidFill>
              </a:rPr>
              <a:t> …………... </a:t>
            </a:r>
            <a:r>
              <a:rPr lang="en-US" sz="2200" dirty="0" err="1">
                <a:solidFill>
                  <a:schemeClr val="accent1">
                    <a:lumMod val="75000"/>
                  </a:schemeClr>
                </a:solidFill>
              </a:rPr>
              <a:t>và</a:t>
            </a:r>
            <a:r>
              <a:rPr lang="en-US" sz="2200" dirty="0">
                <a:solidFill>
                  <a:schemeClr val="accent1">
                    <a:lumMod val="75000"/>
                  </a:schemeClr>
                </a:solidFill>
              </a:rPr>
              <a:t> …………………………… </a:t>
            </a:r>
            <a:r>
              <a:rPr lang="en-US" sz="2200" dirty="0" err="1">
                <a:solidFill>
                  <a:schemeClr val="accent1">
                    <a:lumMod val="75000"/>
                  </a:schemeClr>
                </a:solidFill>
              </a:rPr>
              <a:t>mang</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r>
              <a:rPr lang="en-US" sz="2200" dirty="0" err="1">
                <a:solidFill>
                  <a:schemeClr val="accent1">
                    <a:lumMod val="75000"/>
                  </a:schemeClr>
                </a:solidFill>
              </a:rPr>
              <a:t>tích</a:t>
            </a:r>
            <a:r>
              <a:rPr lang="en-US" sz="2200" dirty="0">
                <a:solidFill>
                  <a:schemeClr val="accent1">
                    <a:lumMod val="75000"/>
                  </a:schemeClr>
                </a:solidFill>
              </a:rPr>
              <a:t> …………..</a:t>
            </a:r>
          </a:p>
          <a:p>
            <a:pPr>
              <a:lnSpc>
                <a:spcPct val="100000"/>
              </a:lnSpc>
              <a:buFontTx/>
              <a:buChar char="-"/>
            </a:pPr>
            <a:r>
              <a:rPr lang="en-US" sz="2200" dirty="0" err="1">
                <a:solidFill>
                  <a:schemeClr val="accent1">
                    <a:lumMod val="75000"/>
                  </a:schemeClr>
                </a:solidFill>
              </a:rPr>
              <a:t>Trong</a:t>
            </a:r>
            <a:r>
              <a:rPr lang="en-US" sz="2200" dirty="0">
                <a:solidFill>
                  <a:schemeClr val="accent1">
                    <a:lumMod val="75000"/>
                  </a:schemeClr>
                </a:solidFill>
              </a:rPr>
              <a:t> </a:t>
            </a:r>
            <a:r>
              <a:rPr lang="en-US" sz="2200" dirty="0" err="1">
                <a:solidFill>
                  <a:schemeClr val="accent1">
                    <a:lumMod val="75000"/>
                  </a:schemeClr>
                </a:solidFill>
              </a:rPr>
              <a:t>vỏ</a:t>
            </a:r>
            <a:r>
              <a:rPr lang="en-US" sz="2200" dirty="0">
                <a:solidFill>
                  <a:schemeClr val="accent1">
                    <a:lumMod val="75000"/>
                  </a:schemeClr>
                </a:solidFill>
              </a:rPr>
              <a:t> </a:t>
            </a:r>
            <a:r>
              <a:rPr lang="en-US" sz="2200" dirty="0" err="1">
                <a:solidFill>
                  <a:schemeClr val="accent1">
                    <a:lumMod val="75000"/>
                  </a:schemeClr>
                </a:solidFill>
              </a:rPr>
              <a:t>nguyên</a:t>
            </a:r>
            <a:r>
              <a:rPr lang="en-US" sz="2200" dirty="0">
                <a:solidFill>
                  <a:schemeClr val="accent1">
                    <a:lumMod val="75000"/>
                  </a:schemeClr>
                </a:solidFill>
              </a:rPr>
              <a:t> </a:t>
            </a:r>
            <a:r>
              <a:rPr lang="en-US" sz="2200" dirty="0" err="1">
                <a:solidFill>
                  <a:schemeClr val="accent1">
                    <a:lumMod val="75000"/>
                  </a:schemeClr>
                </a:solidFill>
              </a:rPr>
              <a:t>tử</a:t>
            </a:r>
            <a:r>
              <a:rPr lang="en-US" sz="2200" dirty="0">
                <a:solidFill>
                  <a:schemeClr val="accent1">
                    <a:lumMod val="75000"/>
                  </a:schemeClr>
                </a:solidFill>
              </a:rPr>
              <a:t>    …………………….  </a:t>
            </a:r>
            <a:r>
              <a:rPr lang="en-US" sz="2200" dirty="0" err="1">
                <a:solidFill>
                  <a:schemeClr val="accent1">
                    <a:lumMod val="75000"/>
                  </a:schemeClr>
                </a:solidFill>
              </a:rPr>
              <a:t>chuyển</a:t>
            </a:r>
            <a:r>
              <a:rPr lang="en-US" sz="2200" dirty="0">
                <a:solidFill>
                  <a:schemeClr val="accent1">
                    <a:lumMod val="75000"/>
                  </a:schemeClr>
                </a:solidFill>
              </a:rPr>
              <a:t> </a:t>
            </a:r>
            <a:r>
              <a:rPr lang="en-US" sz="2200" dirty="0" err="1">
                <a:solidFill>
                  <a:schemeClr val="accent1">
                    <a:lumMod val="75000"/>
                  </a:schemeClr>
                </a:solidFill>
              </a:rPr>
              <a:t>động</a:t>
            </a:r>
            <a:r>
              <a:rPr lang="en-US" sz="2200" dirty="0">
                <a:solidFill>
                  <a:schemeClr val="accent1">
                    <a:lumMod val="75000"/>
                  </a:schemeClr>
                </a:solidFill>
              </a:rPr>
              <a:t> </a:t>
            </a:r>
            <a:r>
              <a:rPr lang="en-US" sz="2200" dirty="0" err="1">
                <a:solidFill>
                  <a:schemeClr val="accent1">
                    <a:lumMod val="75000"/>
                  </a:schemeClr>
                </a:solidFill>
              </a:rPr>
              <a:t>rất</a:t>
            </a:r>
            <a:r>
              <a:rPr lang="en-US" sz="2200" dirty="0">
                <a:solidFill>
                  <a:schemeClr val="accent1">
                    <a:lumMod val="75000"/>
                  </a:schemeClr>
                </a:solidFill>
              </a:rPr>
              <a:t> </a:t>
            </a:r>
            <a:r>
              <a:rPr lang="en-US" sz="2200" dirty="0" err="1">
                <a:solidFill>
                  <a:schemeClr val="accent1">
                    <a:lumMod val="75000"/>
                  </a:schemeClr>
                </a:solidFill>
              </a:rPr>
              <a:t>nhanh</a:t>
            </a:r>
            <a:r>
              <a:rPr lang="en-US" sz="2200" dirty="0">
                <a:solidFill>
                  <a:schemeClr val="accent1">
                    <a:lumMod val="75000"/>
                  </a:schemeClr>
                </a:solidFill>
              </a:rPr>
              <a:t> </a:t>
            </a:r>
            <a:r>
              <a:rPr lang="en-US" sz="2200" dirty="0" err="1">
                <a:solidFill>
                  <a:schemeClr val="accent1">
                    <a:lumMod val="75000"/>
                  </a:schemeClr>
                </a:solidFill>
              </a:rPr>
              <a:t>quanh</a:t>
            </a:r>
            <a:r>
              <a:rPr lang="en-US" sz="2200" dirty="0">
                <a:solidFill>
                  <a:schemeClr val="accent1">
                    <a:lumMod val="75000"/>
                  </a:schemeClr>
                </a:solidFill>
              </a:rPr>
              <a:t> </a:t>
            </a:r>
            <a:r>
              <a:rPr lang="en-US" sz="2200" dirty="0" err="1">
                <a:solidFill>
                  <a:schemeClr val="accent1">
                    <a:lumMod val="75000"/>
                  </a:schemeClr>
                </a:solidFill>
              </a:rPr>
              <a:t>hạt</a:t>
            </a:r>
            <a:r>
              <a:rPr lang="en-US" sz="2200" dirty="0">
                <a:solidFill>
                  <a:schemeClr val="accent1">
                    <a:lumMod val="75000"/>
                  </a:schemeClr>
                </a:solidFill>
              </a:rPr>
              <a:t> </a:t>
            </a:r>
            <a:r>
              <a:rPr lang="en-US" sz="2200" dirty="0" err="1">
                <a:solidFill>
                  <a:schemeClr val="accent1">
                    <a:lumMod val="75000"/>
                  </a:schemeClr>
                </a:solidFill>
              </a:rPr>
              <a:t>nhân</a:t>
            </a:r>
            <a:r>
              <a:rPr lang="en-US" sz="2200" dirty="0">
                <a:solidFill>
                  <a:schemeClr val="accent1">
                    <a:lumMod val="75000"/>
                  </a:schemeClr>
                </a:solidFill>
              </a:rPr>
              <a:t> </a:t>
            </a:r>
            <a:r>
              <a:rPr lang="en-US" sz="2200" dirty="0" err="1">
                <a:solidFill>
                  <a:schemeClr val="accent1">
                    <a:lumMod val="75000"/>
                  </a:schemeClr>
                </a:solidFill>
              </a:rPr>
              <a:t>và</a:t>
            </a:r>
            <a:r>
              <a:rPr lang="en-US" sz="2200" dirty="0">
                <a:solidFill>
                  <a:schemeClr val="accent1">
                    <a:lumMod val="75000"/>
                  </a:schemeClr>
                </a:solidFill>
              </a:rPr>
              <a:t> </a:t>
            </a:r>
            <a:r>
              <a:rPr lang="en-US" sz="2200" dirty="0" err="1">
                <a:solidFill>
                  <a:schemeClr val="accent1">
                    <a:lumMod val="75000"/>
                  </a:schemeClr>
                </a:solidFill>
              </a:rPr>
              <a:t>sắp</a:t>
            </a:r>
            <a:r>
              <a:rPr lang="en-US" sz="2200" dirty="0">
                <a:solidFill>
                  <a:schemeClr val="accent1">
                    <a:lumMod val="75000"/>
                  </a:schemeClr>
                </a:solidFill>
              </a:rPr>
              <a:t> </a:t>
            </a:r>
            <a:r>
              <a:rPr lang="en-US" sz="2200" dirty="0" err="1">
                <a:solidFill>
                  <a:schemeClr val="accent1">
                    <a:lumMod val="75000"/>
                  </a:schemeClr>
                </a:solidFill>
              </a:rPr>
              <a:t>xếp</a:t>
            </a:r>
            <a:r>
              <a:rPr lang="en-US" sz="2200" dirty="0">
                <a:solidFill>
                  <a:schemeClr val="accent1">
                    <a:lumMod val="75000"/>
                  </a:schemeClr>
                </a:solidFill>
              </a:rPr>
              <a:t> </a:t>
            </a:r>
            <a:r>
              <a:rPr lang="en-US" sz="2200" dirty="0" err="1">
                <a:solidFill>
                  <a:schemeClr val="accent1">
                    <a:lumMod val="75000"/>
                  </a:schemeClr>
                </a:solidFill>
              </a:rPr>
              <a:t>thành</a:t>
            </a:r>
            <a:r>
              <a:rPr lang="en-US" sz="2200" dirty="0">
                <a:solidFill>
                  <a:schemeClr val="accent1">
                    <a:lumMod val="75000"/>
                  </a:schemeClr>
                </a:solidFill>
              </a:rPr>
              <a:t> </a:t>
            </a:r>
            <a:r>
              <a:rPr lang="en-US" sz="2200" dirty="0" err="1">
                <a:solidFill>
                  <a:schemeClr val="accent1">
                    <a:lumMod val="75000"/>
                  </a:schemeClr>
                </a:solidFill>
              </a:rPr>
              <a:t>từng</a:t>
            </a:r>
            <a:r>
              <a:rPr lang="en-US" sz="2200" dirty="0">
                <a:solidFill>
                  <a:schemeClr val="accent1">
                    <a:lumMod val="75000"/>
                  </a:schemeClr>
                </a:solidFill>
              </a:rPr>
              <a:t> ……..</a:t>
            </a:r>
          </a:p>
          <a:p>
            <a:pPr>
              <a:lnSpc>
                <a:spcPct val="100000"/>
              </a:lnSpc>
              <a:buFontTx/>
              <a:buChar char="-"/>
            </a:pPr>
            <a:r>
              <a:rPr lang="en-US" sz="2200" dirty="0" err="1">
                <a:solidFill>
                  <a:schemeClr val="accent1">
                    <a:lumMod val="75000"/>
                  </a:schemeClr>
                </a:solidFill>
              </a:rPr>
              <a:t>Hạt</a:t>
            </a:r>
            <a:r>
              <a:rPr lang="en-US" sz="2200" dirty="0">
                <a:solidFill>
                  <a:schemeClr val="accent1">
                    <a:lumMod val="75000"/>
                  </a:schemeClr>
                </a:solidFill>
              </a:rPr>
              <a:t> </a:t>
            </a:r>
            <a:r>
              <a:rPr lang="en-US" sz="2200" dirty="0" err="1">
                <a:solidFill>
                  <a:schemeClr val="accent1">
                    <a:lumMod val="75000"/>
                  </a:schemeClr>
                </a:solidFill>
              </a:rPr>
              <a:t>nhân</a:t>
            </a:r>
            <a:r>
              <a:rPr lang="en-US" sz="2200" dirty="0">
                <a:solidFill>
                  <a:schemeClr val="accent1">
                    <a:lumMod val="75000"/>
                  </a:schemeClr>
                </a:solidFill>
              </a:rPr>
              <a:t> </a:t>
            </a:r>
            <a:r>
              <a:rPr lang="en-US" sz="2200" dirty="0" err="1">
                <a:solidFill>
                  <a:schemeClr val="accent1">
                    <a:lumMod val="75000"/>
                  </a:schemeClr>
                </a:solidFill>
              </a:rPr>
              <a:t>được</a:t>
            </a:r>
            <a:r>
              <a:rPr lang="en-US" sz="2200" dirty="0">
                <a:solidFill>
                  <a:schemeClr val="accent1">
                    <a:lumMod val="75000"/>
                  </a:schemeClr>
                </a:solidFill>
              </a:rPr>
              <a:t> </a:t>
            </a:r>
            <a:r>
              <a:rPr lang="en-US" sz="2200" dirty="0" err="1">
                <a:solidFill>
                  <a:schemeClr val="accent1">
                    <a:lumMod val="75000"/>
                  </a:schemeClr>
                </a:solidFill>
              </a:rPr>
              <a:t>tạo</a:t>
            </a:r>
            <a:r>
              <a:rPr lang="en-US" sz="2200" dirty="0">
                <a:solidFill>
                  <a:schemeClr val="accent1">
                    <a:lumMod val="75000"/>
                  </a:schemeClr>
                </a:solidFill>
              </a:rPr>
              <a:t> </a:t>
            </a:r>
            <a:r>
              <a:rPr lang="en-US" sz="2200" dirty="0" err="1">
                <a:solidFill>
                  <a:schemeClr val="accent1">
                    <a:lumMod val="75000"/>
                  </a:schemeClr>
                </a:solidFill>
              </a:rPr>
              <a:t>nên</a:t>
            </a:r>
            <a:r>
              <a:rPr lang="en-US" sz="2200" dirty="0">
                <a:solidFill>
                  <a:schemeClr val="accent1">
                    <a:lumMod val="75000"/>
                  </a:schemeClr>
                </a:solidFill>
              </a:rPr>
              <a:t> </a:t>
            </a:r>
            <a:r>
              <a:rPr lang="en-US" sz="2200" dirty="0" err="1">
                <a:solidFill>
                  <a:schemeClr val="accent1">
                    <a:lumMod val="75000"/>
                  </a:schemeClr>
                </a:solidFill>
              </a:rPr>
              <a:t>từ</a:t>
            </a:r>
            <a:r>
              <a:rPr lang="en-US" sz="2200" dirty="0">
                <a:solidFill>
                  <a:schemeClr val="accent1">
                    <a:lumMod val="75000"/>
                  </a:schemeClr>
                </a:solidFill>
              </a:rPr>
              <a:t> </a:t>
            </a:r>
            <a:r>
              <a:rPr lang="en-US" sz="2200" dirty="0" err="1">
                <a:solidFill>
                  <a:schemeClr val="accent1">
                    <a:lumMod val="75000"/>
                  </a:schemeClr>
                </a:solidFill>
              </a:rPr>
              <a:t>hạt</a:t>
            </a:r>
            <a:r>
              <a:rPr lang="en-US" sz="2200" dirty="0">
                <a:solidFill>
                  <a:schemeClr val="accent1">
                    <a:lumMod val="75000"/>
                  </a:schemeClr>
                </a:solidFill>
              </a:rPr>
              <a:t> ………………….  </a:t>
            </a:r>
            <a:r>
              <a:rPr lang="en-US" sz="2200" dirty="0" err="1">
                <a:solidFill>
                  <a:schemeClr val="accent1">
                    <a:lumMod val="75000"/>
                  </a:schemeClr>
                </a:solidFill>
              </a:rPr>
              <a:t>có</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r>
              <a:rPr lang="en-US" sz="2200" dirty="0" err="1">
                <a:solidFill>
                  <a:schemeClr val="accent1">
                    <a:lumMod val="75000"/>
                  </a:schemeClr>
                </a:solidFill>
              </a:rPr>
              <a:t>tích</a:t>
            </a:r>
            <a:r>
              <a:rPr lang="en-US" sz="2200" dirty="0">
                <a:solidFill>
                  <a:schemeClr val="accent1">
                    <a:lumMod val="75000"/>
                  </a:schemeClr>
                </a:solidFill>
              </a:rPr>
              <a:t> </a:t>
            </a:r>
            <a:r>
              <a:rPr lang="en-US" sz="2200" dirty="0" err="1">
                <a:solidFill>
                  <a:schemeClr val="accent1">
                    <a:lumMod val="75000"/>
                  </a:schemeClr>
                </a:solidFill>
              </a:rPr>
              <a:t>dương</a:t>
            </a:r>
            <a:r>
              <a:rPr lang="en-US" sz="2200" dirty="0">
                <a:solidFill>
                  <a:schemeClr val="accent1">
                    <a:lumMod val="75000"/>
                  </a:schemeClr>
                </a:solidFill>
              </a:rPr>
              <a:t> </a:t>
            </a:r>
            <a:r>
              <a:rPr lang="en-US" sz="2200" dirty="0" err="1">
                <a:solidFill>
                  <a:schemeClr val="accent1">
                    <a:lumMod val="75000"/>
                  </a:schemeClr>
                </a:solidFill>
              </a:rPr>
              <a:t>và</a:t>
            </a:r>
            <a:r>
              <a:rPr lang="en-US" sz="2200" dirty="0">
                <a:solidFill>
                  <a:schemeClr val="accent1">
                    <a:lumMod val="75000"/>
                  </a:schemeClr>
                </a:solidFill>
              </a:rPr>
              <a:t> </a:t>
            </a:r>
            <a:r>
              <a:rPr lang="en-US" sz="2200" dirty="0" err="1">
                <a:solidFill>
                  <a:schemeClr val="accent1">
                    <a:lumMod val="75000"/>
                  </a:schemeClr>
                </a:solidFill>
              </a:rPr>
              <a:t>hạt</a:t>
            </a:r>
            <a:r>
              <a:rPr lang="en-US" sz="2200" dirty="0">
                <a:solidFill>
                  <a:schemeClr val="accent1">
                    <a:lumMod val="75000"/>
                  </a:schemeClr>
                </a:solidFill>
              </a:rPr>
              <a:t>   ……………………… </a:t>
            </a:r>
            <a:r>
              <a:rPr lang="en-US" sz="2200" dirty="0" err="1">
                <a:solidFill>
                  <a:schemeClr val="accent1">
                    <a:lumMod val="75000"/>
                  </a:schemeClr>
                </a:solidFill>
              </a:rPr>
              <a:t>không</a:t>
            </a:r>
            <a:r>
              <a:rPr lang="en-US" sz="2200" dirty="0">
                <a:solidFill>
                  <a:schemeClr val="accent1">
                    <a:lumMod val="75000"/>
                  </a:schemeClr>
                </a:solidFill>
              </a:rPr>
              <a:t> </a:t>
            </a:r>
            <a:r>
              <a:rPr lang="en-US" sz="2200" dirty="0" err="1">
                <a:solidFill>
                  <a:schemeClr val="accent1">
                    <a:lumMod val="75000"/>
                  </a:schemeClr>
                </a:solidFill>
              </a:rPr>
              <a:t>mang</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p>
          <a:p>
            <a:pPr marL="0" indent="0">
              <a:buNone/>
            </a:pPr>
            <a:endParaRPr lang="en-US" dirty="0"/>
          </a:p>
        </p:txBody>
      </p:sp>
      <p:graphicFrame>
        <p:nvGraphicFramePr>
          <p:cNvPr id="4" name="Table 4">
            <a:extLst>
              <a:ext uri="{FF2B5EF4-FFF2-40B4-BE49-F238E27FC236}">
                <a16:creationId xmlns:a16="http://schemas.microsoft.com/office/drawing/2014/main" id="{1F627056-DF42-D0BE-2E80-68BB732337B5}"/>
              </a:ext>
            </a:extLst>
          </p:cNvPr>
          <p:cNvGraphicFramePr>
            <a:graphicFrameLocks noGrp="1"/>
          </p:cNvGraphicFramePr>
          <p:nvPr>
            <p:extLst>
              <p:ext uri="{D42A27DB-BD31-4B8C-83A1-F6EECF244321}">
                <p14:modId xmlns:p14="http://schemas.microsoft.com/office/powerpoint/2010/main" val="937405379"/>
              </p:ext>
            </p:extLst>
          </p:nvPr>
        </p:nvGraphicFramePr>
        <p:xfrm>
          <a:off x="1040780" y="1694985"/>
          <a:ext cx="10469901" cy="1276816"/>
        </p:xfrm>
        <a:graphic>
          <a:graphicData uri="http://schemas.openxmlformats.org/drawingml/2006/table">
            <a:tbl>
              <a:tblPr firstRow="1" bandRow="1">
                <a:tableStyleId>{5C22544A-7EE6-4342-B048-85BDC9FD1C3A}</a:tableStyleId>
              </a:tblPr>
              <a:tblGrid>
                <a:gridCol w="2658709">
                  <a:extLst>
                    <a:ext uri="{9D8B030D-6E8A-4147-A177-3AD203B41FA5}">
                      <a16:colId xmlns:a16="http://schemas.microsoft.com/office/drawing/2014/main" val="4065679573"/>
                    </a:ext>
                  </a:extLst>
                </a:gridCol>
                <a:gridCol w="1952798">
                  <a:extLst>
                    <a:ext uri="{9D8B030D-6E8A-4147-A177-3AD203B41FA5}">
                      <a16:colId xmlns:a16="http://schemas.microsoft.com/office/drawing/2014/main" val="1001752638"/>
                    </a:ext>
                  </a:extLst>
                </a:gridCol>
                <a:gridCol w="1952798">
                  <a:extLst>
                    <a:ext uri="{9D8B030D-6E8A-4147-A177-3AD203B41FA5}">
                      <a16:colId xmlns:a16="http://schemas.microsoft.com/office/drawing/2014/main" val="23143190"/>
                    </a:ext>
                  </a:extLst>
                </a:gridCol>
                <a:gridCol w="1952798">
                  <a:extLst>
                    <a:ext uri="{9D8B030D-6E8A-4147-A177-3AD203B41FA5}">
                      <a16:colId xmlns:a16="http://schemas.microsoft.com/office/drawing/2014/main" val="4163299357"/>
                    </a:ext>
                  </a:extLst>
                </a:gridCol>
                <a:gridCol w="1952798">
                  <a:extLst>
                    <a:ext uri="{9D8B030D-6E8A-4147-A177-3AD203B41FA5}">
                      <a16:colId xmlns:a16="http://schemas.microsoft.com/office/drawing/2014/main" val="3468599667"/>
                    </a:ext>
                  </a:extLst>
                </a:gridCol>
              </a:tblGrid>
              <a:tr h="638408">
                <a:tc>
                  <a:txBody>
                    <a:bodyPr/>
                    <a:lstStyle/>
                    <a:p>
                      <a:r>
                        <a:rPr lang="en-US" sz="2200" b="0" dirty="0" err="1">
                          <a:solidFill>
                            <a:schemeClr val="accent1">
                              <a:lumMod val="75000"/>
                            </a:schemeClr>
                          </a:solidFill>
                        </a:rPr>
                        <a:t>trung</a:t>
                      </a:r>
                      <a:r>
                        <a:rPr lang="en-US" sz="2200" b="0" dirty="0">
                          <a:solidFill>
                            <a:schemeClr val="accent1">
                              <a:lumMod val="75000"/>
                            </a:schemeClr>
                          </a:solidFill>
                        </a:rPr>
                        <a:t> </a:t>
                      </a:r>
                      <a:r>
                        <a:rPr lang="en-US" sz="2200" b="0" dirty="0" err="1">
                          <a:solidFill>
                            <a:schemeClr val="accent1">
                              <a:lumMod val="75000"/>
                            </a:schemeClr>
                          </a:solidFill>
                        </a:rPr>
                        <a:t>hòa</a:t>
                      </a:r>
                      <a:r>
                        <a:rPr lang="en-US" sz="2200" b="0" dirty="0">
                          <a:solidFill>
                            <a:schemeClr val="accent1">
                              <a:lumMod val="75000"/>
                            </a:schemeClr>
                          </a:solidFill>
                        </a:rPr>
                        <a:t> </a:t>
                      </a:r>
                      <a:r>
                        <a:rPr lang="en-US" sz="2200" b="0" dirty="0" err="1">
                          <a:solidFill>
                            <a:schemeClr val="accent1">
                              <a:lumMod val="75000"/>
                            </a:schemeClr>
                          </a:solidFill>
                        </a:rPr>
                        <a:t>về</a:t>
                      </a:r>
                      <a:r>
                        <a:rPr lang="en-US" sz="2200" b="0" dirty="0">
                          <a:solidFill>
                            <a:schemeClr val="accent1">
                              <a:lumMod val="75000"/>
                            </a:schemeClr>
                          </a:solidFill>
                        </a:rPr>
                        <a:t> </a:t>
                      </a:r>
                      <a:r>
                        <a:rPr lang="en-US" sz="2200" b="0" dirty="0" err="1">
                          <a:solidFill>
                            <a:schemeClr val="accent1">
                              <a:lumMod val="75000"/>
                            </a:schemeClr>
                          </a:solidFill>
                        </a:rPr>
                        <a:t>điện</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các</a:t>
                      </a:r>
                      <a:r>
                        <a:rPr lang="en-US" sz="2200" b="0" dirty="0">
                          <a:solidFill>
                            <a:schemeClr val="accent1">
                              <a:lumMod val="75000"/>
                            </a:schemeClr>
                          </a:solidFill>
                        </a:rPr>
                        <a:t>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hạt</a:t>
                      </a:r>
                      <a:r>
                        <a:rPr lang="en-US" sz="2200" b="0" dirty="0">
                          <a:solidFill>
                            <a:schemeClr val="accent1">
                              <a:lumMod val="75000"/>
                            </a:schemeClr>
                          </a:solidFill>
                        </a:rPr>
                        <a:t> </a:t>
                      </a:r>
                      <a:r>
                        <a:rPr lang="en-US" sz="2200" b="0" dirty="0" err="1">
                          <a:solidFill>
                            <a:schemeClr val="accent1">
                              <a:lumMod val="75000"/>
                            </a:schemeClr>
                          </a:solidFill>
                        </a:rPr>
                        <a:t>nhân</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   </a:t>
                      </a:r>
                      <a:r>
                        <a:rPr lang="en-US" sz="2200" b="0" dirty="0" err="1">
                          <a:solidFill>
                            <a:schemeClr val="accent1">
                              <a:lumMod val="75000"/>
                            </a:schemeClr>
                          </a:solidFill>
                        </a:rPr>
                        <a:t>dương</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6587731"/>
                  </a:ext>
                </a:extLst>
              </a:tr>
              <a:tr h="638408">
                <a:tc>
                  <a:txBody>
                    <a:bodyPr/>
                    <a:lstStyle/>
                    <a:p>
                      <a:r>
                        <a:rPr lang="en-US" sz="2200" b="0" dirty="0" err="1">
                          <a:solidFill>
                            <a:schemeClr val="accent1">
                              <a:lumMod val="75000"/>
                            </a:schemeClr>
                          </a:solidFill>
                        </a:rPr>
                        <a:t>vỏ</a:t>
                      </a:r>
                      <a:r>
                        <a:rPr lang="en-US" sz="2200" b="0" dirty="0">
                          <a:solidFill>
                            <a:schemeClr val="accent1">
                              <a:lumMod val="75000"/>
                            </a:schemeClr>
                          </a:solidFill>
                        </a:rPr>
                        <a:t> </a:t>
                      </a:r>
                      <a:r>
                        <a:rPr lang="en-US" sz="2200" b="0" dirty="0" err="1">
                          <a:solidFill>
                            <a:schemeClr val="accent1">
                              <a:lumMod val="75000"/>
                            </a:schemeClr>
                          </a:solidFill>
                        </a:rPr>
                        <a:t>nguyên</a:t>
                      </a:r>
                      <a:r>
                        <a:rPr lang="en-US" sz="2200" b="0" dirty="0">
                          <a:solidFill>
                            <a:schemeClr val="accent1">
                              <a:lumMod val="75000"/>
                            </a:schemeClr>
                          </a:solidFill>
                        </a:rPr>
                        <a:t> </a:t>
                      </a:r>
                      <a:r>
                        <a:rPr lang="en-US" sz="2200" b="0" dirty="0" err="1">
                          <a:solidFill>
                            <a:schemeClr val="accent1">
                              <a:lumMod val="75000"/>
                            </a:schemeClr>
                          </a:solidFill>
                        </a:rPr>
                        <a:t>tử</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các</a:t>
                      </a:r>
                      <a:r>
                        <a:rPr lang="en-US" sz="2200" b="0" dirty="0">
                          <a:solidFill>
                            <a:schemeClr val="accent1">
                              <a:lumMod val="75000"/>
                            </a:schemeClr>
                          </a:solidFill>
                        </a:rPr>
                        <a:t> proton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vô</a:t>
                      </a:r>
                      <a:r>
                        <a:rPr lang="en-US" sz="2200" b="0" dirty="0">
                          <a:solidFill>
                            <a:schemeClr val="accent1">
                              <a:lumMod val="75000"/>
                            </a:schemeClr>
                          </a:solidFill>
                        </a:rPr>
                        <a:t> </a:t>
                      </a:r>
                      <a:r>
                        <a:rPr lang="en-US" sz="2200" b="0" dirty="0" err="1">
                          <a:solidFill>
                            <a:schemeClr val="accent1">
                              <a:lumMod val="75000"/>
                            </a:schemeClr>
                          </a:solidFill>
                        </a:rPr>
                        <a:t>cùng</a:t>
                      </a:r>
                      <a:r>
                        <a:rPr lang="en-US" sz="2200" b="0" dirty="0">
                          <a:solidFill>
                            <a:schemeClr val="accent1">
                              <a:lumMod val="75000"/>
                            </a:schemeClr>
                          </a:solidFill>
                        </a:rPr>
                        <a:t> </a:t>
                      </a:r>
                      <a:r>
                        <a:rPr lang="en-US" sz="2200" b="0" dirty="0" err="1">
                          <a:solidFill>
                            <a:schemeClr val="accent1">
                              <a:lumMod val="75000"/>
                            </a:schemeClr>
                          </a:solidFill>
                        </a:rPr>
                        <a:t>nhỏ</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  </a:t>
                      </a:r>
                      <a:r>
                        <a:rPr lang="en-US" sz="2200" b="0" dirty="0" err="1">
                          <a:solidFill>
                            <a:schemeClr val="accent1">
                              <a:lumMod val="75000"/>
                            </a:schemeClr>
                          </a:solidFill>
                        </a:rPr>
                        <a:t>âm</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    </a:t>
                      </a:r>
                      <a:r>
                        <a:rPr lang="en-US" sz="2200" b="0" dirty="0" err="1">
                          <a:solidFill>
                            <a:schemeClr val="accent1">
                              <a:lumMod val="75000"/>
                            </a:schemeClr>
                          </a:solidFill>
                        </a:rPr>
                        <a:t>lớp</a:t>
                      </a:r>
                      <a:r>
                        <a:rPr lang="en-US" sz="2200" b="0" dirty="0">
                          <a:solidFill>
                            <a:schemeClr val="accent1">
                              <a:lumMod val="75000"/>
                            </a:schemeClr>
                          </a:solidFill>
                        </a:rPr>
                        <a:t>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6080673"/>
                  </a:ext>
                </a:extLst>
              </a:tr>
            </a:tbl>
          </a:graphicData>
        </a:graphic>
      </p:graphicFrame>
    </p:spTree>
    <p:extLst>
      <p:ext uri="{BB962C8B-B14F-4D97-AF65-F5344CB8AC3E}">
        <p14:creationId xmlns:p14="http://schemas.microsoft.com/office/powerpoint/2010/main" val="1935926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15D5-38BF-5878-A2CE-BA9B6BD2524A}"/>
              </a:ext>
            </a:extLst>
          </p:cNvPr>
          <p:cNvSpPr>
            <a:spLocks noGrp="1"/>
          </p:cNvSpPr>
          <p:nvPr>
            <p:ph type="title"/>
          </p:nvPr>
        </p:nvSpPr>
        <p:spPr>
          <a:xfrm>
            <a:off x="838200" y="365125"/>
            <a:ext cx="10515600" cy="434975"/>
          </a:xfrm>
        </p:spPr>
        <p:txBody>
          <a:bodyPr>
            <a:normAutofit fontScale="90000"/>
          </a:bodyPr>
          <a:lstStyle/>
          <a:p>
            <a:pPr algn="ctr"/>
            <a:r>
              <a:rPr lang="en-US" b="1" dirty="0">
                <a:solidFill>
                  <a:schemeClr val="accent1">
                    <a:lumMod val="75000"/>
                  </a:schemeClr>
                </a:solidFill>
              </a:rPr>
              <a:t>BÀI TẬP CỦNG CỐ </a:t>
            </a:r>
          </a:p>
        </p:txBody>
      </p:sp>
      <p:sp>
        <p:nvSpPr>
          <p:cNvPr id="3" name="Content Placeholder 2">
            <a:extLst>
              <a:ext uri="{FF2B5EF4-FFF2-40B4-BE49-F238E27FC236}">
                <a16:creationId xmlns:a16="http://schemas.microsoft.com/office/drawing/2014/main" id="{15A8A86B-9232-0209-6D38-4437F8F31001}"/>
              </a:ext>
            </a:extLst>
          </p:cNvPr>
          <p:cNvSpPr>
            <a:spLocks noGrp="1"/>
          </p:cNvSpPr>
          <p:nvPr>
            <p:ph idx="1"/>
          </p:nvPr>
        </p:nvSpPr>
        <p:spPr>
          <a:xfrm>
            <a:off x="838199" y="1042145"/>
            <a:ext cx="11001935" cy="5338483"/>
          </a:xfrm>
        </p:spPr>
        <p:txBody>
          <a:bodyPr>
            <a:normAutofit/>
          </a:bodyPr>
          <a:lstStyle/>
          <a:p>
            <a:pPr marL="0" indent="0">
              <a:lnSpc>
                <a:spcPct val="100000"/>
              </a:lnSpc>
              <a:buNone/>
            </a:pPr>
            <a:r>
              <a:rPr lang="en-US" sz="2200" b="1" dirty="0" err="1">
                <a:solidFill>
                  <a:srgbClr val="FF0000"/>
                </a:solidFill>
              </a:rPr>
              <a:t>Bài</a:t>
            </a:r>
            <a:r>
              <a:rPr lang="en-US" sz="2200" b="1" dirty="0">
                <a:solidFill>
                  <a:srgbClr val="FF0000"/>
                </a:solidFill>
              </a:rPr>
              <a:t> 1. </a:t>
            </a:r>
            <a:r>
              <a:rPr lang="en-US" sz="2200" dirty="0" err="1">
                <a:solidFill>
                  <a:schemeClr val="accent1">
                    <a:lumMod val="75000"/>
                  </a:schemeClr>
                </a:solidFill>
              </a:rPr>
              <a:t>Hãy</a:t>
            </a:r>
            <a:r>
              <a:rPr lang="en-US" sz="2200" dirty="0">
                <a:solidFill>
                  <a:schemeClr val="accent1">
                    <a:lumMod val="75000"/>
                  </a:schemeClr>
                </a:solidFill>
              </a:rPr>
              <a:t> </a:t>
            </a:r>
            <a:r>
              <a:rPr lang="en-US" sz="2200" dirty="0" err="1">
                <a:solidFill>
                  <a:schemeClr val="accent1">
                    <a:lumMod val="75000"/>
                  </a:schemeClr>
                </a:solidFill>
              </a:rPr>
              <a:t>sử</a:t>
            </a:r>
            <a:r>
              <a:rPr lang="en-US" sz="2200" dirty="0">
                <a:solidFill>
                  <a:schemeClr val="accent1">
                    <a:lumMod val="75000"/>
                  </a:schemeClr>
                </a:solidFill>
              </a:rPr>
              <a:t> </a:t>
            </a:r>
            <a:r>
              <a:rPr lang="en-US" sz="2200" dirty="0" err="1">
                <a:solidFill>
                  <a:schemeClr val="accent1">
                    <a:lumMod val="75000"/>
                  </a:schemeClr>
                </a:solidFill>
              </a:rPr>
              <a:t>dụng</a:t>
            </a:r>
            <a:r>
              <a:rPr lang="en-US" sz="2200" dirty="0">
                <a:solidFill>
                  <a:schemeClr val="accent1">
                    <a:lumMod val="75000"/>
                  </a:schemeClr>
                </a:solidFill>
              </a:rPr>
              <a:t> </a:t>
            </a:r>
            <a:r>
              <a:rPr lang="en-US" sz="2200" dirty="0" err="1">
                <a:solidFill>
                  <a:schemeClr val="accent1">
                    <a:lumMod val="75000"/>
                  </a:schemeClr>
                </a:solidFill>
              </a:rPr>
              <a:t>các</a:t>
            </a:r>
            <a:r>
              <a:rPr lang="en-US" sz="2200" dirty="0">
                <a:solidFill>
                  <a:schemeClr val="accent1">
                    <a:lumMod val="75000"/>
                  </a:schemeClr>
                </a:solidFill>
              </a:rPr>
              <a:t> </a:t>
            </a:r>
            <a:r>
              <a:rPr lang="en-US" sz="2200" dirty="0" err="1">
                <a:solidFill>
                  <a:schemeClr val="accent1">
                    <a:lumMod val="75000"/>
                  </a:schemeClr>
                </a:solidFill>
              </a:rPr>
              <a:t>từ</a:t>
            </a:r>
            <a:r>
              <a:rPr lang="en-US" sz="2200" dirty="0">
                <a:solidFill>
                  <a:schemeClr val="accent1">
                    <a:lumMod val="75000"/>
                  </a:schemeClr>
                </a:solidFill>
              </a:rPr>
              <a:t> </a:t>
            </a:r>
            <a:r>
              <a:rPr lang="en-US" sz="2200" dirty="0" err="1">
                <a:solidFill>
                  <a:schemeClr val="accent1">
                    <a:lumMod val="75000"/>
                  </a:schemeClr>
                </a:solidFill>
              </a:rPr>
              <a:t>trong</a:t>
            </a:r>
            <a:r>
              <a:rPr lang="en-US" sz="2200" dirty="0">
                <a:solidFill>
                  <a:schemeClr val="accent1">
                    <a:lumMod val="75000"/>
                  </a:schemeClr>
                </a:solidFill>
              </a:rPr>
              <a:t> </a:t>
            </a:r>
            <a:r>
              <a:rPr lang="en-US" sz="2200" dirty="0" err="1">
                <a:solidFill>
                  <a:schemeClr val="accent1">
                    <a:lumMod val="75000"/>
                  </a:schemeClr>
                </a:solidFill>
              </a:rPr>
              <a:t>bảng</a:t>
            </a:r>
            <a:r>
              <a:rPr lang="en-US" sz="2200" dirty="0">
                <a:solidFill>
                  <a:schemeClr val="accent1">
                    <a:lumMod val="75000"/>
                  </a:schemeClr>
                </a:solidFill>
              </a:rPr>
              <a:t> </a:t>
            </a:r>
            <a:r>
              <a:rPr lang="en-US" sz="2200" dirty="0" err="1">
                <a:solidFill>
                  <a:schemeClr val="accent1">
                    <a:lumMod val="75000"/>
                  </a:schemeClr>
                </a:solidFill>
              </a:rPr>
              <a:t>sau</a:t>
            </a:r>
            <a:r>
              <a:rPr lang="en-US" sz="2200" dirty="0">
                <a:solidFill>
                  <a:schemeClr val="accent1">
                    <a:lumMod val="75000"/>
                  </a:schemeClr>
                </a:solidFill>
              </a:rPr>
              <a:t> </a:t>
            </a:r>
            <a:r>
              <a:rPr lang="en-US" sz="2200" dirty="0" err="1">
                <a:solidFill>
                  <a:schemeClr val="accent1">
                    <a:lumMod val="75000"/>
                  </a:schemeClr>
                </a:solidFill>
              </a:rPr>
              <a:t>để</a:t>
            </a:r>
            <a:r>
              <a:rPr lang="en-US" sz="2200" dirty="0">
                <a:solidFill>
                  <a:schemeClr val="accent1">
                    <a:lumMod val="75000"/>
                  </a:schemeClr>
                </a:solidFill>
              </a:rPr>
              <a:t> </a:t>
            </a:r>
            <a:r>
              <a:rPr lang="en-US" sz="2200" dirty="0" err="1">
                <a:solidFill>
                  <a:schemeClr val="accent1">
                    <a:lumMod val="75000"/>
                  </a:schemeClr>
                </a:solidFill>
              </a:rPr>
              <a:t>điền</a:t>
            </a:r>
            <a:r>
              <a:rPr lang="en-US" sz="2200" dirty="0">
                <a:solidFill>
                  <a:schemeClr val="accent1">
                    <a:lumMod val="75000"/>
                  </a:schemeClr>
                </a:solidFill>
              </a:rPr>
              <a:t> </a:t>
            </a:r>
            <a:r>
              <a:rPr lang="en-US" sz="2200" dirty="0" err="1">
                <a:solidFill>
                  <a:schemeClr val="accent1">
                    <a:lumMod val="75000"/>
                  </a:schemeClr>
                </a:solidFill>
              </a:rPr>
              <a:t>vào</a:t>
            </a:r>
            <a:r>
              <a:rPr lang="en-US" sz="2200" dirty="0">
                <a:solidFill>
                  <a:schemeClr val="accent1">
                    <a:lumMod val="75000"/>
                  </a:schemeClr>
                </a:solidFill>
              </a:rPr>
              <a:t> </a:t>
            </a:r>
            <a:r>
              <a:rPr lang="en-US" sz="2200" dirty="0" err="1">
                <a:solidFill>
                  <a:schemeClr val="accent1">
                    <a:lumMod val="75000"/>
                  </a:schemeClr>
                </a:solidFill>
              </a:rPr>
              <a:t>chỗ</a:t>
            </a:r>
            <a:r>
              <a:rPr lang="en-US" sz="2200" dirty="0">
                <a:solidFill>
                  <a:schemeClr val="accent1">
                    <a:lumMod val="75000"/>
                  </a:schemeClr>
                </a:solidFill>
              </a:rPr>
              <a:t> </a:t>
            </a:r>
            <a:r>
              <a:rPr lang="en-US" sz="2200" dirty="0" err="1">
                <a:solidFill>
                  <a:schemeClr val="accent1">
                    <a:lumMod val="75000"/>
                  </a:schemeClr>
                </a:solidFill>
              </a:rPr>
              <a:t>trống</a:t>
            </a:r>
            <a:endParaRPr lang="en-US" sz="2200" dirty="0">
              <a:solidFill>
                <a:schemeClr val="accent1">
                  <a:lumMod val="75000"/>
                </a:schemeClr>
              </a:solidFill>
            </a:endParaRPr>
          </a:p>
          <a:p>
            <a:pPr marL="0" indent="0">
              <a:lnSpc>
                <a:spcPct val="100000"/>
              </a:lnSpc>
              <a:buNone/>
            </a:pPr>
            <a:endParaRPr lang="en-US" sz="2200" dirty="0">
              <a:solidFill>
                <a:schemeClr val="accent1">
                  <a:lumMod val="75000"/>
                </a:schemeClr>
              </a:solidFill>
            </a:endParaRPr>
          </a:p>
          <a:p>
            <a:pPr marL="0" indent="0">
              <a:lnSpc>
                <a:spcPct val="100000"/>
              </a:lnSpc>
              <a:buNone/>
            </a:pPr>
            <a:r>
              <a:rPr lang="en-US" sz="2200" dirty="0">
                <a:solidFill>
                  <a:schemeClr val="accent1">
                    <a:lumMod val="75000"/>
                  </a:schemeClr>
                </a:solidFill>
              </a:rPr>
              <a:t> </a:t>
            </a:r>
          </a:p>
          <a:p>
            <a:pPr marL="0" indent="0">
              <a:lnSpc>
                <a:spcPct val="100000"/>
              </a:lnSpc>
              <a:buNone/>
            </a:pPr>
            <a:endParaRPr lang="en-US" sz="2200" dirty="0">
              <a:solidFill>
                <a:schemeClr val="accent1">
                  <a:lumMod val="75000"/>
                </a:schemeClr>
              </a:solidFill>
            </a:endParaRPr>
          </a:p>
          <a:p>
            <a:pPr>
              <a:lnSpc>
                <a:spcPct val="100000"/>
              </a:lnSpc>
              <a:buFontTx/>
              <a:buChar char="-"/>
            </a:pPr>
            <a:endParaRPr lang="en-US" sz="2200" dirty="0">
              <a:solidFill>
                <a:schemeClr val="accent1">
                  <a:lumMod val="75000"/>
                </a:schemeClr>
              </a:solidFill>
            </a:endParaRPr>
          </a:p>
          <a:p>
            <a:pPr>
              <a:lnSpc>
                <a:spcPct val="100000"/>
              </a:lnSpc>
              <a:buFontTx/>
              <a:buChar char="-"/>
            </a:pPr>
            <a:r>
              <a:rPr lang="en-US" sz="2200" dirty="0" err="1">
                <a:solidFill>
                  <a:schemeClr val="accent1">
                    <a:lumMod val="75000"/>
                  </a:schemeClr>
                </a:solidFill>
              </a:rPr>
              <a:t>Nguyên</a:t>
            </a:r>
            <a:r>
              <a:rPr lang="en-US" sz="2200" dirty="0">
                <a:solidFill>
                  <a:schemeClr val="accent1">
                    <a:lumMod val="75000"/>
                  </a:schemeClr>
                </a:solidFill>
              </a:rPr>
              <a:t> </a:t>
            </a:r>
            <a:r>
              <a:rPr lang="en-US" sz="2200" dirty="0" err="1">
                <a:solidFill>
                  <a:schemeClr val="accent1">
                    <a:lumMod val="75000"/>
                  </a:schemeClr>
                </a:solidFill>
              </a:rPr>
              <a:t>tử</a:t>
            </a:r>
            <a:r>
              <a:rPr lang="en-US" sz="2200" dirty="0">
                <a:solidFill>
                  <a:schemeClr val="accent1">
                    <a:lumMod val="75000"/>
                  </a:schemeClr>
                </a:solidFill>
              </a:rPr>
              <a:t> </a:t>
            </a:r>
            <a:r>
              <a:rPr lang="en-US" sz="2200" dirty="0" err="1">
                <a:solidFill>
                  <a:schemeClr val="accent1">
                    <a:lumMod val="75000"/>
                  </a:schemeClr>
                </a:solidFill>
              </a:rPr>
              <a:t>là</a:t>
            </a:r>
            <a:r>
              <a:rPr lang="en-US" sz="2200" dirty="0">
                <a:solidFill>
                  <a:schemeClr val="accent1">
                    <a:lumMod val="75000"/>
                  </a:schemeClr>
                </a:solidFill>
              </a:rPr>
              <a:t> </a:t>
            </a:r>
            <a:r>
              <a:rPr lang="en-US" sz="2200" b="1" dirty="0" err="1">
                <a:solidFill>
                  <a:srgbClr val="FF0000"/>
                </a:solidFill>
              </a:rPr>
              <a:t>hạt</a:t>
            </a:r>
            <a:r>
              <a:rPr lang="en-US" sz="2200" b="1" dirty="0">
                <a:solidFill>
                  <a:srgbClr val="FF0000"/>
                </a:solidFill>
              </a:rPr>
              <a:t> </a:t>
            </a:r>
            <a:r>
              <a:rPr lang="en-US" sz="2200" b="1" dirty="0" err="1">
                <a:solidFill>
                  <a:srgbClr val="FF0000"/>
                </a:solidFill>
              </a:rPr>
              <a:t>vô</a:t>
            </a:r>
            <a:r>
              <a:rPr lang="en-US" sz="2200" b="1" dirty="0">
                <a:solidFill>
                  <a:srgbClr val="FF0000"/>
                </a:solidFill>
              </a:rPr>
              <a:t> </a:t>
            </a:r>
            <a:r>
              <a:rPr lang="en-US" sz="2200" b="1" dirty="0" err="1">
                <a:solidFill>
                  <a:srgbClr val="FF0000"/>
                </a:solidFill>
              </a:rPr>
              <a:t>cùng</a:t>
            </a:r>
            <a:r>
              <a:rPr lang="en-US" sz="2200" b="1" dirty="0">
                <a:solidFill>
                  <a:srgbClr val="FF0000"/>
                </a:solidFill>
              </a:rPr>
              <a:t> </a:t>
            </a:r>
            <a:r>
              <a:rPr lang="en-US" sz="2200" b="1" dirty="0" err="1">
                <a:solidFill>
                  <a:srgbClr val="FF0000"/>
                </a:solidFill>
              </a:rPr>
              <a:t>nhỏ</a:t>
            </a:r>
            <a:r>
              <a:rPr lang="en-US" sz="2200" b="1" dirty="0">
                <a:solidFill>
                  <a:srgbClr val="FF0000"/>
                </a:solidFill>
              </a:rPr>
              <a:t>  </a:t>
            </a:r>
            <a:r>
              <a:rPr lang="en-US" sz="2200" dirty="0" err="1">
                <a:solidFill>
                  <a:schemeClr val="accent1">
                    <a:lumMod val="75000"/>
                  </a:schemeClr>
                </a:solidFill>
              </a:rPr>
              <a:t>và</a:t>
            </a:r>
            <a:r>
              <a:rPr lang="en-US" sz="2200" dirty="0">
                <a:solidFill>
                  <a:schemeClr val="accent1">
                    <a:lumMod val="75000"/>
                  </a:schemeClr>
                </a:solidFill>
              </a:rPr>
              <a:t> </a:t>
            </a:r>
            <a:r>
              <a:rPr lang="en-US" sz="2200" b="1" dirty="0" err="1">
                <a:solidFill>
                  <a:srgbClr val="FF0000"/>
                </a:solidFill>
              </a:rPr>
              <a:t>trung</a:t>
            </a:r>
            <a:r>
              <a:rPr lang="en-US" sz="2200" b="1" dirty="0">
                <a:solidFill>
                  <a:srgbClr val="FF0000"/>
                </a:solidFill>
              </a:rPr>
              <a:t> </a:t>
            </a:r>
            <a:r>
              <a:rPr lang="en-US" sz="2200" b="1" dirty="0" err="1">
                <a:solidFill>
                  <a:srgbClr val="FF0000"/>
                </a:solidFill>
              </a:rPr>
              <a:t>hòa</a:t>
            </a:r>
            <a:r>
              <a:rPr lang="en-US" sz="2200" b="1" dirty="0">
                <a:solidFill>
                  <a:srgbClr val="FF0000"/>
                </a:solidFill>
              </a:rPr>
              <a:t> </a:t>
            </a:r>
            <a:r>
              <a:rPr lang="en-US" sz="2200" b="1" dirty="0" err="1">
                <a:solidFill>
                  <a:srgbClr val="FF0000"/>
                </a:solidFill>
              </a:rPr>
              <a:t>về</a:t>
            </a:r>
            <a:r>
              <a:rPr lang="en-US" sz="2200" b="1" dirty="0">
                <a:solidFill>
                  <a:srgbClr val="FF0000"/>
                </a:solidFill>
              </a:rPr>
              <a:t> </a:t>
            </a:r>
            <a:r>
              <a:rPr lang="en-US" sz="2200" b="1" dirty="0" err="1">
                <a:solidFill>
                  <a:srgbClr val="FF0000"/>
                </a:solidFill>
              </a:rPr>
              <a:t>điện</a:t>
            </a:r>
            <a:r>
              <a:rPr lang="en-US" sz="2200" dirty="0">
                <a:solidFill>
                  <a:schemeClr val="accent1">
                    <a:lumMod val="75000"/>
                  </a:schemeClr>
                </a:solidFill>
              </a:rPr>
              <a:t>.</a:t>
            </a:r>
          </a:p>
          <a:p>
            <a:pPr>
              <a:lnSpc>
                <a:spcPct val="100000"/>
              </a:lnSpc>
              <a:buFontTx/>
              <a:buChar char="-"/>
            </a:pPr>
            <a:r>
              <a:rPr lang="en-US" sz="2200" dirty="0">
                <a:solidFill>
                  <a:schemeClr val="accent1">
                    <a:lumMod val="75000"/>
                  </a:schemeClr>
                </a:solidFill>
              </a:rPr>
              <a:t>Theo Rutherford – Bohr, </a:t>
            </a:r>
            <a:r>
              <a:rPr lang="en-US" sz="2200" dirty="0" err="1">
                <a:solidFill>
                  <a:schemeClr val="accent1">
                    <a:lumMod val="75000"/>
                  </a:schemeClr>
                </a:solidFill>
              </a:rPr>
              <a:t>nguyên</a:t>
            </a:r>
            <a:r>
              <a:rPr lang="en-US" sz="2200" dirty="0">
                <a:solidFill>
                  <a:schemeClr val="accent1">
                    <a:lumMod val="75000"/>
                  </a:schemeClr>
                </a:solidFill>
              </a:rPr>
              <a:t> </a:t>
            </a:r>
            <a:r>
              <a:rPr lang="en-US" sz="2200" dirty="0" err="1">
                <a:solidFill>
                  <a:schemeClr val="accent1">
                    <a:lumMod val="75000"/>
                  </a:schemeClr>
                </a:solidFill>
              </a:rPr>
              <a:t>tử</a:t>
            </a:r>
            <a:r>
              <a:rPr lang="en-US" sz="2200" dirty="0">
                <a:solidFill>
                  <a:schemeClr val="accent1">
                    <a:lumMod val="75000"/>
                  </a:schemeClr>
                </a:solidFill>
              </a:rPr>
              <a:t> </a:t>
            </a:r>
            <a:r>
              <a:rPr lang="en-US" sz="2200" dirty="0" err="1">
                <a:solidFill>
                  <a:schemeClr val="accent1">
                    <a:lumMod val="75000"/>
                  </a:schemeClr>
                </a:solidFill>
              </a:rPr>
              <a:t>có</a:t>
            </a:r>
            <a:r>
              <a:rPr lang="en-US" sz="2200" dirty="0">
                <a:solidFill>
                  <a:schemeClr val="accent1">
                    <a:lumMod val="75000"/>
                  </a:schemeClr>
                </a:solidFill>
              </a:rPr>
              <a:t> </a:t>
            </a:r>
            <a:r>
              <a:rPr lang="en-US" sz="2200" dirty="0" err="1">
                <a:solidFill>
                  <a:schemeClr val="accent1">
                    <a:lumMod val="75000"/>
                  </a:schemeClr>
                </a:solidFill>
              </a:rPr>
              <a:t>cấu</a:t>
            </a:r>
            <a:r>
              <a:rPr lang="en-US" sz="2200" dirty="0">
                <a:solidFill>
                  <a:schemeClr val="accent1">
                    <a:lumMod val="75000"/>
                  </a:schemeClr>
                </a:solidFill>
              </a:rPr>
              <a:t> </a:t>
            </a:r>
            <a:r>
              <a:rPr lang="en-US" sz="2200" dirty="0" err="1">
                <a:solidFill>
                  <a:schemeClr val="accent1">
                    <a:lumMod val="75000"/>
                  </a:schemeClr>
                </a:solidFill>
              </a:rPr>
              <a:t>tạo</a:t>
            </a:r>
            <a:r>
              <a:rPr lang="en-US" sz="2200" dirty="0">
                <a:solidFill>
                  <a:schemeClr val="accent1">
                    <a:lumMod val="75000"/>
                  </a:schemeClr>
                </a:solidFill>
              </a:rPr>
              <a:t> </a:t>
            </a:r>
            <a:r>
              <a:rPr lang="en-US" sz="2200" dirty="0" err="1">
                <a:solidFill>
                  <a:schemeClr val="accent1">
                    <a:lumMod val="75000"/>
                  </a:schemeClr>
                </a:solidFill>
              </a:rPr>
              <a:t>gồm</a:t>
            </a:r>
            <a:r>
              <a:rPr lang="en-US" sz="2200" dirty="0">
                <a:solidFill>
                  <a:schemeClr val="accent1">
                    <a:lumMod val="75000"/>
                  </a:schemeClr>
                </a:solidFill>
              </a:rPr>
              <a:t> 2 </a:t>
            </a:r>
            <a:r>
              <a:rPr lang="en-US" sz="2200" dirty="0" err="1">
                <a:solidFill>
                  <a:schemeClr val="accent1">
                    <a:lumMod val="75000"/>
                  </a:schemeClr>
                </a:solidFill>
              </a:rPr>
              <a:t>phần</a:t>
            </a:r>
            <a:r>
              <a:rPr lang="en-US" sz="2200" dirty="0">
                <a:solidFill>
                  <a:schemeClr val="accent1">
                    <a:lumMod val="75000"/>
                  </a:schemeClr>
                </a:solidFill>
              </a:rPr>
              <a:t> </a:t>
            </a:r>
            <a:r>
              <a:rPr lang="en-US" sz="2200" dirty="0" err="1">
                <a:solidFill>
                  <a:schemeClr val="accent1">
                    <a:lumMod val="75000"/>
                  </a:schemeClr>
                </a:solidFill>
              </a:rPr>
              <a:t>là</a:t>
            </a:r>
            <a:r>
              <a:rPr lang="en-US" sz="2200" dirty="0">
                <a:solidFill>
                  <a:schemeClr val="accent1">
                    <a:lumMod val="75000"/>
                  </a:schemeClr>
                </a:solidFill>
              </a:rPr>
              <a:t>  </a:t>
            </a:r>
            <a:r>
              <a:rPr lang="en-US" sz="2200" b="1" dirty="0" err="1">
                <a:solidFill>
                  <a:srgbClr val="FF0000"/>
                </a:solidFill>
              </a:rPr>
              <a:t>vỏ</a:t>
            </a:r>
            <a:r>
              <a:rPr lang="en-US" sz="2200" b="1" dirty="0">
                <a:solidFill>
                  <a:srgbClr val="FF0000"/>
                </a:solidFill>
              </a:rPr>
              <a:t> </a:t>
            </a:r>
            <a:r>
              <a:rPr lang="en-US" sz="2200" b="1" dirty="0" err="1">
                <a:solidFill>
                  <a:srgbClr val="FF0000"/>
                </a:solidFill>
              </a:rPr>
              <a:t>nguyên</a:t>
            </a:r>
            <a:r>
              <a:rPr lang="en-US" sz="2200" b="1" dirty="0">
                <a:solidFill>
                  <a:srgbClr val="FF0000"/>
                </a:solidFill>
              </a:rPr>
              <a:t> </a:t>
            </a:r>
            <a:r>
              <a:rPr lang="en-US" sz="2200" b="1" dirty="0" err="1">
                <a:solidFill>
                  <a:srgbClr val="FF0000"/>
                </a:solidFill>
              </a:rPr>
              <a:t>tử</a:t>
            </a:r>
            <a:r>
              <a:rPr lang="en-US" sz="2200" b="1" dirty="0">
                <a:solidFill>
                  <a:srgbClr val="FF0000"/>
                </a:solidFill>
              </a:rPr>
              <a:t>  </a:t>
            </a:r>
            <a:r>
              <a:rPr lang="en-US" sz="2200" dirty="0" err="1">
                <a:solidFill>
                  <a:schemeClr val="accent1">
                    <a:lumMod val="75000"/>
                  </a:schemeClr>
                </a:solidFill>
              </a:rPr>
              <a:t>mang</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r>
              <a:rPr lang="en-US" sz="2200" dirty="0" err="1">
                <a:solidFill>
                  <a:schemeClr val="accent1">
                    <a:lumMod val="75000"/>
                  </a:schemeClr>
                </a:solidFill>
              </a:rPr>
              <a:t>tích</a:t>
            </a:r>
            <a:r>
              <a:rPr lang="en-US" sz="2200" dirty="0">
                <a:solidFill>
                  <a:schemeClr val="accent1">
                    <a:lumMod val="75000"/>
                  </a:schemeClr>
                </a:solidFill>
              </a:rPr>
              <a:t> </a:t>
            </a:r>
            <a:r>
              <a:rPr lang="en-US" sz="2200" b="1" dirty="0" err="1">
                <a:solidFill>
                  <a:srgbClr val="FF0000"/>
                </a:solidFill>
              </a:rPr>
              <a:t>âm</a:t>
            </a:r>
            <a:r>
              <a:rPr lang="en-US" sz="2200" b="1" dirty="0">
                <a:solidFill>
                  <a:srgbClr val="FF0000"/>
                </a:solidFill>
              </a:rPr>
              <a:t> </a:t>
            </a:r>
            <a:r>
              <a:rPr lang="en-US" sz="2200" dirty="0" err="1">
                <a:solidFill>
                  <a:schemeClr val="accent1">
                    <a:lumMod val="75000"/>
                  </a:schemeClr>
                </a:solidFill>
              </a:rPr>
              <a:t>và</a:t>
            </a:r>
            <a:r>
              <a:rPr lang="en-US" sz="2200" dirty="0">
                <a:solidFill>
                  <a:schemeClr val="accent1">
                    <a:lumMod val="75000"/>
                  </a:schemeClr>
                </a:solidFill>
              </a:rPr>
              <a:t> </a:t>
            </a:r>
            <a:r>
              <a:rPr lang="en-US" sz="2200" b="1" dirty="0" err="1">
                <a:solidFill>
                  <a:srgbClr val="FF0000"/>
                </a:solidFill>
              </a:rPr>
              <a:t>hạt</a:t>
            </a:r>
            <a:r>
              <a:rPr lang="en-US" sz="2200" b="1" dirty="0">
                <a:solidFill>
                  <a:srgbClr val="FF0000"/>
                </a:solidFill>
              </a:rPr>
              <a:t> </a:t>
            </a:r>
            <a:r>
              <a:rPr lang="en-US" sz="2200" b="1" dirty="0" err="1">
                <a:solidFill>
                  <a:srgbClr val="FF0000"/>
                </a:solidFill>
              </a:rPr>
              <a:t>nhân</a:t>
            </a:r>
            <a:r>
              <a:rPr lang="en-US" sz="2200" b="1" dirty="0">
                <a:solidFill>
                  <a:srgbClr val="FF0000"/>
                </a:solidFill>
              </a:rPr>
              <a:t> </a:t>
            </a:r>
            <a:r>
              <a:rPr lang="en-US" sz="2200" dirty="0" err="1">
                <a:solidFill>
                  <a:schemeClr val="accent1">
                    <a:lumMod val="75000"/>
                  </a:schemeClr>
                </a:solidFill>
              </a:rPr>
              <a:t>mang</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r>
              <a:rPr lang="en-US" sz="2200" dirty="0" err="1">
                <a:solidFill>
                  <a:schemeClr val="accent1">
                    <a:lumMod val="75000"/>
                  </a:schemeClr>
                </a:solidFill>
              </a:rPr>
              <a:t>tích</a:t>
            </a:r>
            <a:r>
              <a:rPr lang="en-US" sz="2200" dirty="0">
                <a:solidFill>
                  <a:schemeClr val="accent1">
                    <a:lumMod val="75000"/>
                  </a:schemeClr>
                </a:solidFill>
              </a:rPr>
              <a:t> </a:t>
            </a:r>
            <a:r>
              <a:rPr lang="en-US" sz="2200" b="1" dirty="0" err="1">
                <a:solidFill>
                  <a:srgbClr val="FF0000"/>
                </a:solidFill>
              </a:rPr>
              <a:t>dương</a:t>
            </a:r>
            <a:r>
              <a:rPr lang="en-US" sz="2200" b="1" dirty="0">
                <a:solidFill>
                  <a:srgbClr val="FF0000"/>
                </a:solidFill>
              </a:rPr>
              <a:t>.</a:t>
            </a:r>
          </a:p>
          <a:p>
            <a:pPr>
              <a:lnSpc>
                <a:spcPct val="100000"/>
              </a:lnSpc>
              <a:buFontTx/>
              <a:buChar char="-"/>
            </a:pPr>
            <a:r>
              <a:rPr lang="en-US" sz="2200" dirty="0" err="1">
                <a:solidFill>
                  <a:schemeClr val="accent1">
                    <a:lumMod val="75000"/>
                  </a:schemeClr>
                </a:solidFill>
              </a:rPr>
              <a:t>Trong</a:t>
            </a:r>
            <a:r>
              <a:rPr lang="en-US" sz="2200" dirty="0">
                <a:solidFill>
                  <a:schemeClr val="accent1">
                    <a:lumMod val="75000"/>
                  </a:schemeClr>
                </a:solidFill>
              </a:rPr>
              <a:t> </a:t>
            </a:r>
            <a:r>
              <a:rPr lang="en-US" sz="2200" dirty="0" err="1">
                <a:solidFill>
                  <a:schemeClr val="accent1">
                    <a:lumMod val="75000"/>
                  </a:schemeClr>
                </a:solidFill>
              </a:rPr>
              <a:t>vỏ</a:t>
            </a:r>
            <a:r>
              <a:rPr lang="en-US" sz="2200" dirty="0">
                <a:solidFill>
                  <a:schemeClr val="accent1">
                    <a:lumMod val="75000"/>
                  </a:schemeClr>
                </a:solidFill>
              </a:rPr>
              <a:t> </a:t>
            </a:r>
            <a:r>
              <a:rPr lang="en-US" sz="2200" dirty="0" err="1">
                <a:solidFill>
                  <a:schemeClr val="accent1">
                    <a:lumMod val="75000"/>
                  </a:schemeClr>
                </a:solidFill>
              </a:rPr>
              <a:t>nguyên</a:t>
            </a:r>
            <a:r>
              <a:rPr lang="en-US" sz="2200" dirty="0">
                <a:solidFill>
                  <a:schemeClr val="accent1">
                    <a:lumMod val="75000"/>
                  </a:schemeClr>
                </a:solidFill>
              </a:rPr>
              <a:t> </a:t>
            </a:r>
            <a:r>
              <a:rPr lang="en-US" sz="2200" dirty="0" err="1">
                <a:solidFill>
                  <a:schemeClr val="accent1">
                    <a:lumMod val="75000"/>
                  </a:schemeClr>
                </a:solidFill>
              </a:rPr>
              <a:t>tử</a:t>
            </a:r>
            <a:r>
              <a:rPr lang="en-US" sz="2200" dirty="0">
                <a:solidFill>
                  <a:schemeClr val="accent1">
                    <a:lumMod val="75000"/>
                  </a:schemeClr>
                </a:solidFill>
              </a:rPr>
              <a:t>  </a:t>
            </a:r>
            <a:r>
              <a:rPr lang="en-US" sz="2200" b="1" dirty="0" err="1">
                <a:solidFill>
                  <a:srgbClr val="FF0000"/>
                </a:solidFill>
              </a:rPr>
              <a:t>các</a:t>
            </a:r>
            <a:r>
              <a:rPr lang="en-US" sz="2200" b="1" dirty="0">
                <a:solidFill>
                  <a:srgbClr val="FF0000"/>
                </a:solidFill>
              </a:rPr>
              <a:t> electron  </a:t>
            </a:r>
            <a:r>
              <a:rPr lang="en-US" sz="2200" dirty="0" err="1">
                <a:solidFill>
                  <a:schemeClr val="accent1">
                    <a:lumMod val="75000"/>
                  </a:schemeClr>
                </a:solidFill>
              </a:rPr>
              <a:t>chuyển</a:t>
            </a:r>
            <a:r>
              <a:rPr lang="en-US" sz="2200" dirty="0">
                <a:solidFill>
                  <a:schemeClr val="accent1">
                    <a:lumMod val="75000"/>
                  </a:schemeClr>
                </a:solidFill>
              </a:rPr>
              <a:t> </a:t>
            </a:r>
            <a:r>
              <a:rPr lang="en-US" sz="2200" dirty="0" err="1">
                <a:solidFill>
                  <a:schemeClr val="accent1">
                    <a:lumMod val="75000"/>
                  </a:schemeClr>
                </a:solidFill>
              </a:rPr>
              <a:t>động</a:t>
            </a:r>
            <a:r>
              <a:rPr lang="en-US" sz="2200" dirty="0">
                <a:solidFill>
                  <a:schemeClr val="accent1">
                    <a:lumMod val="75000"/>
                  </a:schemeClr>
                </a:solidFill>
              </a:rPr>
              <a:t> </a:t>
            </a:r>
            <a:r>
              <a:rPr lang="en-US" sz="2200" dirty="0" err="1">
                <a:solidFill>
                  <a:schemeClr val="accent1">
                    <a:lumMod val="75000"/>
                  </a:schemeClr>
                </a:solidFill>
              </a:rPr>
              <a:t>rất</a:t>
            </a:r>
            <a:r>
              <a:rPr lang="en-US" sz="2200" dirty="0">
                <a:solidFill>
                  <a:schemeClr val="accent1">
                    <a:lumMod val="75000"/>
                  </a:schemeClr>
                </a:solidFill>
              </a:rPr>
              <a:t> </a:t>
            </a:r>
            <a:r>
              <a:rPr lang="en-US" sz="2200" dirty="0" err="1">
                <a:solidFill>
                  <a:schemeClr val="accent1">
                    <a:lumMod val="75000"/>
                  </a:schemeClr>
                </a:solidFill>
              </a:rPr>
              <a:t>nhanh</a:t>
            </a:r>
            <a:r>
              <a:rPr lang="en-US" sz="2200" dirty="0">
                <a:solidFill>
                  <a:schemeClr val="accent1">
                    <a:lumMod val="75000"/>
                  </a:schemeClr>
                </a:solidFill>
              </a:rPr>
              <a:t> </a:t>
            </a:r>
            <a:r>
              <a:rPr lang="en-US" sz="2200" dirty="0" err="1">
                <a:solidFill>
                  <a:schemeClr val="accent1">
                    <a:lumMod val="75000"/>
                  </a:schemeClr>
                </a:solidFill>
              </a:rPr>
              <a:t>quanh</a:t>
            </a:r>
            <a:r>
              <a:rPr lang="en-US" sz="2200" dirty="0">
                <a:solidFill>
                  <a:schemeClr val="accent1">
                    <a:lumMod val="75000"/>
                  </a:schemeClr>
                </a:solidFill>
              </a:rPr>
              <a:t> </a:t>
            </a:r>
            <a:r>
              <a:rPr lang="en-US" sz="2200" dirty="0" err="1">
                <a:solidFill>
                  <a:schemeClr val="accent1">
                    <a:lumMod val="75000"/>
                  </a:schemeClr>
                </a:solidFill>
              </a:rPr>
              <a:t>hạt</a:t>
            </a:r>
            <a:r>
              <a:rPr lang="en-US" sz="2200" dirty="0">
                <a:solidFill>
                  <a:schemeClr val="accent1">
                    <a:lumMod val="75000"/>
                  </a:schemeClr>
                </a:solidFill>
              </a:rPr>
              <a:t> </a:t>
            </a:r>
            <a:r>
              <a:rPr lang="en-US" sz="2200" dirty="0" err="1">
                <a:solidFill>
                  <a:schemeClr val="accent1">
                    <a:lumMod val="75000"/>
                  </a:schemeClr>
                </a:solidFill>
              </a:rPr>
              <a:t>nhân</a:t>
            </a:r>
            <a:r>
              <a:rPr lang="en-US" sz="2200" dirty="0">
                <a:solidFill>
                  <a:schemeClr val="accent1">
                    <a:lumMod val="75000"/>
                  </a:schemeClr>
                </a:solidFill>
              </a:rPr>
              <a:t> </a:t>
            </a:r>
            <a:r>
              <a:rPr lang="en-US" sz="2200" dirty="0" err="1">
                <a:solidFill>
                  <a:schemeClr val="accent1">
                    <a:lumMod val="75000"/>
                  </a:schemeClr>
                </a:solidFill>
              </a:rPr>
              <a:t>và</a:t>
            </a:r>
            <a:r>
              <a:rPr lang="en-US" sz="2200" dirty="0">
                <a:solidFill>
                  <a:schemeClr val="accent1">
                    <a:lumMod val="75000"/>
                  </a:schemeClr>
                </a:solidFill>
              </a:rPr>
              <a:t> </a:t>
            </a:r>
            <a:r>
              <a:rPr lang="en-US" sz="2200" dirty="0" err="1">
                <a:solidFill>
                  <a:schemeClr val="accent1">
                    <a:lumMod val="75000"/>
                  </a:schemeClr>
                </a:solidFill>
              </a:rPr>
              <a:t>sắp</a:t>
            </a:r>
            <a:r>
              <a:rPr lang="en-US" sz="2200" dirty="0">
                <a:solidFill>
                  <a:schemeClr val="accent1">
                    <a:lumMod val="75000"/>
                  </a:schemeClr>
                </a:solidFill>
              </a:rPr>
              <a:t> </a:t>
            </a:r>
            <a:r>
              <a:rPr lang="en-US" sz="2200" dirty="0" err="1">
                <a:solidFill>
                  <a:schemeClr val="accent1">
                    <a:lumMod val="75000"/>
                  </a:schemeClr>
                </a:solidFill>
              </a:rPr>
              <a:t>xếp</a:t>
            </a:r>
            <a:r>
              <a:rPr lang="en-US" sz="2200" dirty="0">
                <a:solidFill>
                  <a:schemeClr val="accent1">
                    <a:lumMod val="75000"/>
                  </a:schemeClr>
                </a:solidFill>
              </a:rPr>
              <a:t> </a:t>
            </a:r>
            <a:r>
              <a:rPr lang="en-US" sz="2200" dirty="0" err="1">
                <a:solidFill>
                  <a:schemeClr val="accent1">
                    <a:lumMod val="75000"/>
                  </a:schemeClr>
                </a:solidFill>
              </a:rPr>
              <a:t>thành</a:t>
            </a:r>
            <a:r>
              <a:rPr lang="en-US" sz="2200" dirty="0">
                <a:solidFill>
                  <a:schemeClr val="accent1">
                    <a:lumMod val="75000"/>
                  </a:schemeClr>
                </a:solidFill>
              </a:rPr>
              <a:t> </a:t>
            </a:r>
            <a:r>
              <a:rPr lang="en-US" sz="2200" dirty="0" err="1">
                <a:solidFill>
                  <a:schemeClr val="accent1">
                    <a:lumMod val="75000"/>
                  </a:schemeClr>
                </a:solidFill>
              </a:rPr>
              <a:t>từng</a:t>
            </a:r>
            <a:r>
              <a:rPr lang="en-US" sz="2200" dirty="0">
                <a:solidFill>
                  <a:schemeClr val="accent1">
                    <a:lumMod val="75000"/>
                  </a:schemeClr>
                </a:solidFill>
              </a:rPr>
              <a:t> </a:t>
            </a:r>
            <a:r>
              <a:rPr lang="en-US" sz="2200" b="1" dirty="0" err="1">
                <a:solidFill>
                  <a:srgbClr val="FF0000"/>
                </a:solidFill>
              </a:rPr>
              <a:t>lớp</a:t>
            </a:r>
            <a:r>
              <a:rPr lang="en-US" sz="2200" b="1" dirty="0">
                <a:solidFill>
                  <a:srgbClr val="FF0000"/>
                </a:solidFill>
              </a:rPr>
              <a:t> electron.</a:t>
            </a:r>
          </a:p>
          <a:p>
            <a:pPr>
              <a:lnSpc>
                <a:spcPct val="100000"/>
              </a:lnSpc>
              <a:buFontTx/>
              <a:buChar char="-"/>
            </a:pPr>
            <a:r>
              <a:rPr lang="en-US" sz="2200" dirty="0" err="1">
                <a:solidFill>
                  <a:schemeClr val="accent1">
                    <a:lumMod val="75000"/>
                  </a:schemeClr>
                </a:solidFill>
              </a:rPr>
              <a:t>Hạt</a:t>
            </a:r>
            <a:r>
              <a:rPr lang="en-US" sz="2200" dirty="0">
                <a:solidFill>
                  <a:schemeClr val="accent1">
                    <a:lumMod val="75000"/>
                  </a:schemeClr>
                </a:solidFill>
              </a:rPr>
              <a:t> </a:t>
            </a:r>
            <a:r>
              <a:rPr lang="en-US" sz="2200" dirty="0" err="1">
                <a:solidFill>
                  <a:schemeClr val="accent1">
                    <a:lumMod val="75000"/>
                  </a:schemeClr>
                </a:solidFill>
              </a:rPr>
              <a:t>nhân</a:t>
            </a:r>
            <a:r>
              <a:rPr lang="en-US" sz="2200" dirty="0">
                <a:solidFill>
                  <a:schemeClr val="accent1">
                    <a:lumMod val="75000"/>
                  </a:schemeClr>
                </a:solidFill>
              </a:rPr>
              <a:t> </a:t>
            </a:r>
            <a:r>
              <a:rPr lang="en-US" sz="2200" dirty="0" err="1">
                <a:solidFill>
                  <a:schemeClr val="accent1">
                    <a:lumMod val="75000"/>
                  </a:schemeClr>
                </a:solidFill>
              </a:rPr>
              <a:t>được</a:t>
            </a:r>
            <a:r>
              <a:rPr lang="en-US" sz="2200" dirty="0">
                <a:solidFill>
                  <a:schemeClr val="accent1">
                    <a:lumMod val="75000"/>
                  </a:schemeClr>
                </a:solidFill>
              </a:rPr>
              <a:t> </a:t>
            </a:r>
            <a:r>
              <a:rPr lang="en-US" sz="2200" dirty="0" err="1">
                <a:solidFill>
                  <a:schemeClr val="accent1">
                    <a:lumMod val="75000"/>
                  </a:schemeClr>
                </a:solidFill>
              </a:rPr>
              <a:t>tạo</a:t>
            </a:r>
            <a:r>
              <a:rPr lang="en-US" sz="2200" dirty="0">
                <a:solidFill>
                  <a:schemeClr val="accent1">
                    <a:lumMod val="75000"/>
                  </a:schemeClr>
                </a:solidFill>
              </a:rPr>
              <a:t> </a:t>
            </a:r>
            <a:r>
              <a:rPr lang="en-US" sz="2200" dirty="0" err="1">
                <a:solidFill>
                  <a:schemeClr val="accent1">
                    <a:lumMod val="75000"/>
                  </a:schemeClr>
                </a:solidFill>
              </a:rPr>
              <a:t>nên</a:t>
            </a:r>
            <a:r>
              <a:rPr lang="en-US" sz="2200" dirty="0">
                <a:solidFill>
                  <a:schemeClr val="accent1">
                    <a:lumMod val="75000"/>
                  </a:schemeClr>
                </a:solidFill>
              </a:rPr>
              <a:t> </a:t>
            </a:r>
            <a:r>
              <a:rPr lang="en-US" sz="2200" dirty="0" err="1">
                <a:solidFill>
                  <a:schemeClr val="accent1">
                    <a:lumMod val="75000"/>
                  </a:schemeClr>
                </a:solidFill>
              </a:rPr>
              <a:t>từ</a:t>
            </a:r>
            <a:r>
              <a:rPr lang="en-US" sz="2200" dirty="0">
                <a:solidFill>
                  <a:schemeClr val="accent1">
                    <a:lumMod val="75000"/>
                  </a:schemeClr>
                </a:solidFill>
              </a:rPr>
              <a:t> </a:t>
            </a:r>
            <a:r>
              <a:rPr lang="en-US" sz="2200" b="1" dirty="0" err="1">
                <a:solidFill>
                  <a:srgbClr val="FF0000"/>
                </a:solidFill>
              </a:rPr>
              <a:t>các</a:t>
            </a:r>
            <a:r>
              <a:rPr lang="en-US" sz="2200" b="1" dirty="0">
                <a:solidFill>
                  <a:srgbClr val="FF0000"/>
                </a:solidFill>
              </a:rPr>
              <a:t> proton </a:t>
            </a:r>
            <a:r>
              <a:rPr lang="en-US" sz="2200" dirty="0" err="1">
                <a:solidFill>
                  <a:schemeClr val="accent1">
                    <a:lumMod val="75000"/>
                  </a:schemeClr>
                </a:solidFill>
              </a:rPr>
              <a:t>có</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r>
              <a:rPr lang="en-US" sz="2200" dirty="0" err="1">
                <a:solidFill>
                  <a:schemeClr val="accent1">
                    <a:lumMod val="75000"/>
                  </a:schemeClr>
                </a:solidFill>
              </a:rPr>
              <a:t>tích</a:t>
            </a:r>
            <a:r>
              <a:rPr lang="en-US" sz="2200" dirty="0">
                <a:solidFill>
                  <a:schemeClr val="accent1">
                    <a:lumMod val="75000"/>
                  </a:schemeClr>
                </a:solidFill>
              </a:rPr>
              <a:t> </a:t>
            </a:r>
            <a:r>
              <a:rPr lang="en-US" sz="2200" dirty="0" err="1">
                <a:solidFill>
                  <a:schemeClr val="accent1">
                    <a:lumMod val="75000"/>
                  </a:schemeClr>
                </a:solidFill>
              </a:rPr>
              <a:t>dương</a:t>
            </a:r>
            <a:r>
              <a:rPr lang="en-US" sz="2200" dirty="0">
                <a:solidFill>
                  <a:schemeClr val="accent1">
                    <a:lumMod val="75000"/>
                  </a:schemeClr>
                </a:solidFill>
              </a:rPr>
              <a:t> </a:t>
            </a:r>
            <a:r>
              <a:rPr lang="en-US" sz="2200" dirty="0" err="1">
                <a:solidFill>
                  <a:schemeClr val="accent1">
                    <a:lumMod val="75000"/>
                  </a:schemeClr>
                </a:solidFill>
              </a:rPr>
              <a:t>và</a:t>
            </a:r>
            <a:r>
              <a:rPr lang="en-US" sz="2200" dirty="0">
                <a:solidFill>
                  <a:schemeClr val="accent1">
                    <a:lumMod val="75000"/>
                  </a:schemeClr>
                </a:solidFill>
              </a:rPr>
              <a:t> </a:t>
            </a:r>
            <a:r>
              <a:rPr lang="en-US" sz="2200" dirty="0" err="1">
                <a:solidFill>
                  <a:schemeClr val="accent1">
                    <a:lumMod val="75000"/>
                  </a:schemeClr>
                </a:solidFill>
              </a:rPr>
              <a:t>các</a:t>
            </a:r>
            <a:r>
              <a:rPr lang="en-US" sz="2200" dirty="0">
                <a:solidFill>
                  <a:schemeClr val="accent1">
                    <a:lumMod val="75000"/>
                  </a:schemeClr>
                </a:solidFill>
              </a:rPr>
              <a:t> </a:t>
            </a:r>
            <a:r>
              <a:rPr lang="en-US" sz="2200" dirty="0" err="1">
                <a:solidFill>
                  <a:schemeClr val="accent1">
                    <a:lumMod val="75000"/>
                  </a:schemeClr>
                </a:solidFill>
              </a:rPr>
              <a:t>hạt</a:t>
            </a:r>
            <a:r>
              <a:rPr lang="en-US" sz="2200" dirty="0">
                <a:solidFill>
                  <a:schemeClr val="accent1">
                    <a:lumMod val="75000"/>
                  </a:schemeClr>
                </a:solidFill>
              </a:rPr>
              <a:t> </a:t>
            </a:r>
            <a:r>
              <a:rPr lang="en-US" sz="2200" dirty="0">
                <a:solidFill>
                  <a:srgbClr val="FF0000"/>
                </a:solidFill>
              </a:rPr>
              <a:t>neutron</a:t>
            </a:r>
            <a:r>
              <a:rPr lang="en-US" sz="2200" dirty="0">
                <a:solidFill>
                  <a:schemeClr val="accent1">
                    <a:lumMod val="75000"/>
                  </a:schemeClr>
                </a:solidFill>
              </a:rPr>
              <a:t> </a:t>
            </a:r>
            <a:r>
              <a:rPr lang="en-US" sz="2200" dirty="0" err="1">
                <a:solidFill>
                  <a:schemeClr val="accent1">
                    <a:lumMod val="75000"/>
                  </a:schemeClr>
                </a:solidFill>
              </a:rPr>
              <a:t>không</a:t>
            </a:r>
            <a:r>
              <a:rPr lang="en-US" sz="2200" dirty="0">
                <a:solidFill>
                  <a:schemeClr val="accent1">
                    <a:lumMod val="75000"/>
                  </a:schemeClr>
                </a:solidFill>
              </a:rPr>
              <a:t> </a:t>
            </a:r>
            <a:r>
              <a:rPr lang="en-US" sz="2200" dirty="0" err="1">
                <a:solidFill>
                  <a:schemeClr val="accent1">
                    <a:lumMod val="75000"/>
                  </a:schemeClr>
                </a:solidFill>
              </a:rPr>
              <a:t>mang</a:t>
            </a:r>
            <a:r>
              <a:rPr lang="en-US" sz="2200" dirty="0">
                <a:solidFill>
                  <a:schemeClr val="accent1">
                    <a:lumMod val="75000"/>
                  </a:schemeClr>
                </a:solidFill>
              </a:rPr>
              <a:t> </a:t>
            </a:r>
            <a:r>
              <a:rPr lang="en-US" sz="2200" dirty="0" err="1">
                <a:solidFill>
                  <a:schemeClr val="accent1">
                    <a:lumMod val="75000"/>
                  </a:schemeClr>
                </a:solidFill>
              </a:rPr>
              <a:t>điện</a:t>
            </a:r>
            <a:r>
              <a:rPr lang="en-US" sz="2200" dirty="0">
                <a:solidFill>
                  <a:schemeClr val="accent1">
                    <a:lumMod val="75000"/>
                  </a:schemeClr>
                </a:solidFill>
              </a:rPr>
              <a:t>. </a:t>
            </a:r>
          </a:p>
          <a:p>
            <a:pPr marL="0" indent="0">
              <a:buNone/>
            </a:pPr>
            <a:endParaRPr lang="en-US" dirty="0"/>
          </a:p>
        </p:txBody>
      </p:sp>
      <p:graphicFrame>
        <p:nvGraphicFramePr>
          <p:cNvPr id="4" name="Table 4">
            <a:extLst>
              <a:ext uri="{FF2B5EF4-FFF2-40B4-BE49-F238E27FC236}">
                <a16:creationId xmlns:a16="http://schemas.microsoft.com/office/drawing/2014/main" id="{1F627056-DF42-D0BE-2E80-68BB732337B5}"/>
              </a:ext>
            </a:extLst>
          </p:cNvPr>
          <p:cNvGraphicFramePr>
            <a:graphicFrameLocks noGrp="1"/>
          </p:cNvGraphicFramePr>
          <p:nvPr/>
        </p:nvGraphicFramePr>
        <p:xfrm>
          <a:off x="1040780" y="1694985"/>
          <a:ext cx="10469901" cy="1276816"/>
        </p:xfrm>
        <a:graphic>
          <a:graphicData uri="http://schemas.openxmlformats.org/drawingml/2006/table">
            <a:tbl>
              <a:tblPr firstRow="1" bandRow="1">
                <a:tableStyleId>{5C22544A-7EE6-4342-B048-85BDC9FD1C3A}</a:tableStyleId>
              </a:tblPr>
              <a:tblGrid>
                <a:gridCol w="2658709">
                  <a:extLst>
                    <a:ext uri="{9D8B030D-6E8A-4147-A177-3AD203B41FA5}">
                      <a16:colId xmlns:a16="http://schemas.microsoft.com/office/drawing/2014/main" val="4065679573"/>
                    </a:ext>
                  </a:extLst>
                </a:gridCol>
                <a:gridCol w="1952798">
                  <a:extLst>
                    <a:ext uri="{9D8B030D-6E8A-4147-A177-3AD203B41FA5}">
                      <a16:colId xmlns:a16="http://schemas.microsoft.com/office/drawing/2014/main" val="1001752638"/>
                    </a:ext>
                  </a:extLst>
                </a:gridCol>
                <a:gridCol w="1952798">
                  <a:extLst>
                    <a:ext uri="{9D8B030D-6E8A-4147-A177-3AD203B41FA5}">
                      <a16:colId xmlns:a16="http://schemas.microsoft.com/office/drawing/2014/main" val="23143190"/>
                    </a:ext>
                  </a:extLst>
                </a:gridCol>
                <a:gridCol w="1952798">
                  <a:extLst>
                    <a:ext uri="{9D8B030D-6E8A-4147-A177-3AD203B41FA5}">
                      <a16:colId xmlns:a16="http://schemas.microsoft.com/office/drawing/2014/main" val="4163299357"/>
                    </a:ext>
                  </a:extLst>
                </a:gridCol>
                <a:gridCol w="1952798">
                  <a:extLst>
                    <a:ext uri="{9D8B030D-6E8A-4147-A177-3AD203B41FA5}">
                      <a16:colId xmlns:a16="http://schemas.microsoft.com/office/drawing/2014/main" val="3468599667"/>
                    </a:ext>
                  </a:extLst>
                </a:gridCol>
              </a:tblGrid>
              <a:tr h="638408">
                <a:tc>
                  <a:txBody>
                    <a:bodyPr/>
                    <a:lstStyle/>
                    <a:p>
                      <a:r>
                        <a:rPr lang="en-US" sz="2200" b="0" dirty="0" err="1">
                          <a:solidFill>
                            <a:schemeClr val="accent1">
                              <a:lumMod val="75000"/>
                            </a:schemeClr>
                          </a:solidFill>
                        </a:rPr>
                        <a:t>trung</a:t>
                      </a:r>
                      <a:r>
                        <a:rPr lang="en-US" sz="2200" b="0" dirty="0">
                          <a:solidFill>
                            <a:schemeClr val="accent1">
                              <a:lumMod val="75000"/>
                            </a:schemeClr>
                          </a:solidFill>
                        </a:rPr>
                        <a:t> </a:t>
                      </a:r>
                      <a:r>
                        <a:rPr lang="en-US" sz="2200" b="0" dirty="0" err="1">
                          <a:solidFill>
                            <a:schemeClr val="accent1">
                              <a:lumMod val="75000"/>
                            </a:schemeClr>
                          </a:solidFill>
                        </a:rPr>
                        <a:t>hòa</a:t>
                      </a:r>
                      <a:r>
                        <a:rPr lang="en-US" sz="2200" b="0" dirty="0">
                          <a:solidFill>
                            <a:schemeClr val="accent1">
                              <a:lumMod val="75000"/>
                            </a:schemeClr>
                          </a:solidFill>
                        </a:rPr>
                        <a:t> </a:t>
                      </a:r>
                      <a:r>
                        <a:rPr lang="en-US" sz="2200" b="0" dirty="0" err="1">
                          <a:solidFill>
                            <a:schemeClr val="accent1">
                              <a:lumMod val="75000"/>
                            </a:schemeClr>
                          </a:solidFill>
                        </a:rPr>
                        <a:t>về</a:t>
                      </a:r>
                      <a:r>
                        <a:rPr lang="en-US" sz="2200" b="0" dirty="0">
                          <a:solidFill>
                            <a:schemeClr val="accent1">
                              <a:lumMod val="75000"/>
                            </a:schemeClr>
                          </a:solidFill>
                        </a:rPr>
                        <a:t> </a:t>
                      </a:r>
                      <a:r>
                        <a:rPr lang="en-US" sz="2200" b="0" dirty="0" err="1">
                          <a:solidFill>
                            <a:schemeClr val="accent1">
                              <a:lumMod val="75000"/>
                            </a:schemeClr>
                          </a:solidFill>
                        </a:rPr>
                        <a:t>điện</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các</a:t>
                      </a:r>
                      <a:r>
                        <a:rPr lang="en-US" sz="2200" b="0" dirty="0">
                          <a:solidFill>
                            <a:schemeClr val="accent1">
                              <a:lumMod val="75000"/>
                            </a:schemeClr>
                          </a:solidFill>
                        </a:rPr>
                        <a:t>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hạt</a:t>
                      </a:r>
                      <a:r>
                        <a:rPr lang="en-US" sz="2200" b="0" dirty="0">
                          <a:solidFill>
                            <a:schemeClr val="accent1">
                              <a:lumMod val="75000"/>
                            </a:schemeClr>
                          </a:solidFill>
                        </a:rPr>
                        <a:t> </a:t>
                      </a:r>
                      <a:r>
                        <a:rPr lang="en-US" sz="2200" b="0" dirty="0" err="1">
                          <a:solidFill>
                            <a:schemeClr val="accent1">
                              <a:lumMod val="75000"/>
                            </a:schemeClr>
                          </a:solidFill>
                        </a:rPr>
                        <a:t>nhân</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   </a:t>
                      </a:r>
                      <a:r>
                        <a:rPr lang="en-US" sz="2200" b="0" dirty="0" err="1">
                          <a:solidFill>
                            <a:schemeClr val="accent1">
                              <a:lumMod val="75000"/>
                            </a:schemeClr>
                          </a:solidFill>
                        </a:rPr>
                        <a:t>dương</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6587731"/>
                  </a:ext>
                </a:extLst>
              </a:tr>
              <a:tr h="638408">
                <a:tc>
                  <a:txBody>
                    <a:bodyPr/>
                    <a:lstStyle/>
                    <a:p>
                      <a:r>
                        <a:rPr lang="en-US" sz="2200" b="0" dirty="0" err="1">
                          <a:solidFill>
                            <a:schemeClr val="accent1">
                              <a:lumMod val="75000"/>
                            </a:schemeClr>
                          </a:solidFill>
                        </a:rPr>
                        <a:t>vỏ</a:t>
                      </a:r>
                      <a:r>
                        <a:rPr lang="en-US" sz="2200" b="0" dirty="0">
                          <a:solidFill>
                            <a:schemeClr val="accent1">
                              <a:lumMod val="75000"/>
                            </a:schemeClr>
                          </a:solidFill>
                        </a:rPr>
                        <a:t> </a:t>
                      </a:r>
                      <a:r>
                        <a:rPr lang="en-US" sz="2200" b="0" dirty="0" err="1">
                          <a:solidFill>
                            <a:schemeClr val="accent1">
                              <a:lumMod val="75000"/>
                            </a:schemeClr>
                          </a:solidFill>
                        </a:rPr>
                        <a:t>nguyên</a:t>
                      </a:r>
                      <a:r>
                        <a:rPr lang="en-US" sz="2200" b="0" dirty="0">
                          <a:solidFill>
                            <a:schemeClr val="accent1">
                              <a:lumMod val="75000"/>
                            </a:schemeClr>
                          </a:solidFill>
                        </a:rPr>
                        <a:t> </a:t>
                      </a:r>
                      <a:r>
                        <a:rPr lang="en-US" sz="2200" b="0" dirty="0" err="1">
                          <a:solidFill>
                            <a:schemeClr val="accent1">
                              <a:lumMod val="75000"/>
                            </a:schemeClr>
                          </a:solidFill>
                        </a:rPr>
                        <a:t>tử</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các</a:t>
                      </a:r>
                      <a:r>
                        <a:rPr lang="en-US" sz="2200" b="0" dirty="0">
                          <a:solidFill>
                            <a:schemeClr val="accent1">
                              <a:lumMod val="75000"/>
                            </a:schemeClr>
                          </a:solidFill>
                        </a:rPr>
                        <a:t> proton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err="1">
                          <a:solidFill>
                            <a:schemeClr val="accent1">
                              <a:lumMod val="75000"/>
                            </a:schemeClr>
                          </a:solidFill>
                        </a:rPr>
                        <a:t>vô</a:t>
                      </a:r>
                      <a:r>
                        <a:rPr lang="en-US" sz="2200" b="0" dirty="0">
                          <a:solidFill>
                            <a:schemeClr val="accent1">
                              <a:lumMod val="75000"/>
                            </a:schemeClr>
                          </a:solidFill>
                        </a:rPr>
                        <a:t> </a:t>
                      </a:r>
                      <a:r>
                        <a:rPr lang="en-US" sz="2200" b="0" dirty="0" err="1">
                          <a:solidFill>
                            <a:schemeClr val="accent1">
                              <a:lumMod val="75000"/>
                            </a:schemeClr>
                          </a:solidFill>
                        </a:rPr>
                        <a:t>cùng</a:t>
                      </a:r>
                      <a:r>
                        <a:rPr lang="en-US" sz="2200" b="0" dirty="0">
                          <a:solidFill>
                            <a:schemeClr val="accent1">
                              <a:lumMod val="75000"/>
                            </a:schemeClr>
                          </a:solidFill>
                        </a:rPr>
                        <a:t> </a:t>
                      </a:r>
                      <a:r>
                        <a:rPr lang="en-US" sz="2200" b="0" dirty="0" err="1">
                          <a:solidFill>
                            <a:schemeClr val="accent1">
                              <a:lumMod val="75000"/>
                            </a:schemeClr>
                          </a:solidFill>
                        </a:rPr>
                        <a:t>nhỏ</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  </a:t>
                      </a:r>
                      <a:r>
                        <a:rPr lang="en-US" sz="2200" b="0" dirty="0" err="1">
                          <a:solidFill>
                            <a:schemeClr val="accent1">
                              <a:lumMod val="75000"/>
                            </a:schemeClr>
                          </a:solidFill>
                        </a:rPr>
                        <a:t>âm</a:t>
                      </a:r>
                      <a:endParaRPr lang="en-US" sz="2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0" dirty="0">
                          <a:solidFill>
                            <a:schemeClr val="accent1">
                              <a:lumMod val="75000"/>
                            </a:schemeClr>
                          </a:solidFill>
                        </a:rPr>
                        <a:t>    </a:t>
                      </a:r>
                      <a:r>
                        <a:rPr lang="en-US" sz="2200" b="0" dirty="0" err="1">
                          <a:solidFill>
                            <a:schemeClr val="accent1">
                              <a:lumMod val="75000"/>
                            </a:schemeClr>
                          </a:solidFill>
                        </a:rPr>
                        <a:t>lớp</a:t>
                      </a:r>
                      <a:r>
                        <a:rPr lang="en-US" sz="2200" b="0" dirty="0">
                          <a:solidFill>
                            <a:schemeClr val="accent1">
                              <a:lumMod val="75000"/>
                            </a:schemeClr>
                          </a:solidFill>
                        </a:rPr>
                        <a:t>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6080673"/>
                  </a:ext>
                </a:extLst>
              </a:tr>
            </a:tbl>
          </a:graphicData>
        </a:graphic>
      </p:graphicFrame>
    </p:spTree>
    <p:extLst>
      <p:ext uri="{BB962C8B-B14F-4D97-AF65-F5344CB8AC3E}">
        <p14:creationId xmlns:p14="http://schemas.microsoft.com/office/powerpoint/2010/main" val="255442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07FAFB-9CA4-4A46-BEE6-91DD7148CA80}"/>
              </a:ext>
            </a:extLst>
          </p:cNvPr>
          <p:cNvSpPr>
            <a:spLocks noGrp="1"/>
          </p:cNvSpPr>
          <p:nvPr>
            <p:ph sz="half" idx="1"/>
          </p:nvPr>
        </p:nvSpPr>
        <p:spPr>
          <a:xfrm>
            <a:off x="838199" y="550485"/>
            <a:ext cx="10834992" cy="4705350"/>
          </a:xfrm>
        </p:spPr>
        <p:txBody>
          <a:bodyPr>
            <a:normAutofit/>
          </a:bodyPr>
          <a:lstStyle/>
          <a:p>
            <a:pPr marL="0" indent="0">
              <a:buNone/>
            </a:pPr>
            <a:r>
              <a:rPr lang="en-US" b="1" dirty="0" err="1">
                <a:solidFill>
                  <a:srgbClr val="002060"/>
                </a:solidFill>
              </a:rPr>
              <a:t>Bài</a:t>
            </a:r>
            <a:r>
              <a:rPr lang="en-US" b="1" dirty="0">
                <a:solidFill>
                  <a:srgbClr val="002060"/>
                </a:solidFill>
              </a:rPr>
              <a:t> 2: </a:t>
            </a:r>
            <a:r>
              <a:rPr lang="en-US" dirty="0" err="1">
                <a:solidFill>
                  <a:srgbClr val="002060"/>
                </a:solidFill>
              </a:rPr>
              <a:t>Có</a:t>
            </a:r>
            <a:r>
              <a:rPr lang="en-US" dirty="0">
                <a:solidFill>
                  <a:srgbClr val="002060"/>
                </a:solidFill>
              </a:rPr>
              <a:t> bao </a:t>
            </a:r>
            <a:r>
              <a:rPr lang="en-US" dirty="0" err="1">
                <a:solidFill>
                  <a:srgbClr val="002060"/>
                </a:solidFill>
              </a:rPr>
              <a:t>nhiêu</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đúng</a:t>
            </a:r>
            <a:r>
              <a:rPr lang="en-US" dirty="0">
                <a:solidFill>
                  <a:srgbClr val="002060"/>
                </a:solidFill>
              </a:rPr>
              <a:t> trong </a:t>
            </a:r>
            <a:r>
              <a:rPr lang="en-US" dirty="0" err="1">
                <a:solidFill>
                  <a:srgbClr val="002060"/>
                </a:solidFill>
              </a:rPr>
              <a:t>các</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sau</a:t>
            </a:r>
            <a:r>
              <a:rPr lang="en-US" dirty="0">
                <a:solidFill>
                  <a:srgbClr val="002060"/>
                </a:solidFill>
              </a:rPr>
              <a:t>:</a:t>
            </a:r>
            <a:endParaRPr lang="x-none" dirty="0">
              <a:solidFill>
                <a:srgbClr val="002060"/>
              </a:solidFill>
            </a:endParaRPr>
          </a:p>
          <a:p>
            <a:pPr marL="0" indent="0">
              <a:buNone/>
            </a:pPr>
            <a:r>
              <a:rPr lang="en-US" dirty="0">
                <a:solidFill>
                  <a:srgbClr val="002060"/>
                </a:solidFill>
              </a:rPr>
              <a:t>1.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cấu</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bởi</a:t>
            </a:r>
            <a:r>
              <a:rPr lang="en-US" dirty="0">
                <a:solidFill>
                  <a:srgbClr val="002060"/>
                </a:solidFill>
              </a:rPr>
              <a:t> </a:t>
            </a:r>
            <a:r>
              <a:rPr lang="en-US" dirty="0" err="1">
                <a:solidFill>
                  <a:srgbClr val="002060"/>
                </a:solidFill>
              </a:rPr>
              <a:t>lớp</a:t>
            </a:r>
            <a:r>
              <a:rPr lang="en-US" dirty="0">
                <a:solidFill>
                  <a:srgbClr val="002060"/>
                </a:solidFill>
              </a:rPr>
              <a:t> </a:t>
            </a:r>
            <a:r>
              <a:rPr lang="en-US" dirty="0" err="1">
                <a:solidFill>
                  <a:srgbClr val="002060"/>
                </a:solidFill>
              </a:rPr>
              <a:t>vỏ</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điện</a:t>
            </a:r>
            <a:r>
              <a:rPr lang="en-US" dirty="0">
                <a:solidFill>
                  <a:srgbClr val="002060"/>
                </a:solidFill>
              </a:rPr>
              <a:t> </a:t>
            </a:r>
            <a:r>
              <a:rPr lang="en-US" dirty="0" err="1">
                <a:solidFill>
                  <a:srgbClr val="002060"/>
                </a:solidFill>
              </a:rPr>
              <a:t>tích</a:t>
            </a:r>
            <a:r>
              <a:rPr lang="en-US" dirty="0">
                <a:solidFill>
                  <a:srgbClr val="002060"/>
                </a:solidFill>
              </a:rPr>
              <a:t> (+) </a:t>
            </a:r>
            <a:r>
              <a:rPr lang="en-US" dirty="0" err="1">
                <a:solidFill>
                  <a:srgbClr val="002060"/>
                </a:solidFill>
              </a:rPr>
              <a:t>và</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nhân</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điện</a:t>
            </a:r>
            <a:r>
              <a:rPr lang="en-US" dirty="0">
                <a:solidFill>
                  <a:srgbClr val="002060"/>
                </a:solidFill>
              </a:rPr>
              <a:t> </a:t>
            </a:r>
            <a:r>
              <a:rPr lang="en-US" dirty="0" err="1">
                <a:solidFill>
                  <a:srgbClr val="002060"/>
                </a:solidFill>
              </a:rPr>
              <a:t>tích</a:t>
            </a:r>
            <a:r>
              <a:rPr lang="en-US" dirty="0">
                <a:solidFill>
                  <a:srgbClr val="002060"/>
                </a:solidFill>
              </a:rPr>
              <a:t> (-).</a:t>
            </a:r>
            <a:endParaRPr lang="x-none" dirty="0">
              <a:solidFill>
                <a:srgbClr val="002060"/>
              </a:solidFill>
            </a:endParaRPr>
          </a:p>
          <a:p>
            <a:pPr marL="0" indent="0">
              <a:buNone/>
            </a:pPr>
            <a:r>
              <a:rPr lang="en-US" dirty="0">
                <a:solidFill>
                  <a:srgbClr val="002060"/>
                </a:solidFill>
              </a:rPr>
              <a:t>2. </a:t>
            </a:r>
            <a:r>
              <a:rPr lang="en-US" dirty="0" err="1">
                <a:solidFill>
                  <a:srgbClr val="002060"/>
                </a:solidFill>
              </a:rPr>
              <a:t>Hạt</a:t>
            </a:r>
            <a:r>
              <a:rPr lang="en-US" dirty="0">
                <a:solidFill>
                  <a:srgbClr val="002060"/>
                </a:solidFill>
              </a:rPr>
              <a:t> </a:t>
            </a:r>
            <a:r>
              <a:rPr lang="en-US" dirty="0" err="1">
                <a:solidFill>
                  <a:srgbClr val="002060"/>
                </a:solidFill>
              </a:rPr>
              <a:t>nhân</a:t>
            </a:r>
            <a:r>
              <a:rPr lang="en-US" dirty="0">
                <a:solidFill>
                  <a:srgbClr val="002060"/>
                </a:solidFill>
              </a:rPr>
              <a:t>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nên</a:t>
            </a:r>
            <a:r>
              <a:rPr lang="en-US" dirty="0">
                <a:solidFill>
                  <a:srgbClr val="002060"/>
                </a:solidFill>
              </a:rPr>
              <a:t> </a:t>
            </a:r>
            <a:r>
              <a:rPr lang="en-US" dirty="0" err="1">
                <a:solidFill>
                  <a:srgbClr val="002060"/>
                </a:solidFill>
              </a:rPr>
              <a:t>từ</a:t>
            </a:r>
            <a:r>
              <a:rPr lang="en-US" dirty="0">
                <a:solidFill>
                  <a:srgbClr val="002060"/>
                </a:solidFill>
              </a:rPr>
              <a:t> </a:t>
            </a:r>
            <a:r>
              <a:rPr lang="en-US" dirty="0" err="1">
                <a:solidFill>
                  <a:srgbClr val="002060"/>
                </a:solidFill>
              </a:rPr>
              <a:t>hạt</a:t>
            </a:r>
            <a:r>
              <a:rPr lang="en-US" dirty="0">
                <a:solidFill>
                  <a:srgbClr val="002060"/>
                </a:solidFill>
              </a:rPr>
              <a:t> proton </a:t>
            </a:r>
            <a:r>
              <a:rPr lang="en-US" dirty="0" err="1">
                <a:solidFill>
                  <a:srgbClr val="002060"/>
                </a:solidFill>
              </a:rPr>
              <a:t>và</a:t>
            </a:r>
            <a:r>
              <a:rPr lang="en-US" dirty="0">
                <a:solidFill>
                  <a:srgbClr val="002060"/>
                </a:solidFill>
              </a:rPr>
              <a:t> </a:t>
            </a:r>
            <a:r>
              <a:rPr lang="en-US" dirty="0" err="1">
                <a:solidFill>
                  <a:srgbClr val="002060"/>
                </a:solidFill>
              </a:rPr>
              <a:t>hạt</a:t>
            </a:r>
            <a:r>
              <a:rPr lang="en-US" dirty="0">
                <a:solidFill>
                  <a:srgbClr val="002060"/>
                </a:solidFill>
              </a:rPr>
              <a:t> neutron.</a:t>
            </a:r>
            <a:endParaRPr lang="x-none" dirty="0">
              <a:solidFill>
                <a:srgbClr val="002060"/>
              </a:solidFill>
            </a:endParaRPr>
          </a:p>
          <a:p>
            <a:pPr marL="0" indent="0">
              <a:buNone/>
            </a:pPr>
            <a:r>
              <a:rPr lang="en-US" dirty="0">
                <a:solidFill>
                  <a:srgbClr val="002060"/>
                </a:solidFill>
              </a:rPr>
              <a:t>3. Trong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có</a:t>
            </a:r>
            <a:r>
              <a:rPr lang="en-US" dirty="0">
                <a:solidFill>
                  <a:srgbClr val="002060"/>
                </a:solidFill>
              </a:rPr>
              <a:t> 2 </a:t>
            </a:r>
            <a:r>
              <a:rPr lang="en-US" dirty="0" err="1">
                <a:solidFill>
                  <a:srgbClr val="002060"/>
                </a:solidFill>
              </a:rPr>
              <a:t>loại</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cơ</a:t>
            </a:r>
            <a:r>
              <a:rPr lang="en-US" dirty="0">
                <a:solidFill>
                  <a:srgbClr val="002060"/>
                </a:solidFill>
              </a:rPr>
              <a:t> </a:t>
            </a:r>
            <a:r>
              <a:rPr lang="en-US" dirty="0" err="1">
                <a:solidFill>
                  <a:srgbClr val="002060"/>
                </a:solidFill>
              </a:rPr>
              <a:t>bản</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điện</a:t>
            </a:r>
            <a:r>
              <a:rPr lang="en-US" dirty="0">
                <a:solidFill>
                  <a:srgbClr val="002060"/>
                </a:solidFill>
              </a:rPr>
              <a:t> </a:t>
            </a:r>
            <a:r>
              <a:rPr lang="en-US" dirty="0" err="1">
                <a:solidFill>
                  <a:srgbClr val="002060"/>
                </a:solidFill>
              </a:rPr>
              <a:t>là</a:t>
            </a:r>
            <a:r>
              <a:rPr lang="en-US" dirty="0">
                <a:solidFill>
                  <a:srgbClr val="002060"/>
                </a:solidFill>
              </a:rPr>
              <a:t> proton </a:t>
            </a:r>
            <a:r>
              <a:rPr lang="en-US" dirty="0" err="1">
                <a:solidFill>
                  <a:srgbClr val="002060"/>
                </a:solidFill>
              </a:rPr>
              <a:t>và</a:t>
            </a:r>
            <a:r>
              <a:rPr lang="en-US" dirty="0">
                <a:solidFill>
                  <a:srgbClr val="002060"/>
                </a:solidFill>
              </a:rPr>
              <a:t> neutron.</a:t>
            </a:r>
            <a:endParaRPr lang="x-none" dirty="0">
              <a:solidFill>
                <a:srgbClr val="002060"/>
              </a:solidFill>
            </a:endParaRPr>
          </a:p>
          <a:p>
            <a:pPr marL="0" indent="0">
              <a:buNone/>
            </a:pPr>
            <a:r>
              <a:rPr lang="en-US" dirty="0">
                <a:solidFill>
                  <a:srgbClr val="002060"/>
                </a:solidFill>
              </a:rPr>
              <a:t>4. Trong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số</a:t>
            </a:r>
            <a:r>
              <a:rPr lang="en-US" dirty="0">
                <a:solidFill>
                  <a:srgbClr val="002060"/>
                </a:solidFill>
              </a:rPr>
              <a:t> proton </a:t>
            </a:r>
            <a:r>
              <a:rPr lang="en-US" dirty="0" err="1">
                <a:solidFill>
                  <a:srgbClr val="002060"/>
                </a:solidFill>
              </a:rPr>
              <a:t>bằng</a:t>
            </a:r>
            <a:r>
              <a:rPr lang="en-US" dirty="0">
                <a:solidFill>
                  <a:srgbClr val="002060"/>
                </a:solidFill>
              </a:rPr>
              <a:t> </a:t>
            </a:r>
            <a:r>
              <a:rPr lang="en-US" dirty="0" err="1">
                <a:solidFill>
                  <a:srgbClr val="002060"/>
                </a:solidFill>
              </a:rPr>
              <a:t>số</a:t>
            </a:r>
            <a:r>
              <a:rPr lang="en-US" dirty="0">
                <a:solidFill>
                  <a:srgbClr val="002060"/>
                </a:solidFill>
              </a:rPr>
              <a:t> electron (</a:t>
            </a:r>
            <a:r>
              <a:rPr lang="en-US" dirty="0" err="1">
                <a:solidFill>
                  <a:srgbClr val="002060"/>
                </a:solidFill>
              </a:rPr>
              <a:t>số</a:t>
            </a:r>
            <a:r>
              <a:rPr lang="en-US" dirty="0">
                <a:solidFill>
                  <a:srgbClr val="002060"/>
                </a:solidFill>
              </a:rPr>
              <a:t> p = </a:t>
            </a:r>
            <a:r>
              <a:rPr lang="en-US" dirty="0" err="1">
                <a:solidFill>
                  <a:srgbClr val="002060"/>
                </a:solidFill>
              </a:rPr>
              <a:t>số</a:t>
            </a:r>
            <a:r>
              <a:rPr lang="en-US" dirty="0">
                <a:solidFill>
                  <a:srgbClr val="002060"/>
                </a:solidFill>
              </a:rPr>
              <a:t> e)</a:t>
            </a:r>
            <a:endParaRPr lang="x-none" dirty="0">
              <a:solidFill>
                <a:srgbClr val="002060"/>
              </a:solidFill>
            </a:endParaRPr>
          </a:p>
          <a:p>
            <a:pPr marL="0" indent="0">
              <a:buNone/>
            </a:pPr>
            <a:r>
              <a:rPr lang="en-US" dirty="0">
                <a:solidFill>
                  <a:srgbClr val="002060"/>
                </a:solidFill>
              </a:rPr>
              <a:t>5. </a:t>
            </a:r>
            <a:r>
              <a:rPr lang="en-US" dirty="0" err="1">
                <a:solidFill>
                  <a:srgbClr val="002060"/>
                </a:solidFill>
              </a:rPr>
              <a:t>Khối</a:t>
            </a:r>
            <a:r>
              <a:rPr lang="en-US" dirty="0">
                <a:solidFill>
                  <a:srgbClr val="002060"/>
                </a:solidFill>
              </a:rPr>
              <a:t> </a:t>
            </a:r>
            <a:r>
              <a:rPr lang="en-US" dirty="0" err="1">
                <a:solidFill>
                  <a:srgbClr val="002060"/>
                </a:solidFill>
              </a:rPr>
              <a:t>lượng</a:t>
            </a:r>
            <a:r>
              <a:rPr lang="en-US" dirty="0">
                <a:solidFill>
                  <a:srgbClr val="002060"/>
                </a:solidFill>
              </a:rPr>
              <a:t>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bằng</a:t>
            </a:r>
            <a:r>
              <a:rPr lang="en-US" dirty="0">
                <a:solidFill>
                  <a:srgbClr val="002060"/>
                </a:solidFill>
              </a:rPr>
              <a:t> </a:t>
            </a:r>
            <a:r>
              <a:rPr lang="en-US" dirty="0" err="1">
                <a:solidFill>
                  <a:srgbClr val="002060"/>
                </a:solidFill>
              </a:rPr>
              <a:t>khối</a:t>
            </a:r>
            <a:r>
              <a:rPr lang="en-US" dirty="0">
                <a:solidFill>
                  <a:srgbClr val="002060"/>
                </a:solidFill>
              </a:rPr>
              <a:t> </a:t>
            </a:r>
            <a:r>
              <a:rPr lang="en-US" dirty="0" err="1">
                <a:solidFill>
                  <a:srgbClr val="002060"/>
                </a:solidFill>
              </a:rPr>
              <a:t>luợng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nhân</a:t>
            </a:r>
            <a:r>
              <a:rPr lang="x-none" dirty="0">
                <a:solidFill>
                  <a:schemeClr val="accent1"/>
                </a:solidFill>
              </a:rPr>
              <a:t>. </a:t>
            </a:r>
            <a:r>
              <a:rPr lang="en-US" dirty="0">
                <a:solidFill>
                  <a:schemeClr val="accent1"/>
                </a:solidFill>
              </a:rPr>
              <a:t> </a:t>
            </a:r>
            <a:endParaRPr lang="x-none" dirty="0">
              <a:solidFill>
                <a:schemeClr val="accent1"/>
              </a:solidFill>
            </a:endParaRPr>
          </a:p>
          <a:p>
            <a:pPr marL="0" indent="0">
              <a:buNone/>
            </a:pPr>
            <a:endParaRPr lang="x-none" dirty="0"/>
          </a:p>
        </p:txBody>
      </p:sp>
    </p:spTree>
    <p:extLst>
      <p:ext uri="{BB962C8B-B14F-4D97-AF65-F5344CB8AC3E}">
        <p14:creationId xmlns:p14="http://schemas.microsoft.com/office/powerpoint/2010/main" val="16999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07FAFB-9CA4-4A46-BEE6-91DD7148CA80}"/>
              </a:ext>
            </a:extLst>
          </p:cNvPr>
          <p:cNvSpPr>
            <a:spLocks noGrp="1"/>
          </p:cNvSpPr>
          <p:nvPr>
            <p:ph sz="half" idx="1"/>
          </p:nvPr>
        </p:nvSpPr>
        <p:spPr>
          <a:xfrm>
            <a:off x="838199" y="550485"/>
            <a:ext cx="10834992" cy="4705350"/>
          </a:xfrm>
        </p:spPr>
        <p:txBody>
          <a:bodyPr>
            <a:normAutofit/>
          </a:bodyPr>
          <a:lstStyle/>
          <a:p>
            <a:pPr marL="0" indent="0">
              <a:buNone/>
            </a:pPr>
            <a:r>
              <a:rPr lang="en-US" b="1" dirty="0" err="1">
                <a:solidFill>
                  <a:srgbClr val="002060"/>
                </a:solidFill>
              </a:rPr>
              <a:t>Bài</a:t>
            </a:r>
            <a:r>
              <a:rPr lang="en-US" b="1" dirty="0">
                <a:solidFill>
                  <a:srgbClr val="002060"/>
                </a:solidFill>
              </a:rPr>
              <a:t> 2: </a:t>
            </a:r>
            <a:r>
              <a:rPr lang="en-US" dirty="0" err="1">
                <a:solidFill>
                  <a:srgbClr val="002060"/>
                </a:solidFill>
              </a:rPr>
              <a:t>Có</a:t>
            </a:r>
            <a:r>
              <a:rPr lang="en-US" dirty="0">
                <a:solidFill>
                  <a:srgbClr val="002060"/>
                </a:solidFill>
              </a:rPr>
              <a:t> bao </a:t>
            </a:r>
            <a:r>
              <a:rPr lang="en-US" dirty="0" err="1">
                <a:solidFill>
                  <a:srgbClr val="002060"/>
                </a:solidFill>
              </a:rPr>
              <a:t>nhiêu</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đúng</a:t>
            </a:r>
            <a:r>
              <a:rPr lang="en-US" dirty="0">
                <a:solidFill>
                  <a:srgbClr val="002060"/>
                </a:solidFill>
              </a:rPr>
              <a:t> trong </a:t>
            </a:r>
            <a:r>
              <a:rPr lang="en-US" dirty="0" err="1">
                <a:solidFill>
                  <a:srgbClr val="002060"/>
                </a:solidFill>
              </a:rPr>
              <a:t>các</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sau</a:t>
            </a:r>
            <a:r>
              <a:rPr lang="en-US" dirty="0">
                <a:solidFill>
                  <a:srgbClr val="002060"/>
                </a:solidFill>
              </a:rPr>
              <a:t>:</a:t>
            </a:r>
            <a:endParaRPr lang="x-none" dirty="0">
              <a:solidFill>
                <a:srgbClr val="002060"/>
              </a:solidFill>
            </a:endParaRPr>
          </a:p>
          <a:p>
            <a:pPr marL="0" indent="0">
              <a:buNone/>
            </a:pPr>
            <a:r>
              <a:rPr lang="en-US" dirty="0">
                <a:solidFill>
                  <a:srgbClr val="002060"/>
                </a:solidFill>
              </a:rPr>
              <a:t>1.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cấu</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bởi</a:t>
            </a:r>
            <a:r>
              <a:rPr lang="en-US" dirty="0">
                <a:solidFill>
                  <a:srgbClr val="002060"/>
                </a:solidFill>
              </a:rPr>
              <a:t> </a:t>
            </a:r>
            <a:r>
              <a:rPr lang="en-US" dirty="0" err="1">
                <a:solidFill>
                  <a:srgbClr val="002060"/>
                </a:solidFill>
              </a:rPr>
              <a:t>lớp</a:t>
            </a:r>
            <a:r>
              <a:rPr lang="en-US" dirty="0">
                <a:solidFill>
                  <a:srgbClr val="002060"/>
                </a:solidFill>
              </a:rPr>
              <a:t> </a:t>
            </a:r>
            <a:r>
              <a:rPr lang="en-US" dirty="0" err="1">
                <a:solidFill>
                  <a:srgbClr val="002060"/>
                </a:solidFill>
              </a:rPr>
              <a:t>vỏ</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điện</a:t>
            </a:r>
            <a:r>
              <a:rPr lang="en-US" dirty="0">
                <a:solidFill>
                  <a:srgbClr val="002060"/>
                </a:solidFill>
              </a:rPr>
              <a:t> </a:t>
            </a:r>
            <a:r>
              <a:rPr lang="en-US" dirty="0" err="1">
                <a:solidFill>
                  <a:srgbClr val="002060"/>
                </a:solidFill>
              </a:rPr>
              <a:t>tích</a:t>
            </a:r>
            <a:r>
              <a:rPr lang="en-US" dirty="0">
                <a:solidFill>
                  <a:srgbClr val="002060"/>
                </a:solidFill>
              </a:rPr>
              <a:t> (+) </a:t>
            </a:r>
            <a:r>
              <a:rPr lang="en-US" dirty="0" err="1">
                <a:solidFill>
                  <a:srgbClr val="002060"/>
                </a:solidFill>
              </a:rPr>
              <a:t>và</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nhân</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điện</a:t>
            </a:r>
            <a:r>
              <a:rPr lang="en-US" dirty="0">
                <a:solidFill>
                  <a:srgbClr val="002060"/>
                </a:solidFill>
              </a:rPr>
              <a:t> </a:t>
            </a:r>
            <a:r>
              <a:rPr lang="en-US" dirty="0" err="1">
                <a:solidFill>
                  <a:srgbClr val="002060"/>
                </a:solidFill>
              </a:rPr>
              <a:t>tích</a:t>
            </a:r>
            <a:r>
              <a:rPr lang="en-US" dirty="0">
                <a:solidFill>
                  <a:srgbClr val="002060"/>
                </a:solidFill>
              </a:rPr>
              <a:t> (-).</a:t>
            </a:r>
            <a:endParaRPr lang="x-none" dirty="0">
              <a:solidFill>
                <a:srgbClr val="002060"/>
              </a:solidFill>
            </a:endParaRPr>
          </a:p>
          <a:p>
            <a:pPr marL="0" indent="0">
              <a:buNone/>
            </a:pPr>
            <a:r>
              <a:rPr lang="en-US" dirty="0">
                <a:solidFill>
                  <a:schemeClr val="accent5">
                    <a:lumMod val="75000"/>
                  </a:schemeClr>
                </a:solidFill>
              </a:rPr>
              <a:t>2. </a:t>
            </a:r>
            <a:r>
              <a:rPr lang="en-US" dirty="0" err="1">
                <a:solidFill>
                  <a:srgbClr val="FF0000"/>
                </a:solidFill>
              </a:rPr>
              <a:t>Hạt</a:t>
            </a:r>
            <a:r>
              <a:rPr lang="en-US" dirty="0">
                <a:solidFill>
                  <a:srgbClr val="FF0000"/>
                </a:solidFill>
              </a:rPr>
              <a:t> </a:t>
            </a:r>
            <a:r>
              <a:rPr lang="en-US" dirty="0" err="1">
                <a:solidFill>
                  <a:srgbClr val="FF0000"/>
                </a:solidFill>
              </a:rPr>
              <a:t>nhân</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được</a:t>
            </a:r>
            <a:r>
              <a:rPr lang="en-US" dirty="0">
                <a:solidFill>
                  <a:srgbClr val="FF0000"/>
                </a:solidFill>
              </a:rPr>
              <a:t> </a:t>
            </a:r>
            <a:r>
              <a:rPr lang="en-US" dirty="0" err="1">
                <a:solidFill>
                  <a:srgbClr val="FF0000"/>
                </a:solidFill>
              </a:rPr>
              <a:t>tạo</a:t>
            </a:r>
            <a:r>
              <a:rPr lang="en-US" dirty="0">
                <a:solidFill>
                  <a:srgbClr val="FF0000"/>
                </a:solidFill>
              </a:rPr>
              <a:t> </a:t>
            </a:r>
            <a:r>
              <a:rPr lang="en-US" dirty="0" err="1">
                <a:solidFill>
                  <a:srgbClr val="FF0000"/>
                </a:solidFill>
              </a:rPr>
              <a:t>nên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proton </a:t>
            </a:r>
            <a:r>
              <a:rPr lang="en-US" dirty="0" err="1">
                <a:solidFill>
                  <a:srgbClr val="FF0000"/>
                </a:solidFill>
              </a:rPr>
              <a:t>và</a:t>
            </a:r>
            <a:r>
              <a:rPr lang="en-US" dirty="0">
                <a:solidFill>
                  <a:srgbClr val="FF0000"/>
                </a:solidFill>
              </a:rPr>
              <a:t> </a:t>
            </a:r>
            <a:r>
              <a:rPr lang="en-US" dirty="0" err="1">
                <a:solidFill>
                  <a:srgbClr val="FF0000"/>
                </a:solidFill>
              </a:rPr>
              <a:t>hạt</a:t>
            </a:r>
            <a:r>
              <a:rPr lang="en-US" dirty="0">
                <a:solidFill>
                  <a:srgbClr val="FF0000"/>
                </a:solidFill>
              </a:rPr>
              <a:t> neutron.</a:t>
            </a:r>
            <a:endParaRPr lang="x-none" dirty="0">
              <a:solidFill>
                <a:srgbClr val="FF0000"/>
              </a:solidFill>
            </a:endParaRPr>
          </a:p>
          <a:p>
            <a:pPr marL="0" indent="0">
              <a:buNone/>
            </a:pPr>
            <a:r>
              <a:rPr lang="en-US" dirty="0">
                <a:solidFill>
                  <a:srgbClr val="002060"/>
                </a:solidFill>
              </a:rPr>
              <a:t>3. Trong </a:t>
            </a:r>
            <a:r>
              <a:rPr lang="en-US" dirty="0" err="1">
                <a:solidFill>
                  <a:srgbClr val="002060"/>
                </a:solidFill>
              </a:rPr>
              <a:t>nguyên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có</a:t>
            </a:r>
            <a:r>
              <a:rPr lang="en-US" dirty="0">
                <a:solidFill>
                  <a:srgbClr val="002060"/>
                </a:solidFill>
              </a:rPr>
              <a:t> 2 </a:t>
            </a:r>
            <a:r>
              <a:rPr lang="en-US" dirty="0" err="1">
                <a:solidFill>
                  <a:srgbClr val="002060"/>
                </a:solidFill>
              </a:rPr>
              <a:t>loại</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cơ</a:t>
            </a:r>
            <a:r>
              <a:rPr lang="en-US" dirty="0">
                <a:solidFill>
                  <a:srgbClr val="002060"/>
                </a:solidFill>
              </a:rPr>
              <a:t> </a:t>
            </a:r>
            <a:r>
              <a:rPr lang="en-US" dirty="0" err="1">
                <a:solidFill>
                  <a:srgbClr val="002060"/>
                </a:solidFill>
              </a:rPr>
              <a:t>bản</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điện</a:t>
            </a:r>
            <a:r>
              <a:rPr lang="en-US" dirty="0">
                <a:solidFill>
                  <a:srgbClr val="002060"/>
                </a:solidFill>
              </a:rPr>
              <a:t> </a:t>
            </a:r>
            <a:r>
              <a:rPr lang="en-US" dirty="0" err="1">
                <a:solidFill>
                  <a:srgbClr val="002060"/>
                </a:solidFill>
              </a:rPr>
              <a:t>là</a:t>
            </a:r>
            <a:r>
              <a:rPr lang="en-US" dirty="0">
                <a:solidFill>
                  <a:srgbClr val="002060"/>
                </a:solidFill>
              </a:rPr>
              <a:t> proton </a:t>
            </a:r>
            <a:r>
              <a:rPr lang="en-US" dirty="0" err="1">
                <a:solidFill>
                  <a:srgbClr val="002060"/>
                </a:solidFill>
              </a:rPr>
              <a:t>và</a:t>
            </a:r>
            <a:r>
              <a:rPr lang="en-US" dirty="0">
                <a:solidFill>
                  <a:srgbClr val="002060"/>
                </a:solidFill>
              </a:rPr>
              <a:t> neutron.</a:t>
            </a:r>
            <a:endParaRPr lang="x-none" dirty="0">
              <a:solidFill>
                <a:srgbClr val="002060"/>
              </a:solidFill>
            </a:endParaRPr>
          </a:p>
          <a:p>
            <a:pPr marL="0" indent="0">
              <a:buNone/>
            </a:pPr>
            <a:r>
              <a:rPr lang="en-US" dirty="0">
                <a:solidFill>
                  <a:schemeClr val="accent5">
                    <a:lumMod val="75000"/>
                  </a:schemeClr>
                </a:solidFill>
              </a:rPr>
              <a:t>4. </a:t>
            </a:r>
            <a:r>
              <a:rPr lang="en-US" dirty="0">
                <a:solidFill>
                  <a:srgbClr val="FF0000"/>
                </a:solidFill>
              </a:rPr>
              <a:t>Trong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số</a:t>
            </a:r>
            <a:r>
              <a:rPr lang="en-US" dirty="0">
                <a:solidFill>
                  <a:srgbClr val="FF0000"/>
                </a:solidFill>
              </a:rPr>
              <a:t> proton </a:t>
            </a:r>
            <a:r>
              <a:rPr lang="en-US" dirty="0" err="1">
                <a:solidFill>
                  <a:srgbClr val="FF0000"/>
                </a:solidFill>
              </a:rPr>
              <a:t>bằng</a:t>
            </a:r>
            <a:r>
              <a:rPr lang="en-US" dirty="0">
                <a:solidFill>
                  <a:srgbClr val="FF0000"/>
                </a:solidFill>
              </a:rPr>
              <a:t> </a:t>
            </a:r>
            <a:r>
              <a:rPr lang="en-US" dirty="0" err="1">
                <a:solidFill>
                  <a:srgbClr val="FF0000"/>
                </a:solidFill>
              </a:rPr>
              <a:t>số</a:t>
            </a:r>
            <a:r>
              <a:rPr lang="en-US" dirty="0">
                <a:solidFill>
                  <a:srgbClr val="FF0000"/>
                </a:solidFill>
              </a:rPr>
              <a:t> electron (</a:t>
            </a:r>
            <a:r>
              <a:rPr lang="en-US" dirty="0" err="1">
                <a:solidFill>
                  <a:srgbClr val="FF0000"/>
                </a:solidFill>
              </a:rPr>
              <a:t>số</a:t>
            </a:r>
            <a:r>
              <a:rPr lang="en-US" dirty="0">
                <a:solidFill>
                  <a:srgbClr val="FF0000"/>
                </a:solidFill>
              </a:rPr>
              <a:t> p = </a:t>
            </a:r>
            <a:r>
              <a:rPr lang="en-US" dirty="0" err="1">
                <a:solidFill>
                  <a:srgbClr val="FF0000"/>
                </a:solidFill>
              </a:rPr>
              <a:t>số</a:t>
            </a:r>
            <a:r>
              <a:rPr lang="en-US" dirty="0">
                <a:solidFill>
                  <a:srgbClr val="FF0000"/>
                </a:solidFill>
              </a:rPr>
              <a:t> e)</a:t>
            </a:r>
            <a:endParaRPr lang="x-none" dirty="0">
              <a:solidFill>
                <a:srgbClr val="FF0000"/>
              </a:solidFill>
            </a:endParaRPr>
          </a:p>
          <a:p>
            <a:pPr marL="0" indent="0">
              <a:buNone/>
            </a:pPr>
            <a:r>
              <a:rPr lang="en-US" dirty="0">
                <a:solidFill>
                  <a:schemeClr val="accent5">
                    <a:lumMod val="75000"/>
                  </a:schemeClr>
                </a:solidFill>
              </a:rPr>
              <a:t>5. </a:t>
            </a:r>
            <a:r>
              <a:rPr lang="en-US" dirty="0" err="1">
                <a:solidFill>
                  <a:srgbClr val="FF0000"/>
                </a:solidFill>
              </a:rPr>
              <a:t>Khối</a:t>
            </a:r>
            <a:r>
              <a:rPr lang="en-US" dirty="0">
                <a:solidFill>
                  <a:srgbClr val="FF0000"/>
                </a:solidFill>
              </a:rPr>
              <a:t> </a:t>
            </a:r>
            <a:r>
              <a:rPr lang="en-US" dirty="0" err="1">
                <a:solidFill>
                  <a:srgbClr val="FF0000"/>
                </a:solidFill>
              </a:rPr>
              <a:t>lượng</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được</a:t>
            </a:r>
            <a:r>
              <a:rPr lang="en-US" dirty="0">
                <a:solidFill>
                  <a:srgbClr val="FF0000"/>
                </a:solidFill>
              </a:rPr>
              <a:t> </a:t>
            </a:r>
            <a:r>
              <a:rPr lang="en-US" dirty="0" err="1">
                <a:solidFill>
                  <a:srgbClr val="FF0000"/>
                </a:solidFill>
              </a:rPr>
              <a:t>tính</a:t>
            </a:r>
            <a:r>
              <a:rPr lang="en-US" dirty="0">
                <a:solidFill>
                  <a:srgbClr val="FF0000"/>
                </a:solidFill>
              </a:rPr>
              <a:t> </a:t>
            </a:r>
            <a:r>
              <a:rPr lang="en-US" dirty="0" err="1">
                <a:solidFill>
                  <a:srgbClr val="FF0000"/>
                </a:solidFill>
              </a:rPr>
              <a:t>bằng</a:t>
            </a:r>
            <a:r>
              <a:rPr lang="en-US" dirty="0">
                <a:solidFill>
                  <a:srgbClr val="FF0000"/>
                </a:solidFill>
              </a:rPr>
              <a:t> </a:t>
            </a:r>
            <a:r>
              <a:rPr lang="en-US" dirty="0" err="1">
                <a:solidFill>
                  <a:srgbClr val="FF0000"/>
                </a:solidFill>
              </a:rPr>
              <a:t>khối</a:t>
            </a:r>
            <a:r>
              <a:rPr lang="en-US" dirty="0">
                <a:solidFill>
                  <a:srgbClr val="FF0000"/>
                </a:solidFill>
              </a:rPr>
              <a:t> </a:t>
            </a:r>
            <a:r>
              <a:rPr lang="en-US" dirty="0" err="1">
                <a:solidFill>
                  <a:srgbClr val="FF0000"/>
                </a:solidFill>
              </a:rPr>
              <a:t>luợng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nhân</a:t>
            </a:r>
            <a:r>
              <a:rPr lang="x-none" dirty="0">
                <a:solidFill>
                  <a:srgbClr val="FF0000"/>
                </a:solidFill>
              </a:rPr>
              <a:t>. </a:t>
            </a:r>
            <a:r>
              <a:rPr lang="en-US" dirty="0">
                <a:solidFill>
                  <a:srgbClr val="FF0000"/>
                </a:solidFill>
              </a:rPr>
              <a:t> </a:t>
            </a:r>
            <a:endParaRPr lang="x-none" dirty="0">
              <a:solidFill>
                <a:srgbClr val="FF0000"/>
              </a:solidFill>
            </a:endParaRPr>
          </a:p>
          <a:p>
            <a:pPr marL="0" indent="0">
              <a:buNone/>
            </a:pPr>
            <a:endParaRPr lang="x-none" dirty="0"/>
          </a:p>
        </p:txBody>
      </p:sp>
    </p:spTree>
    <p:extLst>
      <p:ext uri="{BB962C8B-B14F-4D97-AF65-F5344CB8AC3E}">
        <p14:creationId xmlns:p14="http://schemas.microsoft.com/office/powerpoint/2010/main" val="4156255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09DB505-EFBD-A566-7F08-7673F6231F93}"/>
              </a:ext>
            </a:extLst>
          </p:cNvPr>
          <p:cNvSpPr/>
          <p:nvPr/>
        </p:nvSpPr>
        <p:spPr>
          <a:xfrm>
            <a:off x="7173951" y="2349190"/>
            <a:ext cx="2869581" cy="147939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rPr>
              <a:t>VẬT THỂ </a:t>
            </a:r>
          </a:p>
        </p:txBody>
      </p:sp>
      <p:sp>
        <p:nvSpPr>
          <p:cNvPr id="7" name="Rectangle: Rounded Corners 6">
            <a:extLst>
              <a:ext uri="{FF2B5EF4-FFF2-40B4-BE49-F238E27FC236}">
                <a16:creationId xmlns:a16="http://schemas.microsoft.com/office/drawing/2014/main" id="{CC7C4790-4B34-814A-3A9B-924C020035CE}"/>
              </a:ext>
            </a:extLst>
          </p:cNvPr>
          <p:cNvSpPr/>
          <p:nvPr/>
        </p:nvSpPr>
        <p:spPr>
          <a:xfrm>
            <a:off x="3399751" y="2323173"/>
            <a:ext cx="2380325" cy="147939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rPr>
              <a:t>CHẤT </a:t>
            </a:r>
          </a:p>
        </p:txBody>
      </p:sp>
      <p:sp>
        <p:nvSpPr>
          <p:cNvPr id="8" name="Arrow: Right 7">
            <a:extLst>
              <a:ext uri="{FF2B5EF4-FFF2-40B4-BE49-F238E27FC236}">
                <a16:creationId xmlns:a16="http://schemas.microsoft.com/office/drawing/2014/main" id="{4007A315-ADF7-F3B8-BF4C-825B9438AC8A}"/>
              </a:ext>
            </a:extLst>
          </p:cNvPr>
          <p:cNvSpPr/>
          <p:nvPr/>
        </p:nvSpPr>
        <p:spPr>
          <a:xfrm>
            <a:off x="6029094" y="2921620"/>
            <a:ext cx="1018478" cy="44604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F185959-E4A8-F269-6B61-0D5AA795CE6D}"/>
              </a:ext>
            </a:extLst>
          </p:cNvPr>
          <p:cNvSpPr/>
          <p:nvPr/>
        </p:nvSpPr>
        <p:spPr>
          <a:xfrm>
            <a:off x="10482146" y="899534"/>
            <a:ext cx="1464527" cy="8697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5">
                    <a:lumMod val="50000"/>
                  </a:schemeClr>
                </a:solidFill>
              </a:rPr>
              <a:t>Vật</a:t>
            </a:r>
            <a:r>
              <a:rPr lang="en-US" sz="2200" dirty="0">
                <a:solidFill>
                  <a:schemeClr val="accent5">
                    <a:lumMod val="50000"/>
                  </a:schemeClr>
                </a:solidFill>
              </a:rPr>
              <a:t> </a:t>
            </a:r>
            <a:r>
              <a:rPr lang="en-US" sz="2200" dirty="0" err="1">
                <a:solidFill>
                  <a:schemeClr val="accent5">
                    <a:lumMod val="50000"/>
                  </a:schemeClr>
                </a:solidFill>
              </a:rPr>
              <a:t>thể</a:t>
            </a:r>
            <a:r>
              <a:rPr lang="en-US" sz="2200" dirty="0">
                <a:solidFill>
                  <a:schemeClr val="accent5">
                    <a:lumMod val="50000"/>
                  </a:schemeClr>
                </a:solidFill>
              </a:rPr>
              <a:t> </a:t>
            </a:r>
            <a:r>
              <a:rPr lang="en-US" sz="2200" dirty="0" err="1">
                <a:solidFill>
                  <a:schemeClr val="accent5">
                    <a:lumMod val="50000"/>
                  </a:schemeClr>
                </a:solidFill>
              </a:rPr>
              <a:t>tự</a:t>
            </a:r>
            <a:r>
              <a:rPr lang="en-US" sz="2200" dirty="0">
                <a:solidFill>
                  <a:schemeClr val="accent5">
                    <a:lumMod val="50000"/>
                  </a:schemeClr>
                </a:solidFill>
              </a:rPr>
              <a:t> </a:t>
            </a:r>
            <a:r>
              <a:rPr lang="en-US" sz="2200" dirty="0" err="1">
                <a:solidFill>
                  <a:schemeClr val="accent5">
                    <a:lumMod val="50000"/>
                  </a:schemeClr>
                </a:solidFill>
              </a:rPr>
              <a:t>nhiên</a:t>
            </a:r>
            <a:r>
              <a:rPr lang="en-US" sz="2200" dirty="0">
                <a:solidFill>
                  <a:schemeClr val="accent5">
                    <a:lumMod val="50000"/>
                  </a:schemeClr>
                </a:solidFill>
              </a:rPr>
              <a:t> </a:t>
            </a:r>
          </a:p>
        </p:txBody>
      </p:sp>
      <p:sp>
        <p:nvSpPr>
          <p:cNvPr id="11" name="Rectangle: Rounded Corners 10">
            <a:extLst>
              <a:ext uri="{FF2B5EF4-FFF2-40B4-BE49-F238E27FC236}">
                <a16:creationId xmlns:a16="http://schemas.microsoft.com/office/drawing/2014/main" id="{2E5847B1-30FF-B8B1-1F33-5A4E8B5C4F6D}"/>
              </a:ext>
            </a:extLst>
          </p:cNvPr>
          <p:cNvSpPr/>
          <p:nvPr/>
        </p:nvSpPr>
        <p:spPr>
          <a:xfrm>
            <a:off x="10441261" y="2267417"/>
            <a:ext cx="1464527" cy="78801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5">
                    <a:lumMod val="50000"/>
                  </a:schemeClr>
                </a:solidFill>
              </a:rPr>
              <a:t>Vật</a:t>
            </a:r>
            <a:r>
              <a:rPr lang="en-US" sz="2200" dirty="0">
                <a:solidFill>
                  <a:schemeClr val="accent5">
                    <a:lumMod val="50000"/>
                  </a:schemeClr>
                </a:solidFill>
              </a:rPr>
              <a:t> </a:t>
            </a:r>
            <a:r>
              <a:rPr lang="en-US" sz="2200" dirty="0" err="1">
                <a:solidFill>
                  <a:schemeClr val="accent5">
                    <a:lumMod val="50000"/>
                  </a:schemeClr>
                </a:solidFill>
              </a:rPr>
              <a:t>thể</a:t>
            </a:r>
            <a:r>
              <a:rPr lang="en-US" sz="2200" dirty="0">
                <a:solidFill>
                  <a:schemeClr val="accent5">
                    <a:lumMod val="50000"/>
                  </a:schemeClr>
                </a:solidFill>
              </a:rPr>
              <a:t> </a:t>
            </a:r>
            <a:r>
              <a:rPr lang="en-US" sz="2200" dirty="0" err="1">
                <a:solidFill>
                  <a:schemeClr val="accent5">
                    <a:lumMod val="50000"/>
                  </a:schemeClr>
                </a:solidFill>
              </a:rPr>
              <a:t>nhân</a:t>
            </a:r>
            <a:r>
              <a:rPr lang="en-US" sz="2200" dirty="0">
                <a:solidFill>
                  <a:schemeClr val="accent5">
                    <a:lumMod val="50000"/>
                  </a:schemeClr>
                </a:solidFill>
              </a:rPr>
              <a:t> </a:t>
            </a:r>
            <a:r>
              <a:rPr lang="en-US" sz="2200" dirty="0" err="1">
                <a:solidFill>
                  <a:schemeClr val="accent5">
                    <a:lumMod val="50000"/>
                  </a:schemeClr>
                </a:solidFill>
              </a:rPr>
              <a:t>tạo</a:t>
            </a:r>
            <a:r>
              <a:rPr lang="en-US" sz="2200" dirty="0">
                <a:solidFill>
                  <a:schemeClr val="accent5">
                    <a:lumMod val="50000"/>
                  </a:schemeClr>
                </a:solidFill>
              </a:rPr>
              <a:t> </a:t>
            </a:r>
          </a:p>
        </p:txBody>
      </p:sp>
      <p:sp>
        <p:nvSpPr>
          <p:cNvPr id="12" name="Rectangle: Rounded Corners 11">
            <a:extLst>
              <a:ext uri="{FF2B5EF4-FFF2-40B4-BE49-F238E27FC236}">
                <a16:creationId xmlns:a16="http://schemas.microsoft.com/office/drawing/2014/main" id="{056A7341-2381-4881-8768-6735E958106D}"/>
              </a:ext>
            </a:extLst>
          </p:cNvPr>
          <p:cNvSpPr/>
          <p:nvPr/>
        </p:nvSpPr>
        <p:spPr>
          <a:xfrm>
            <a:off x="10493300" y="3616703"/>
            <a:ext cx="1464527" cy="8697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5">
                    <a:lumMod val="50000"/>
                  </a:schemeClr>
                </a:solidFill>
              </a:rPr>
              <a:t>Vật</a:t>
            </a:r>
            <a:r>
              <a:rPr lang="en-US" sz="2200" dirty="0">
                <a:solidFill>
                  <a:schemeClr val="accent5">
                    <a:lumMod val="50000"/>
                  </a:schemeClr>
                </a:solidFill>
              </a:rPr>
              <a:t> </a:t>
            </a:r>
            <a:r>
              <a:rPr lang="en-US" sz="2200" dirty="0" err="1">
                <a:solidFill>
                  <a:schemeClr val="accent5">
                    <a:lumMod val="50000"/>
                  </a:schemeClr>
                </a:solidFill>
              </a:rPr>
              <a:t>thể</a:t>
            </a:r>
            <a:r>
              <a:rPr lang="en-US" sz="2200" dirty="0">
                <a:solidFill>
                  <a:schemeClr val="accent5">
                    <a:lumMod val="50000"/>
                  </a:schemeClr>
                </a:solidFill>
              </a:rPr>
              <a:t> </a:t>
            </a:r>
            <a:r>
              <a:rPr lang="en-US" sz="2200" dirty="0" err="1">
                <a:solidFill>
                  <a:schemeClr val="accent5">
                    <a:lumMod val="50000"/>
                  </a:schemeClr>
                </a:solidFill>
              </a:rPr>
              <a:t>sống</a:t>
            </a:r>
            <a:r>
              <a:rPr lang="en-US" sz="2200" dirty="0">
                <a:solidFill>
                  <a:schemeClr val="accent5">
                    <a:lumMod val="50000"/>
                  </a:schemeClr>
                </a:solidFill>
              </a:rPr>
              <a:t> </a:t>
            </a:r>
          </a:p>
        </p:txBody>
      </p:sp>
      <p:sp>
        <p:nvSpPr>
          <p:cNvPr id="13" name="Rectangle: Rounded Corners 12">
            <a:extLst>
              <a:ext uri="{FF2B5EF4-FFF2-40B4-BE49-F238E27FC236}">
                <a16:creationId xmlns:a16="http://schemas.microsoft.com/office/drawing/2014/main" id="{E44B2BEE-694C-6135-EA87-68E2EC26409E}"/>
              </a:ext>
            </a:extLst>
          </p:cNvPr>
          <p:cNvSpPr/>
          <p:nvPr/>
        </p:nvSpPr>
        <p:spPr>
          <a:xfrm>
            <a:off x="10474716" y="4951127"/>
            <a:ext cx="1464527" cy="9218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5">
                    <a:lumMod val="50000"/>
                  </a:schemeClr>
                </a:solidFill>
              </a:rPr>
              <a:t>Vật</a:t>
            </a:r>
            <a:r>
              <a:rPr lang="en-US" sz="2200" dirty="0">
                <a:solidFill>
                  <a:schemeClr val="accent5">
                    <a:lumMod val="50000"/>
                  </a:schemeClr>
                </a:solidFill>
              </a:rPr>
              <a:t> </a:t>
            </a:r>
            <a:r>
              <a:rPr lang="en-US" sz="2200" dirty="0" err="1">
                <a:solidFill>
                  <a:schemeClr val="accent5">
                    <a:lumMod val="50000"/>
                  </a:schemeClr>
                </a:solidFill>
              </a:rPr>
              <a:t>thể</a:t>
            </a:r>
            <a:r>
              <a:rPr lang="en-US" sz="2200" dirty="0">
                <a:solidFill>
                  <a:schemeClr val="accent5">
                    <a:lumMod val="50000"/>
                  </a:schemeClr>
                </a:solidFill>
              </a:rPr>
              <a:t> </a:t>
            </a:r>
            <a:r>
              <a:rPr lang="en-US" sz="2200" dirty="0" err="1">
                <a:solidFill>
                  <a:schemeClr val="accent5">
                    <a:lumMod val="50000"/>
                  </a:schemeClr>
                </a:solidFill>
              </a:rPr>
              <a:t>không</a:t>
            </a:r>
            <a:r>
              <a:rPr lang="en-US" sz="2200" dirty="0">
                <a:solidFill>
                  <a:schemeClr val="accent5">
                    <a:lumMod val="50000"/>
                  </a:schemeClr>
                </a:solidFill>
              </a:rPr>
              <a:t> </a:t>
            </a:r>
            <a:r>
              <a:rPr lang="en-US" sz="2200" dirty="0" err="1">
                <a:solidFill>
                  <a:schemeClr val="accent5">
                    <a:lumMod val="50000"/>
                  </a:schemeClr>
                </a:solidFill>
              </a:rPr>
              <a:t>sống</a:t>
            </a:r>
            <a:r>
              <a:rPr lang="en-US" sz="2200" dirty="0">
                <a:solidFill>
                  <a:schemeClr val="accent5">
                    <a:lumMod val="50000"/>
                  </a:schemeClr>
                </a:solidFill>
              </a:rPr>
              <a:t> </a:t>
            </a:r>
          </a:p>
        </p:txBody>
      </p:sp>
      <p:sp>
        <p:nvSpPr>
          <p:cNvPr id="14" name="Arrow: Right 13">
            <a:extLst>
              <a:ext uri="{FF2B5EF4-FFF2-40B4-BE49-F238E27FC236}">
                <a16:creationId xmlns:a16="http://schemas.microsoft.com/office/drawing/2014/main" id="{06F0D023-68AE-4B40-10A1-2CA87D05575B}"/>
              </a:ext>
            </a:extLst>
          </p:cNvPr>
          <p:cNvSpPr/>
          <p:nvPr/>
        </p:nvSpPr>
        <p:spPr>
          <a:xfrm>
            <a:off x="2014675" y="2873301"/>
            <a:ext cx="1044499" cy="44604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uestion Marks - The Origins... - Creativelix.com ⦿ Expressing Concerns">
            <a:extLst>
              <a:ext uri="{FF2B5EF4-FFF2-40B4-BE49-F238E27FC236}">
                <a16:creationId xmlns:a16="http://schemas.microsoft.com/office/drawing/2014/main" id="{908CFD21-7D7D-17A3-144B-D3B4009B6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 y="2260097"/>
            <a:ext cx="1628079" cy="14941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6FDFC68-B7A5-895C-D62D-F5E708D60D51}"/>
              </a:ext>
            </a:extLst>
          </p:cNvPr>
          <p:cNvSpPr txBox="1"/>
          <p:nvPr/>
        </p:nvSpPr>
        <p:spPr>
          <a:xfrm>
            <a:off x="788020" y="4326674"/>
            <a:ext cx="9389326" cy="1938992"/>
          </a:xfrm>
          <a:prstGeom prst="rect">
            <a:avLst/>
          </a:prstGeom>
          <a:solidFill>
            <a:schemeClr val="bg1">
              <a:lumMod val="95000"/>
            </a:schemeClr>
          </a:solidFill>
        </p:spPr>
        <p:txBody>
          <a:bodyPr wrap="square" rtlCol="0">
            <a:spAutoFit/>
          </a:bodyPr>
          <a:lstStyle/>
          <a:p>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là</a:t>
            </a:r>
            <a:r>
              <a:rPr lang="en-US" sz="2400" dirty="0">
                <a:solidFill>
                  <a:srgbClr val="002060"/>
                </a:solidFill>
              </a:rPr>
              <a:t> </a:t>
            </a:r>
            <a:r>
              <a:rPr lang="en-US" sz="2400" dirty="0" err="1">
                <a:solidFill>
                  <a:srgbClr val="002060"/>
                </a:solidFill>
              </a:rPr>
              <a:t>những</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liệu</a:t>
            </a:r>
            <a:r>
              <a:rPr lang="en-US" sz="2400" dirty="0">
                <a:solidFill>
                  <a:srgbClr val="002060"/>
                </a:solidFill>
              </a:rPr>
              <a:t> ban </a:t>
            </a:r>
            <a:r>
              <a:rPr lang="en-US" sz="2400" dirty="0" err="1">
                <a:solidFill>
                  <a:srgbClr val="002060"/>
                </a:solidFill>
              </a:rPr>
              <a:t>đầu</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vật</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vật</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nhiên</a:t>
            </a:r>
            <a:r>
              <a:rPr lang="en-US" sz="2400" dirty="0">
                <a:solidFill>
                  <a:srgbClr val="002060"/>
                </a:solidFill>
              </a:rPr>
              <a:t> hay </a:t>
            </a:r>
            <a:r>
              <a:rPr lang="en-US" sz="2400" dirty="0" err="1">
                <a:solidFill>
                  <a:srgbClr val="002060"/>
                </a:solidFill>
              </a:rPr>
              <a:t>nhân</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vật</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sống</a:t>
            </a:r>
            <a:r>
              <a:rPr lang="en-US" sz="2400" dirty="0">
                <a:solidFill>
                  <a:srgbClr val="002060"/>
                </a:solidFill>
              </a:rPr>
              <a:t> hay </a:t>
            </a:r>
            <a:r>
              <a:rPr lang="en-US" sz="2400" dirty="0" err="1">
                <a:solidFill>
                  <a:srgbClr val="002060"/>
                </a:solidFill>
              </a:rPr>
              <a:t>không</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sống</a:t>
            </a:r>
            <a:r>
              <a:rPr lang="en-US" sz="2400" dirty="0">
                <a:solidFill>
                  <a:srgbClr val="002060"/>
                </a:solidFill>
              </a:rPr>
              <a:t> </a:t>
            </a:r>
            <a:r>
              <a:rPr lang="en-US" sz="2400" dirty="0" err="1">
                <a:solidFill>
                  <a:srgbClr val="002060"/>
                </a:solidFill>
              </a:rPr>
              <a:t>đều</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chất</a:t>
            </a:r>
            <a:r>
              <a:rPr lang="en-US" sz="2400" dirty="0">
                <a:solidFill>
                  <a:srgbClr val="002060"/>
                </a:solidFill>
              </a:rPr>
              <a:t>. </a:t>
            </a:r>
          </a:p>
          <a:p>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vật</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từ</a:t>
            </a:r>
            <a:r>
              <a:rPr lang="en-US" sz="2400" dirty="0">
                <a:solidFill>
                  <a:srgbClr val="002060"/>
                </a:solidFill>
              </a:rPr>
              <a:t> 1 </a:t>
            </a:r>
            <a:r>
              <a:rPr lang="en-US" sz="2400" dirty="0" err="1">
                <a:solidFill>
                  <a:srgbClr val="002060"/>
                </a:solidFill>
              </a:rPr>
              <a:t>hoặc</a:t>
            </a:r>
            <a:r>
              <a:rPr lang="en-US" sz="2400" dirty="0">
                <a:solidFill>
                  <a:srgbClr val="002060"/>
                </a:solidFill>
              </a:rPr>
              <a:t> </a:t>
            </a:r>
            <a:r>
              <a:rPr lang="en-US" sz="2400" dirty="0" err="1">
                <a:solidFill>
                  <a:srgbClr val="002060"/>
                </a:solidFill>
              </a:rPr>
              <a:t>nhiều</a:t>
            </a:r>
            <a:r>
              <a:rPr lang="en-US" sz="2400" dirty="0">
                <a:solidFill>
                  <a:srgbClr val="002060"/>
                </a:solidFill>
              </a:rPr>
              <a:t> </a:t>
            </a:r>
            <a:r>
              <a:rPr lang="en-US" sz="2400" dirty="0" err="1">
                <a:solidFill>
                  <a:srgbClr val="002060"/>
                </a:solidFill>
              </a:rPr>
              <a:t>chất</a:t>
            </a:r>
            <a:r>
              <a:rPr lang="en-US" sz="2400" dirty="0">
                <a:solidFill>
                  <a:srgbClr val="002060"/>
                </a:solidFill>
              </a:rPr>
              <a:t>.</a:t>
            </a:r>
          </a:p>
          <a:p>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tạo</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nhiều</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vật</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khác</a:t>
            </a:r>
            <a:r>
              <a:rPr lang="en-US" sz="2400" dirty="0">
                <a:solidFill>
                  <a:srgbClr val="002060"/>
                </a:solidFill>
              </a:rPr>
              <a:t> </a:t>
            </a:r>
            <a:r>
              <a:rPr lang="en-US" sz="2400" dirty="0" err="1">
                <a:solidFill>
                  <a:srgbClr val="002060"/>
                </a:solidFill>
              </a:rPr>
              <a:t>nhau</a:t>
            </a:r>
            <a:r>
              <a:rPr lang="en-US" sz="2400" dirty="0">
                <a:solidFill>
                  <a:srgbClr val="002060"/>
                </a:solidFill>
              </a:rPr>
              <a:t>. </a:t>
            </a:r>
          </a:p>
        </p:txBody>
      </p:sp>
    </p:spTree>
    <p:extLst>
      <p:ext uri="{BB962C8B-B14F-4D97-AF65-F5344CB8AC3E}">
        <p14:creationId xmlns:p14="http://schemas.microsoft.com/office/powerpoint/2010/main" val="14516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B14-FC6C-41E0-66AF-8A6CD901A1C3}"/>
              </a:ext>
            </a:extLst>
          </p:cNvPr>
          <p:cNvSpPr>
            <a:spLocks noGrp="1"/>
          </p:cNvSpPr>
          <p:nvPr>
            <p:ph type="title"/>
          </p:nvPr>
        </p:nvSpPr>
        <p:spPr>
          <a:xfrm>
            <a:off x="531160" y="365125"/>
            <a:ext cx="5676286" cy="1853640"/>
          </a:xfrm>
        </p:spPr>
        <p:txBody>
          <a:bodyPr>
            <a:normAutofit/>
          </a:bodyPr>
          <a:lstStyle/>
          <a:p>
            <a:r>
              <a:rPr lang="en-US" sz="2800" b="1" dirty="0" err="1">
                <a:solidFill>
                  <a:srgbClr val="002060"/>
                </a:solidFill>
              </a:rPr>
              <a:t>Bài</a:t>
            </a:r>
            <a:r>
              <a:rPr lang="en-US" sz="2800" b="1" dirty="0">
                <a:solidFill>
                  <a:srgbClr val="002060"/>
                </a:solidFill>
              </a:rPr>
              <a:t> 3</a:t>
            </a:r>
            <a:r>
              <a:rPr lang="en-US" sz="2800" dirty="0">
                <a:solidFill>
                  <a:srgbClr val="002060"/>
                </a:solidFill>
              </a:rPr>
              <a:t>. </a:t>
            </a:r>
            <a:r>
              <a:rPr lang="en-US" sz="2800" dirty="0" err="1">
                <a:solidFill>
                  <a:srgbClr val="002060"/>
                </a:solidFill>
              </a:rPr>
              <a:t>Hãy</a:t>
            </a:r>
            <a:r>
              <a:rPr lang="en-US" sz="2800" dirty="0">
                <a:solidFill>
                  <a:srgbClr val="002060"/>
                </a:solidFill>
              </a:rPr>
              <a:t> </a:t>
            </a:r>
            <a:r>
              <a:rPr lang="en-US" sz="2800" dirty="0" err="1">
                <a:solidFill>
                  <a:srgbClr val="002060"/>
                </a:solidFill>
              </a:rPr>
              <a:t>dựa</a:t>
            </a:r>
            <a:r>
              <a:rPr lang="en-US" sz="2800" dirty="0">
                <a:solidFill>
                  <a:srgbClr val="002060"/>
                </a:solidFill>
              </a:rPr>
              <a:t> </a:t>
            </a:r>
            <a:r>
              <a:rPr lang="en-US" sz="2800" dirty="0" err="1">
                <a:solidFill>
                  <a:srgbClr val="002060"/>
                </a:solidFill>
              </a:rPr>
              <a:t>vào</a:t>
            </a:r>
            <a:r>
              <a:rPr lang="en-US" sz="2800" dirty="0">
                <a:solidFill>
                  <a:srgbClr val="002060"/>
                </a:solidFill>
              </a:rPr>
              <a:t> </a:t>
            </a:r>
            <a:r>
              <a:rPr lang="en-US" sz="2800" dirty="0" err="1">
                <a:solidFill>
                  <a:srgbClr val="002060"/>
                </a:solidFill>
              </a:rPr>
              <a:t>mô</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một</a:t>
            </a:r>
            <a:r>
              <a:rPr lang="en-US" sz="2800" dirty="0">
                <a:solidFill>
                  <a:srgbClr val="002060"/>
                </a:solidFill>
              </a:rPr>
              <a:t> </a:t>
            </a:r>
            <a:r>
              <a:rPr lang="en-US" sz="2800" dirty="0" err="1">
                <a:solidFill>
                  <a:srgbClr val="002060"/>
                </a:solidFill>
              </a:rPr>
              <a:t>số</a:t>
            </a:r>
            <a:r>
              <a:rPr lang="en-US" sz="2800" dirty="0">
                <a:solidFill>
                  <a:srgbClr val="002060"/>
                </a:solidFill>
              </a:rPr>
              <a:t> </a:t>
            </a:r>
            <a:r>
              <a:rPr lang="en-US" sz="2800" dirty="0" err="1">
                <a:solidFill>
                  <a:srgbClr val="002060"/>
                </a:solidFill>
              </a:rPr>
              <a:t>nguyên</a:t>
            </a:r>
            <a:r>
              <a:rPr lang="en-US" sz="2800" dirty="0">
                <a:solidFill>
                  <a:srgbClr val="002060"/>
                </a:solidFill>
              </a:rPr>
              <a:t> </a:t>
            </a:r>
            <a:r>
              <a:rPr lang="en-US" sz="2800" dirty="0" err="1">
                <a:solidFill>
                  <a:srgbClr val="002060"/>
                </a:solidFill>
              </a:rPr>
              <a:t>tử</a:t>
            </a:r>
            <a:r>
              <a:rPr lang="en-US" sz="2800" dirty="0">
                <a:solidFill>
                  <a:srgbClr val="002060"/>
                </a:solidFill>
              </a:rPr>
              <a:t> </a:t>
            </a:r>
            <a:r>
              <a:rPr lang="en-US" sz="2800" dirty="0" err="1">
                <a:solidFill>
                  <a:srgbClr val="002060"/>
                </a:solidFill>
              </a:rPr>
              <a:t>cho</a:t>
            </a:r>
            <a:r>
              <a:rPr lang="en-US" sz="2800" dirty="0">
                <a:solidFill>
                  <a:srgbClr val="002060"/>
                </a:solidFill>
              </a:rPr>
              <a:t> ở </a:t>
            </a:r>
            <a:r>
              <a:rPr lang="en-US" sz="2800" dirty="0" err="1">
                <a:solidFill>
                  <a:srgbClr val="002060"/>
                </a:solidFill>
              </a:rPr>
              <a:t>bên</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hoàn</a:t>
            </a:r>
            <a:r>
              <a:rPr lang="en-US" sz="2800" dirty="0">
                <a:solidFill>
                  <a:srgbClr val="002060"/>
                </a:solidFill>
              </a:rPr>
              <a:t> </a:t>
            </a:r>
            <a:r>
              <a:rPr lang="en-US" sz="2800" dirty="0" err="1">
                <a:solidFill>
                  <a:srgbClr val="002060"/>
                </a:solidFill>
              </a:rPr>
              <a:t>thành</a:t>
            </a:r>
            <a:r>
              <a:rPr lang="en-US" sz="2800" dirty="0">
                <a:solidFill>
                  <a:srgbClr val="002060"/>
                </a:solidFill>
              </a:rPr>
              <a:t> </a:t>
            </a:r>
            <a:r>
              <a:rPr lang="en-US" sz="2800" dirty="0" err="1">
                <a:solidFill>
                  <a:srgbClr val="002060"/>
                </a:solidFill>
              </a:rPr>
              <a:t>bảng</a:t>
            </a:r>
            <a:r>
              <a:rPr lang="en-US" sz="2800" dirty="0">
                <a:solidFill>
                  <a:srgbClr val="002060"/>
                </a:solidFill>
              </a:rPr>
              <a:t> </a:t>
            </a:r>
            <a:r>
              <a:rPr lang="en-US" sz="2800" dirty="0" err="1">
                <a:solidFill>
                  <a:srgbClr val="002060"/>
                </a:solidFill>
              </a:rPr>
              <a:t>sau</a:t>
            </a:r>
            <a:r>
              <a:rPr lang="en-US" sz="2800" dirty="0">
                <a:solidFill>
                  <a:srgbClr val="002060"/>
                </a:solidFill>
              </a:rPr>
              <a:t>: </a:t>
            </a:r>
          </a:p>
        </p:txBody>
      </p:sp>
      <p:pic>
        <p:nvPicPr>
          <p:cNvPr id="5" name="Content Placeholder 4">
            <a:extLst>
              <a:ext uri="{FF2B5EF4-FFF2-40B4-BE49-F238E27FC236}">
                <a16:creationId xmlns:a16="http://schemas.microsoft.com/office/drawing/2014/main" id="{CE9F6646-5108-1B2E-90A9-C9C1EEA882F8}"/>
              </a:ext>
            </a:extLst>
          </p:cNvPr>
          <p:cNvPicPr>
            <a:picLocks noGrp="1" noChangeAspect="1"/>
          </p:cNvPicPr>
          <p:nvPr>
            <p:ph idx="1"/>
          </p:nvPr>
        </p:nvPicPr>
        <p:blipFill>
          <a:blip r:embed="rId2"/>
          <a:stretch>
            <a:fillRect/>
          </a:stretch>
        </p:blipFill>
        <p:spPr>
          <a:xfrm>
            <a:off x="6291596" y="168087"/>
            <a:ext cx="5676286" cy="2143414"/>
          </a:xfrm>
        </p:spPr>
      </p:pic>
      <p:pic>
        <p:nvPicPr>
          <p:cNvPr id="7" name="Picture 6">
            <a:extLst>
              <a:ext uri="{FF2B5EF4-FFF2-40B4-BE49-F238E27FC236}">
                <a16:creationId xmlns:a16="http://schemas.microsoft.com/office/drawing/2014/main" id="{6743AC91-8A5D-1F15-15D0-72FDB17DB1EC}"/>
              </a:ext>
            </a:extLst>
          </p:cNvPr>
          <p:cNvPicPr>
            <a:picLocks noChangeAspect="1"/>
          </p:cNvPicPr>
          <p:nvPr/>
        </p:nvPicPr>
        <p:blipFill>
          <a:blip r:embed="rId3"/>
          <a:stretch>
            <a:fillRect/>
          </a:stretch>
        </p:blipFill>
        <p:spPr>
          <a:xfrm>
            <a:off x="477372" y="2447873"/>
            <a:ext cx="11490510" cy="3791561"/>
          </a:xfrm>
          <a:prstGeom prst="rect">
            <a:avLst/>
          </a:prstGeom>
        </p:spPr>
      </p:pic>
    </p:spTree>
    <p:extLst>
      <p:ext uri="{BB962C8B-B14F-4D97-AF65-F5344CB8AC3E}">
        <p14:creationId xmlns:p14="http://schemas.microsoft.com/office/powerpoint/2010/main" val="2489196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D303-FCF1-BF43-8C25-BD138D411FC6}"/>
              </a:ext>
            </a:extLst>
          </p:cNvPr>
          <p:cNvSpPr>
            <a:spLocks noGrp="1"/>
          </p:cNvSpPr>
          <p:nvPr>
            <p:ph type="title"/>
          </p:nvPr>
        </p:nvSpPr>
        <p:spPr>
          <a:xfrm>
            <a:off x="558053" y="365126"/>
            <a:ext cx="10795747" cy="562722"/>
          </a:xfrm>
        </p:spPr>
        <p:txBody>
          <a:bodyPr>
            <a:normAutofit/>
          </a:bodyPr>
          <a:lstStyle/>
          <a:p>
            <a:r>
              <a:rPr lang="x-none" sz="2800" b="1" dirty="0">
                <a:solidFill>
                  <a:srgbClr val="002060"/>
                </a:solidFill>
              </a:rPr>
              <a:t>Bài </a:t>
            </a:r>
            <a:r>
              <a:rPr lang="en-US" sz="2800" b="1" dirty="0">
                <a:solidFill>
                  <a:srgbClr val="002060"/>
                </a:solidFill>
              </a:rPr>
              <a:t>4</a:t>
            </a:r>
            <a:r>
              <a:rPr lang="x-none" sz="2800" b="1" dirty="0">
                <a:solidFill>
                  <a:srgbClr val="002060"/>
                </a:solidFill>
              </a:rPr>
              <a:t> </a:t>
            </a:r>
          </a:p>
        </p:txBody>
      </p:sp>
      <p:sp>
        <p:nvSpPr>
          <p:cNvPr id="3" name="Content Placeholder 2">
            <a:extLst>
              <a:ext uri="{FF2B5EF4-FFF2-40B4-BE49-F238E27FC236}">
                <a16:creationId xmlns:a16="http://schemas.microsoft.com/office/drawing/2014/main" id="{957EF06C-2B61-AA4F-9510-E84C075699F4}"/>
              </a:ext>
            </a:extLst>
          </p:cNvPr>
          <p:cNvSpPr>
            <a:spLocks noGrp="1"/>
          </p:cNvSpPr>
          <p:nvPr>
            <p:ph sz="half" idx="1"/>
          </p:nvPr>
        </p:nvSpPr>
        <p:spPr>
          <a:xfrm>
            <a:off x="558053" y="773197"/>
            <a:ext cx="6158756" cy="2436210"/>
          </a:xfrm>
        </p:spPr>
        <p:txBody>
          <a:bodyPr/>
          <a:lstStyle/>
          <a:p>
            <a:pPr marL="0" indent="0">
              <a:buNone/>
            </a:pPr>
            <a:r>
              <a:rPr lang="x-none" sz="2600" dirty="0">
                <a:solidFill>
                  <a:srgbClr val="002060"/>
                </a:solidFill>
              </a:rPr>
              <a:t>Nguyên tử X có điện tích hạt nhân là 8+. </a:t>
            </a:r>
          </a:p>
          <a:p>
            <a:pPr marL="514350" indent="-514350">
              <a:buAutoNum type="arabicPeriod"/>
            </a:pPr>
            <a:r>
              <a:rPr lang="x-none" sz="2600" dirty="0">
                <a:solidFill>
                  <a:srgbClr val="002060"/>
                </a:solidFill>
              </a:rPr>
              <a:t>Hỏi X có bao nhiêu p và bao nhiêu e? </a:t>
            </a:r>
          </a:p>
          <a:p>
            <a:pPr marL="0" indent="0">
              <a:buNone/>
            </a:pPr>
            <a:r>
              <a:rPr lang="en-US" sz="2600" dirty="0">
                <a:solidFill>
                  <a:srgbClr val="002060"/>
                </a:solidFill>
              </a:rPr>
              <a:t>2. T</a:t>
            </a:r>
            <a:r>
              <a:rPr lang="x-none" sz="2600" dirty="0">
                <a:solidFill>
                  <a:srgbClr val="002060"/>
                </a:solidFill>
              </a:rPr>
              <a:t>ính khối lượng nguyên tử X</a:t>
            </a:r>
            <a:r>
              <a:rPr lang="en-US" sz="2600" dirty="0">
                <a:solidFill>
                  <a:srgbClr val="002060"/>
                </a:solidFill>
              </a:rPr>
              <a:t> </a:t>
            </a:r>
            <a:r>
              <a:rPr lang="en-US" sz="2600" dirty="0" err="1">
                <a:solidFill>
                  <a:srgbClr val="002060"/>
                </a:solidFill>
              </a:rPr>
              <a:t>theo</a:t>
            </a:r>
            <a:r>
              <a:rPr lang="en-US" sz="2600" dirty="0">
                <a:solidFill>
                  <a:srgbClr val="002060"/>
                </a:solidFill>
              </a:rPr>
              <a:t> </a:t>
            </a:r>
            <a:r>
              <a:rPr lang="en-US" sz="2600" dirty="0" err="1">
                <a:solidFill>
                  <a:srgbClr val="002060"/>
                </a:solidFill>
              </a:rPr>
              <a:t>đơn</a:t>
            </a:r>
            <a:r>
              <a:rPr lang="en-US" sz="2600" dirty="0">
                <a:solidFill>
                  <a:srgbClr val="002060"/>
                </a:solidFill>
              </a:rPr>
              <a:t> </a:t>
            </a:r>
            <a:r>
              <a:rPr lang="en-US" sz="2600" dirty="0" err="1">
                <a:solidFill>
                  <a:srgbClr val="002060"/>
                </a:solidFill>
              </a:rPr>
              <a:t>vị</a:t>
            </a:r>
            <a:r>
              <a:rPr lang="en-US" sz="2600" dirty="0">
                <a:solidFill>
                  <a:srgbClr val="002060"/>
                </a:solidFill>
              </a:rPr>
              <a:t> amu </a:t>
            </a:r>
            <a:r>
              <a:rPr lang="en-US" sz="2600" dirty="0" err="1">
                <a:solidFill>
                  <a:srgbClr val="002060"/>
                </a:solidFill>
              </a:rPr>
              <a:t>và</a:t>
            </a:r>
            <a:r>
              <a:rPr lang="en-US" sz="2600" dirty="0">
                <a:solidFill>
                  <a:srgbClr val="002060"/>
                </a:solidFill>
              </a:rPr>
              <a:t> </a:t>
            </a:r>
            <a:r>
              <a:rPr lang="en-US" sz="2600" dirty="0" err="1">
                <a:solidFill>
                  <a:srgbClr val="002060"/>
                </a:solidFill>
              </a:rPr>
              <a:t>đơn</a:t>
            </a:r>
            <a:r>
              <a:rPr lang="en-US" sz="2600" dirty="0">
                <a:solidFill>
                  <a:srgbClr val="002060"/>
                </a:solidFill>
              </a:rPr>
              <a:t> </a:t>
            </a:r>
            <a:r>
              <a:rPr lang="en-US" sz="2600" dirty="0" err="1">
                <a:solidFill>
                  <a:srgbClr val="002060"/>
                </a:solidFill>
              </a:rPr>
              <a:t>vị</a:t>
            </a:r>
            <a:r>
              <a:rPr lang="en-US" sz="2600" dirty="0">
                <a:solidFill>
                  <a:srgbClr val="002060"/>
                </a:solidFill>
              </a:rPr>
              <a:t> gam</a:t>
            </a:r>
            <a:r>
              <a:rPr lang="x-none" sz="2600" dirty="0">
                <a:solidFill>
                  <a:srgbClr val="002060"/>
                </a:solidFill>
              </a:rPr>
              <a:t>? </a:t>
            </a:r>
          </a:p>
          <a:p>
            <a:pPr marL="0" indent="0">
              <a:buNone/>
            </a:pPr>
            <a:r>
              <a:rPr lang="x-none" sz="2600" dirty="0">
                <a:solidFill>
                  <a:srgbClr val="002060"/>
                </a:solidFill>
              </a:rPr>
              <a:t>    </a:t>
            </a:r>
            <a:r>
              <a:rPr lang="en-US" sz="2600" dirty="0">
                <a:solidFill>
                  <a:srgbClr val="002060"/>
                </a:solidFill>
              </a:rPr>
              <a:t>  (Cho 1 amu = 1,6605.10</a:t>
            </a:r>
            <a:r>
              <a:rPr lang="en-US" sz="2600" baseline="30000" dirty="0">
                <a:solidFill>
                  <a:srgbClr val="002060"/>
                </a:solidFill>
              </a:rPr>
              <a:t>31</a:t>
            </a:r>
            <a:r>
              <a:rPr lang="en-US" sz="2600" dirty="0">
                <a:solidFill>
                  <a:srgbClr val="002060"/>
                </a:solidFill>
              </a:rPr>
              <a:t> gam)</a:t>
            </a:r>
            <a:endParaRPr lang="x-none" sz="2600" dirty="0">
              <a:solidFill>
                <a:srgbClr val="002060"/>
              </a:solidFill>
            </a:endParaRPr>
          </a:p>
        </p:txBody>
      </p:sp>
      <p:pic>
        <p:nvPicPr>
          <p:cNvPr id="5" name="Content Placeholder 4">
            <a:extLst>
              <a:ext uri="{FF2B5EF4-FFF2-40B4-BE49-F238E27FC236}">
                <a16:creationId xmlns:a16="http://schemas.microsoft.com/office/drawing/2014/main" id="{D325E7C1-12BD-5A48-842B-C8D6BAA98B65}"/>
              </a:ext>
            </a:extLst>
          </p:cNvPr>
          <p:cNvPicPr>
            <a:picLocks noGrp="1" noChangeAspect="1"/>
          </p:cNvPicPr>
          <p:nvPr>
            <p:ph sz="half" idx="2"/>
          </p:nvPr>
        </p:nvPicPr>
        <p:blipFill>
          <a:blip r:embed="rId2"/>
          <a:stretch>
            <a:fillRect/>
          </a:stretch>
        </p:blipFill>
        <p:spPr>
          <a:xfrm>
            <a:off x="6656300" y="621196"/>
            <a:ext cx="5181600" cy="2588211"/>
          </a:xfrm>
          <a:prstGeom prst="rect">
            <a:avLst/>
          </a:prstGeom>
        </p:spPr>
      </p:pic>
    </p:spTree>
    <p:extLst>
      <p:ext uri="{BB962C8B-B14F-4D97-AF65-F5344CB8AC3E}">
        <p14:creationId xmlns:p14="http://schemas.microsoft.com/office/powerpoint/2010/main" val="4923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36AD-369A-7448-B039-B18321F1EBFC}"/>
              </a:ext>
            </a:extLst>
          </p:cNvPr>
          <p:cNvSpPr>
            <a:spLocks noGrp="1"/>
          </p:cNvSpPr>
          <p:nvPr>
            <p:ph type="title"/>
          </p:nvPr>
        </p:nvSpPr>
        <p:spPr>
          <a:xfrm>
            <a:off x="605119" y="365125"/>
            <a:ext cx="11033310" cy="1768475"/>
          </a:xfrm>
        </p:spPr>
        <p:txBody>
          <a:bodyPr>
            <a:normAutofit fontScale="90000"/>
          </a:bodyPr>
          <a:lstStyle/>
          <a:p>
            <a:r>
              <a:rPr lang="en-US" sz="2700" b="1" dirty="0" err="1">
                <a:solidFill>
                  <a:srgbClr val="002060"/>
                </a:solidFill>
                <a:latin typeface="Tenorite" panose="00000500000000000000" pitchFamily="2" charset="0"/>
                <a:cs typeface="Times New Roman" panose="02020603050405020304" pitchFamily="18" charset="0"/>
              </a:rPr>
              <a:t>Bài</a:t>
            </a:r>
            <a:r>
              <a:rPr lang="en-US" sz="2700" b="1" dirty="0">
                <a:solidFill>
                  <a:srgbClr val="002060"/>
                </a:solidFill>
                <a:latin typeface="Tenorite" panose="00000500000000000000" pitchFamily="2" charset="0"/>
                <a:cs typeface="Times New Roman" panose="02020603050405020304" pitchFamily="18" charset="0"/>
              </a:rPr>
              <a:t> 5. </a:t>
            </a:r>
            <a:r>
              <a:rPr lang="en-US" sz="2700" dirty="0" err="1">
                <a:solidFill>
                  <a:srgbClr val="002060"/>
                </a:solidFill>
                <a:latin typeface="Tenorite" panose="00000500000000000000" pitchFamily="2" charset="0"/>
                <a:cs typeface="Times New Roman" panose="02020603050405020304" pitchFamily="18" charset="0"/>
              </a:rPr>
              <a:t>Nguyên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tử</a:t>
            </a:r>
            <a:r>
              <a:rPr lang="en-US" sz="2700" dirty="0">
                <a:solidFill>
                  <a:srgbClr val="002060"/>
                </a:solidFill>
                <a:latin typeface="Tenorite" panose="00000500000000000000" pitchFamily="2" charset="0"/>
                <a:cs typeface="Times New Roman" panose="02020603050405020304" pitchFamily="18" charset="0"/>
              </a:rPr>
              <a:t> X </a:t>
            </a:r>
            <a:r>
              <a:rPr lang="en-US" sz="2700" dirty="0" err="1">
                <a:solidFill>
                  <a:srgbClr val="002060"/>
                </a:solidFill>
                <a:latin typeface="Tenorite" panose="00000500000000000000" pitchFamily="2" charset="0"/>
                <a:cs typeface="Times New Roman" panose="02020603050405020304" pitchFamily="18" charset="0"/>
              </a:rPr>
              <a:t>có</a:t>
            </a:r>
            <a:r>
              <a:rPr lang="en-US" sz="2700" dirty="0">
                <a:solidFill>
                  <a:srgbClr val="002060"/>
                </a:solidFill>
                <a:latin typeface="Tenorite" panose="00000500000000000000" pitchFamily="2" charset="0"/>
                <a:cs typeface="Times New Roman" panose="02020603050405020304" pitchFamily="18" charset="0"/>
              </a:rPr>
              <a:t> 40 </a:t>
            </a:r>
            <a:r>
              <a:rPr lang="en-US" sz="2700" dirty="0" err="1">
                <a:solidFill>
                  <a:srgbClr val="002060"/>
                </a:solidFill>
                <a:latin typeface="Tenorite" panose="00000500000000000000" pitchFamily="2" charset="0"/>
                <a:cs typeface="Times New Roman" panose="02020603050405020304" pitchFamily="18" charset="0"/>
              </a:rPr>
              <a:t>hạt</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cơ</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bản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trong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đó</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số</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hạt</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mang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điện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nhiều</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hơn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số</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hạt</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không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mang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điện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là</a:t>
            </a:r>
            <a:r>
              <a:rPr lang="en-US" sz="2700" dirty="0">
                <a:solidFill>
                  <a:srgbClr val="002060"/>
                </a:solidFill>
                <a:latin typeface="Tenorite" panose="00000500000000000000" pitchFamily="2" charset="0"/>
                <a:cs typeface="Times New Roman" panose="02020603050405020304" pitchFamily="18" charset="0"/>
              </a:rPr>
              <a:t> 12. </a:t>
            </a:r>
            <a:br>
              <a:rPr lang="en-US" sz="2700" dirty="0">
                <a:solidFill>
                  <a:srgbClr val="002060"/>
                </a:solidFill>
                <a:latin typeface="Tenorite" panose="00000500000000000000" pitchFamily="2" charset="0"/>
                <a:cs typeface="Times New Roman" panose="02020603050405020304" pitchFamily="18" charset="0"/>
              </a:rPr>
            </a:br>
            <a:r>
              <a:rPr lang="en-US" sz="2700" dirty="0">
                <a:solidFill>
                  <a:srgbClr val="002060"/>
                </a:solidFill>
                <a:latin typeface="Tenorite" panose="00000500000000000000" pitchFamily="2" charset="0"/>
                <a:cs typeface="Times New Roman" panose="02020603050405020304" pitchFamily="18" charset="0"/>
              </a:rPr>
              <a:t>1. </a:t>
            </a:r>
            <a:r>
              <a:rPr lang="en-US" sz="2700" dirty="0" err="1">
                <a:solidFill>
                  <a:srgbClr val="002060"/>
                </a:solidFill>
                <a:latin typeface="Tenorite" panose="00000500000000000000" pitchFamily="2" charset="0"/>
                <a:cs typeface="Times New Roman" panose="02020603050405020304" pitchFamily="18" charset="0"/>
              </a:rPr>
              <a:t>Tìm</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số</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lượng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hạt</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cơ</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bản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mỗi</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loại</a:t>
            </a:r>
            <a:r>
              <a:rPr lang="en-US" sz="2700" dirty="0">
                <a:solidFill>
                  <a:srgbClr val="002060"/>
                </a:solidFill>
                <a:latin typeface="Tenorite" panose="00000500000000000000" pitchFamily="2" charset="0"/>
                <a:cs typeface="Times New Roman" panose="02020603050405020304" pitchFamily="18" charset="0"/>
              </a:rPr>
              <a:t>?</a:t>
            </a:r>
            <a:br>
              <a:rPr lang="en-US" sz="2700" dirty="0">
                <a:solidFill>
                  <a:srgbClr val="002060"/>
                </a:solidFill>
                <a:latin typeface="Tenorite" panose="00000500000000000000" pitchFamily="2" charset="0"/>
                <a:cs typeface="Times New Roman" panose="02020603050405020304" pitchFamily="18" charset="0"/>
              </a:rPr>
            </a:br>
            <a:r>
              <a:rPr lang="en-US" sz="2700" dirty="0">
                <a:solidFill>
                  <a:srgbClr val="002060"/>
                </a:solidFill>
                <a:latin typeface="Tenorite" panose="00000500000000000000" pitchFamily="2" charset="0"/>
                <a:cs typeface="Times New Roman" panose="02020603050405020304" pitchFamily="18" charset="0"/>
              </a:rPr>
              <a:t>2. </a:t>
            </a:r>
            <a:r>
              <a:rPr lang="en-US" sz="2700" dirty="0" err="1">
                <a:solidFill>
                  <a:srgbClr val="002060"/>
                </a:solidFill>
                <a:latin typeface="Tenorite" panose="00000500000000000000" pitchFamily="2" charset="0"/>
                <a:cs typeface="Times New Roman" panose="02020603050405020304" pitchFamily="18" charset="0"/>
              </a:rPr>
              <a:t>Tính</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khối</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lượng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nguyên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tử</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và</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cho</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biết</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số</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lượng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hạt</a:t>
            </a:r>
            <a:r>
              <a:rPr lang="en-US" sz="2700" dirty="0">
                <a:solidFill>
                  <a:srgbClr val="002060"/>
                </a:solidFill>
                <a:latin typeface="Tenorite" panose="00000500000000000000" pitchFamily="2" charset="0"/>
                <a:cs typeface="Times New Roman" panose="02020603050405020304" pitchFamily="18" charset="0"/>
              </a:rPr>
              <a:t> electron ở </a:t>
            </a:r>
            <a:r>
              <a:rPr lang="en-US" sz="2700" dirty="0" err="1">
                <a:solidFill>
                  <a:srgbClr val="002060"/>
                </a:solidFill>
                <a:latin typeface="Tenorite" panose="00000500000000000000" pitchFamily="2" charset="0"/>
                <a:cs typeface="Times New Roman" panose="02020603050405020304" pitchFamily="18" charset="0"/>
              </a:rPr>
              <a:t>lớp</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ngoài</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củng</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của</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vỏ</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nguyên</a:t>
            </a:r>
            <a:r>
              <a:rPr lang="en-US" sz="2700" dirty="0">
                <a:solidFill>
                  <a:srgbClr val="002060"/>
                </a:solidFill>
                <a:latin typeface="Tenorite" panose="00000500000000000000" pitchFamily="2" charset="0"/>
                <a:cs typeface="Times New Roman" panose="02020603050405020304" pitchFamily="18" charset="0"/>
              </a:rPr>
              <a:t> </a:t>
            </a:r>
            <a:r>
              <a:rPr lang="en-US" sz="2700" dirty="0" err="1">
                <a:solidFill>
                  <a:srgbClr val="002060"/>
                </a:solidFill>
                <a:latin typeface="Tenorite" panose="00000500000000000000" pitchFamily="2" charset="0"/>
                <a:cs typeface="Times New Roman" panose="02020603050405020304" pitchFamily="18" charset="0"/>
              </a:rPr>
              <a:t>tử</a:t>
            </a:r>
            <a:r>
              <a:rPr lang="en-US" sz="2700" dirty="0">
                <a:solidFill>
                  <a:srgbClr val="002060"/>
                </a:solidFill>
                <a:latin typeface="Tenorite" panose="00000500000000000000" pitchFamily="2" charset="0"/>
                <a:cs typeface="Times New Roman" panose="02020603050405020304" pitchFamily="18" charset="0"/>
              </a:rPr>
              <a:t> X?</a:t>
            </a:r>
            <a:endParaRPr lang="en-US" dirty="0">
              <a:solidFill>
                <a:srgbClr val="002060"/>
              </a:solidFill>
              <a:latin typeface="Tenorit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696303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7039F4D-A0E4-29F3-EDCE-90A6E4CD1EDC}"/>
              </a:ext>
            </a:extLst>
          </p:cNvPr>
          <p:cNvSpPr txBox="1">
            <a:spLocks/>
          </p:cNvSpPr>
          <p:nvPr/>
        </p:nvSpPr>
        <p:spPr>
          <a:xfrm>
            <a:off x="631901" y="416312"/>
            <a:ext cx="11121483" cy="5760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24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6.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Nguyên</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tử</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có</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số</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proton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là</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19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và</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khối</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lượng</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là</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39 amu.</a:t>
            </a:r>
          </a:p>
          <a:p>
            <a:pPr marL="342900" indent="-342900">
              <a:lnSpc>
                <a:spcPct val="107000"/>
              </a:lnSpc>
              <a:spcBef>
                <a:spcPts val="0"/>
              </a:spcBef>
              <a:buFont typeface="+mj-lt"/>
              <a:buAutoNum type="arabicPeriod"/>
            </a:pP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Tính</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số</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proton,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số</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electron,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số</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neutron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có</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trong</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nguyên</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tử</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X? </a:t>
            </a:r>
          </a:p>
          <a:p>
            <a:pPr marL="342900" indent="-342900">
              <a:lnSpc>
                <a:spcPct val="107000"/>
              </a:lnSpc>
              <a:spcBef>
                <a:spcPts val="0"/>
              </a:spcBef>
              <a:spcAft>
                <a:spcPts val="800"/>
              </a:spcAft>
              <a:buFont typeface="+mj-lt"/>
              <a:buAutoNum type="arabicPeriod"/>
            </a:pP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Sắp</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xếp</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các</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hạt</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electrons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trong</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lớp</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vỏ</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X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theo</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từng</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lớp</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và</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cho</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biết</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lớp</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ngoài</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cùng</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có</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bao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nhiêu</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electron?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0481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61017-8477-8E02-5686-D7A58A1B4E53}"/>
              </a:ext>
            </a:extLst>
          </p:cNvPr>
          <p:cNvSpPr>
            <a:spLocks noGrp="1"/>
          </p:cNvSpPr>
          <p:nvPr>
            <p:ph type="title"/>
          </p:nvPr>
        </p:nvSpPr>
        <p:spPr>
          <a:xfrm>
            <a:off x="686834" y="1153572"/>
            <a:ext cx="3200400" cy="4461163"/>
          </a:xfrm>
        </p:spPr>
        <p:txBody>
          <a:bodyPr>
            <a:normAutofit/>
          </a:bodyPr>
          <a:lstStyle/>
          <a:p>
            <a:r>
              <a:rPr lang="en-US">
                <a:solidFill>
                  <a:srgbClr val="FFFFFF"/>
                </a:solidFill>
              </a:rPr>
              <a:t>VẬN DỤNG </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6697173-89B2-61E4-AAD5-9F4109E71096}"/>
              </a:ext>
            </a:extLst>
          </p:cNvPr>
          <p:cNvSpPr>
            <a:spLocks noGrp="1"/>
          </p:cNvSpPr>
          <p:nvPr>
            <p:ph idx="1"/>
          </p:nvPr>
        </p:nvSpPr>
        <p:spPr>
          <a:xfrm>
            <a:off x="4447308" y="591344"/>
            <a:ext cx="6906491" cy="5585619"/>
          </a:xfrm>
        </p:spPr>
        <p:txBody>
          <a:bodyPr anchor="ctr">
            <a:normAutofit/>
          </a:bodyPr>
          <a:lstStyle/>
          <a:p>
            <a:pPr marL="0" indent="0">
              <a:buNone/>
            </a:pPr>
            <a:r>
              <a:rPr lang="en-US" dirty="0" err="1"/>
              <a:t>Câu</a:t>
            </a:r>
            <a:r>
              <a:rPr lang="en-US" dirty="0"/>
              <a:t> </a:t>
            </a:r>
            <a:r>
              <a:rPr lang="en-US" dirty="0" err="1"/>
              <a:t>hỏi</a:t>
            </a:r>
            <a:r>
              <a:rPr lang="en-US" dirty="0"/>
              <a:t> 1. </a:t>
            </a:r>
            <a:r>
              <a:rPr lang="en-US" dirty="0" err="1"/>
              <a:t>Dự</a:t>
            </a:r>
            <a:r>
              <a:rPr lang="en-US" dirty="0"/>
              <a:t> </a:t>
            </a:r>
            <a:r>
              <a:rPr lang="en-US" dirty="0" err="1"/>
              <a:t>đoán</a:t>
            </a:r>
            <a:r>
              <a:rPr lang="en-US" dirty="0"/>
              <a:t> </a:t>
            </a:r>
            <a:r>
              <a:rPr lang="en-US" dirty="0" err="1"/>
              <a:t>các</a:t>
            </a:r>
            <a:r>
              <a:rPr lang="en-US" dirty="0"/>
              <a:t> </a:t>
            </a:r>
            <a:r>
              <a:rPr lang="en-US" dirty="0" err="1"/>
              <a:t>hạt</a:t>
            </a:r>
            <a:r>
              <a:rPr lang="en-US" dirty="0"/>
              <a:t> </a:t>
            </a:r>
            <a:r>
              <a:rPr lang="en-US" dirty="0" err="1"/>
              <a:t>cơ</a:t>
            </a:r>
            <a:r>
              <a:rPr lang="en-US" dirty="0"/>
              <a:t> </a:t>
            </a:r>
            <a:r>
              <a:rPr lang="en-US" dirty="0" err="1"/>
              <a:t>bản</a:t>
            </a:r>
            <a:r>
              <a:rPr lang="en-US" dirty="0"/>
              <a:t> </a:t>
            </a:r>
            <a:r>
              <a:rPr lang="en-US" dirty="0" err="1"/>
              <a:t>có</a:t>
            </a:r>
            <a:r>
              <a:rPr lang="en-US" dirty="0"/>
              <a:t> </a:t>
            </a:r>
            <a:r>
              <a:rPr lang="en-US" dirty="0" err="1"/>
              <a:t>phải</a:t>
            </a:r>
            <a:r>
              <a:rPr lang="en-US" dirty="0"/>
              <a:t> </a:t>
            </a:r>
            <a:r>
              <a:rPr lang="en-US" dirty="0" err="1"/>
              <a:t>là</a:t>
            </a:r>
            <a:r>
              <a:rPr lang="en-US" dirty="0"/>
              <a:t> </a:t>
            </a:r>
            <a:r>
              <a:rPr lang="en-US" dirty="0" err="1"/>
              <a:t>thành</a:t>
            </a:r>
            <a:r>
              <a:rPr lang="en-US" dirty="0"/>
              <a:t> </a:t>
            </a:r>
            <a:r>
              <a:rPr lang="en-US" dirty="0" err="1"/>
              <a:t>phần</a:t>
            </a:r>
            <a:r>
              <a:rPr lang="en-US" dirty="0"/>
              <a:t> </a:t>
            </a:r>
            <a:r>
              <a:rPr lang="en-US" dirty="0" err="1"/>
              <a:t>cuối</a:t>
            </a:r>
            <a:r>
              <a:rPr lang="en-US" dirty="0"/>
              <a:t> </a:t>
            </a:r>
            <a:r>
              <a:rPr lang="en-US" dirty="0" err="1"/>
              <a:t>cùng</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chất</a:t>
            </a:r>
            <a:r>
              <a:rPr lang="en-US" dirty="0"/>
              <a:t> </a:t>
            </a:r>
            <a:r>
              <a:rPr lang="en-US" dirty="0" err="1"/>
              <a:t>không</a:t>
            </a:r>
            <a:r>
              <a:rPr lang="en-US" dirty="0"/>
              <a:t>? </a:t>
            </a:r>
          </a:p>
        </p:txBody>
      </p:sp>
    </p:spTree>
    <p:extLst>
      <p:ext uri="{BB962C8B-B14F-4D97-AF65-F5344CB8AC3E}">
        <p14:creationId xmlns:p14="http://schemas.microsoft.com/office/powerpoint/2010/main" val="374235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5D08-C6CF-4949-892C-D8814C5C108E}"/>
              </a:ext>
            </a:extLst>
          </p:cNvPr>
          <p:cNvSpPr>
            <a:spLocks noGrp="1"/>
          </p:cNvSpPr>
          <p:nvPr>
            <p:ph type="title"/>
          </p:nvPr>
        </p:nvSpPr>
        <p:spPr>
          <a:xfrm>
            <a:off x="1036685" y="1152144"/>
            <a:ext cx="3794760" cy="3072393"/>
          </a:xfrm>
        </p:spPr>
        <p:txBody>
          <a:bodyPr vert="horz" lIns="91440" tIns="45720" rIns="91440" bIns="45720" rtlCol="0" anchor="b">
            <a:normAutofit/>
          </a:bodyPr>
          <a:lstStyle/>
          <a:p>
            <a:r>
              <a:rPr lang="en-US" sz="5600" kern="1200">
                <a:solidFill>
                  <a:schemeClr val="tx1"/>
                </a:solidFill>
                <a:latin typeface="+mj-lt"/>
                <a:ea typeface="+mj-ea"/>
                <a:cs typeface="+mj-cs"/>
              </a:rPr>
              <a:t>CÁC HẠT DƯỚI NGUYÊN TỬ </a:t>
            </a:r>
          </a:p>
        </p:txBody>
      </p:sp>
      <p:pic>
        <p:nvPicPr>
          <p:cNvPr id="1026" name="Picture 2" descr="Hạt hạ nguyên tử – Wikipedia tiếng Việt">
            <a:extLst>
              <a:ext uri="{FF2B5EF4-FFF2-40B4-BE49-F238E27FC236}">
                <a16:creationId xmlns:a16="http://schemas.microsoft.com/office/drawing/2014/main" id="{3EE432E2-F063-4D56-9BCC-A68BBBCD325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443" b="1"/>
          <a:stretch/>
        </p:blipFill>
        <p:spPr bwMode="auto">
          <a:xfrm>
            <a:off x="5619404" y="404722"/>
            <a:ext cx="6192981" cy="607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86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057" name="Group 2056">
            <a:extLst>
              <a:ext uri="{FF2B5EF4-FFF2-40B4-BE49-F238E27FC236}">
                <a16:creationId xmlns:a16="http://schemas.microsoft.com/office/drawing/2014/main" id="{5DD5AFF2-B0BF-41FA-BA95-B06DB47DF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3429000"/>
            <a:ext cx="12191999" cy="3429000"/>
            <a:chOff x="7467600" y="0"/>
            <a:chExt cx="4724400" cy="6858000"/>
          </a:xfrm>
        </p:grpSpPr>
        <p:sp>
          <p:nvSpPr>
            <p:cNvPr id="2058" name="Rectangle 2057">
              <a:extLst>
                <a:ext uri="{FF2B5EF4-FFF2-40B4-BE49-F238E27FC236}">
                  <a16:creationId xmlns:a16="http://schemas.microsoft.com/office/drawing/2014/main" id="{346F474B-53B3-4567-B505-9E3D72510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Rectangle 2058">
              <a:extLst>
                <a:ext uri="{FF2B5EF4-FFF2-40B4-BE49-F238E27FC236}">
                  <a16:creationId xmlns:a16="http://schemas.microsoft.com/office/drawing/2014/main" id="{10ECCC9F-C36C-4275-B251-A115347C1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61" name="Freeform: Shape 2060">
            <a:extLst>
              <a:ext uri="{FF2B5EF4-FFF2-40B4-BE49-F238E27FC236}">
                <a16:creationId xmlns:a16="http://schemas.microsoft.com/office/drawing/2014/main" id="{3FE49A6B-0100-4397-88F8-FE2410D08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custGeom>
            <a:avLst/>
            <a:gdLst>
              <a:gd name="connsiteX0" fmla="*/ 369702 w 12192000"/>
              <a:gd name="connsiteY0" fmla="*/ 3283169 h 3429000"/>
              <a:gd name="connsiteX1" fmla="*/ 366575 w 12192000"/>
              <a:gd name="connsiteY1" fmla="*/ 3286556 h 3429000"/>
              <a:gd name="connsiteX2" fmla="*/ 371637 w 12192000"/>
              <a:gd name="connsiteY2" fmla="*/ 3284954 h 3429000"/>
              <a:gd name="connsiteX3" fmla="*/ 7392322 w 12192000"/>
              <a:gd name="connsiteY3" fmla="*/ 3229238 h 3429000"/>
              <a:gd name="connsiteX4" fmla="*/ 7611337 w 12192000"/>
              <a:gd name="connsiteY4" fmla="*/ 3303821 h 3429000"/>
              <a:gd name="connsiteX5" fmla="*/ 7955762 w 12192000"/>
              <a:gd name="connsiteY5" fmla="*/ 3413006 h 3429000"/>
              <a:gd name="connsiteX6" fmla="*/ 7512455 w 12192000"/>
              <a:gd name="connsiteY6" fmla="*/ 3245734 h 3429000"/>
              <a:gd name="connsiteX7" fmla="*/ 9928143 w 12192000"/>
              <a:gd name="connsiteY7" fmla="*/ 3086312 h 3429000"/>
              <a:gd name="connsiteX8" fmla="*/ 9753801 w 12192000"/>
              <a:gd name="connsiteY8" fmla="*/ 3096103 h 3429000"/>
              <a:gd name="connsiteX9" fmla="*/ 9578027 w 12192000"/>
              <a:gd name="connsiteY9" fmla="*/ 3103104 h 3429000"/>
              <a:gd name="connsiteX10" fmla="*/ 9424342 w 12192000"/>
              <a:gd name="connsiteY10" fmla="*/ 3099403 h 3429000"/>
              <a:gd name="connsiteX11" fmla="*/ 9001907 w 12192000"/>
              <a:gd name="connsiteY11" fmla="*/ 3131369 h 3429000"/>
              <a:gd name="connsiteX12" fmla="*/ 8922138 w 12192000"/>
              <a:gd name="connsiteY12" fmla="*/ 3162702 h 3429000"/>
              <a:gd name="connsiteX13" fmla="*/ 9087550 w 12192000"/>
              <a:gd name="connsiteY13" fmla="*/ 3170765 h 3429000"/>
              <a:gd name="connsiteX14" fmla="*/ 9512475 w 12192000"/>
              <a:gd name="connsiteY14" fmla="*/ 3134693 h 3429000"/>
              <a:gd name="connsiteX15" fmla="*/ 9928143 w 12192000"/>
              <a:gd name="connsiteY15" fmla="*/ 3086312 h 3429000"/>
              <a:gd name="connsiteX16" fmla="*/ 9351220 w 12192000"/>
              <a:gd name="connsiteY16" fmla="*/ 3030370 h 3429000"/>
              <a:gd name="connsiteX17" fmla="*/ 8999756 w 12192000"/>
              <a:gd name="connsiteY17" fmla="*/ 3100929 h 3429000"/>
              <a:gd name="connsiteX18" fmla="*/ 9425830 w 12192000"/>
              <a:gd name="connsiteY18" fmla="*/ 3069517 h 3429000"/>
              <a:gd name="connsiteX19" fmla="*/ 9578307 w 12192000"/>
              <a:gd name="connsiteY19" fmla="*/ 3073035 h 3429000"/>
              <a:gd name="connsiteX20" fmla="*/ 9752771 w 12192000"/>
              <a:gd name="connsiteY20" fmla="*/ 3066471 h 3429000"/>
              <a:gd name="connsiteX21" fmla="*/ 9852779 w 12192000"/>
              <a:gd name="connsiteY21" fmla="*/ 3060665 h 3429000"/>
              <a:gd name="connsiteX22" fmla="*/ 9694862 w 12192000"/>
              <a:gd name="connsiteY22" fmla="*/ 3044140 h 3429000"/>
              <a:gd name="connsiteX23" fmla="*/ 9351220 w 12192000"/>
              <a:gd name="connsiteY23" fmla="*/ 3030370 h 3429000"/>
              <a:gd name="connsiteX24" fmla="*/ 1019354 w 12192000"/>
              <a:gd name="connsiteY24" fmla="*/ 2886006 h 3429000"/>
              <a:gd name="connsiteX25" fmla="*/ 441046 w 12192000"/>
              <a:gd name="connsiteY25" fmla="*/ 3262153 h 3429000"/>
              <a:gd name="connsiteX26" fmla="*/ 1019354 w 12192000"/>
              <a:gd name="connsiteY26" fmla="*/ 2886006 h 3429000"/>
              <a:gd name="connsiteX27" fmla="*/ 991680 w 12192000"/>
              <a:gd name="connsiteY27" fmla="*/ 2869413 h 3429000"/>
              <a:gd name="connsiteX28" fmla="*/ 409060 w 12192000"/>
              <a:gd name="connsiteY28" fmla="*/ 3242470 h 3429000"/>
              <a:gd name="connsiteX29" fmla="*/ 991680 w 12192000"/>
              <a:gd name="connsiteY29" fmla="*/ 2869413 h 3429000"/>
              <a:gd name="connsiteX30" fmla="*/ 7254615 w 12192000"/>
              <a:gd name="connsiteY30" fmla="*/ 2482918 h 3429000"/>
              <a:gd name="connsiteX31" fmla="*/ 7312589 w 12192000"/>
              <a:gd name="connsiteY31" fmla="*/ 2553309 h 3429000"/>
              <a:gd name="connsiteX32" fmla="*/ 7580896 w 12192000"/>
              <a:gd name="connsiteY32" fmla="*/ 2973069 h 3429000"/>
              <a:gd name="connsiteX33" fmla="*/ 7990862 w 12192000"/>
              <a:gd name="connsiteY33" fmla="*/ 3378025 h 3429000"/>
              <a:gd name="connsiteX34" fmla="*/ 7871964 w 12192000"/>
              <a:gd name="connsiteY34" fmla="*/ 3220139 h 3429000"/>
              <a:gd name="connsiteX35" fmla="*/ 7859674 w 12192000"/>
              <a:gd name="connsiteY35" fmla="*/ 3207358 h 3429000"/>
              <a:gd name="connsiteX36" fmla="*/ 7545050 w 12192000"/>
              <a:gd name="connsiteY36" fmla="*/ 2831110 h 3429000"/>
              <a:gd name="connsiteX37" fmla="*/ 7254615 w 12192000"/>
              <a:gd name="connsiteY37" fmla="*/ 2482918 h 3429000"/>
              <a:gd name="connsiteX38" fmla="*/ 9078855 w 12192000"/>
              <a:gd name="connsiteY38" fmla="*/ 2455754 h 3429000"/>
              <a:gd name="connsiteX39" fmla="*/ 8825188 w 12192000"/>
              <a:gd name="connsiteY39" fmla="*/ 3067752 h 3429000"/>
              <a:gd name="connsiteX40" fmla="*/ 9078855 w 12192000"/>
              <a:gd name="connsiteY40" fmla="*/ 2455754 h 3429000"/>
              <a:gd name="connsiteX41" fmla="*/ 9113805 w 12192000"/>
              <a:gd name="connsiteY41" fmla="*/ 2454072 h 3429000"/>
              <a:gd name="connsiteX42" fmla="*/ 8855200 w 12192000"/>
              <a:gd name="connsiteY42" fmla="*/ 3065950 h 3429000"/>
              <a:gd name="connsiteX43" fmla="*/ 9113805 w 12192000"/>
              <a:gd name="connsiteY43" fmla="*/ 2454072 h 3429000"/>
              <a:gd name="connsiteX44" fmla="*/ 9123940 w 12192000"/>
              <a:gd name="connsiteY44" fmla="*/ 2396040 h 3429000"/>
              <a:gd name="connsiteX45" fmla="*/ 9120846 w 12192000"/>
              <a:gd name="connsiteY45" fmla="*/ 2400053 h 3429000"/>
              <a:gd name="connsiteX46" fmla="*/ 9123267 w 12192000"/>
              <a:gd name="connsiteY46" fmla="*/ 2400425 h 3429000"/>
              <a:gd name="connsiteX47" fmla="*/ 103333 w 12192000"/>
              <a:gd name="connsiteY47" fmla="*/ 2270602 h 3429000"/>
              <a:gd name="connsiteX48" fmla="*/ 233938 w 12192000"/>
              <a:gd name="connsiteY48" fmla="*/ 2380416 h 3429000"/>
              <a:gd name="connsiteX49" fmla="*/ 883580 w 12192000"/>
              <a:gd name="connsiteY49" fmla="*/ 2751710 h 3429000"/>
              <a:gd name="connsiteX50" fmla="*/ 487337 w 12192000"/>
              <a:gd name="connsiteY50" fmla="*/ 2521182 h 3429000"/>
              <a:gd name="connsiteX51" fmla="*/ 354051 w 12192000"/>
              <a:gd name="connsiteY51" fmla="*/ 2425912 h 3429000"/>
              <a:gd name="connsiteX52" fmla="*/ 195436 w 12192000"/>
              <a:gd name="connsiteY52" fmla="*/ 2326068 h 3429000"/>
              <a:gd name="connsiteX53" fmla="*/ 5539432 w 12192000"/>
              <a:gd name="connsiteY53" fmla="*/ 2213928 h 3429000"/>
              <a:gd name="connsiteX54" fmla="*/ 5555462 w 12192000"/>
              <a:gd name="connsiteY54" fmla="*/ 2265454 h 3429000"/>
              <a:gd name="connsiteX55" fmla="*/ 5828270 w 12192000"/>
              <a:gd name="connsiteY55" fmla="*/ 2891663 h 3429000"/>
              <a:gd name="connsiteX56" fmla="*/ 5947416 w 12192000"/>
              <a:gd name="connsiteY56" fmla="*/ 3145846 h 3429000"/>
              <a:gd name="connsiteX57" fmla="*/ 5539432 w 12192000"/>
              <a:gd name="connsiteY57" fmla="*/ 2213928 h 3429000"/>
              <a:gd name="connsiteX58" fmla="*/ 51253 w 12192000"/>
              <a:gd name="connsiteY58" fmla="*/ 2202825 h 3429000"/>
              <a:gd name="connsiteX59" fmla="*/ 211622 w 12192000"/>
              <a:gd name="connsiteY59" fmla="*/ 2299803 h 3429000"/>
              <a:gd name="connsiteX60" fmla="*/ 371652 w 12192000"/>
              <a:gd name="connsiteY60" fmla="*/ 2400062 h 3429000"/>
              <a:gd name="connsiteX61" fmla="*/ 505903 w 12192000"/>
              <a:gd name="connsiteY61" fmla="*/ 2496221 h 3429000"/>
              <a:gd name="connsiteX62" fmla="*/ 899240 w 12192000"/>
              <a:gd name="connsiteY62" fmla="*/ 2724068 h 3429000"/>
              <a:gd name="connsiteX63" fmla="*/ 988114 w 12192000"/>
              <a:gd name="connsiteY63" fmla="*/ 2745204 h 3429000"/>
              <a:gd name="connsiteX64" fmla="*/ 845971 w 12192000"/>
              <a:gd name="connsiteY64" fmla="*/ 2638177 h 3429000"/>
              <a:gd name="connsiteX65" fmla="*/ 448057 w 12192000"/>
              <a:gd name="connsiteY65" fmla="*/ 2412376 h 3429000"/>
              <a:gd name="connsiteX66" fmla="*/ 51253 w 12192000"/>
              <a:gd name="connsiteY66" fmla="*/ 2202825 h 3429000"/>
              <a:gd name="connsiteX67" fmla="*/ 2606687 w 12192000"/>
              <a:gd name="connsiteY67" fmla="*/ 2201718 h 3429000"/>
              <a:gd name="connsiteX68" fmla="*/ 2645658 w 12192000"/>
              <a:gd name="connsiteY68" fmla="*/ 3211259 h 3429000"/>
              <a:gd name="connsiteX69" fmla="*/ 2606687 w 12192000"/>
              <a:gd name="connsiteY69" fmla="*/ 2201718 h 3429000"/>
              <a:gd name="connsiteX70" fmla="*/ 10097724 w 12192000"/>
              <a:gd name="connsiteY70" fmla="*/ 2162852 h 3429000"/>
              <a:gd name="connsiteX71" fmla="*/ 9645248 w 12192000"/>
              <a:gd name="connsiteY71" fmla="*/ 2201119 h 3429000"/>
              <a:gd name="connsiteX72" fmla="*/ 9543858 w 12192000"/>
              <a:gd name="connsiteY72" fmla="*/ 2221510 h 3429000"/>
              <a:gd name="connsiteX73" fmla="*/ 9681648 w 12192000"/>
              <a:gd name="connsiteY73" fmla="*/ 2200828 h 3429000"/>
              <a:gd name="connsiteX74" fmla="*/ 10557846 w 12192000"/>
              <a:gd name="connsiteY74" fmla="*/ 2172337 h 3429000"/>
              <a:gd name="connsiteX75" fmla="*/ 10301704 w 12192000"/>
              <a:gd name="connsiteY75" fmla="*/ 2169847 h 3429000"/>
              <a:gd name="connsiteX76" fmla="*/ 10250553 w 12192000"/>
              <a:gd name="connsiteY76" fmla="*/ 2166539 h 3429000"/>
              <a:gd name="connsiteX77" fmla="*/ 10097724 w 12192000"/>
              <a:gd name="connsiteY77" fmla="*/ 2162852 h 3429000"/>
              <a:gd name="connsiteX78" fmla="*/ 3642057 w 12192000"/>
              <a:gd name="connsiteY78" fmla="*/ 2144487 h 3429000"/>
              <a:gd name="connsiteX79" fmla="*/ 3632981 w 12192000"/>
              <a:gd name="connsiteY79" fmla="*/ 2150437 h 3429000"/>
              <a:gd name="connsiteX80" fmla="*/ 3382436 w 12192000"/>
              <a:gd name="connsiteY80" fmla="*/ 2523726 h 3429000"/>
              <a:gd name="connsiteX81" fmla="*/ 3191929 w 12192000"/>
              <a:gd name="connsiteY81" fmla="*/ 3233669 h 3429000"/>
              <a:gd name="connsiteX82" fmla="*/ 3369898 w 12192000"/>
              <a:gd name="connsiteY82" fmla="*/ 2652771 h 3429000"/>
              <a:gd name="connsiteX83" fmla="*/ 3642057 w 12192000"/>
              <a:gd name="connsiteY83" fmla="*/ 2144487 h 3429000"/>
              <a:gd name="connsiteX84" fmla="*/ 7015907 w 12192000"/>
              <a:gd name="connsiteY84" fmla="*/ 2112548 h 3429000"/>
              <a:gd name="connsiteX85" fmla="*/ 7259646 w 12192000"/>
              <a:gd name="connsiteY85" fmla="*/ 2336985 h 3429000"/>
              <a:gd name="connsiteX86" fmla="*/ 7741483 w 12192000"/>
              <a:gd name="connsiteY86" fmla="*/ 2850980 h 3429000"/>
              <a:gd name="connsiteX87" fmla="*/ 8008941 w 12192000"/>
              <a:gd name="connsiteY87" fmla="*/ 3304560 h 3429000"/>
              <a:gd name="connsiteX88" fmla="*/ 7999234 w 12192000"/>
              <a:gd name="connsiteY88" fmla="*/ 3181993 h 3429000"/>
              <a:gd name="connsiteX89" fmla="*/ 7715154 w 12192000"/>
              <a:gd name="connsiteY89" fmla="*/ 2768148 h 3429000"/>
              <a:gd name="connsiteX90" fmla="*/ 7271900 w 12192000"/>
              <a:gd name="connsiteY90" fmla="*/ 2305551 h 3429000"/>
              <a:gd name="connsiteX91" fmla="*/ 7015907 w 12192000"/>
              <a:gd name="connsiteY91" fmla="*/ 2112548 h 3429000"/>
              <a:gd name="connsiteX92" fmla="*/ 2650666 w 12192000"/>
              <a:gd name="connsiteY92" fmla="*/ 2101686 h 3429000"/>
              <a:gd name="connsiteX93" fmla="*/ 2650249 w 12192000"/>
              <a:gd name="connsiteY93" fmla="*/ 2103101 h 3429000"/>
              <a:gd name="connsiteX94" fmla="*/ 2663808 w 12192000"/>
              <a:gd name="connsiteY94" fmla="*/ 3106215 h 3429000"/>
              <a:gd name="connsiteX95" fmla="*/ 2665418 w 12192000"/>
              <a:gd name="connsiteY95" fmla="*/ 2703756 h 3429000"/>
              <a:gd name="connsiteX96" fmla="*/ 2650666 w 12192000"/>
              <a:gd name="connsiteY96" fmla="*/ 2101686 h 3429000"/>
              <a:gd name="connsiteX97" fmla="*/ 10218664 w 12192000"/>
              <a:gd name="connsiteY97" fmla="*/ 2096300 h 3429000"/>
              <a:gd name="connsiteX98" fmla="*/ 10086154 w 12192000"/>
              <a:gd name="connsiteY98" fmla="*/ 2096937 h 3429000"/>
              <a:gd name="connsiteX99" fmla="*/ 9778614 w 12192000"/>
              <a:gd name="connsiteY99" fmla="*/ 2121189 h 3429000"/>
              <a:gd name="connsiteX100" fmla="*/ 9601703 w 12192000"/>
              <a:gd name="connsiteY100" fmla="*/ 2176852 h 3429000"/>
              <a:gd name="connsiteX101" fmla="*/ 9641684 w 12192000"/>
              <a:gd name="connsiteY101" fmla="*/ 2171203 h 3429000"/>
              <a:gd name="connsiteX102" fmla="*/ 10252799 w 12192000"/>
              <a:gd name="connsiteY102" fmla="*/ 2135971 h 3429000"/>
              <a:gd name="connsiteX103" fmla="*/ 10304297 w 12192000"/>
              <a:gd name="connsiteY103" fmla="*/ 2139822 h 3429000"/>
              <a:gd name="connsiteX104" fmla="*/ 10533945 w 12192000"/>
              <a:gd name="connsiteY104" fmla="*/ 2144703 h 3429000"/>
              <a:gd name="connsiteX105" fmla="*/ 10446061 w 12192000"/>
              <a:gd name="connsiteY105" fmla="*/ 2126562 h 3429000"/>
              <a:gd name="connsiteX106" fmla="*/ 10360877 w 12192000"/>
              <a:gd name="connsiteY106" fmla="*/ 2109004 h 3429000"/>
              <a:gd name="connsiteX107" fmla="*/ 10218664 w 12192000"/>
              <a:gd name="connsiteY107" fmla="*/ 2096300 h 3429000"/>
              <a:gd name="connsiteX108" fmla="*/ 6946849 w 12192000"/>
              <a:gd name="connsiteY108" fmla="*/ 2094271 h 3429000"/>
              <a:gd name="connsiteX109" fmla="*/ 6946972 w 12192000"/>
              <a:gd name="connsiteY109" fmla="*/ 2097491 h 3429000"/>
              <a:gd name="connsiteX110" fmla="*/ 7105827 w 12192000"/>
              <a:gd name="connsiteY110" fmla="*/ 2289700 h 3429000"/>
              <a:gd name="connsiteX111" fmla="*/ 7126431 w 12192000"/>
              <a:gd name="connsiteY111" fmla="*/ 2308872 h 3429000"/>
              <a:gd name="connsiteX112" fmla="*/ 7567269 w 12192000"/>
              <a:gd name="connsiteY112" fmla="*/ 2811461 h 3429000"/>
              <a:gd name="connsiteX113" fmla="*/ 7880270 w 12192000"/>
              <a:gd name="connsiteY113" fmla="*/ 3186176 h 3429000"/>
              <a:gd name="connsiteX114" fmla="*/ 7892560 w 12192000"/>
              <a:gd name="connsiteY114" fmla="*/ 3198949 h 3429000"/>
              <a:gd name="connsiteX115" fmla="*/ 7971643 w 12192000"/>
              <a:gd name="connsiteY115" fmla="*/ 3289236 h 3429000"/>
              <a:gd name="connsiteX116" fmla="*/ 7719359 w 12192000"/>
              <a:gd name="connsiteY116" fmla="*/ 2870011 h 3429000"/>
              <a:gd name="connsiteX117" fmla="*/ 7240170 w 12192000"/>
              <a:gd name="connsiteY117" fmla="*/ 2358985 h 3429000"/>
              <a:gd name="connsiteX118" fmla="*/ 6946849 w 12192000"/>
              <a:gd name="connsiteY118" fmla="*/ 2094271 h 3429000"/>
              <a:gd name="connsiteX119" fmla="*/ 2680277 w 12192000"/>
              <a:gd name="connsiteY119" fmla="*/ 2050204 h 3429000"/>
              <a:gd name="connsiteX120" fmla="*/ 2678972 w 12192000"/>
              <a:gd name="connsiteY120" fmla="*/ 2052582 h 3429000"/>
              <a:gd name="connsiteX121" fmla="*/ 2696666 w 12192000"/>
              <a:gd name="connsiteY121" fmla="*/ 2704836 h 3429000"/>
              <a:gd name="connsiteX122" fmla="*/ 2695769 w 12192000"/>
              <a:gd name="connsiteY122" fmla="*/ 2961955 h 3429000"/>
              <a:gd name="connsiteX123" fmla="*/ 2739893 w 12192000"/>
              <a:gd name="connsiteY123" fmla="*/ 2679357 h 3429000"/>
              <a:gd name="connsiteX124" fmla="*/ 2680277 w 12192000"/>
              <a:gd name="connsiteY124" fmla="*/ 2050204 h 3429000"/>
              <a:gd name="connsiteX125" fmla="*/ 1132195 w 12192000"/>
              <a:gd name="connsiteY125" fmla="*/ 2038980 h 3429000"/>
              <a:gd name="connsiteX126" fmla="*/ 1679056 w 12192000"/>
              <a:gd name="connsiteY126" fmla="*/ 2087907 h 3429000"/>
              <a:gd name="connsiteX127" fmla="*/ 2128648 w 12192000"/>
              <a:gd name="connsiteY127" fmla="*/ 2045249 h 3429000"/>
              <a:gd name="connsiteX128" fmla="*/ 1825619 w 12192000"/>
              <a:gd name="connsiteY128" fmla="*/ 2049447 h 3429000"/>
              <a:gd name="connsiteX129" fmla="*/ 1737798 w 12192000"/>
              <a:gd name="connsiteY129" fmla="*/ 2054353 h 3429000"/>
              <a:gd name="connsiteX130" fmla="*/ 1132195 w 12192000"/>
              <a:gd name="connsiteY130" fmla="*/ 2038980 h 3429000"/>
              <a:gd name="connsiteX131" fmla="*/ 10104407 w 12192000"/>
              <a:gd name="connsiteY131" fmla="*/ 2029317 h 3429000"/>
              <a:gd name="connsiteX132" fmla="*/ 9704375 w 12192000"/>
              <a:gd name="connsiteY132" fmla="*/ 2107349 h 3429000"/>
              <a:gd name="connsiteX133" fmla="*/ 9773804 w 12192000"/>
              <a:gd name="connsiteY133" fmla="*/ 2090543 h 3429000"/>
              <a:gd name="connsiteX134" fmla="*/ 10086605 w 12192000"/>
              <a:gd name="connsiteY134" fmla="*/ 2065992 h 3429000"/>
              <a:gd name="connsiteX135" fmla="*/ 10367276 w 12192000"/>
              <a:gd name="connsiteY135" fmla="*/ 2078848 h 3429000"/>
              <a:gd name="connsiteX136" fmla="*/ 10454262 w 12192000"/>
              <a:gd name="connsiteY136" fmla="*/ 2096798 h 3429000"/>
              <a:gd name="connsiteX137" fmla="*/ 10569223 w 12192000"/>
              <a:gd name="connsiteY137" fmla="*/ 2118311 h 3429000"/>
              <a:gd name="connsiteX138" fmla="*/ 10104407 w 12192000"/>
              <a:gd name="connsiteY138" fmla="*/ 2029317 h 3429000"/>
              <a:gd name="connsiteX139" fmla="*/ 6861797 w 12192000"/>
              <a:gd name="connsiteY139" fmla="*/ 1990899 h 3429000"/>
              <a:gd name="connsiteX140" fmla="*/ 6879594 w 12192000"/>
              <a:gd name="connsiteY140" fmla="*/ 1995547 h 3429000"/>
              <a:gd name="connsiteX141" fmla="*/ 7789028 w 12192000"/>
              <a:gd name="connsiteY141" fmla="*/ 2783316 h 3429000"/>
              <a:gd name="connsiteX142" fmla="*/ 8093600 w 12192000"/>
              <a:gd name="connsiteY142" fmla="*/ 3281671 h 3429000"/>
              <a:gd name="connsiteX143" fmla="*/ 8129425 w 12192000"/>
              <a:gd name="connsiteY143" fmla="*/ 3425298 h 3429000"/>
              <a:gd name="connsiteX144" fmla="*/ 8130898 w 12192000"/>
              <a:gd name="connsiteY144" fmla="*/ 3428998 h 3429000"/>
              <a:gd name="connsiteX145" fmla="*/ 7899365 w 12192000"/>
              <a:gd name="connsiteY145" fmla="*/ 3428998 h 3429000"/>
              <a:gd name="connsiteX146" fmla="*/ 7761176 w 12192000"/>
              <a:gd name="connsiteY146" fmla="*/ 3387656 h 3429000"/>
              <a:gd name="connsiteX147" fmla="*/ 7602080 w 12192000"/>
              <a:gd name="connsiteY147" fmla="*/ 3331867 h 3429000"/>
              <a:gd name="connsiteX148" fmla="*/ 7289862 w 12192000"/>
              <a:gd name="connsiteY148" fmla="*/ 3230827 h 3429000"/>
              <a:gd name="connsiteX149" fmla="*/ 7582411 w 12192000"/>
              <a:gd name="connsiteY149" fmla="*/ 3355122 h 3429000"/>
              <a:gd name="connsiteX150" fmla="*/ 7605759 w 12192000"/>
              <a:gd name="connsiteY150" fmla="*/ 3364465 h 3429000"/>
              <a:gd name="connsiteX151" fmla="*/ 7737910 w 12192000"/>
              <a:gd name="connsiteY151" fmla="*/ 3411638 h 3429000"/>
              <a:gd name="connsiteX152" fmla="*/ 7826532 w 12192000"/>
              <a:gd name="connsiteY152" fmla="*/ 3428999 h 3429000"/>
              <a:gd name="connsiteX153" fmla="*/ 7696096 w 12192000"/>
              <a:gd name="connsiteY153" fmla="*/ 3428999 h 3429000"/>
              <a:gd name="connsiteX154" fmla="*/ 7594081 w 12192000"/>
              <a:gd name="connsiteY154" fmla="*/ 3392149 h 3429000"/>
              <a:gd name="connsiteX155" fmla="*/ 7570734 w 12192000"/>
              <a:gd name="connsiteY155" fmla="*/ 3382799 h 3429000"/>
              <a:gd name="connsiteX156" fmla="*/ 7271814 w 12192000"/>
              <a:gd name="connsiteY156" fmla="*/ 3255601 h 3429000"/>
              <a:gd name="connsiteX157" fmla="*/ 7585232 w 12192000"/>
              <a:gd name="connsiteY157" fmla="*/ 3421060 h 3429000"/>
              <a:gd name="connsiteX158" fmla="*/ 7613775 w 12192000"/>
              <a:gd name="connsiteY158" fmla="*/ 3428998 h 3429000"/>
              <a:gd name="connsiteX159" fmla="*/ 7522197 w 12192000"/>
              <a:gd name="connsiteY159" fmla="*/ 3428998 h 3429000"/>
              <a:gd name="connsiteX160" fmla="*/ 7410696 w 12192000"/>
              <a:gd name="connsiteY160" fmla="*/ 3374861 h 3429000"/>
              <a:gd name="connsiteX161" fmla="*/ 7088673 w 12192000"/>
              <a:gd name="connsiteY161" fmla="*/ 3181396 h 3429000"/>
              <a:gd name="connsiteX162" fmla="*/ 7090188 w 12192000"/>
              <a:gd name="connsiteY162" fmla="*/ 3155365 h 3429000"/>
              <a:gd name="connsiteX163" fmla="*/ 7780046 w 12192000"/>
              <a:gd name="connsiteY163" fmla="*/ 3282283 h 3429000"/>
              <a:gd name="connsiteX164" fmla="*/ 7944957 w 12192000"/>
              <a:gd name="connsiteY164" fmla="*/ 3370347 h 3429000"/>
              <a:gd name="connsiteX165" fmla="*/ 7601828 w 12192000"/>
              <a:gd name="connsiteY165" fmla="*/ 3074934 h 3429000"/>
              <a:gd name="connsiteX166" fmla="*/ 7042773 w 12192000"/>
              <a:gd name="connsiteY166" fmla="*/ 2305011 h 3429000"/>
              <a:gd name="connsiteX167" fmla="*/ 6844835 w 12192000"/>
              <a:gd name="connsiteY167" fmla="*/ 1995988 h 3429000"/>
              <a:gd name="connsiteX168" fmla="*/ 6861797 w 12192000"/>
              <a:gd name="connsiteY168" fmla="*/ 1990899 h 3429000"/>
              <a:gd name="connsiteX169" fmla="*/ 1456157 w 12192000"/>
              <a:gd name="connsiteY169" fmla="*/ 1942404 h 3429000"/>
              <a:gd name="connsiteX170" fmla="*/ 1244432 w 12192000"/>
              <a:gd name="connsiteY170" fmla="*/ 1956601 h 3429000"/>
              <a:gd name="connsiteX171" fmla="*/ 973990 w 12192000"/>
              <a:gd name="connsiteY171" fmla="*/ 1995940 h 3429000"/>
              <a:gd name="connsiteX172" fmla="*/ 1103809 w 12192000"/>
              <a:gd name="connsiteY172" fmla="*/ 2004720 h 3429000"/>
              <a:gd name="connsiteX173" fmla="*/ 1123454 w 12192000"/>
              <a:gd name="connsiteY173" fmla="*/ 2006727 h 3429000"/>
              <a:gd name="connsiteX174" fmla="*/ 1737017 w 12192000"/>
              <a:gd name="connsiteY174" fmla="*/ 2023183 h 3429000"/>
              <a:gd name="connsiteX175" fmla="*/ 1824397 w 12192000"/>
              <a:gd name="connsiteY175" fmla="*/ 2018757 h 3429000"/>
              <a:gd name="connsiteX176" fmla="*/ 2070059 w 12192000"/>
              <a:gd name="connsiteY176" fmla="*/ 2012660 h 3429000"/>
              <a:gd name="connsiteX177" fmla="*/ 1456157 w 12192000"/>
              <a:gd name="connsiteY177" fmla="*/ 1942404 h 3429000"/>
              <a:gd name="connsiteX178" fmla="*/ 4988186 w 12192000"/>
              <a:gd name="connsiteY178" fmla="*/ 1787467 h 3429000"/>
              <a:gd name="connsiteX179" fmla="*/ 4777334 w 12192000"/>
              <a:gd name="connsiteY179" fmla="*/ 1977072 h 3429000"/>
              <a:gd name="connsiteX180" fmla="*/ 4718341 w 12192000"/>
              <a:gd name="connsiteY180" fmla="*/ 2039043 h 3429000"/>
              <a:gd name="connsiteX181" fmla="*/ 4604655 w 12192000"/>
              <a:gd name="connsiteY181" fmla="*/ 2154434 h 3429000"/>
              <a:gd name="connsiteX182" fmla="*/ 4565074 w 12192000"/>
              <a:gd name="connsiteY182" fmla="*/ 2189550 h 3429000"/>
              <a:gd name="connsiteX183" fmla="*/ 4988186 w 12192000"/>
              <a:gd name="connsiteY183" fmla="*/ 1787467 h 3429000"/>
              <a:gd name="connsiteX184" fmla="*/ 4978032 w 12192000"/>
              <a:gd name="connsiteY184" fmla="*/ 1754809 h 3429000"/>
              <a:gd name="connsiteX185" fmla="*/ 4463413 w 12192000"/>
              <a:gd name="connsiteY185" fmla="*/ 2186162 h 3429000"/>
              <a:gd name="connsiteX186" fmla="*/ 4358134 w 12192000"/>
              <a:gd name="connsiteY186" fmla="*/ 2313791 h 3429000"/>
              <a:gd name="connsiteX187" fmla="*/ 4376219 w 12192000"/>
              <a:gd name="connsiteY187" fmla="*/ 2300027 h 3429000"/>
              <a:gd name="connsiteX188" fmla="*/ 4582340 w 12192000"/>
              <a:gd name="connsiteY188" fmla="*/ 2132037 h 3429000"/>
              <a:gd name="connsiteX189" fmla="*/ 4694684 w 12192000"/>
              <a:gd name="connsiteY189" fmla="*/ 2018098 h 3429000"/>
              <a:gd name="connsiteX190" fmla="*/ 4754123 w 12192000"/>
              <a:gd name="connsiteY190" fmla="*/ 1955643 h 3429000"/>
              <a:gd name="connsiteX191" fmla="*/ 4978032 w 12192000"/>
              <a:gd name="connsiteY191" fmla="*/ 1754809 h 3429000"/>
              <a:gd name="connsiteX192" fmla="*/ 7427076 w 12192000"/>
              <a:gd name="connsiteY192" fmla="*/ 1713684 h 3429000"/>
              <a:gd name="connsiteX193" fmla="*/ 7485963 w 12192000"/>
              <a:gd name="connsiteY193" fmla="*/ 1745783 h 3429000"/>
              <a:gd name="connsiteX194" fmla="*/ 7719410 w 12192000"/>
              <a:gd name="connsiteY194" fmla="*/ 1928281 h 3429000"/>
              <a:gd name="connsiteX195" fmla="*/ 7907163 w 12192000"/>
              <a:gd name="connsiteY195" fmla="*/ 2117863 h 3429000"/>
              <a:gd name="connsiteX196" fmla="*/ 7956656 w 12192000"/>
              <a:gd name="connsiteY196" fmla="*/ 2186961 h 3429000"/>
              <a:gd name="connsiteX197" fmla="*/ 8023445 w 12192000"/>
              <a:gd name="connsiteY197" fmla="*/ 2276642 h 3429000"/>
              <a:gd name="connsiteX198" fmla="*/ 7754656 w 12192000"/>
              <a:gd name="connsiteY198" fmla="*/ 1912546 h 3429000"/>
              <a:gd name="connsiteX199" fmla="*/ 7427076 w 12192000"/>
              <a:gd name="connsiteY199" fmla="*/ 1713684 h 3429000"/>
              <a:gd name="connsiteX200" fmla="*/ 7312201 w 12192000"/>
              <a:gd name="connsiteY200" fmla="*/ 1699278 h 3429000"/>
              <a:gd name="connsiteX201" fmla="*/ 7343603 w 12192000"/>
              <a:gd name="connsiteY201" fmla="*/ 1720746 h 3429000"/>
              <a:gd name="connsiteX202" fmla="*/ 7791759 w 12192000"/>
              <a:gd name="connsiteY202" fmla="*/ 2086717 h 3429000"/>
              <a:gd name="connsiteX203" fmla="*/ 7825280 w 12192000"/>
              <a:gd name="connsiteY203" fmla="*/ 2122608 h 3429000"/>
              <a:gd name="connsiteX204" fmla="*/ 7982410 w 12192000"/>
              <a:gd name="connsiteY204" fmla="*/ 2273551 h 3429000"/>
              <a:gd name="connsiteX205" fmla="*/ 7932408 w 12192000"/>
              <a:gd name="connsiteY205" fmla="*/ 2203736 h 3429000"/>
              <a:gd name="connsiteX206" fmla="*/ 7883927 w 12192000"/>
              <a:gd name="connsiteY206" fmla="*/ 2136087 h 3429000"/>
              <a:gd name="connsiteX207" fmla="*/ 7699832 w 12192000"/>
              <a:gd name="connsiteY207" fmla="*/ 1950904 h 3429000"/>
              <a:gd name="connsiteX208" fmla="*/ 7470240 w 12192000"/>
              <a:gd name="connsiteY208" fmla="*/ 1771559 h 3429000"/>
              <a:gd name="connsiteX209" fmla="*/ 7312201 w 12192000"/>
              <a:gd name="connsiteY209" fmla="*/ 1699278 h 3429000"/>
              <a:gd name="connsiteX210" fmla="*/ 7244057 w 12192000"/>
              <a:gd name="connsiteY210" fmla="*/ 1695233 h 3429000"/>
              <a:gd name="connsiteX211" fmla="*/ 7353035 w 12192000"/>
              <a:gd name="connsiteY211" fmla="*/ 1768318 h 3429000"/>
              <a:gd name="connsiteX212" fmla="*/ 7981878 w 12192000"/>
              <a:gd name="connsiteY212" fmla="*/ 2309345 h 3429000"/>
              <a:gd name="connsiteX213" fmla="*/ 7804780 w 12192000"/>
              <a:gd name="connsiteY213" fmla="*/ 2143174 h 3429000"/>
              <a:gd name="connsiteX214" fmla="*/ 7771164 w 12192000"/>
              <a:gd name="connsiteY214" fmla="*/ 2107908 h 3429000"/>
              <a:gd name="connsiteX215" fmla="*/ 7327465 w 12192000"/>
              <a:gd name="connsiteY215" fmla="*/ 1745181 h 3429000"/>
              <a:gd name="connsiteX216" fmla="*/ 7244057 w 12192000"/>
              <a:gd name="connsiteY216" fmla="*/ 1695233 h 3429000"/>
              <a:gd name="connsiteX217" fmla="*/ 7133363 w 12192000"/>
              <a:gd name="connsiteY217" fmla="*/ 1621246 h 3429000"/>
              <a:gd name="connsiteX218" fmla="*/ 8128687 w 12192000"/>
              <a:gd name="connsiteY218" fmla="*/ 2361959 h 3429000"/>
              <a:gd name="connsiteX219" fmla="*/ 8497002 w 12192000"/>
              <a:gd name="connsiteY219" fmla="*/ 2775913 h 3429000"/>
              <a:gd name="connsiteX220" fmla="*/ 8514292 w 12192000"/>
              <a:gd name="connsiteY220" fmla="*/ 2586372 h 3429000"/>
              <a:gd name="connsiteX221" fmla="*/ 8491838 w 12192000"/>
              <a:gd name="connsiteY221" fmla="*/ 1907275 h 3429000"/>
              <a:gd name="connsiteX222" fmla="*/ 8605731 w 12192000"/>
              <a:gd name="connsiteY222" fmla="*/ 2171804 h 3429000"/>
              <a:gd name="connsiteX223" fmla="*/ 8594880 w 12192000"/>
              <a:gd name="connsiteY223" fmla="*/ 2610262 h 3429000"/>
              <a:gd name="connsiteX224" fmla="*/ 8494242 w 12192000"/>
              <a:gd name="connsiteY224" fmla="*/ 3363600 h 3429000"/>
              <a:gd name="connsiteX225" fmla="*/ 8794675 w 12192000"/>
              <a:gd name="connsiteY225" fmla="*/ 3161735 h 3429000"/>
              <a:gd name="connsiteX226" fmla="*/ 8800448 w 12192000"/>
              <a:gd name="connsiteY226" fmla="*/ 3152371 h 3429000"/>
              <a:gd name="connsiteX227" fmla="*/ 8788186 w 12192000"/>
              <a:gd name="connsiteY227" fmla="*/ 3143441 h 3429000"/>
              <a:gd name="connsiteX228" fmla="*/ 9137232 w 12192000"/>
              <a:gd name="connsiteY228" fmla="*/ 2236639 h 3429000"/>
              <a:gd name="connsiteX229" fmla="*/ 9216765 w 12192000"/>
              <a:gd name="connsiteY229" fmla="*/ 2267416 h 3429000"/>
              <a:gd name="connsiteX230" fmla="*/ 8969849 w 12192000"/>
              <a:gd name="connsiteY230" fmla="*/ 3037405 h 3429000"/>
              <a:gd name="connsiteX231" fmla="*/ 9706237 w 12192000"/>
              <a:gd name="connsiteY231" fmla="*/ 2990148 h 3429000"/>
              <a:gd name="connsiteX232" fmla="*/ 10110375 w 12192000"/>
              <a:gd name="connsiteY232" fmla="*/ 3134116 h 3429000"/>
              <a:gd name="connsiteX233" fmla="*/ 10096281 w 12192000"/>
              <a:gd name="connsiteY233" fmla="*/ 3149254 h 3429000"/>
              <a:gd name="connsiteX234" fmla="*/ 9067672 w 12192000"/>
              <a:gd name="connsiteY234" fmla="*/ 3219608 h 3429000"/>
              <a:gd name="connsiteX235" fmla="*/ 8859441 w 12192000"/>
              <a:gd name="connsiteY235" fmla="*/ 3212028 h 3429000"/>
              <a:gd name="connsiteX236" fmla="*/ 8857528 w 12192000"/>
              <a:gd name="connsiteY236" fmla="*/ 3212375 h 3429000"/>
              <a:gd name="connsiteX237" fmla="*/ 8848579 w 12192000"/>
              <a:gd name="connsiteY237" fmla="*/ 3214204 h 3429000"/>
              <a:gd name="connsiteX238" fmla="*/ 8576285 w 12192000"/>
              <a:gd name="connsiteY238" fmla="*/ 3395788 h 3429000"/>
              <a:gd name="connsiteX239" fmla="*/ 8519159 w 12192000"/>
              <a:gd name="connsiteY239" fmla="*/ 3428998 h 3429000"/>
              <a:gd name="connsiteX240" fmla="*/ 8393540 w 12192000"/>
              <a:gd name="connsiteY240" fmla="*/ 3428998 h 3429000"/>
              <a:gd name="connsiteX241" fmla="*/ 8417346 w 12192000"/>
              <a:gd name="connsiteY241" fmla="*/ 3316652 h 3429000"/>
              <a:gd name="connsiteX242" fmla="*/ 8485502 w 12192000"/>
              <a:gd name="connsiteY242" fmla="*/ 2879216 h 3429000"/>
              <a:gd name="connsiteX243" fmla="*/ 8480214 w 12192000"/>
              <a:gd name="connsiteY243" fmla="*/ 2873278 h 3429000"/>
              <a:gd name="connsiteX244" fmla="*/ 8112215 w 12192000"/>
              <a:gd name="connsiteY244" fmla="*/ 2408768 h 3429000"/>
              <a:gd name="connsiteX245" fmla="*/ 8095146 w 12192000"/>
              <a:gd name="connsiteY245" fmla="*/ 2402943 h 3429000"/>
              <a:gd name="connsiteX246" fmla="*/ 7131946 w 12192000"/>
              <a:gd name="connsiteY246" fmla="*/ 1646653 h 3429000"/>
              <a:gd name="connsiteX247" fmla="*/ 7133363 w 12192000"/>
              <a:gd name="connsiteY247" fmla="*/ 1621246 h 3429000"/>
              <a:gd name="connsiteX248" fmla="*/ 1903353 w 12192000"/>
              <a:gd name="connsiteY248" fmla="*/ 1615827 h 3429000"/>
              <a:gd name="connsiteX249" fmla="*/ 1936931 w 12192000"/>
              <a:gd name="connsiteY249" fmla="*/ 1664954 h 3429000"/>
              <a:gd name="connsiteX250" fmla="*/ 2195868 w 12192000"/>
              <a:gd name="connsiteY250" fmla="*/ 1967574 h 3429000"/>
              <a:gd name="connsiteX251" fmla="*/ 2088852 w 12192000"/>
              <a:gd name="connsiteY251" fmla="*/ 1737123 h 3429000"/>
              <a:gd name="connsiteX252" fmla="*/ 1958241 w 12192000"/>
              <a:gd name="connsiteY252" fmla="*/ 1638955 h 3429000"/>
              <a:gd name="connsiteX253" fmla="*/ 1903353 w 12192000"/>
              <a:gd name="connsiteY253" fmla="*/ 1615827 h 3429000"/>
              <a:gd name="connsiteX254" fmla="*/ 11544294 w 12192000"/>
              <a:gd name="connsiteY254" fmla="*/ 1515364 h 3429000"/>
              <a:gd name="connsiteX255" fmla="*/ 11755210 w 12192000"/>
              <a:gd name="connsiteY255" fmla="*/ 2159157 h 3429000"/>
              <a:gd name="connsiteX256" fmla="*/ 11544294 w 12192000"/>
              <a:gd name="connsiteY256" fmla="*/ 1515364 h 3429000"/>
              <a:gd name="connsiteX257" fmla="*/ 11571408 w 12192000"/>
              <a:gd name="connsiteY257" fmla="*/ 1489599 h 3429000"/>
              <a:gd name="connsiteX258" fmla="*/ 11778250 w 12192000"/>
              <a:gd name="connsiteY258" fmla="*/ 2136760 h 3429000"/>
              <a:gd name="connsiteX259" fmla="*/ 11571408 w 12192000"/>
              <a:gd name="connsiteY259" fmla="*/ 1489599 h 3429000"/>
              <a:gd name="connsiteX260" fmla="*/ 11540154 w 12192000"/>
              <a:gd name="connsiteY260" fmla="*/ 1438303 h 3429000"/>
              <a:gd name="connsiteX261" fmla="*/ 11540380 w 12192000"/>
              <a:gd name="connsiteY261" fmla="*/ 1443526 h 3429000"/>
              <a:gd name="connsiteX262" fmla="*/ 11542590 w 12192000"/>
              <a:gd name="connsiteY262" fmla="*/ 1442112 h 3429000"/>
              <a:gd name="connsiteX263" fmla="*/ 10567662 w 12192000"/>
              <a:gd name="connsiteY263" fmla="*/ 1437948 h 3429000"/>
              <a:gd name="connsiteX264" fmla="*/ 10431225 w 12192000"/>
              <a:gd name="connsiteY264" fmla="*/ 1448568 h 3429000"/>
              <a:gd name="connsiteX265" fmla="*/ 10277556 w 12192000"/>
              <a:gd name="connsiteY265" fmla="*/ 1460247 h 3429000"/>
              <a:gd name="connsiteX266" fmla="*/ 10155875 w 12192000"/>
              <a:gd name="connsiteY266" fmla="*/ 1453769 h 3429000"/>
              <a:gd name="connsiteX267" fmla="*/ 10072733 w 12192000"/>
              <a:gd name="connsiteY267" fmla="*/ 1447924 h 3429000"/>
              <a:gd name="connsiteX268" fmla="*/ 9882500 w 12192000"/>
              <a:gd name="connsiteY268" fmla="*/ 1452330 h 3429000"/>
              <a:gd name="connsiteX269" fmla="*/ 9685205 w 12192000"/>
              <a:gd name="connsiteY269" fmla="*/ 1456650 h 3429000"/>
              <a:gd name="connsiteX270" fmla="*/ 9666932 w 12192000"/>
              <a:gd name="connsiteY270" fmla="*/ 1456075 h 3429000"/>
              <a:gd name="connsiteX271" fmla="*/ 9608662 w 12192000"/>
              <a:gd name="connsiteY271" fmla="*/ 1455027 h 3429000"/>
              <a:gd name="connsiteX272" fmla="*/ 10026230 w 12192000"/>
              <a:gd name="connsiteY272" fmla="*/ 1509088 h 3429000"/>
              <a:gd name="connsiteX273" fmla="*/ 10567662 w 12192000"/>
              <a:gd name="connsiteY273" fmla="*/ 1437948 h 3429000"/>
              <a:gd name="connsiteX274" fmla="*/ 10221015 w 12192000"/>
              <a:gd name="connsiteY274" fmla="*/ 1354657 h 3429000"/>
              <a:gd name="connsiteX275" fmla="*/ 10107121 w 12192000"/>
              <a:gd name="connsiteY275" fmla="*/ 1356091 h 3429000"/>
              <a:gd name="connsiteX276" fmla="*/ 9660668 w 12192000"/>
              <a:gd name="connsiteY276" fmla="*/ 1425595 h 3429000"/>
              <a:gd name="connsiteX277" fmla="*/ 9669531 w 12192000"/>
              <a:gd name="connsiteY277" fmla="*/ 1426057 h 3429000"/>
              <a:gd name="connsiteX278" fmla="*/ 9687254 w 12192000"/>
              <a:gd name="connsiteY278" fmla="*/ 1426986 h 3429000"/>
              <a:gd name="connsiteX279" fmla="*/ 9881290 w 12192000"/>
              <a:gd name="connsiteY279" fmla="*/ 1422445 h 3429000"/>
              <a:gd name="connsiteX280" fmla="*/ 10074432 w 12192000"/>
              <a:gd name="connsiteY280" fmla="*/ 1417715 h 3429000"/>
              <a:gd name="connsiteX281" fmla="*/ 10159369 w 12192000"/>
              <a:gd name="connsiteY281" fmla="*/ 1423935 h 3429000"/>
              <a:gd name="connsiteX282" fmla="*/ 10278706 w 12192000"/>
              <a:gd name="connsiteY282" fmla="*/ 1430393 h 3429000"/>
              <a:gd name="connsiteX283" fmla="*/ 10429120 w 12192000"/>
              <a:gd name="connsiteY283" fmla="*/ 1418493 h 3429000"/>
              <a:gd name="connsiteX284" fmla="*/ 10538565 w 12192000"/>
              <a:gd name="connsiteY284" fmla="*/ 1408270 h 3429000"/>
              <a:gd name="connsiteX285" fmla="*/ 10221015 w 12192000"/>
              <a:gd name="connsiteY285" fmla="*/ 1354657 h 3429000"/>
              <a:gd name="connsiteX286" fmla="*/ 1979378 w 12192000"/>
              <a:gd name="connsiteY286" fmla="*/ 1340504 h 3429000"/>
              <a:gd name="connsiteX287" fmla="*/ 2882120 w 12192000"/>
              <a:gd name="connsiteY287" fmla="*/ 1635547 h 3429000"/>
              <a:gd name="connsiteX288" fmla="*/ 2793103 w 12192000"/>
              <a:gd name="connsiteY288" fmla="*/ 1610699 h 3429000"/>
              <a:gd name="connsiteX289" fmla="*/ 2770041 w 12192000"/>
              <a:gd name="connsiteY289" fmla="*/ 1604634 h 3429000"/>
              <a:gd name="connsiteX290" fmla="*/ 1979378 w 12192000"/>
              <a:gd name="connsiteY290" fmla="*/ 1340504 h 3429000"/>
              <a:gd name="connsiteX291" fmla="*/ 1927410 w 12192000"/>
              <a:gd name="connsiteY291" fmla="*/ 1287164 h 3429000"/>
              <a:gd name="connsiteX292" fmla="*/ 1959587 w 12192000"/>
              <a:gd name="connsiteY292" fmla="*/ 1299849 h 3429000"/>
              <a:gd name="connsiteX293" fmla="*/ 2777707 w 12192000"/>
              <a:gd name="connsiteY293" fmla="*/ 1574991 h 3429000"/>
              <a:gd name="connsiteX294" fmla="*/ 2800768 w 12192000"/>
              <a:gd name="connsiteY294" fmla="*/ 1581056 h 3429000"/>
              <a:gd name="connsiteX295" fmla="*/ 2879408 w 12192000"/>
              <a:gd name="connsiteY295" fmla="*/ 1602590 h 3429000"/>
              <a:gd name="connsiteX296" fmla="*/ 2862295 w 12192000"/>
              <a:gd name="connsiteY296" fmla="*/ 1593958 h 3429000"/>
              <a:gd name="connsiteX297" fmla="*/ 2813343 w 12192000"/>
              <a:gd name="connsiteY297" fmla="*/ 1569369 h 3429000"/>
              <a:gd name="connsiteX298" fmla="*/ 2646245 w 12192000"/>
              <a:gd name="connsiteY298" fmla="*/ 1501999 h 3429000"/>
              <a:gd name="connsiteX299" fmla="*/ 1999243 w 12192000"/>
              <a:gd name="connsiteY299" fmla="*/ 1301524 h 3429000"/>
              <a:gd name="connsiteX300" fmla="*/ 1979527 w 12192000"/>
              <a:gd name="connsiteY300" fmla="*/ 1297651 h 3429000"/>
              <a:gd name="connsiteX301" fmla="*/ 1997014 w 12192000"/>
              <a:gd name="connsiteY301" fmla="*/ 1269007 h 3429000"/>
              <a:gd name="connsiteX302" fmla="*/ 2005458 w 12192000"/>
              <a:gd name="connsiteY302" fmla="*/ 1270540 h 3429000"/>
              <a:gd name="connsiteX303" fmla="*/ 2657186 w 12192000"/>
              <a:gd name="connsiteY303" fmla="*/ 1472687 h 3429000"/>
              <a:gd name="connsiteX304" fmla="*/ 2826662 w 12192000"/>
              <a:gd name="connsiteY304" fmla="*/ 1541362 h 3429000"/>
              <a:gd name="connsiteX305" fmla="*/ 2876100 w 12192000"/>
              <a:gd name="connsiteY305" fmla="*/ 1566397 h 3429000"/>
              <a:gd name="connsiteX306" fmla="*/ 3042600 w 12192000"/>
              <a:gd name="connsiteY306" fmla="*/ 1630532 h 3429000"/>
              <a:gd name="connsiteX307" fmla="*/ 1997014 w 12192000"/>
              <a:gd name="connsiteY307" fmla="*/ 1269007 h 3429000"/>
              <a:gd name="connsiteX308" fmla="*/ 9857254 w 12192000"/>
              <a:gd name="connsiteY308" fmla="*/ 846904 h 3429000"/>
              <a:gd name="connsiteX309" fmla="*/ 8989866 w 12192000"/>
              <a:gd name="connsiteY309" fmla="*/ 1043742 h 3429000"/>
              <a:gd name="connsiteX310" fmla="*/ 8931614 w 12192000"/>
              <a:gd name="connsiteY310" fmla="*/ 1069508 h 3429000"/>
              <a:gd name="connsiteX311" fmla="*/ 8843711 w 12192000"/>
              <a:gd name="connsiteY311" fmla="*/ 1107334 h 3429000"/>
              <a:gd name="connsiteX312" fmla="*/ 8966093 w 12192000"/>
              <a:gd name="connsiteY312" fmla="*/ 1073509 h 3429000"/>
              <a:gd name="connsiteX313" fmla="*/ 9299227 w 12192000"/>
              <a:gd name="connsiteY313" fmla="*/ 1025994 h 3429000"/>
              <a:gd name="connsiteX314" fmla="*/ 9857254 w 12192000"/>
              <a:gd name="connsiteY314" fmla="*/ 846904 h 3429000"/>
              <a:gd name="connsiteX315" fmla="*/ 9615182 w 12192000"/>
              <a:gd name="connsiteY315" fmla="*/ 791499 h 3429000"/>
              <a:gd name="connsiteX316" fmla="*/ 9023688 w 12192000"/>
              <a:gd name="connsiteY316" fmla="*/ 996819 h 3429000"/>
              <a:gd name="connsiteX317" fmla="*/ 9814527 w 12192000"/>
              <a:gd name="connsiteY317" fmla="*/ 819048 h 3429000"/>
              <a:gd name="connsiteX318" fmla="*/ 9615182 w 12192000"/>
              <a:gd name="connsiteY318" fmla="*/ 791499 h 3429000"/>
              <a:gd name="connsiteX319" fmla="*/ 2305292 w 12192000"/>
              <a:gd name="connsiteY319" fmla="*/ 790492 h 3429000"/>
              <a:gd name="connsiteX320" fmla="*/ 3360922 w 12192000"/>
              <a:gd name="connsiteY320" fmla="*/ 1100373 h 3429000"/>
              <a:gd name="connsiteX321" fmla="*/ 3492420 w 12192000"/>
              <a:gd name="connsiteY321" fmla="*/ 1081145 h 3429000"/>
              <a:gd name="connsiteX322" fmla="*/ 3364086 w 12192000"/>
              <a:gd name="connsiteY322" fmla="*/ 1051340 h 3429000"/>
              <a:gd name="connsiteX323" fmla="*/ 3225818 w 12192000"/>
              <a:gd name="connsiteY323" fmla="*/ 982822 h 3429000"/>
              <a:gd name="connsiteX324" fmla="*/ 3129696 w 12192000"/>
              <a:gd name="connsiteY324" fmla="*/ 931704 h 3429000"/>
              <a:gd name="connsiteX325" fmla="*/ 2814545 w 12192000"/>
              <a:gd name="connsiteY325" fmla="*/ 853955 h 3429000"/>
              <a:gd name="connsiteX326" fmla="*/ 2305292 w 12192000"/>
              <a:gd name="connsiteY326" fmla="*/ 790492 h 3429000"/>
              <a:gd name="connsiteX327" fmla="*/ 2626982 w 12192000"/>
              <a:gd name="connsiteY327" fmla="*/ 777450 h 3429000"/>
              <a:gd name="connsiteX328" fmla="*/ 2490617 w 12192000"/>
              <a:gd name="connsiteY328" fmla="*/ 777951 h 3429000"/>
              <a:gd name="connsiteX329" fmla="*/ 2819869 w 12192000"/>
              <a:gd name="connsiteY329" fmla="*/ 823936 h 3429000"/>
              <a:gd name="connsiteX330" fmla="*/ 3143018 w 12192000"/>
              <a:gd name="connsiteY330" fmla="*/ 903698 h 3429000"/>
              <a:gd name="connsiteX331" fmla="*/ 3241520 w 12192000"/>
              <a:gd name="connsiteY331" fmla="*/ 956112 h 3429000"/>
              <a:gd name="connsiteX332" fmla="*/ 3374575 w 12192000"/>
              <a:gd name="connsiteY332" fmla="*/ 1022517 h 3429000"/>
              <a:gd name="connsiteX333" fmla="*/ 3505221 w 12192000"/>
              <a:gd name="connsiteY333" fmla="*/ 1051757 h 3429000"/>
              <a:gd name="connsiteX334" fmla="*/ 2626982 w 12192000"/>
              <a:gd name="connsiteY334" fmla="*/ 777450 h 3429000"/>
              <a:gd name="connsiteX335" fmla="*/ 9258094 w 12192000"/>
              <a:gd name="connsiteY335" fmla="*/ 529602 h 3429000"/>
              <a:gd name="connsiteX336" fmla="*/ 8526712 w 12192000"/>
              <a:gd name="connsiteY336" fmla="*/ 690804 h 3429000"/>
              <a:gd name="connsiteX337" fmla="*/ 9258094 w 12192000"/>
              <a:gd name="connsiteY337" fmla="*/ 529602 h 3429000"/>
              <a:gd name="connsiteX338" fmla="*/ 1310106 w 12192000"/>
              <a:gd name="connsiteY338" fmla="*/ 514217 h 3429000"/>
              <a:gd name="connsiteX339" fmla="*/ 854994 w 12192000"/>
              <a:gd name="connsiteY339" fmla="*/ 970136 h 3429000"/>
              <a:gd name="connsiteX340" fmla="*/ 742462 w 12192000"/>
              <a:gd name="connsiteY340" fmla="*/ 1165648 h 3429000"/>
              <a:gd name="connsiteX341" fmla="*/ 820602 w 12192000"/>
              <a:gd name="connsiteY341" fmla="*/ 1056915 h 3429000"/>
              <a:gd name="connsiteX342" fmla="*/ 878295 w 12192000"/>
              <a:gd name="connsiteY342" fmla="*/ 974594 h 3429000"/>
              <a:gd name="connsiteX343" fmla="*/ 1240607 w 12192000"/>
              <a:gd name="connsiteY343" fmla="*/ 581401 h 3429000"/>
              <a:gd name="connsiteX344" fmla="*/ 11225213 w 12192000"/>
              <a:gd name="connsiteY344" fmla="*/ 507722 h 3429000"/>
              <a:gd name="connsiteX345" fmla="*/ 11182914 w 12192000"/>
              <a:gd name="connsiteY345" fmla="*/ 767771 h 3429000"/>
              <a:gd name="connsiteX346" fmla="*/ 11099211 w 12192000"/>
              <a:gd name="connsiteY346" fmla="*/ 1184594 h 3429000"/>
              <a:gd name="connsiteX347" fmla="*/ 11064509 w 12192000"/>
              <a:gd name="connsiteY347" fmla="*/ 1278830 h 3429000"/>
              <a:gd name="connsiteX348" fmla="*/ 11049349 w 12192000"/>
              <a:gd name="connsiteY348" fmla="*/ 1318418 h 3429000"/>
              <a:gd name="connsiteX349" fmla="*/ 10978260 w 12192000"/>
              <a:gd name="connsiteY349" fmla="*/ 1537094 h 3429000"/>
              <a:gd name="connsiteX350" fmla="*/ 11225213 w 12192000"/>
              <a:gd name="connsiteY350" fmla="*/ 507722 h 3429000"/>
              <a:gd name="connsiteX351" fmla="*/ 9168987 w 12192000"/>
              <a:gd name="connsiteY351" fmla="*/ 490232 h 3429000"/>
              <a:gd name="connsiteX352" fmla="*/ 8603910 w 12192000"/>
              <a:gd name="connsiteY352" fmla="*/ 639895 h 3429000"/>
              <a:gd name="connsiteX353" fmla="*/ 9252382 w 12192000"/>
              <a:gd name="connsiteY353" fmla="*/ 498759 h 3429000"/>
              <a:gd name="connsiteX354" fmla="*/ 9168987 w 12192000"/>
              <a:gd name="connsiteY354" fmla="*/ 490232 h 3429000"/>
              <a:gd name="connsiteX355" fmla="*/ 11201005 w 12192000"/>
              <a:gd name="connsiteY355" fmla="*/ 471089 h 3429000"/>
              <a:gd name="connsiteX356" fmla="*/ 10968432 w 12192000"/>
              <a:gd name="connsiteY356" fmla="*/ 1456010 h 3429000"/>
              <a:gd name="connsiteX357" fmla="*/ 11019967 w 12192000"/>
              <a:gd name="connsiteY357" fmla="*/ 1306553 h 3429000"/>
              <a:gd name="connsiteX358" fmla="*/ 11035125 w 12192000"/>
              <a:gd name="connsiteY358" fmla="*/ 1266966 h 3429000"/>
              <a:gd name="connsiteX359" fmla="*/ 11069972 w 12192000"/>
              <a:gd name="connsiteY359" fmla="*/ 1174168 h 3429000"/>
              <a:gd name="connsiteX360" fmla="*/ 11152239 w 12192000"/>
              <a:gd name="connsiteY360" fmla="*/ 763628 h 3429000"/>
              <a:gd name="connsiteX361" fmla="*/ 11201005 w 12192000"/>
              <a:gd name="connsiteY361" fmla="*/ 471089 h 3429000"/>
              <a:gd name="connsiteX362" fmla="*/ 1423113 w 12192000"/>
              <a:gd name="connsiteY362" fmla="*/ 445565 h 3429000"/>
              <a:gd name="connsiteX363" fmla="*/ 1260565 w 12192000"/>
              <a:gd name="connsiteY363" fmla="*/ 602982 h 3429000"/>
              <a:gd name="connsiteX364" fmla="*/ 901900 w 12192000"/>
              <a:gd name="connsiteY364" fmla="*/ 992236 h 3429000"/>
              <a:gd name="connsiteX365" fmla="*/ 845044 w 12192000"/>
              <a:gd name="connsiteY365" fmla="*/ 1073436 h 3429000"/>
              <a:gd name="connsiteX366" fmla="*/ 685926 w 12192000"/>
              <a:gd name="connsiteY366" fmla="*/ 1274069 h 3429000"/>
              <a:gd name="connsiteX367" fmla="*/ 684248 w 12192000"/>
              <a:gd name="connsiteY367" fmla="*/ 1277721 h 3429000"/>
              <a:gd name="connsiteX368" fmla="*/ 1423113 w 12192000"/>
              <a:gd name="connsiteY368" fmla="*/ 445565 h 3429000"/>
              <a:gd name="connsiteX369" fmla="*/ 3316479 w 12192000"/>
              <a:gd name="connsiteY369" fmla="*/ 443136 h 3429000"/>
              <a:gd name="connsiteX370" fmla="*/ 3546806 w 12192000"/>
              <a:gd name="connsiteY370" fmla="*/ 927139 h 3429000"/>
              <a:gd name="connsiteX371" fmla="*/ 3364433 w 12192000"/>
              <a:gd name="connsiteY371" fmla="*/ 524121 h 3429000"/>
              <a:gd name="connsiteX372" fmla="*/ 10268559 w 12192000"/>
              <a:gd name="connsiteY372" fmla="*/ 442054 h 3429000"/>
              <a:gd name="connsiteX373" fmla="*/ 10494169 w 12192000"/>
              <a:gd name="connsiteY373" fmla="*/ 1091780 h 3429000"/>
              <a:gd name="connsiteX374" fmla="*/ 10356661 w 12192000"/>
              <a:gd name="connsiteY374" fmla="*/ 728302 h 3429000"/>
              <a:gd name="connsiteX375" fmla="*/ 10268559 w 12192000"/>
              <a:gd name="connsiteY375" fmla="*/ 442054 h 3429000"/>
              <a:gd name="connsiteX376" fmla="*/ 3291335 w 12192000"/>
              <a:gd name="connsiteY376" fmla="*/ 338420 h 3429000"/>
              <a:gd name="connsiteX377" fmla="*/ 3390805 w 12192000"/>
              <a:gd name="connsiteY377" fmla="*/ 508163 h 3429000"/>
              <a:gd name="connsiteX378" fmla="*/ 3579062 w 12192000"/>
              <a:gd name="connsiteY378" fmla="*/ 930040 h 3429000"/>
              <a:gd name="connsiteX379" fmla="*/ 3467355 w 12192000"/>
              <a:gd name="connsiteY379" fmla="*/ 559130 h 3429000"/>
              <a:gd name="connsiteX380" fmla="*/ 3310753 w 12192000"/>
              <a:gd name="connsiteY380" fmla="*/ 358140 h 3429000"/>
              <a:gd name="connsiteX381" fmla="*/ 3291335 w 12192000"/>
              <a:gd name="connsiteY381" fmla="*/ 338420 h 3429000"/>
              <a:gd name="connsiteX382" fmla="*/ 1635889 w 12192000"/>
              <a:gd name="connsiteY382" fmla="*/ 280494 h 3429000"/>
              <a:gd name="connsiteX383" fmla="*/ 1634800 w 12192000"/>
              <a:gd name="connsiteY383" fmla="*/ 302111 h 3429000"/>
              <a:gd name="connsiteX384" fmla="*/ 1635889 w 12192000"/>
              <a:gd name="connsiteY384" fmla="*/ 280494 h 3429000"/>
              <a:gd name="connsiteX385" fmla="*/ 10277529 w 12192000"/>
              <a:gd name="connsiteY385" fmla="*/ 272307 h 3429000"/>
              <a:gd name="connsiteX386" fmla="*/ 10276797 w 12192000"/>
              <a:gd name="connsiteY386" fmla="*/ 279672 h 3429000"/>
              <a:gd name="connsiteX387" fmla="*/ 10385906 w 12192000"/>
              <a:gd name="connsiteY387" fmla="*/ 718031 h 3429000"/>
              <a:gd name="connsiteX388" fmla="*/ 10536458 w 12192000"/>
              <a:gd name="connsiteY388" fmla="*/ 1115310 h 3429000"/>
              <a:gd name="connsiteX389" fmla="*/ 10436479 w 12192000"/>
              <a:gd name="connsiteY389" fmla="*/ 715570 h 3429000"/>
              <a:gd name="connsiteX390" fmla="*/ 10277529 w 12192000"/>
              <a:gd name="connsiteY390" fmla="*/ 272307 h 3429000"/>
              <a:gd name="connsiteX391" fmla="*/ 1510397 w 12192000"/>
              <a:gd name="connsiteY391" fmla="*/ 255705 h 3429000"/>
              <a:gd name="connsiteX392" fmla="*/ 1146550 w 12192000"/>
              <a:gd name="connsiteY392" fmla="*/ 373012 h 3429000"/>
              <a:gd name="connsiteX393" fmla="*/ 698834 w 12192000"/>
              <a:gd name="connsiteY393" fmla="*/ 523272 h 3429000"/>
              <a:gd name="connsiteX394" fmla="*/ 34256 w 12192000"/>
              <a:gd name="connsiteY394" fmla="*/ 918603 h 3429000"/>
              <a:gd name="connsiteX395" fmla="*/ 527241 w 12192000"/>
              <a:gd name="connsiteY395" fmla="*/ 636078 h 3429000"/>
              <a:gd name="connsiteX396" fmla="*/ 1510397 w 12192000"/>
              <a:gd name="connsiteY396" fmla="*/ 255705 h 3429000"/>
              <a:gd name="connsiteX397" fmla="*/ 1313114 w 12192000"/>
              <a:gd name="connsiteY397" fmla="*/ 226216 h 3429000"/>
              <a:gd name="connsiteX398" fmla="*/ 1109304 w 12192000"/>
              <a:gd name="connsiteY398" fmla="*/ 240030 h 3429000"/>
              <a:gd name="connsiteX399" fmla="*/ 8129 w 12192000"/>
              <a:gd name="connsiteY399" fmla="*/ 901519 h 3429000"/>
              <a:gd name="connsiteX400" fmla="*/ 687572 w 12192000"/>
              <a:gd name="connsiteY400" fmla="*/ 496629 h 3429000"/>
              <a:gd name="connsiteX401" fmla="*/ 1138365 w 12192000"/>
              <a:gd name="connsiteY401" fmla="*/ 345515 h 3429000"/>
              <a:gd name="connsiteX402" fmla="*/ 1505579 w 12192000"/>
              <a:gd name="connsiteY402" fmla="*/ 226526 h 3429000"/>
              <a:gd name="connsiteX403" fmla="*/ 1313114 w 12192000"/>
              <a:gd name="connsiteY403" fmla="*/ 226216 h 3429000"/>
              <a:gd name="connsiteX404" fmla="*/ 3655073 w 12192000"/>
              <a:gd name="connsiteY404" fmla="*/ 221884 h 3429000"/>
              <a:gd name="connsiteX405" fmla="*/ 3989938 w 12192000"/>
              <a:gd name="connsiteY405" fmla="*/ 562685 h 3429000"/>
              <a:gd name="connsiteX406" fmla="*/ 4393907 w 12192000"/>
              <a:gd name="connsiteY406" fmla="*/ 832258 h 3429000"/>
              <a:gd name="connsiteX407" fmla="*/ 4648051 w 12192000"/>
              <a:gd name="connsiteY407" fmla="*/ 945051 h 3429000"/>
              <a:gd name="connsiteX408" fmla="*/ 4383389 w 12192000"/>
              <a:gd name="connsiteY408" fmla="*/ 755369 h 3429000"/>
              <a:gd name="connsiteX409" fmla="*/ 4165508 w 12192000"/>
              <a:gd name="connsiteY409" fmla="*/ 606196 h 3429000"/>
              <a:gd name="connsiteX410" fmla="*/ 4068162 w 12192000"/>
              <a:gd name="connsiteY410" fmla="*/ 524394 h 3429000"/>
              <a:gd name="connsiteX411" fmla="*/ 3981416 w 12192000"/>
              <a:gd name="connsiteY411" fmla="*/ 451482 h 3429000"/>
              <a:gd name="connsiteX412" fmla="*/ 3800147 w 12192000"/>
              <a:gd name="connsiteY412" fmla="*/ 320872 h 3429000"/>
              <a:gd name="connsiteX413" fmla="*/ 3670252 w 12192000"/>
              <a:gd name="connsiteY413" fmla="*/ 193798 h 3429000"/>
              <a:gd name="connsiteX414" fmla="*/ 3817258 w 12192000"/>
              <a:gd name="connsiteY414" fmla="*/ 294577 h 3429000"/>
              <a:gd name="connsiteX415" fmla="*/ 4000461 w 12192000"/>
              <a:gd name="connsiteY415" fmla="*/ 426966 h 3429000"/>
              <a:gd name="connsiteX416" fmla="*/ 4088180 w 12192000"/>
              <a:gd name="connsiteY416" fmla="*/ 500774 h 3429000"/>
              <a:gd name="connsiteX417" fmla="*/ 4184555 w 12192000"/>
              <a:gd name="connsiteY417" fmla="*/ 581683 h 3429000"/>
              <a:gd name="connsiteX418" fmla="*/ 4399563 w 12192000"/>
              <a:gd name="connsiteY418" fmla="*/ 729106 h 3429000"/>
              <a:gd name="connsiteX419" fmla="*/ 4684469 w 12192000"/>
              <a:gd name="connsiteY419" fmla="*/ 935680 h 3429000"/>
              <a:gd name="connsiteX420" fmla="*/ 4690271 w 12192000"/>
              <a:gd name="connsiteY420" fmla="*/ 941034 h 3429000"/>
              <a:gd name="connsiteX421" fmla="*/ 4136093 w 12192000"/>
              <a:gd name="connsiteY421" fmla="*/ 429466 h 3429000"/>
              <a:gd name="connsiteX422" fmla="*/ 3670252 w 12192000"/>
              <a:gd name="connsiteY422" fmla="*/ 193798 h 3429000"/>
              <a:gd name="connsiteX423" fmla="*/ 9334796 w 12192000"/>
              <a:gd name="connsiteY423" fmla="*/ 27584 h 3429000"/>
              <a:gd name="connsiteX424" fmla="*/ 9651570 w 12192000"/>
              <a:gd name="connsiteY424" fmla="*/ 397505 h 3429000"/>
              <a:gd name="connsiteX425" fmla="*/ 9334796 w 12192000"/>
              <a:gd name="connsiteY425" fmla="*/ 27584 h 3429000"/>
              <a:gd name="connsiteX426" fmla="*/ 4440129 w 12192000"/>
              <a:gd name="connsiteY426" fmla="*/ 19571 h 3429000"/>
              <a:gd name="connsiteX427" fmla="*/ 4856525 w 12192000"/>
              <a:gd name="connsiteY427" fmla="*/ 486351 h 3429000"/>
              <a:gd name="connsiteX428" fmla="*/ 5059055 w 12192000"/>
              <a:gd name="connsiteY428" fmla="*/ 679918 h 3429000"/>
              <a:gd name="connsiteX429" fmla="*/ 5290070 w 12192000"/>
              <a:gd name="connsiteY429" fmla="*/ 834619 h 3429000"/>
              <a:gd name="connsiteX430" fmla="*/ 4834991 w 12192000"/>
              <a:gd name="connsiteY430" fmla="*/ 401985 h 3429000"/>
              <a:gd name="connsiteX431" fmla="*/ 4440129 w 12192000"/>
              <a:gd name="connsiteY431" fmla="*/ 19571 h 3429000"/>
              <a:gd name="connsiteX432" fmla="*/ 8613009 w 12192000"/>
              <a:gd name="connsiteY432" fmla="*/ 0 h 3429000"/>
              <a:gd name="connsiteX433" fmla="*/ 8720364 w 12192000"/>
              <a:gd name="connsiteY433" fmla="*/ 0 h 3429000"/>
              <a:gd name="connsiteX434" fmla="*/ 8781165 w 12192000"/>
              <a:gd name="connsiteY434" fmla="*/ 82863 h 3429000"/>
              <a:gd name="connsiteX435" fmla="*/ 8971448 w 12192000"/>
              <a:gd name="connsiteY435" fmla="*/ 246946 h 3429000"/>
              <a:gd name="connsiteX436" fmla="*/ 8820691 w 12192000"/>
              <a:gd name="connsiteY436" fmla="*/ 57482 h 3429000"/>
              <a:gd name="connsiteX437" fmla="*/ 8807612 w 12192000"/>
              <a:gd name="connsiteY437" fmla="*/ 38256 h 3429000"/>
              <a:gd name="connsiteX438" fmla="*/ 8780258 w 12192000"/>
              <a:gd name="connsiteY438" fmla="*/ 0 h 3429000"/>
              <a:gd name="connsiteX439" fmla="*/ 8818949 w 12192000"/>
              <a:gd name="connsiteY439" fmla="*/ 0 h 3429000"/>
              <a:gd name="connsiteX440" fmla="*/ 8833783 w 12192000"/>
              <a:gd name="connsiteY440" fmla="*/ 20753 h 3429000"/>
              <a:gd name="connsiteX441" fmla="*/ 8846863 w 12192000"/>
              <a:gd name="connsiteY441" fmla="*/ 39981 h 3429000"/>
              <a:gd name="connsiteX442" fmla="*/ 8960046 w 12192000"/>
              <a:gd name="connsiteY442" fmla="*/ 191389 h 3429000"/>
              <a:gd name="connsiteX443" fmla="*/ 8876789 w 12192000"/>
              <a:gd name="connsiteY443" fmla="*/ 0 h 3429000"/>
              <a:gd name="connsiteX444" fmla="*/ 8980100 w 12192000"/>
              <a:gd name="connsiteY444" fmla="*/ 0 h 3429000"/>
              <a:gd name="connsiteX445" fmla="*/ 9090618 w 12192000"/>
              <a:gd name="connsiteY445" fmla="*/ 287225 h 3429000"/>
              <a:gd name="connsiteX446" fmla="*/ 9762441 w 12192000"/>
              <a:gd name="connsiteY446" fmla="*/ 664587 h 3429000"/>
              <a:gd name="connsiteX447" fmla="*/ 9717826 w 12192000"/>
              <a:gd name="connsiteY447" fmla="*/ 487719 h 3429000"/>
              <a:gd name="connsiteX448" fmla="*/ 9713123 w 12192000"/>
              <a:gd name="connsiteY448" fmla="*/ 487663 h 3429000"/>
              <a:gd name="connsiteX449" fmla="*/ 9260878 w 12192000"/>
              <a:gd name="connsiteY449" fmla="*/ 87448 h 3429000"/>
              <a:gd name="connsiteX450" fmla="*/ 9221522 w 12192000"/>
              <a:gd name="connsiteY450" fmla="*/ 0 h 3429000"/>
              <a:gd name="connsiteX451" fmla="*/ 9425221 w 12192000"/>
              <a:gd name="connsiteY451" fmla="*/ 0 h 3429000"/>
              <a:gd name="connsiteX452" fmla="*/ 9453548 w 12192000"/>
              <a:gd name="connsiteY452" fmla="*/ 23392 h 3429000"/>
              <a:gd name="connsiteX453" fmla="*/ 9625671 w 12192000"/>
              <a:gd name="connsiteY453" fmla="*/ 210960 h 3429000"/>
              <a:gd name="connsiteX454" fmla="*/ 9632927 w 12192000"/>
              <a:gd name="connsiteY454" fmla="*/ 60128 h 3429000"/>
              <a:gd name="connsiteX455" fmla="*/ 9642174 w 12192000"/>
              <a:gd name="connsiteY455" fmla="*/ 0 h 3429000"/>
              <a:gd name="connsiteX456" fmla="*/ 9731615 w 12192000"/>
              <a:gd name="connsiteY456" fmla="*/ 0 h 3429000"/>
              <a:gd name="connsiteX457" fmla="*/ 9721255 w 12192000"/>
              <a:gd name="connsiteY457" fmla="*/ 74242 h 3429000"/>
              <a:gd name="connsiteX458" fmla="*/ 9736458 w 12192000"/>
              <a:gd name="connsiteY458" fmla="*/ 329413 h 3429000"/>
              <a:gd name="connsiteX459" fmla="*/ 9763499 w 12192000"/>
              <a:gd name="connsiteY459" fmla="*/ 99057 h 3429000"/>
              <a:gd name="connsiteX460" fmla="*/ 9777267 w 12192000"/>
              <a:gd name="connsiteY460" fmla="*/ 0 h 3429000"/>
              <a:gd name="connsiteX461" fmla="*/ 9808036 w 12192000"/>
              <a:gd name="connsiteY461" fmla="*/ 0 h 3429000"/>
              <a:gd name="connsiteX462" fmla="*/ 9793821 w 12192000"/>
              <a:gd name="connsiteY462" fmla="*/ 102652 h 3429000"/>
              <a:gd name="connsiteX463" fmla="*/ 9767436 w 12192000"/>
              <a:gd name="connsiteY463" fmla="*/ 321864 h 3429000"/>
              <a:gd name="connsiteX464" fmla="*/ 9814477 w 12192000"/>
              <a:gd name="connsiteY464" fmla="*/ 233531 h 3429000"/>
              <a:gd name="connsiteX465" fmla="*/ 9873012 w 12192000"/>
              <a:gd name="connsiteY465" fmla="*/ 38619 h 3429000"/>
              <a:gd name="connsiteX466" fmla="*/ 9875879 w 12192000"/>
              <a:gd name="connsiteY466" fmla="*/ 0 h 3429000"/>
              <a:gd name="connsiteX467" fmla="*/ 9965253 w 12192000"/>
              <a:gd name="connsiteY467" fmla="*/ 0 h 3429000"/>
              <a:gd name="connsiteX468" fmla="*/ 9930901 w 12192000"/>
              <a:gd name="connsiteY468" fmla="*/ 135026 h 3429000"/>
              <a:gd name="connsiteX469" fmla="*/ 9880832 w 12192000"/>
              <a:gd name="connsiteY469" fmla="*/ 271562 h 3429000"/>
              <a:gd name="connsiteX470" fmla="*/ 9896024 w 12192000"/>
              <a:gd name="connsiteY470" fmla="*/ 749295 h 3429000"/>
              <a:gd name="connsiteX471" fmla="*/ 10395379 w 12192000"/>
              <a:gd name="connsiteY471" fmla="*/ 1102843 h 3429000"/>
              <a:gd name="connsiteX472" fmla="*/ 10225980 w 12192000"/>
              <a:gd name="connsiteY472" fmla="*/ 132061 h 3429000"/>
              <a:gd name="connsiteX473" fmla="*/ 10314210 w 12192000"/>
              <a:gd name="connsiteY473" fmla="*/ 109353 h 3429000"/>
              <a:gd name="connsiteX474" fmla="*/ 10573663 w 12192000"/>
              <a:gd name="connsiteY474" fmla="*/ 842430 h 3429000"/>
              <a:gd name="connsiteX475" fmla="*/ 10583736 w 12192000"/>
              <a:gd name="connsiteY475" fmla="*/ 1259819 h 3429000"/>
              <a:gd name="connsiteX476" fmla="*/ 10880472 w 12192000"/>
              <a:gd name="connsiteY476" fmla="*/ 1537558 h 3429000"/>
              <a:gd name="connsiteX477" fmla="*/ 11231212 w 12192000"/>
              <a:gd name="connsiteY477" fmla="*/ 216474 h 3429000"/>
              <a:gd name="connsiteX478" fmla="*/ 11317765 w 12192000"/>
              <a:gd name="connsiteY478" fmla="*/ 209405 h 3429000"/>
              <a:gd name="connsiteX479" fmla="*/ 10982911 w 12192000"/>
              <a:gd name="connsiteY479" fmla="*/ 1622260 h 3429000"/>
              <a:gd name="connsiteX480" fmla="*/ 10968747 w 12192000"/>
              <a:gd name="connsiteY480" fmla="*/ 1630552 h 3429000"/>
              <a:gd name="connsiteX481" fmla="*/ 11258020 w 12192000"/>
              <a:gd name="connsiteY481" fmla="*/ 1972078 h 3429000"/>
              <a:gd name="connsiteX482" fmla="*/ 11688741 w 12192000"/>
              <a:gd name="connsiteY482" fmla="*/ 2616312 h 3429000"/>
              <a:gd name="connsiteX483" fmla="*/ 11794425 w 12192000"/>
              <a:gd name="connsiteY483" fmla="*/ 2252109 h 3429000"/>
              <a:gd name="connsiteX484" fmla="*/ 11792727 w 12192000"/>
              <a:gd name="connsiteY484" fmla="*/ 2240934 h 3429000"/>
              <a:gd name="connsiteX485" fmla="*/ 11776744 w 12192000"/>
              <a:gd name="connsiteY485" fmla="*/ 2242723 h 3429000"/>
              <a:gd name="connsiteX486" fmla="*/ 11442546 w 12192000"/>
              <a:gd name="connsiteY486" fmla="*/ 1307592 h 3429000"/>
              <a:gd name="connsiteX487" fmla="*/ 11527771 w 12192000"/>
              <a:gd name="connsiteY487" fmla="*/ 1275317 h 3429000"/>
              <a:gd name="connsiteX488" fmla="*/ 11851542 w 12192000"/>
              <a:gd name="connsiteY488" fmla="*/ 2034703 h 3429000"/>
              <a:gd name="connsiteX489" fmla="*/ 12122505 w 12192000"/>
              <a:gd name="connsiteY489" fmla="*/ 1727948 h 3429000"/>
              <a:gd name="connsiteX490" fmla="*/ 12192000 w 12192000"/>
              <a:gd name="connsiteY490" fmla="*/ 1669975 h 3429000"/>
              <a:gd name="connsiteX491" fmla="*/ 12192000 w 12192000"/>
              <a:gd name="connsiteY491" fmla="*/ 1731063 h 3429000"/>
              <a:gd name="connsiteX492" fmla="*/ 12155105 w 12192000"/>
              <a:gd name="connsiteY492" fmla="*/ 1762181 h 3429000"/>
              <a:gd name="connsiteX493" fmla="*/ 11918903 w 12192000"/>
              <a:gd name="connsiteY493" fmla="*/ 2062132 h 3429000"/>
              <a:gd name="connsiteX494" fmla="*/ 12067554 w 12192000"/>
              <a:gd name="connsiteY494" fmla="*/ 1888498 h 3429000"/>
              <a:gd name="connsiteX495" fmla="*/ 12192000 w 12192000"/>
              <a:gd name="connsiteY495" fmla="*/ 1782392 h 3429000"/>
              <a:gd name="connsiteX496" fmla="*/ 12192000 w 12192000"/>
              <a:gd name="connsiteY496" fmla="*/ 1822559 h 3429000"/>
              <a:gd name="connsiteX497" fmla="*/ 12087498 w 12192000"/>
              <a:gd name="connsiteY497" fmla="*/ 1911764 h 3429000"/>
              <a:gd name="connsiteX498" fmla="*/ 11941335 w 12192000"/>
              <a:gd name="connsiteY498" fmla="*/ 2083809 h 3429000"/>
              <a:gd name="connsiteX499" fmla="*/ 11898139 w 12192000"/>
              <a:gd name="connsiteY499" fmla="*/ 2163553 h 3429000"/>
              <a:gd name="connsiteX500" fmla="*/ 12037359 w 12192000"/>
              <a:gd name="connsiteY500" fmla="*/ 2053816 h 3429000"/>
              <a:gd name="connsiteX501" fmla="*/ 12192000 w 12192000"/>
              <a:gd name="connsiteY501" fmla="*/ 1901891 h 3429000"/>
              <a:gd name="connsiteX502" fmla="*/ 12192000 w 12192000"/>
              <a:gd name="connsiteY502" fmla="*/ 1973912 h 3429000"/>
              <a:gd name="connsiteX503" fmla="*/ 12054488 w 12192000"/>
              <a:gd name="connsiteY503" fmla="*/ 2104939 h 3429000"/>
              <a:gd name="connsiteX504" fmla="*/ 11880977 w 12192000"/>
              <a:gd name="connsiteY504" fmla="*/ 2245040 h 3429000"/>
              <a:gd name="connsiteX505" fmla="*/ 11879666 w 12192000"/>
              <a:gd name="connsiteY505" fmla="*/ 2246644 h 3429000"/>
              <a:gd name="connsiteX506" fmla="*/ 11873674 w 12192000"/>
              <a:gd name="connsiteY506" fmla="*/ 2254306 h 3429000"/>
              <a:gd name="connsiteX507" fmla="*/ 11738608 w 12192000"/>
              <a:gd name="connsiteY507" fmla="*/ 2689417 h 3429000"/>
              <a:gd name="connsiteX508" fmla="*/ 11732820 w 12192000"/>
              <a:gd name="connsiteY508" fmla="*/ 2696184 h 3429000"/>
              <a:gd name="connsiteX509" fmla="*/ 12058063 w 12192000"/>
              <a:gd name="connsiteY509" fmla="*/ 3376045 h 3429000"/>
              <a:gd name="connsiteX510" fmla="*/ 12077722 w 12192000"/>
              <a:gd name="connsiteY510" fmla="*/ 3428999 h 3429000"/>
              <a:gd name="connsiteX511" fmla="*/ 11980831 w 12192000"/>
              <a:gd name="connsiteY511" fmla="*/ 3428999 h 3429000"/>
              <a:gd name="connsiteX512" fmla="*/ 11842370 w 12192000"/>
              <a:gd name="connsiteY512" fmla="*/ 3103596 h 3429000"/>
              <a:gd name="connsiteX513" fmla="*/ 11807118 w 12192000"/>
              <a:gd name="connsiteY513" fmla="*/ 3032642 h 3429000"/>
              <a:gd name="connsiteX514" fmla="*/ 11352410 w 12192000"/>
              <a:gd name="connsiteY514" fmla="*/ 2253534 h 3429000"/>
              <a:gd name="connsiteX515" fmla="*/ 11344098 w 12192000"/>
              <a:gd name="connsiteY515" fmla="*/ 2252717 h 3429000"/>
              <a:gd name="connsiteX516" fmla="*/ 10730809 w 12192000"/>
              <a:gd name="connsiteY516" fmla="*/ 2156749 h 3429000"/>
              <a:gd name="connsiteX517" fmla="*/ 10713050 w 12192000"/>
              <a:gd name="connsiteY517" fmla="*/ 2164271 h 3429000"/>
              <a:gd name="connsiteX518" fmla="*/ 9420192 w 12192000"/>
              <a:gd name="connsiteY518" fmla="*/ 2263050 h 3429000"/>
              <a:gd name="connsiteX519" fmla="*/ 9404066 w 12192000"/>
              <a:gd name="connsiteY519" fmla="*/ 2242708 h 3429000"/>
              <a:gd name="connsiteX520" fmla="*/ 10712309 w 12192000"/>
              <a:gd name="connsiteY520" fmla="*/ 2109562 h 3429000"/>
              <a:gd name="connsiteX521" fmla="*/ 11291486 w 12192000"/>
              <a:gd name="connsiteY521" fmla="*/ 2166804 h 3429000"/>
              <a:gd name="connsiteX522" fmla="*/ 11176624 w 12192000"/>
              <a:gd name="connsiteY522" fmla="*/ 2010340 h 3429000"/>
              <a:gd name="connsiteX523" fmla="*/ 10665962 w 12192000"/>
              <a:gd name="connsiteY523" fmla="*/ 1445588 h 3429000"/>
              <a:gd name="connsiteX524" fmla="*/ 10647017 w 12192000"/>
              <a:gd name="connsiteY524" fmla="*/ 1450047 h 3429000"/>
              <a:gd name="connsiteX525" fmla="*/ 10107096 w 12192000"/>
              <a:gd name="connsiteY525" fmla="*/ 1560072 h 3429000"/>
              <a:gd name="connsiteX526" fmla="*/ 9439953 w 12192000"/>
              <a:gd name="connsiteY526" fmla="*/ 1480921 h 3429000"/>
              <a:gd name="connsiteX527" fmla="*/ 9470279 w 12192000"/>
              <a:gd name="connsiteY527" fmla="*/ 1443131 h 3429000"/>
              <a:gd name="connsiteX528" fmla="*/ 10565024 w 12192000"/>
              <a:gd name="connsiteY528" fmla="*/ 1352269 h 3429000"/>
              <a:gd name="connsiteX529" fmla="*/ 9922490 w 12192000"/>
              <a:gd name="connsiteY529" fmla="*/ 858833 h 3429000"/>
              <a:gd name="connsiteX530" fmla="*/ 9920481 w 12192000"/>
              <a:gd name="connsiteY530" fmla="*/ 859346 h 3429000"/>
              <a:gd name="connsiteX531" fmla="*/ 9916127 w 12192000"/>
              <a:gd name="connsiteY531" fmla="*/ 859836 h 3429000"/>
              <a:gd name="connsiteX532" fmla="*/ 9791125 w 12192000"/>
              <a:gd name="connsiteY532" fmla="*/ 938248 h 3429000"/>
              <a:gd name="connsiteX533" fmla="*/ 9528364 w 12192000"/>
              <a:gd name="connsiteY533" fmla="*/ 1022767 h 3429000"/>
              <a:gd name="connsiteX534" fmla="*/ 8629850 w 12192000"/>
              <a:gd name="connsiteY534" fmla="*/ 1184329 h 3429000"/>
              <a:gd name="connsiteX535" fmla="*/ 8600239 w 12192000"/>
              <a:gd name="connsiteY535" fmla="*/ 1167243 h 3429000"/>
              <a:gd name="connsiteX536" fmla="*/ 9761570 w 12192000"/>
              <a:gd name="connsiteY536" fmla="*/ 753283 h 3429000"/>
              <a:gd name="connsiteX537" fmla="*/ 9368237 w 12192000"/>
              <a:gd name="connsiteY537" fmla="*/ 520470 h 3429000"/>
              <a:gd name="connsiteX538" fmla="*/ 9354614 w 12192000"/>
              <a:gd name="connsiteY538" fmla="*/ 522288 h 3429000"/>
              <a:gd name="connsiteX539" fmla="*/ 8364351 w 12192000"/>
              <a:gd name="connsiteY539" fmla="*/ 730267 h 3429000"/>
              <a:gd name="connsiteX540" fmla="*/ 8386567 w 12192000"/>
              <a:gd name="connsiteY540" fmla="*/ 690760 h 3429000"/>
              <a:gd name="connsiteX541" fmla="*/ 9231713 w 12192000"/>
              <a:gd name="connsiteY541" fmla="*/ 444539 h 3429000"/>
              <a:gd name="connsiteX542" fmla="*/ 9023301 w 12192000"/>
              <a:gd name="connsiteY542" fmla="*/ 334109 h 3429000"/>
              <a:gd name="connsiteX543" fmla="*/ 9010556 w 12192000"/>
              <a:gd name="connsiteY543" fmla="*/ 329998 h 3429000"/>
              <a:gd name="connsiteX544" fmla="*/ 8687367 w 12192000"/>
              <a:gd name="connsiteY544" fmla="*/ 101276 h 3429000"/>
              <a:gd name="connsiteX545" fmla="*/ 4382818 w 12192000"/>
              <a:gd name="connsiteY545" fmla="*/ 0 h 3429000"/>
              <a:gd name="connsiteX546" fmla="*/ 4463614 w 12192000"/>
              <a:gd name="connsiteY546" fmla="*/ 0 h 3429000"/>
              <a:gd name="connsiteX547" fmla="*/ 4557150 w 12192000"/>
              <a:gd name="connsiteY547" fmla="*/ 81023 h 3429000"/>
              <a:gd name="connsiteX548" fmla="*/ 4856936 w 12192000"/>
              <a:gd name="connsiteY548" fmla="*/ 380146 h 3429000"/>
              <a:gd name="connsiteX549" fmla="*/ 5111996 w 12192000"/>
              <a:gd name="connsiteY549" fmla="*/ 636759 h 3429000"/>
              <a:gd name="connsiteX550" fmla="*/ 5388878 w 12192000"/>
              <a:gd name="connsiteY550" fmla="*/ 871185 h 3429000"/>
              <a:gd name="connsiteX551" fmla="*/ 5425556 w 12192000"/>
              <a:gd name="connsiteY551" fmla="*/ 879967 h 3429000"/>
              <a:gd name="connsiteX552" fmla="*/ 4943646 w 12192000"/>
              <a:gd name="connsiteY552" fmla="*/ 393916 h 3429000"/>
              <a:gd name="connsiteX553" fmla="*/ 4594837 w 12192000"/>
              <a:gd name="connsiteY553" fmla="*/ 103274 h 3429000"/>
              <a:gd name="connsiteX554" fmla="*/ 4518536 w 12192000"/>
              <a:gd name="connsiteY554" fmla="*/ 31511 h 3429000"/>
              <a:gd name="connsiteX555" fmla="*/ 4483543 w 12192000"/>
              <a:gd name="connsiteY555" fmla="*/ 0 h 3429000"/>
              <a:gd name="connsiteX556" fmla="*/ 4534233 w 12192000"/>
              <a:gd name="connsiteY556" fmla="*/ 0 h 3429000"/>
              <a:gd name="connsiteX557" fmla="*/ 4633631 w 12192000"/>
              <a:gd name="connsiteY557" fmla="*/ 74706 h 3429000"/>
              <a:gd name="connsiteX558" fmla="*/ 4949299 w 12192000"/>
              <a:gd name="connsiteY558" fmla="*/ 337336 h 3429000"/>
              <a:gd name="connsiteX559" fmla="*/ 5291452 w 12192000"/>
              <a:gd name="connsiteY559" fmla="*/ 647801 h 3429000"/>
              <a:gd name="connsiteX560" fmla="*/ 5434998 w 12192000"/>
              <a:gd name="connsiteY560" fmla="*/ 825100 h 3429000"/>
              <a:gd name="connsiteX561" fmla="*/ 5351015 w 12192000"/>
              <a:gd name="connsiteY561" fmla="*/ 331989 h 3429000"/>
              <a:gd name="connsiteX562" fmla="*/ 5344012 w 12192000"/>
              <a:gd name="connsiteY562" fmla="*/ 131333 h 3429000"/>
              <a:gd name="connsiteX563" fmla="*/ 5349920 w 12192000"/>
              <a:gd name="connsiteY563" fmla="*/ 0 h 3429000"/>
              <a:gd name="connsiteX564" fmla="*/ 5401317 w 12192000"/>
              <a:gd name="connsiteY564" fmla="*/ 0 h 3429000"/>
              <a:gd name="connsiteX565" fmla="*/ 5400859 w 12192000"/>
              <a:gd name="connsiteY565" fmla="*/ 83801 h 3429000"/>
              <a:gd name="connsiteX566" fmla="*/ 5401644 w 12192000"/>
              <a:gd name="connsiteY566" fmla="*/ 188847 h 3429000"/>
              <a:gd name="connsiteX567" fmla="*/ 5467256 w 12192000"/>
              <a:gd name="connsiteY567" fmla="*/ 746494 h 3429000"/>
              <a:gd name="connsiteX568" fmla="*/ 5448069 w 12192000"/>
              <a:gd name="connsiteY568" fmla="*/ 138554 h 3429000"/>
              <a:gd name="connsiteX569" fmla="*/ 5440458 w 12192000"/>
              <a:gd name="connsiteY569" fmla="*/ 0 h 3429000"/>
              <a:gd name="connsiteX570" fmla="*/ 5472521 w 12192000"/>
              <a:gd name="connsiteY570" fmla="*/ 0 h 3429000"/>
              <a:gd name="connsiteX571" fmla="*/ 5480135 w 12192000"/>
              <a:gd name="connsiteY571" fmla="*/ 136802 h 3429000"/>
              <a:gd name="connsiteX572" fmla="*/ 5499023 w 12192000"/>
              <a:gd name="connsiteY572" fmla="*/ 737310 h 3429000"/>
              <a:gd name="connsiteX573" fmla="*/ 5547022 w 12192000"/>
              <a:gd name="connsiteY573" fmla="*/ 178838 h 3429000"/>
              <a:gd name="connsiteX574" fmla="*/ 5522799 w 12192000"/>
              <a:gd name="connsiteY574" fmla="*/ 0 h 3429000"/>
              <a:gd name="connsiteX575" fmla="*/ 5573386 w 12192000"/>
              <a:gd name="connsiteY575" fmla="*/ 0 h 3429000"/>
              <a:gd name="connsiteX576" fmla="*/ 5587618 w 12192000"/>
              <a:gd name="connsiteY576" fmla="*/ 82353 h 3429000"/>
              <a:gd name="connsiteX577" fmla="*/ 5519779 w 12192000"/>
              <a:gd name="connsiteY577" fmla="*/ 930223 h 3429000"/>
              <a:gd name="connsiteX578" fmla="*/ 5520293 w 12192000"/>
              <a:gd name="connsiteY578" fmla="*/ 931602 h 3429000"/>
              <a:gd name="connsiteX579" fmla="*/ 5767221 w 12192000"/>
              <a:gd name="connsiteY579" fmla="*/ 1236564 h 3429000"/>
              <a:gd name="connsiteX580" fmla="*/ 6937169 w 12192000"/>
              <a:gd name="connsiteY580" fmla="*/ 1386941 h 3429000"/>
              <a:gd name="connsiteX581" fmla="*/ 6953922 w 12192000"/>
              <a:gd name="connsiteY581" fmla="*/ 1461068 h 3429000"/>
              <a:gd name="connsiteX582" fmla="*/ 6071359 w 12192000"/>
              <a:gd name="connsiteY582" fmla="*/ 1341770 h 3429000"/>
              <a:gd name="connsiteX583" fmla="*/ 6038839 w 12192000"/>
              <a:gd name="connsiteY583" fmla="*/ 1335474 h 3429000"/>
              <a:gd name="connsiteX584" fmla="*/ 6038706 w 12192000"/>
              <a:gd name="connsiteY584" fmla="*/ 1334847 h 3429000"/>
              <a:gd name="connsiteX585" fmla="*/ 6037784 w 12192000"/>
              <a:gd name="connsiteY585" fmla="*/ 1335270 h 3429000"/>
              <a:gd name="connsiteX586" fmla="*/ 6038839 w 12192000"/>
              <a:gd name="connsiteY586" fmla="*/ 1335474 h 3429000"/>
              <a:gd name="connsiteX587" fmla="*/ 6040338 w 12192000"/>
              <a:gd name="connsiteY587" fmla="*/ 1342418 h 3429000"/>
              <a:gd name="connsiteX588" fmla="*/ 6024488 w 12192000"/>
              <a:gd name="connsiteY588" fmla="*/ 1380903 h 3429000"/>
              <a:gd name="connsiteX589" fmla="*/ 5599771 w 12192000"/>
              <a:gd name="connsiteY589" fmla="*/ 2080652 h 3429000"/>
              <a:gd name="connsiteX590" fmla="*/ 5548843 w 12192000"/>
              <a:gd name="connsiteY590" fmla="*/ 2134845 h 3429000"/>
              <a:gd name="connsiteX591" fmla="*/ 5940952 w 12192000"/>
              <a:gd name="connsiteY591" fmla="*/ 2821028 h 3429000"/>
              <a:gd name="connsiteX592" fmla="*/ 6043441 w 12192000"/>
              <a:gd name="connsiteY592" fmla="*/ 3236847 h 3429000"/>
              <a:gd name="connsiteX593" fmla="*/ 6093432 w 12192000"/>
              <a:gd name="connsiteY593" fmla="*/ 3429000 h 3429000"/>
              <a:gd name="connsiteX594" fmla="*/ 6034344 w 12192000"/>
              <a:gd name="connsiteY594" fmla="*/ 3429000 h 3429000"/>
              <a:gd name="connsiteX595" fmla="*/ 6026679 w 12192000"/>
              <a:gd name="connsiteY595" fmla="*/ 3407959 h 3429000"/>
              <a:gd name="connsiteX596" fmla="*/ 5800441 w 12192000"/>
              <a:gd name="connsiteY596" fmla="*/ 2906286 h 3429000"/>
              <a:gd name="connsiteX597" fmla="*/ 5526562 w 12192000"/>
              <a:gd name="connsiteY597" fmla="*/ 2276388 h 3429000"/>
              <a:gd name="connsiteX598" fmla="*/ 5519640 w 12192000"/>
              <a:gd name="connsiteY598" fmla="*/ 2254774 h 3429000"/>
              <a:gd name="connsiteX599" fmla="*/ 5844559 w 12192000"/>
              <a:gd name="connsiteY599" fmla="*/ 3124349 h 3429000"/>
              <a:gd name="connsiteX600" fmla="*/ 5975994 w 12192000"/>
              <a:gd name="connsiteY600" fmla="*/ 3429000 h 3429000"/>
              <a:gd name="connsiteX601" fmla="*/ 5898547 w 12192000"/>
              <a:gd name="connsiteY601" fmla="*/ 3429000 h 3429000"/>
              <a:gd name="connsiteX602" fmla="*/ 5682041 w 12192000"/>
              <a:gd name="connsiteY602" fmla="*/ 2926860 h 3429000"/>
              <a:gd name="connsiteX603" fmla="*/ 5461758 w 12192000"/>
              <a:gd name="connsiteY603" fmla="*/ 2391220 h 3429000"/>
              <a:gd name="connsiteX604" fmla="*/ 5237282 w 12192000"/>
              <a:gd name="connsiteY604" fmla="*/ 3150086 h 3429000"/>
              <a:gd name="connsiteX605" fmla="*/ 5115009 w 12192000"/>
              <a:gd name="connsiteY605" fmla="*/ 3429000 h 3429000"/>
              <a:gd name="connsiteX606" fmla="*/ 5028074 w 12192000"/>
              <a:gd name="connsiteY606" fmla="*/ 3429000 h 3429000"/>
              <a:gd name="connsiteX607" fmla="*/ 5079508 w 12192000"/>
              <a:gd name="connsiteY607" fmla="*/ 3320074 h 3429000"/>
              <a:gd name="connsiteX608" fmla="*/ 5371846 w 12192000"/>
              <a:gd name="connsiteY608" fmla="*/ 2495413 h 3429000"/>
              <a:gd name="connsiteX609" fmla="*/ 5270512 w 12192000"/>
              <a:gd name="connsiteY609" fmla="*/ 2709975 h 3429000"/>
              <a:gd name="connsiteX610" fmla="*/ 5062409 w 12192000"/>
              <a:gd name="connsiteY610" fmla="*/ 3224544 h 3429000"/>
              <a:gd name="connsiteX611" fmla="*/ 5036628 w 12192000"/>
              <a:gd name="connsiteY611" fmla="*/ 3325247 h 3429000"/>
              <a:gd name="connsiteX612" fmla="*/ 5009112 w 12192000"/>
              <a:gd name="connsiteY612" fmla="*/ 3429000 h 3429000"/>
              <a:gd name="connsiteX613" fmla="*/ 4976679 w 12192000"/>
              <a:gd name="connsiteY613" fmla="*/ 3429000 h 3429000"/>
              <a:gd name="connsiteX614" fmla="*/ 5006537 w 12192000"/>
              <a:gd name="connsiteY614" fmla="*/ 3318068 h 3429000"/>
              <a:gd name="connsiteX615" fmla="*/ 5032723 w 12192000"/>
              <a:gd name="connsiteY615" fmla="*/ 3215957 h 3429000"/>
              <a:gd name="connsiteX616" fmla="*/ 5242949 w 12192000"/>
              <a:gd name="connsiteY616" fmla="*/ 2696175 h 3429000"/>
              <a:gd name="connsiteX617" fmla="*/ 5286321 w 12192000"/>
              <a:gd name="connsiteY617" fmla="*/ 2604555 h 3429000"/>
              <a:gd name="connsiteX618" fmla="*/ 5008210 w 12192000"/>
              <a:gd name="connsiteY618" fmla="*/ 3220194 h 3429000"/>
              <a:gd name="connsiteX619" fmla="*/ 4986321 w 12192000"/>
              <a:gd name="connsiteY619" fmla="*/ 3336687 h 3429000"/>
              <a:gd name="connsiteX620" fmla="*/ 4973474 w 12192000"/>
              <a:gd name="connsiteY620" fmla="*/ 3429000 h 3429000"/>
              <a:gd name="connsiteX621" fmla="*/ 4907178 w 12192000"/>
              <a:gd name="connsiteY621" fmla="*/ 3429000 h 3429000"/>
              <a:gd name="connsiteX622" fmla="*/ 4910810 w 12192000"/>
              <a:gd name="connsiteY622" fmla="*/ 3400660 h 3429000"/>
              <a:gd name="connsiteX623" fmla="*/ 4987461 w 12192000"/>
              <a:gd name="connsiteY623" fmla="*/ 3003994 h 3429000"/>
              <a:gd name="connsiteX624" fmla="*/ 5179262 w 12192000"/>
              <a:gd name="connsiteY624" fmla="*/ 2606044 h 3429000"/>
              <a:gd name="connsiteX625" fmla="*/ 4689678 w 12192000"/>
              <a:gd name="connsiteY625" fmla="*/ 3011241 h 3429000"/>
              <a:gd name="connsiteX626" fmla="*/ 4477543 w 12192000"/>
              <a:gd name="connsiteY626" fmla="*/ 3245836 h 3429000"/>
              <a:gd name="connsiteX627" fmla="*/ 4329957 w 12192000"/>
              <a:gd name="connsiteY627" fmla="*/ 3429000 h 3429000"/>
              <a:gd name="connsiteX628" fmla="*/ 4218595 w 12192000"/>
              <a:gd name="connsiteY628" fmla="*/ 3429000 h 3429000"/>
              <a:gd name="connsiteX629" fmla="*/ 4368888 w 12192000"/>
              <a:gd name="connsiteY629" fmla="*/ 3239412 h 3429000"/>
              <a:gd name="connsiteX630" fmla="*/ 4563091 w 12192000"/>
              <a:gd name="connsiteY630" fmla="*/ 3013508 h 3429000"/>
              <a:gd name="connsiteX631" fmla="*/ 5387324 w 12192000"/>
              <a:gd name="connsiteY631" fmla="*/ 2276830 h 3429000"/>
              <a:gd name="connsiteX632" fmla="*/ 5073620 w 12192000"/>
              <a:gd name="connsiteY632" fmla="*/ 2526437 h 3429000"/>
              <a:gd name="connsiteX633" fmla="*/ 4689789 w 12192000"/>
              <a:gd name="connsiteY633" fmla="*/ 2839382 h 3429000"/>
              <a:gd name="connsiteX634" fmla="*/ 4418722 w 12192000"/>
              <a:gd name="connsiteY634" fmla="*/ 3141886 h 3429000"/>
              <a:gd name="connsiteX635" fmla="*/ 4214944 w 12192000"/>
              <a:gd name="connsiteY635" fmla="*/ 3429000 h 3429000"/>
              <a:gd name="connsiteX636" fmla="*/ 4177898 w 12192000"/>
              <a:gd name="connsiteY636" fmla="*/ 3429000 h 3429000"/>
              <a:gd name="connsiteX637" fmla="*/ 4391597 w 12192000"/>
              <a:gd name="connsiteY637" fmla="*/ 3127370 h 3429000"/>
              <a:gd name="connsiteX638" fmla="*/ 4668889 w 12192000"/>
              <a:gd name="connsiteY638" fmla="*/ 2817399 h 3429000"/>
              <a:gd name="connsiteX639" fmla="*/ 5055427 w 12192000"/>
              <a:gd name="connsiteY639" fmla="*/ 2502476 h 3429000"/>
              <a:gd name="connsiteX640" fmla="*/ 5371814 w 12192000"/>
              <a:gd name="connsiteY640" fmla="*/ 2249975 h 3429000"/>
              <a:gd name="connsiteX641" fmla="*/ 4987918 w 12192000"/>
              <a:gd name="connsiteY641" fmla="*/ 2409701 h 3429000"/>
              <a:gd name="connsiteX642" fmla="*/ 4317146 w 12192000"/>
              <a:gd name="connsiteY642" fmla="*/ 3158716 h 3429000"/>
              <a:gd name="connsiteX643" fmla="*/ 4171627 w 12192000"/>
              <a:gd name="connsiteY643" fmla="*/ 3429000 h 3429000"/>
              <a:gd name="connsiteX644" fmla="*/ 4081585 w 12192000"/>
              <a:gd name="connsiteY644" fmla="*/ 3429000 h 3429000"/>
              <a:gd name="connsiteX645" fmla="*/ 4238603 w 12192000"/>
              <a:gd name="connsiteY645" fmla="*/ 3130341 h 3429000"/>
              <a:gd name="connsiteX646" fmla="*/ 4778333 w 12192000"/>
              <a:gd name="connsiteY646" fmla="*/ 2444626 h 3429000"/>
              <a:gd name="connsiteX647" fmla="*/ 5414185 w 12192000"/>
              <a:gd name="connsiteY647" fmla="*/ 2144882 h 3429000"/>
              <a:gd name="connsiteX648" fmla="*/ 5959648 w 12192000"/>
              <a:gd name="connsiteY648" fmla="*/ 1331797 h 3429000"/>
              <a:gd name="connsiteX649" fmla="*/ 5355019 w 12192000"/>
              <a:gd name="connsiteY649" fmla="*/ 1305672 h 3429000"/>
              <a:gd name="connsiteX650" fmla="*/ 5083565 w 12192000"/>
              <a:gd name="connsiteY650" fmla="*/ 1750121 h 3429000"/>
              <a:gd name="connsiteX651" fmla="*/ 4713577 w 12192000"/>
              <a:gd name="connsiteY651" fmla="*/ 2187803 h 3429000"/>
              <a:gd name="connsiteX652" fmla="*/ 3989559 w 12192000"/>
              <a:gd name="connsiteY652" fmla="*/ 2716945 h 3429000"/>
              <a:gd name="connsiteX653" fmla="*/ 3939824 w 12192000"/>
              <a:gd name="connsiteY653" fmla="*/ 2637900 h 3429000"/>
              <a:gd name="connsiteX654" fmla="*/ 4584537 w 12192000"/>
              <a:gd name="connsiteY654" fmla="*/ 1895826 h 3429000"/>
              <a:gd name="connsiteX655" fmla="*/ 5037105 w 12192000"/>
              <a:gd name="connsiteY655" fmla="*/ 1659765 h 3429000"/>
              <a:gd name="connsiteX656" fmla="*/ 5039930 w 12192000"/>
              <a:gd name="connsiteY656" fmla="*/ 1660585 h 3429000"/>
              <a:gd name="connsiteX657" fmla="*/ 5263764 w 12192000"/>
              <a:gd name="connsiteY657" fmla="*/ 1306525 h 3429000"/>
              <a:gd name="connsiteX658" fmla="*/ 4086300 w 12192000"/>
              <a:gd name="connsiteY658" fmla="*/ 1455599 h 3429000"/>
              <a:gd name="connsiteX659" fmla="*/ 4085485 w 12192000"/>
              <a:gd name="connsiteY659" fmla="*/ 1470070 h 3429000"/>
              <a:gd name="connsiteX660" fmla="*/ 3871915 w 12192000"/>
              <a:gd name="connsiteY660" fmla="*/ 1824645 h 3429000"/>
              <a:gd name="connsiteX661" fmla="*/ 3799374 w 12192000"/>
              <a:gd name="connsiteY661" fmla="*/ 2037127 h 3429000"/>
              <a:gd name="connsiteX662" fmla="*/ 3498850 w 12192000"/>
              <a:gd name="connsiteY662" fmla="*/ 3232888 h 3429000"/>
              <a:gd name="connsiteX663" fmla="*/ 3399216 w 12192000"/>
              <a:gd name="connsiteY663" fmla="*/ 3429000 h 3429000"/>
              <a:gd name="connsiteX664" fmla="*/ 3303688 w 12192000"/>
              <a:gd name="connsiteY664" fmla="*/ 3429000 h 3429000"/>
              <a:gd name="connsiteX665" fmla="*/ 3391774 w 12192000"/>
              <a:gd name="connsiteY665" fmla="*/ 3268181 h 3429000"/>
              <a:gd name="connsiteX666" fmla="*/ 3735540 w 12192000"/>
              <a:gd name="connsiteY666" fmla="*/ 2117923 h 3429000"/>
              <a:gd name="connsiteX667" fmla="*/ 3729438 w 12192000"/>
              <a:gd name="connsiteY667" fmla="*/ 2140058 h 3429000"/>
              <a:gd name="connsiteX668" fmla="*/ 3707782 w 12192000"/>
              <a:gd name="connsiteY668" fmla="*/ 2215908 h 3429000"/>
              <a:gd name="connsiteX669" fmla="*/ 3583827 w 12192000"/>
              <a:gd name="connsiteY669" fmla="*/ 2610215 h 3429000"/>
              <a:gd name="connsiteX670" fmla="*/ 3547861 w 12192000"/>
              <a:gd name="connsiteY670" fmla="*/ 2700609 h 3429000"/>
              <a:gd name="connsiteX671" fmla="*/ 3490905 w 12192000"/>
              <a:gd name="connsiteY671" fmla="*/ 2848660 h 3429000"/>
              <a:gd name="connsiteX672" fmla="*/ 3455859 w 12192000"/>
              <a:gd name="connsiteY672" fmla="*/ 2962301 h 3429000"/>
              <a:gd name="connsiteX673" fmla="*/ 3429112 w 12192000"/>
              <a:gd name="connsiteY673" fmla="*/ 3050469 h 3429000"/>
              <a:gd name="connsiteX674" fmla="*/ 3304862 w 12192000"/>
              <a:gd name="connsiteY674" fmla="*/ 3367476 h 3429000"/>
              <a:gd name="connsiteX675" fmla="*/ 3276071 w 12192000"/>
              <a:gd name="connsiteY675" fmla="*/ 3429000 h 3429000"/>
              <a:gd name="connsiteX676" fmla="*/ 3240805 w 12192000"/>
              <a:gd name="connsiteY676" fmla="*/ 3429000 h 3429000"/>
              <a:gd name="connsiteX677" fmla="*/ 3275917 w 12192000"/>
              <a:gd name="connsiteY677" fmla="*/ 3354192 h 3429000"/>
              <a:gd name="connsiteX678" fmla="*/ 3399358 w 12192000"/>
              <a:gd name="connsiteY678" fmla="*/ 3040011 h 3429000"/>
              <a:gd name="connsiteX679" fmla="*/ 3425650 w 12192000"/>
              <a:gd name="connsiteY679" fmla="*/ 2952333 h 3429000"/>
              <a:gd name="connsiteX680" fmla="*/ 3460661 w 12192000"/>
              <a:gd name="connsiteY680" fmla="*/ 2837763 h 3429000"/>
              <a:gd name="connsiteX681" fmla="*/ 3518021 w 12192000"/>
              <a:gd name="connsiteY681" fmla="*/ 2688298 h 3429000"/>
              <a:gd name="connsiteX682" fmla="*/ 3554035 w 12192000"/>
              <a:gd name="connsiteY682" fmla="*/ 2598832 h 3429000"/>
              <a:gd name="connsiteX683" fmla="*/ 3677174 w 12192000"/>
              <a:gd name="connsiteY683" fmla="*/ 2207351 h 3429000"/>
              <a:gd name="connsiteX684" fmla="*/ 3698819 w 12192000"/>
              <a:gd name="connsiteY684" fmla="*/ 2131503 h 3429000"/>
              <a:gd name="connsiteX685" fmla="*/ 3702094 w 12192000"/>
              <a:gd name="connsiteY685" fmla="*/ 2120194 h 3429000"/>
              <a:gd name="connsiteX686" fmla="*/ 3398355 w 12192000"/>
              <a:gd name="connsiteY686" fmla="*/ 2665603 h 3429000"/>
              <a:gd name="connsiteX687" fmla="*/ 3193941 w 12192000"/>
              <a:gd name="connsiteY687" fmla="*/ 3369775 h 3429000"/>
              <a:gd name="connsiteX688" fmla="*/ 3184140 w 12192000"/>
              <a:gd name="connsiteY688" fmla="*/ 3429000 h 3429000"/>
              <a:gd name="connsiteX689" fmla="*/ 3099978 w 12192000"/>
              <a:gd name="connsiteY689" fmla="*/ 3429000 h 3429000"/>
              <a:gd name="connsiteX690" fmla="*/ 3101556 w 12192000"/>
              <a:gd name="connsiteY690" fmla="*/ 3414337 h 3429000"/>
              <a:gd name="connsiteX691" fmla="*/ 3370162 w 12192000"/>
              <a:gd name="connsiteY691" fmla="*/ 2356550 h 3429000"/>
              <a:gd name="connsiteX692" fmla="*/ 3746477 w 12192000"/>
              <a:gd name="connsiteY692" fmla="*/ 1948889 h 3429000"/>
              <a:gd name="connsiteX693" fmla="*/ 3863399 w 12192000"/>
              <a:gd name="connsiteY693" fmla="*/ 1658257 h 3429000"/>
              <a:gd name="connsiteX694" fmla="*/ 3968712 w 12192000"/>
              <a:gd name="connsiteY694" fmla="*/ 1484989 h 3429000"/>
              <a:gd name="connsiteX695" fmla="*/ 2792390 w 12192000"/>
              <a:gd name="connsiteY695" fmla="*/ 1953974 h 3429000"/>
              <a:gd name="connsiteX696" fmla="*/ 2714982 w 12192000"/>
              <a:gd name="connsiteY696" fmla="*/ 1998051 h 3429000"/>
              <a:gd name="connsiteX697" fmla="*/ 2813361 w 12192000"/>
              <a:gd name="connsiteY697" fmla="*/ 2594912 h 3429000"/>
              <a:gd name="connsiteX698" fmla="*/ 2688430 w 12192000"/>
              <a:gd name="connsiteY698" fmla="*/ 3372564 h 3429000"/>
              <a:gd name="connsiteX699" fmla="*/ 2629626 w 12192000"/>
              <a:gd name="connsiteY699" fmla="*/ 3334394 h 3429000"/>
              <a:gd name="connsiteX700" fmla="*/ 2565328 w 12192000"/>
              <a:gd name="connsiteY700" fmla="*/ 2087399 h 3429000"/>
              <a:gd name="connsiteX701" fmla="*/ 1922999 w 12192000"/>
              <a:gd name="connsiteY701" fmla="*/ 2551343 h 3429000"/>
              <a:gd name="connsiteX702" fmla="*/ 1950261 w 12192000"/>
              <a:gd name="connsiteY702" fmla="*/ 2976858 h 3429000"/>
              <a:gd name="connsiteX703" fmla="*/ 2365554 w 12192000"/>
              <a:gd name="connsiteY703" fmla="*/ 3330107 h 3429000"/>
              <a:gd name="connsiteX704" fmla="*/ 2424142 w 12192000"/>
              <a:gd name="connsiteY704" fmla="*/ 3429000 h 3429000"/>
              <a:gd name="connsiteX705" fmla="*/ 2395994 w 12192000"/>
              <a:gd name="connsiteY705" fmla="*/ 3429000 h 3429000"/>
              <a:gd name="connsiteX706" fmla="*/ 2392863 w 12192000"/>
              <a:gd name="connsiteY706" fmla="*/ 3423964 h 3429000"/>
              <a:gd name="connsiteX707" fmla="*/ 2017589 w 12192000"/>
              <a:gd name="connsiteY707" fmla="*/ 3064982 h 3429000"/>
              <a:gd name="connsiteX708" fmla="*/ 2147336 w 12192000"/>
              <a:gd name="connsiteY708" fmla="*/ 3165052 h 3429000"/>
              <a:gd name="connsiteX709" fmla="*/ 2207047 w 12192000"/>
              <a:gd name="connsiteY709" fmla="*/ 3225540 h 3429000"/>
              <a:gd name="connsiteX710" fmla="*/ 2299106 w 12192000"/>
              <a:gd name="connsiteY710" fmla="*/ 3349931 h 3429000"/>
              <a:gd name="connsiteX711" fmla="*/ 2314430 w 12192000"/>
              <a:gd name="connsiteY711" fmla="*/ 3372144 h 3429000"/>
              <a:gd name="connsiteX712" fmla="*/ 2352406 w 12192000"/>
              <a:gd name="connsiteY712" fmla="*/ 3429000 h 3429000"/>
              <a:gd name="connsiteX713" fmla="*/ 2314492 w 12192000"/>
              <a:gd name="connsiteY713" fmla="*/ 3429000 h 3429000"/>
              <a:gd name="connsiteX714" fmla="*/ 2288095 w 12192000"/>
              <a:gd name="connsiteY714" fmla="*/ 3389030 h 3429000"/>
              <a:gd name="connsiteX715" fmla="*/ 2272768 w 12192000"/>
              <a:gd name="connsiteY715" fmla="*/ 3366822 h 3429000"/>
              <a:gd name="connsiteX716" fmla="*/ 2182715 w 12192000"/>
              <a:gd name="connsiteY716" fmla="*/ 3246071 h 3429000"/>
              <a:gd name="connsiteX717" fmla="*/ 2032061 w 12192000"/>
              <a:gd name="connsiteY717" fmla="*/ 3112380 h 3429000"/>
              <a:gd name="connsiteX718" fmla="*/ 2257220 w 12192000"/>
              <a:gd name="connsiteY718" fmla="*/ 3397257 h 3429000"/>
              <a:gd name="connsiteX719" fmla="*/ 2281324 w 12192000"/>
              <a:gd name="connsiteY719" fmla="*/ 3429000 h 3429000"/>
              <a:gd name="connsiteX720" fmla="*/ 2242860 w 12192000"/>
              <a:gd name="connsiteY720" fmla="*/ 3429000 h 3429000"/>
              <a:gd name="connsiteX721" fmla="*/ 2232818 w 12192000"/>
              <a:gd name="connsiteY721" fmla="*/ 3415926 h 3429000"/>
              <a:gd name="connsiteX722" fmla="*/ 1990172 w 12192000"/>
              <a:gd name="connsiteY722" fmla="*/ 3113121 h 3429000"/>
              <a:gd name="connsiteX723" fmla="*/ 2124090 w 12192000"/>
              <a:gd name="connsiteY723" fmla="*/ 3332017 h 3429000"/>
              <a:gd name="connsiteX724" fmla="*/ 2200380 w 12192000"/>
              <a:gd name="connsiteY724" fmla="*/ 3429000 h 3429000"/>
              <a:gd name="connsiteX725" fmla="*/ 2147507 w 12192000"/>
              <a:gd name="connsiteY725" fmla="*/ 3429000 h 3429000"/>
              <a:gd name="connsiteX726" fmla="*/ 2070668 w 12192000"/>
              <a:gd name="connsiteY726" fmla="*/ 3332520 h 3429000"/>
              <a:gd name="connsiteX727" fmla="*/ 1975142 w 12192000"/>
              <a:gd name="connsiteY727" fmla="*/ 3156570 h 3429000"/>
              <a:gd name="connsiteX728" fmla="*/ 2050035 w 12192000"/>
              <a:gd name="connsiteY728" fmla="*/ 3384345 h 3429000"/>
              <a:gd name="connsiteX729" fmla="*/ 2063025 w 12192000"/>
              <a:gd name="connsiteY729" fmla="*/ 3429000 h 3429000"/>
              <a:gd name="connsiteX730" fmla="*/ 2021675 w 12192000"/>
              <a:gd name="connsiteY730" fmla="*/ 3429000 h 3429000"/>
              <a:gd name="connsiteX731" fmla="*/ 2019308 w 12192000"/>
              <a:gd name="connsiteY731" fmla="*/ 3418118 h 3429000"/>
              <a:gd name="connsiteX732" fmla="*/ 1938835 w 12192000"/>
              <a:gd name="connsiteY732" fmla="*/ 3122160 h 3429000"/>
              <a:gd name="connsiteX733" fmla="*/ 1953230 w 12192000"/>
              <a:gd name="connsiteY733" fmla="*/ 3330699 h 3429000"/>
              <a:gd name="connsiteX734" fmla="*/ 1956763 w 12192000"/>
              <a:gd name="connsiteY734" fmla="*/ 3349191 h 3429000"/>
              <a:gd name="connsiteX735" fmla="*/ 1967925 w 12192000"/>
              <a:gd name="connsiteY735" fmla="*/ 3429000 h 3429000"/>
              <a:gd name="connsiteX736" fmla="*/ 1936622 w 12192000"/>
              <a:gd name="connsiteY736" fmla="*/ 3429000 h 3429000"/>
              <a:gd name="connsiteX737" fmla="*/ 1926261 w 12192000"/>
              <a:gd name="connsiteY737" fmla="*/ 3355064 h 3429000"/>
              <a:gd name="connsiteX738" fmla="*/ 1922724 w 12192000"/>
              <a:gd name="connsiteY738" fmla="*/ 3336577 h 3429000"/>
              <a:gd name="connsiteX739" fmla="*/ 1904650 w 12192000"/>
              <a:gd name="connsiteY739" fmla="*/ 3210616 h 3429000"/>
              <a:gd name="connsiteX740" fmla="*/ 1885273 w 12192000"/>
              <a:gd name="connsiteY740" fmla="*/ 3429000 h 3429000"/>
              <a:gd name="connsiteX741" fmla="*/ 1854363 w 12192000"/>
              <a:gd name="connsiteY741" fmla="*/ 3429000 h 3429000"/>
              <a:gd name="connsiteX742" fmla="*/ 1880391 w 12192000"/>
              <a:gd name="connsiteY742" fmla="*/ 3174796 h 3429000"/>
              <a:gd name="connsiteX743" fmla="*/ 1818273 w 12192000"/>
              <a:gd name="connsiteY743" fmla="*/ 3286729 h 3429000"/>
              <a:gd name="connsiteX744" fmla="*/ 1794691 w 12192000"/>
              <a:gd name="connsiteY744" fmla="*/ 3414239 h 3429000"/>
              <a:gd name="connsiteX745" fmla="*/ 1794914 w 12192000"/>
              <a:gd name="connsiteY745" fmla="*/ 3429000 h 3429000"/>
              <a:gd name="connsiteX746" fmla="*/ 1746128 w 12192000"/>
              <a:gd name="connsiteY746" fmla="*/ 3429000 h 3429000"/>
              <a:gd name="connsiteX747" fmla="*/ 1753934 w 12192000"/>
              <a:gd name="connsiteY747" fmla="*/ 3295796 h 3429000"/>
              <a:gd name="connsiteX748" fmla="*/ 1792053 w 12192000"/>
              <a:gd name="connsiteY748" fmla="*/ 3143396 h 3429000"/>
              <a:gd name="connsiteX749" fmla="*/ 1862248 w 12192000"/>
              <a:gd name="connsiteY749" fmla="*/ 2837397 h 3429000"/>
              <a:gd name="connsiteX750" fmla="*/ 1862250 w 12192000"/>
              <a:gd name="connsiteY750" fmla="*/ 2604531 h 3429000"/>
              <a:gd name="connsiteX751" fmla="*/ 1211999 w 12192000"/>
              <a:gd name="connsiteY751" fmla="*/ 3254610 h 3429000"/>
              <a:gd name="connsiteX752" fmla="*/ 1213266 w 12192000"/>
              <a:gd name="connsiteY752" fmla="*/ 3262947 h 3429000"/>
              <a:gd name="connsiteX753" fmla="*/ 1203370 w 12192000"/>
              <a:gd name="connsiteY753" fmla="*/ 3421676 h 3429000"/>
              <a:gd name="connsiteX754" fmla="*/ 1203671 w 12192000"/>
              <a:gd name="connsiteY754" fmla="*/ 3429000 h 3429000"/>
              <a:gd name="connsiteX755" fmla="*/ 1143180 w 12192000"/>
              <a:gd name="connsiteY755" fmla="*/ 3429000 h 3429000"/>
              <a:gd name="connsiteX756" fmla="*/ 1142176 w 12192000"/>
              <a:gd name="connsiteY756" fmla="*/ 3337045 h 3429000"/>
              <a:gd name="connsiteX757" fmla="*/ 1067484 w 12192000"/>
              <a:gd name="connsiteY757" fmla="*/ 3429000 h 3429000"/>
              <a:gd name="connsiteX758" fmla="*/ 953928 w 12192000"/>
              <a:gd name="connsiteY758" fmla="*/ 3429000 h 3429000"/>
              <a:gd name="connsiteX759" fmla="*/ 959715 w 12192000"/>
              <a:gd name="connsiteY759" fmla="*/ 3421185 h 3429000"/>
              <a:gd name="connsiteX760" fmla="*/ 1483788 w 12192000"/>
              <a:gd name="connsiteY760" fmla="*/ 2830174 h 3429000"/>
              <a:gd name="connsiteX761" fmla="*/ 1100671 w 12192000"/>
              <a:gd name="connsiteY761" fmla="*/ 2823137 h 3429000"/>
              <a:gd name="connsiteX762" fmla="*/ 1090144 w 12192000"/>
              <a:gd name="connsiteY762" fmla="*/ 2827748 h 3429000"/>
              <a:gd name="connsiteX763" fmla="*/ 1095872 w 12192000"/>
              <a:gd name="connsiteY763" fmla="*/ 2842892 h 3429000"/>
              <a:gd name="connsiteX764" fmla="*/ 262785 w 12192000"/>
              <a:gd name="connsiteY764" fmla="*/ 3416450 h 3429000"/>
              <a:gd name="connsiteX765" fmla="*/ 209968 w 12192000"/>
              <a:gd name="connsiteY765" fmla="*/ 3341713 h 3429000"/>
              <a:gd name="connsiteX766" fmla="*/ 873460 w 12192000"/>
              <a:gd name="connsiteY766" fmla="*/ 2824768 h 3429000"/>
              <a:gd name="connsiteX767" fmla="*/ 192686 w 12192000"/>
              <a:gd name="connsiteY767" fmla="*/ 2420257 h 3429000"/>
              <a:gd name="connsiteX768" fmla="*/ 4696 w 12192000"/>
              <a:gd name="connsiteY768" fmla="*/ 2268668 h 3429000"/>
              <a:gd name="connsiteX769" fmla="*/ 0 w 12192000"/>
              <a:gd name="connsiteY769" fmla="*/ 2260984 h 3429000"/>
              <a:gd name="connsiteX770" fmla="*/ 0 w 12192000"/>
              <a:gd name="connsiteY770" fmla="*/ 2084472 h 3429000"/>
              <a:gd name="connsiteX771" fmla="*/ 174101 w 12192000"/>
              <a:gd name="connsiteY771" fmla="*/ 2191277 h 3429000"/>
              <a:gd name="connsiteX772" fmla="*/ 891800 w 12192000"/>
              <a:gd name="connsiteY772" fmla="*/ 2607935 h 3429000"/>
              <a:gd name="connsiteX773" fmla="*/ 1072219 w 12192000"/>
              <a:gd name="connsiteY773" fmla="*/ 2740443 h 3429000"/>
              <a:gd name="connsiteX774" fmla="*/ 1074117 w 12192000"/>
              <a:gd name="connsiteY774" fmla="*/ 2741301 h 3429000"/>
              <a:gd name="connsiteX775" fmla="*/ 1083114 w 12192000"/>
              <a:gd name="connsiteY775" fmla="*/ 2745131 h 3429000"/>
              <a:gd name="connsiteX776" fmla="*/ 1543010 w 12192000"/>
              <a:gd name="connsiteY776" fmla="*/ 2762140 h 3429000"/>
              <a:gd name="connsiteX777" fmla="*/ 1551080 w 12192000"/>
              <a:gd name="connsiteY777" fmla="*/ 2766006 h 3429000"/>
              <a:gd name="connsiteX778" fmla="*/ 2345443 w 12192000"/>
              <a:gd name="connsiteY778" fmla="*/ 2120882 h 3429000"/>
              <a:gd name="connsiteX779" fmla="*/ 1721499 w 12192000"/>
              <a:gd name="connsiteY779" fmla="*/ 2170969 h 3429000"/>
              <a:gd name="connsiteX780" fmla="*/ 767716 w 12192000"/>
              <a:gd name="connsiteY780" fmla="*/ 2043768 h 3429000"/>
              <a:gd name="connsiteX781" fmla="*/ 722147 w 12192000"/>
              <a:gd name="connsiteY781" fmla="*/ 1964091 h 3429000"/>
              <a:gd name="connsiteX782" fmla="*/ 1485552 w 12192000"/>
              <a:gd name="connsiteY782" fmla="*/ 1884202 h 3429000"/>
              <a:gd name="connsiteX783" fmla="*/ 2143004 w 12192000"/>
              <a:gd name="connsiteY783" fmla="*/ 1973420 h 3429000"/>
              <a:gd name="connsiteX784" fmla="*/ 1933391 w 12192000"/>
              <a:gd name="connsiteY784" fmla="*/ 1727971 h 3429000"/>
              <a:gd name="connsiteX785" fmla="*/ 1827118 w 12192000"/>
              <a:gd name="connsiteY785" fmla="*/ 1539410 h 3429000"/>
              <a:gd name="connsiteX786" fmla="*/ 1837349 w 12192000"/>
              <a:gd name="connsiteY786" fmla="*/ 1527357 h 3429000"/>
              <a:gd name="connsiteX787" fmla="*/ 2162835 w 12192000"/>
              <a:gd name="connsiteY787" fmla="*/ 1758853 h 3429000"/>
              <a:gd name="connsiteX788" fmla="*/ 2257167 w 12192000"/>
              <a:gd name="connsiteY788" fmla="*/ 2033123 h 3429000"/>
              <a:gd name="connsiteX789" fmla="*/ 2261598 w 12192000"/>
              <a:gd name="connsiteY789" fmla="*/ 2038998 h 3429000"/>
              <a:gd name="connsiteX790" fmla="*/ 2437177 w 12192000"/>
              <a:gd name="connsiteY790" fmla="*/ 2050608 h 3429000"/>
              <a:gd name="connsiteX791" fmla="*/ 2445247 w 12192000"/>
              <a:gd name="connsiteY791" fmla="*/ 2054476 h 3429000"/>
              <a:gd name="connsiteX792" fmla="*/ 2743626 w 12192000"/>
              <a:gd name="connsiteY792" fmla="*/ 1875819 h 3429000"/>
              <a:gd name="connsiteX793" fmla="*/ 3048102 w 12192000"/>
              <a:gd name="connsiteY793" fmla="*/ 1721595 h 3429000"/>
              <a:gd name="connsiteX794" fmla="*/ 1799414 w 12192000"/>
              <a:gd name="connsiteY794" fmla="*/ 1265732 h 3429000"/>
              <a:gd name="connsiteX795" fmla="*/ 1771735 w 12192000"/>
              <a:gd name="connsiteY795" fmla="*/ 1190929 h 3429000"/>
              <a:gd name="connsiteX796" fmla="*/ 3104273 w 12192000"/>
              <a:gd name="connsiteY796" fmla="*/ 1647159 h 3429000"/>
              <a:gd name="connsiteX797" fmla="*/ 3113245 w 12192000"/>
              <a:gd name="connsiteY797" fmla="*/ 1661705 h 3429000"/>
              <a:gd name="connsiteX798" fmla="*/ 3126294 w 12192000"/>
              <a:gd name="connsiteY798" fmla="*/ 1685400 h 3429000"/>
              <a:gd name="connsiteX799" fmla="*/ 3937433 w 12192000"/>
              <a:gd name="connsiteY799" fmla="*/ 1401473 h 3429000"/>
              <a:gd name="connsiteX800" fmla="*/ 3590475 w 12192000"/>
              <a:gd name="connsiteY800" fmla="*/ 1168974 h 3429000"/>
              <a:gd name="connsiteX801" fmla="*/ 3100264 w 12192000"/>
              <a:gd name="connsiteY801" fmla="*/ 1150845 h 3429000"/>
              <a:gd name="connsiteX802" fmla="*/ 2183576 w 12192000"/>
              <a:gd name="connsiteY802" fmla="*/ 798150 h 3429000"/>
              <a:gd name="connsiteX803" fmla="*/ 2151029 w 12192000"/>
              <a:gd name="connsiteY803" fmla="*/ 717947 h 3429000"/>
              <a:gd name="connsiteX804" fmla="*/ 3563434 w 12192000"/>
              <a:gd name="connsiteY804" fmla="*/ 1040115 h 3429000"/>
              <a:gd name="connsiteX805" fmla="*/ 3177952 w 12192000"/>
              <a:gd name="connsiteY805" fmla="*/ 228386 h 3429000"/>
              <a:gd name="connsiteX806" fmla="*/ 3189263 w 12192000"/>
              <a:gd name="connsiteY806" fmla="*/ 196726 h 3429000"/>
              <a:gd name="connsiteX807" fmla="*/ 3560912 w 12192000"/>
              <a:gd name="connsiteY807" fmla="*/ 650863 h 3429000"/>
              <a:gd name="connsiteX808" fmla="*/ 3626636 w 12192000"/>
              <a:gd name="connsiteY808" fmla="*/ 1083230 h 3429000"/>
              <a:gd name="connsiteX809" fmla="*/ 3653088 w 12192000"/>
              <a:gd name="connsiteY809" fmla="*/ 1092417 h 3429000"/>
              <a:gd name="connsiteX810" fmla="*/ 3988128 w 12192000"/>
              <a:gd name="connsiteY810" fmla="*/ 1388267 h 3429000"/>
              <a:gd name="connsiteX811" fmla="*/ 4830582 w 12192000"/>
              <a:gd name="connsiteY811" fmla="*/ 1247000 h 3429000"/>
              <a:gd name="connsiteX812" fmla="*/ 4830100 w 12192000"/>
              <a:gd name="connsiteY812" fmla="*/ 1246554 h 3429000"/>
              <a:gd name="connsiteX813" fmla="*/ 4036318 w 12192000"/>
              <a:gd name="connsiteY813" fmla="*/ 718013 h 3429000"/>
              <a:gd name="connsiteX814" fmla="*/ 3432098 w 12192000"/>
              <a:gd name="connsiteY814" fmla="*/ 108312 h 3429000"/>
              <a:gd name="connsiteX815" fmla="*/ 3446761 w 12192000"/>
              <a:gd name="connsiteY815" fmla="*/ 32278 h 3429000"/>
              <a:gd name="connsiteX816" fmla="*/ 4419733 w 12192000"/>
              <a:gd name="connsiteY816" fmla="*/ 534555 h 3429000"/>
              <a:gd name="connsiteX817" fmla="*/ 4781371 w 12192000"/>
              <a:gd name="connsiteY817" fmla="*/ 1029604 h 3429000"/>
              <a:gd name="connsiteX818" fmla="*/ 4780440 w 12192000"/>
              <a:gd name="connsiteY818" fmla="*/ 1041290 h 3429000"/>
              <a:gd name="connsiteX819" fmla="*/ 4898954 w 12192000"/>
              <a:gd name="connsiteY819" fmla="*/ 1233092 h 3429000"/>
              <a:gd name="connsiteX820" fmla="*/ 4900699 w 12192000"/>
              <a:gd name="connsiteY820" fmla="*/ 1241867 h 3429000"/>
              <a:gd name="connsiteX821" fmla="*/ 5714511 w 12192000"/>
              <a:gd name="connsiteY821" fmla="*/ 1234483 h 3429000"/>
              <a:gd name="connsiteX822" fmla="*/ 5464793 w 12192000"/>
              <a:gd name="connsiteY822" fmla="*/ 964556 h 3429000"/>
              <a:gd name="connsiteX823" fmla="*/ 5461897 w 12192000"/>
              <a:gd name="connsiteY823" fmla="*/ 961879 h 3429000"/>
              <a:gd name="connsiteX824" fmla="*/ 4399417 w 12192000"/>
              <a:gd name="connsiteY824" fmla="*/ 23573 h 3429000"/>
              <a:gd name="connsiteX825" fmla="*/ 3090569 w 12192000"/>
              <a:gd name="connsiteY825" fmla="*/ 0 h 3429000"/>
              <a:gd name="connsiteX826" fmla="*/ 3218394 w 12192000"/>
              <a:gd name="connsiteY826" fmla="*/ 0 h 3429000"/>
              <a:gd name="connsiteX827" fmla="*/ 3241469 w 12192000"/>
              <a:gd name="connsiteY827" fmla="*/ 15651 h 3429000"/>
              <a:gd name="connsiteX828" fmla="*/ 3182620 w 12192000"/>
              <a:gd name="connsiteY828" fmla="*/ 54279 h 3429000"/>
              <a:gd name="connsiteX829" fmla="*/ 1890928 w 12192000"/>
              <a:gd name="connsiteY829" fmla="*/ 0 h 3429000"/>
              <a:gd name="connsiteX830" fmla="*/ 1994713 w 12192000"/>
              <a:gd name="connsiteY830" fmla="*/ 0 h 3429000"/>
              <a:gd name="connsiteX831" fmla="*/ 1931354 w 12192000"/>
              <a:gd name="connsiteY831" fmla="*/ 46950 h 3429000"/>
              <a:gd name="connsiteX832" fmla="*/ 1765923 w 12192000"/>
              <a:gd name="connsiteY832" fmla="*/ 152043 h 3429000"/>
              <a:gd name="connsiteX833" fmla="*/ 1702258 w 12192000"/>
              <a:gd name="connsiteY833" fmla="*/ 183286 h 3429000"/>
              <a:gd name="connsiteX834" fmla="*/ 1538370 w 12192000"/>
              <a:gd name="connsiteY834" fmla="*/ 382804 h 3429000"/>
              <a:gd name="connsiteX835" fmla="*/ 542867 w 12192000"/>
              <a:gd name="connsiteY835" fmla="*/ 1515092 h 3429000"/>
              <a:gd name="connsiteX836" fmla="*/ 515800 w 12192000"/>
              <a:gd name="connsiteY836" fmla="*/ 1433180 h 3429000"/>
              <a:gd name="connsiteX837" fmla="*/ 909145 w 12192000"/>
              <a:gd name="connsiteY837" fmla="*/ 770225 h 3429000"/>
              <a:gd name="connsiteX838" fmla="*/ 1214067 w 12192000"/>
              <a:gd name="connsiteY838" fmla="*/ 479561 h 3429000"/>
              <a:gd name="connsiteX839" fmla="*/ 640967 w 12192000"/>
              <a:gd name="connsiteY839" fmla="*/ 676601 h 3429000"/>
              <a:gd name="connsiteX840" fmla="*/ 112563 w 12192000"/>
              <a:gd name="connsiteY840" fmla="*/ 967952 h 3429000"/>
              <a:gd name="connsiteX841" fmla="*/ 0 w 12192000"/>
              <a:gd name="connsiteY841" fmla="*/ 1037006 h 3429000"/>
              <a:gd name="connsiteX842" fmla="*/ 0 w 12192000"/>
              <a:gd name="connsiteY842" fmla="*/ 804763 h 3429000"/>
              <a:gd name="connsiteX843" fmla="*/ 36881 w 12192000"/>
              <a:gd name="connsiteY843" fmla="*/ 771118 h 3429000"/>
              <a:gd name="connsiteX844" fmla="*/ 910534 w 12192000"/>
              <a:gd name="connsiteY844" fmla="*/ 200753 h 3429000"/>
              <a:gd name="connsiteX845" fmla="*/ 1578717 w 12192000"/>
              <a:gd name="connsiteY845" fmla="*/ 146982 h 3429000"/>
              <a:gd name="connsiteX846" fmla="*/ 1887945 w 12192000"/>
              <a:gd name="connsiteY846" fmla="*/ 2196 h 3429000"/>
              <a:gd name="connsiteX847" fmla="*/ 278539 w 12192000"/>
              <a:gd name="connsiteY847" fmla="*/ 0 h 3429000"/>
              <a:gd name="connsiteX848" fmla="*/ 773851 w 12192000"/>
              <a:gd name="connsiteY848" fmla="*/ 0 h 3429000"/>
              <a:gd name="connsiteX849" fmla="*/ 529937 w 12192000"/>
              <a:gd name="connsiteY849" fmla="*/ 74115 h 3429000"/>
              <a:gd name="connsiteX850" fmla="*/ 115099 w 12192000"/>
              <a:gd name="connsiteY850" fmla="*/ 178650 h 3429000"/>
              <a:gd name="connsiteX851" fmla="*/ 97284 w 12192000"/>
              <a:gd name="connsiteY851" fmla="*/ 91393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860" fmla="*/ 278539 w 12192000"/>
              <a:gd name="connsiteY860" fmla="*/ 0 h 3429000"/>
              <a:gd name="connsiteX861" fmla="*/ 773851 w 12192000"/>
              <a:gd name="connsiteY861" fmla="*/ 0 h 3429000"/>
              <a:gd name="connsiteX862" fmla="*/ 529937 w 12192000"/>
              <a:gd name="connsiteY862" fmla="*/ 74115 h 3429000"/>
              <a:gd name="connsiteX863" fmla="*/ 97284 w 12192000"/>
              <a:gd name="connsiteY863" fmla="*/ 91393 h 3429000"/>
              <a:gd name="connsiteX864" fmla="*/ 278539 w 12192000"/>
              <a:gd name="connsiteY864"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860" fmla="*/ 278539 w 12192000"/>
              <a:gd name="connsiteY860" fmla="*/ 0 h 3429000"/>
              <a:gd name="connsiteX861" fmla="*/ 773851 w 12192000"/>
              <a:gd name="connsiteY861" fmla="*/ 0 h 3429000"/>
              <a:gd name="connsiteX862" fmla="*/ 529937 w 12192000"/>
              <a:gd name="connsiteY862" fmla="*/ 74115 h 3429000"/>
              <a:gd name="connsiteX863" fmla="*/ 278539 w 12192000"/>
              <a:gd name="connsiteY863"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860" fmla="*/ 278539 w 12192000"/>
              <a:gd name="connsiteY860" fmla="*/ 0 h 3429000"/>
              <a:gd name="connsiteX861" fmla="*/ 773851 w 12192000"/>
              <a:gd name="connsiteY861" fmla="*/ 0 h 3429000"/>
              <a:gd name="connsiteX862" fmla="*/ 278539 w 12192000"/>
              <a:gd name="connsiteY862"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182620 w 12192000"/>
              <a:gd name="connsiteY836" fmla="*/ 54279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1890928 w 12192000"/>
              <a:gd name="connsiteY840" fmla="*/ 0 h 3429000"/>
              <a:gd name="connsiteX841" fmla="*/ 1994713 w 12192000"/>
              <a:gd name="connsiteY841" fmla="*/ 0 h 3429000"/>
              <a:gd name="connsiteX842" fmla="*/ 1931354 w 12192000"/>
              <a:gd name="connsiteY842" fmla="*/ 46950 h 3429000"/>
              <a:gd name="connsiteX843" fmla="*/ 1765923 w 12192000"/>
              <a:gd name="connsiteY843" fmla="*/ 152043 h 3429000"/>
              <a:gd name="connsiteX844" fmla="*/ 1702258 w 12192000"/>
              <a:gd name="connsiteY844" fmla="*/ 183286 h 3429000"/>
              <a:gd name="connsiteX845" fmla="*/ 1538370 w 12192000"/>
              <a:gd name="connsiteY845" fmla="*/ 382804 h 3429000"/>
              <a:gd name="connsiteX846" fmla="*/ 542867 w 12192000"/>
              <a:gd name="connsiteY846" fmla="*/ 1515092 h 3429000"/>
              <a:gd name="connsiteX847" fmla="*/ 515800 w 12192000"/>
              <a:gd name="connsiteY847" fmla="*/ 1433180 h 3429000"/>
              <a:gd name="connsiteX848" fmla="*/ 909145 w 12192000"/>
              <a:gd name="connsiteY848" fmla="*/ 770225 h 3429000"/>
              <a:gd name="connsiteX849" fmla="*/ 1214067 w 12192000"/>
              <a:gd name="connsiteY849" fmla="*/ 479561 h 3429000"/>
              <a:gd name="connsiteX850" fmla="*/ 640967 w 12192000"/>
              <a:gd name="connsiteY850" fmla="*/ 676601 h 3429000"/>
              <a:gd name="connsiteX851" fmla="*/ 112563 w 12192000"/>
              <a:gd name="connsiteY851" fmla="*/ 967952 h 3429000"/>
              <a:gd name="connsiteX852" fmla="*/ 0 w 12192000"/>
              <a:gd name="connsiteY852" fmla="*/ 1037006 h 3429000"/>
              <a:gd name="connsiteX853" fmla="*/ 0 w 12192000"/>
              <a:gd name="connsiteY853" fmla="*/ 804763 h 3429000"/>
              <a:gd name="connsiteX854" fmla="*/ 36881 w 12192000"/>
              <a:gd name="connsiteY854" fmla="*/ 771118 h 3429000"/>
              <a:gd name="connsiteX855" fmla="*/ 910534 w 12192000"/>
              <a:gd name="connsiteY855" fmla="*/ 200753 h 3429000"/>
              <a:gd name="connsiteX856" fmla="*/ 1578717 w 12192000"/>
              <a:gd name="connsiteY856" fmla="*/ 146982 h 3429000"/>
              <a:gd name="connsiteX857" fmla="*/ 1887945 w 12192000"/>
              <a:gd name="connsiteY857" fmla="*/ 2196 h 3429000"/>
              <a:gd name="connsiteX858" fmla="*/ 1890928 w 12192000"/>
              <a:gd name="connsiteY858"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241469 w 12192000"/>
              <a:gd name="connsiteY836" fmla="*/ 15651 h 3429000"/>
              <a:gd name="connsiteX837" fmla="*/ 3218394 w 12192000"/>
              <a:gd name="connsiteY837" fmla="*/ 0 h 3429000"/>
              <a:gd name="connsiteX838" fmla="*/ 3241469 w 12192000"/>
              <a:gd name="connsiteY838" fmla="*/ 15651 h 3429000"/>
              <a:gd name="connsiteX839" fmla="*/ 1890928 w 12192000"/>
              <a:gd name="connsiteY839" fmla="*/ 0 h 3429000"/>
              <a:gd name="connsiteX840" fmla="*/ 1994713 w 12192000"/>
              <a:gd name="connsiteY840" fmla="*/ 0 h 3429000"/>
              <a:gd name="connsiteX841" fmla="*/ 1931354 w 12192000"/>
              <a:gd name="connsiteY841" fmla="*/ 46950 h 3429000"/>
              <a:gd name="connsiteX842" fmla="*/ 1765923 w 12192000"/>
              <a:gd name="connsiteY842" fmla="*/ 152043 h 3429000"/>
              <a:gd name="connsiteX843" fmla="*/ 1702258 w 12192000"/>
              <a:gd name="connsiteY843" fmla="*/ 183286 h 3429000"/>
              <a:gd name="connsiteX844" fmla="*/ 1538370 w 12192000"/>
              <a:gd name="connsiteY844" fmla="*/ 382804 h 3429000"/>
              <a:gd name="connsiteX845" fmla="*/ 542867 w 12192000"/>
              <a:gd name="connsiteY845" fmla="*/ 1515092 h 3429000"/>
              <a:gd name="connsiteX846" fmla="*/ 515800 w 12192000"/>
              <a:gd name="connsiteY846" fmla="*/ 1433180 h 3429000"/>
              <a:gd name="connsiteX847" fmla="*/ 909145 w 12192000"/>
              <a:gd name="connsiteY847" fmla="*/ 770225 h 3429000"/>
              <a:gd name="connsiteX848" fmla="*/ 1214067 w 12192000"/>
              <a:gd name="connsiteY848" fmla="*/ 479561 h 3429000"/>
              <a:gd name="connsiteX849" fmla="*/ 640967 w 12192000"/>
              <a:gd name="connsiteY849" fmla="*/ 676601 h 3429000"/>
              <a:gd name="connsiteX850" fmla="*/ 112563 w 12192000"/>
              <a:gd name="connsiteY850" fmla="*/ 967952 h 3429000"/>
              <a:gd name="connsiteX851" fmla="*/ 0 w 12192000"/>
              <a:gd name="connsiteY851" fmla="*/ 1037006 h 3429000"/>
              <a:gd name="connsiteX852" fmla="*/ 0 w 12192000"/>
              <a:gd name="connsiteY852" fmla="*/ 804763 h 3429000"/>
              <a:gd name="connsiteX853" fmla="*/ 36881 w 12192000"/>
              <a:gd name="connsiteY853" fmla="*/ 771118 h 3429000"/>
              <a:gd name="connsiteX854" fmla="*/ 910534 w 12192000"/>
              <a:gd name="connsiteY854" fmla="*/ 200753 h 3429000"/>
              <a:gd name="connsiteX855" fmla="*/ 1578717 w 12192000"/>
              <a:gd name="connsiteY855" fmla="*/ 146982 h 3429000"/>
              <a:gd name="connsiteX856" fmla="*/ 1887945 w 12192000"/>
              <a:gd name="connsiteY856" fmla="*/ 2196 h 3429000"/>
              <a:gd name="connsiteX857" fmla="*/ 1890928 w 12192000"/>
              <a:gd name="connsiteY857"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1890928 w 12192000"/>
              <a:gd name="connsiteY836" fmla="*/ 0 h 3429000"/>
              <a:gd name="connsiteX837" fmla="*/ 1994713 w 12192000"/>
              <a:gd name="connsiteY837" fmla="*/ 0 h 3429000"/>
              <a:gd name="connsiteX838" fmla="*/ 1931354 w 12192000"/>
              <a:gd name="connsiteY838" fmla="*/ 46950 h 3429000"/>
              <a:gd name="connsiteX839" fmla="*/ 1765923 w 12192000"/>
              <a:gd name="connsiteY839" fmla="*/ 152043 h 3429000"/>
              <a:gd name="connsiteX840" fmla="*/ 1702258 w 12192000"/>
              <a:gd name="connsiteY840" fmla="*/ 183286 h 3429000"/>
              <a:gd name="connsiteX841" fmla="*/ 1538370 w 12192000"/>
              <a:gd name="connsiteY841" fmla="*/ 382804 h 3429000"/>
              <a:gd name="connsiteX842" fmla="*/ 542867 w 12192000"/>
              <a:gd name="connsiteY842" fmla="*/ 1515092 h 3429000"/>
              <a:gd name="connsiteX843" fmla="*/ 515800 w 12192000"/>
              <a:gd name="connsiteY843" fmla="*/ 1433180 h 3429000"/>
              <a:gd name="connsiteX844" fmla="*/ 909145 w 12192000"/>
              <a:gd name="connsiteY844" fmla="*/ 770225 h 3429000"/>
              <a:gd name="connsiteX845" fmla="*/ 1214067 w 12192000"/>
              <a:gd name="connsiteY845" fmla="*/ 479561 h 3429000"/>
              <a:gd name="connsiteX846" fmla="*/ 640967 w 12192000"/>
              <a:gd name="connsiteY846" fmla="*/ 676601 h 3429000"/>
              <a:gd name="connsiteX847" fmla="*/ 112563 w 12192000"/>
              <a:gd name="connsiteY847" fmla="*/ 967952 h 3429000"/>
              <a:gd name="connsiteX848" fmla="*/ 0 w 12192000"/>
              <a:gd name="connsiteY848" fmla="*/ 1037006 h 3429000"/>
              <a:gd name="connsiteX849" fmla="*/ 0 w 12192000"/>
              <a:gd name="connsiteY849" fmla="*/ 804763 h 3429000"/>
              <a:gd name="connsiteX850" fmla="*/ 36881 w 12192000"/>
              <a:gd name="connsiteY850" fmla="*/ 771118 h 3429000"/>
              <a:gd name="connsiteX851" fmla="*/ 910534 w 12192000"/>
              <a:gd name="connsiteY851" fmla="*/ 200753 h 3429000"/>
              <a:gd name="connsiteX852" fmla="*/ 1578717 w 12192000"/>
              <a:gd name="connsiteY852" fmla="*/ 146982 h 3429000"/>
              <a:gd name="connsiteX853" fmla="*/ 1887945 w 12192000"/>
              <a:gd name="connsiteY853" fmla="*/ 2196 h 3429000"/>
              <a:gd name="connsiteX854" fmla="*/ 1890928 w 12192000"/>
              <a:gd name="connsiteY85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Lst>
            <a:rect l="l" t="t" r="r" b="b"/>
            <a:pathLst>
              <a:path w="12192000" h="3429000">
                <a:moveTo>
                  <a:pt x="369702" y="3283169"/>
                </a:moveTo>
                <a:lnTo>
                  <a:pt x="366575" y="3286556"/>
                </a:lnTo>
                <a:cubicBezTo>
                  <a:pt x="367954" y="3286031"/>
                  <a:pt x="369326" y="3285512"/>
                  <a:pt x="371637" y="3284954"/>
                </a:cubicBezTo>
                <a:lnTo>
                  <a:pt x="369702" y="3283169"/>
                </a:lnTo>
                <a:close/>
                <a:moveTo>
                  <a:pt x="7392322" y="3229238"/>
                </a:moveTo>
                <a:cubicBezTo>
                  <a:pt x="7466250" y="3252109"/>
                  <a:pt x="7539706" y="3278100"/>
                  <a:pt x="7611337" y="3303821"/>
                </a:cubicBezTo>
                <a:cubicBezTo>
                  <a:pt x="7723489" y="3344078"/>
                  <a:pt x="7838666" y="3384801"/>
                  <a:pt x="7955762" y="3413006"/>
                </a:cubicBezTo>
                <a:cubicBezTo>
                  <a:pt x="7825893" y="3334794"/>
                  <a:pt x="7655160" y="3276586"/>
                  <a:pt x="7512455" y="3245734"/>
                </a:cubicBezTo>
                <a:lnTo>
                  <a:pt x="7392322" y="3229238"/>
                </a:lnTo>
                <a:close/>
                <a:moveTo>
                  <a:pt x="9928143" y="3086312"/>
                </a:moveTo>
                <a:lnTo>
                  <a:pt x="9753801" y="3096103"/>
                </a:lnTo>
                <a:cubicBezTo>
                  <a:pt x="9696294" y="3099458"/>
                  <a:pt x="9636969" y="3102530"/>
                  <a:pt x="9578027" y="3103104"/>
                </a:cubicBezTo>
                <a:cubicBezTo>
                  <a:pt x="9526546" y="3103538"/>
                  <a:pt x="9474842" y="3101381"/>
                  <a:pt x="9424342" y="3099403"/>
                </a:cubicBezTo>
                <a:cubicBezTo>
                  <a:pt x="9283243" y="3094421"/>
                  <a:pt x="9137206" y="3089329"/>
                  <a:pt x="9001907" y="3131369"/>
                </a:cubicBezTo>
                <a:cubicBezTo>
                  <a:pt x="8974564" y="3139983"/>
                  <a:pt x="8948144" y="3150668"/>
                  <a:pt x="8922138" y="3162702"/>
                </a:cubicBezTo>
                <a:cubicBezTo>
                  <a:pt x="8976395" y="3168451"/>
                  <a:pt x="9031633" y="3171803"/>
                  <a:pt x="9087550" y="3170765"/>
                </a:cubicBezTo>
                <a:cubicBezTo>
                  <a:pt x="9228396" y="3169297"/>
                  <a:pt x="9371812" y="3147077"/>
                  <a:pt x="9512475" y="3134693"/>
                </a:cubicBezTo>
                <a:cubicBezTo>
                  <a:pt x="9626059" y="3125204"/>
                  <a:pt x="9898686" y="3108707"/>
                  <a:pt x="9928143" y="3086312"/>
                </a:cubicBezTo>
                <a:close/>
                <a:moveTo>
                  <a:pt x="9351220" y="3030370"/>
                </a:moveTo>
                <a:cubicBezTo>
                  <a:pt x="9225400" y="3034303"/>
                  <a:pt x="9098278" y="3052291"/>
                  <a:pt x="8999756" y="3100929"/>
                </a:cubicBezTo>
                <a:cubicBezTo>
                  <a:pt x="9138083" y="3059352"/>
                  <a:pt x="9284119" y="3064450"/>
                  <a:pt x="9425830" y="3069517"/>
                </a:cubicBezTo>
                <a:cubicBezTo>
                  <a:pt x="9476320" y="3071495"/>
                  <a:pt x="9528123" y="3073029"/>
                  <a:pt x="9578307" y="3073035"/>
                </a:cubicBezTo>
                <a:cubicBezTo>
                  <a:pt x="9636540" y="3072999"/>
                  <a:pt x="9695359" y="3069204"/>
                  <a:pt x="9752771" y="3066471"/>
                </a:cubicBezTo>
                <a:lnTo>
                  <a:pt x="9852779" y="3060665"/>
                </a:lnTo>
                <a:cubicBezTo>
                  <a:pt x="9815758" y="3055629"/>
                  <a:pt x="9764024" y="3049620"/>
                  <a:pt x="9694862" y="3044140"/>
                </a:cubicBezTo>
                <a:cubicBezTo>
                  <a:pt x="9601553" y="3036560"/>
                  <a:pt x="9477038" y="3026438"/>
                  <a:pt x="9351220" y="3030370"/>
                </a:cubicBezTo>
                <a:close/>
                <a:moveTo>
                  <a:pt x="1019354" y="2886006"/>
                </a:moveTo>
                <a:cubicBezTo>
                  <a:pt x="847231" y="3054030"/>
                  <a:pt x="636234" y="3170053"/>
                  <a:pt x="441046" y="3262153"/>
                </a:cubicBezTo>
                <a:cubicBezTo>
                  <a:pt x="668934" y="3184112"/>
                  <a:pt x="947819" y="3065377"/>
                  <a:pt x="1019354" y="2886006"/>
                </a:cubicBezTo>
                <a:close/>
                <a:moveTo>
                  <a:pt x="991680" y="2869413"/>
                </a:moveTo>
                <a:cubicBezTo>
                  <a:pt x="775775" y="2967465"/>
                  <a:pt x="575302" y="3078871"/>
                  <a:pt x="409060" y="3242470"/>
                </a:cubicBezTo>
                <a:cubicBezTo>
                  <a:pt x="603834" y="3151783"/>
                  <a:pt x="817655" y="3036584"/>
                  <a:pt x="991680" y="2869413"/>
                </a:cubicBezTo>
                <a:close/>
                <a:moveTo>
                  <a:pt x="7254615" y="2482918"/>
                </a:moveTo>
                <a:cubicBezTo>
                  <a:pt x="7274645" y="2505852"/>
                  <a:pt x="7294062" y="2528691"/>
                  <a:pt x="7312589" y="2553309"/>
                </a:cubicBezTo>
                <a:cubicBezTo>
                  <a:pt x="7413753" y="2685421"/>
                  <a:pt x="7483941" y="2837763"/>
                  <a:pt x="7580896" y="2973069"/>
                </a:cubicBezTo>
                <a:cubicBezTo>
                  <a:pt x="7695169" y="3132808"/>
                  <a:pt x="7849203" y="3247399"/>
                  <a:pt x="7990862" y="3378025"/>
                </a:cubicBezTo>
                <a:cubicBezTo>
                  <a:pt x="7962703" y="3319256"/>
                  <a:pt x="7917173" y="3268712"/>
                  <a:pt x="7871964" y="3220139"/>
                </a:cubicBezTo>
                <a:lnTo>
                  <a:pt x="7859674" y="3207358"/>
                </a:lnTo>
                <a:cubicBezTo>
                  <a:pt x="7748530" y="3087822"/>
                  <a:pt x="7645260" y="2957311"/>
                  <a:pt x="7545050" y="2831110"/>
                </a:cubicBezTo>
                <a:cubicBezTo>
                  <a:pt x="7452767" y="2713819"/>
                  <a:pt x="7357042" y="2594723"/>
                  <a:pt x="7254615" y="2482918"/>
                </a:cubicBezTo>
                <a:close/>
                <a:moveTo>
                  <a:pt x="9078855" y="2455754"/>
                </a:moveTo>
                <a:cubicBezTo>
                  <a:pt x="8942634" y="2641158"/>
                  <a:pt x="8787932" y="2886508"/>
                  <a:pt x="8825188" y="3067752"/>
                </a:cubicBezTo>
                <a:cubicBezTo>
                  <a:pt x="8871718" y="2841055"/>
                  <a:pt x="8975231" y="2634621"/>
                  <a:pt x="9078855" y="2455754"/>
                </a:cubicBezTo>
                <a:close/>
                <a:moveTo>
                  <a:pt x="9113805" y="2454072"/>
                </a:moveTo>
                <a:cubicBezTo>
                  <a:pt x="9009770" y="2631592"/>
                  <a:pt x="8903644" y="2838900"/>
                  <a:pt x="8855200" y="3065950"/>
                </a:cubicBezTo>
                <a:cubicBezTo>
                  <a:pt x="8971799" y="2871136"/>
                  <a:pt x="9069545" y="2674069"/>
                  <a:pt x="9113805" y="2454072"/>
                </a:cubicBezTo>
                <a:close/>
                <a:moveTo>
                  <a:pt x="9123940" y="2396040"/>
                </a:moveTo>
                <a:cubicBezTo>
                  <a:pt x="9123142" y="2397205"/>
                  <a:pt x="9122347" y="2398360"/>
                  <a:pt x="9120846" y="2400053"/>
                </a:cubicBezTo>
                <a:lnTo>
                  <a:pt x="9123267" y="2400425"/>
                </a:lnTo>
                <a:cubicBezTo>
                  <a:pt x="9123491" y="2398963"/>
                  <a:pt x="9123716" y="2397502"/>
                  <a:pt x="9123940" y="2396040"/>
                </a:cubicBezTo>
                <a:close/>
                <a:moveTo>
                  <a:pt x="103333" y="2270602"/>
                </a:moveTo>
                <a:cubicBezTo>
                  <a:pt x="133282" y="2297353"/>
                  <a:pt x="175725" y="2333843"/>
                  <a:pt x="233938" y="2380416"/>
                </a:cubicBezTo>
                <a:cubicBezTo>
                  <a:pt x="390802" y="2506412"/>
                  <a:pt x="652575" y="2716703"/>
                  <a:pt x="883580" y="2751710"/>
                </a:cubicBezTo>
                <a:cubicBezTo>
                  <a:pt x="736829" y="2704021"/>
                  <a:pt x="610173" y="2611280"/>
                  <a:pt x="487337" y="2521182"/>
                </a:cubicBezTo>
                <a:cubicBezTo>
                  <a:pt x="443670" y="2488932"/>
                  <a:pt x="398584" y="2456270"/>
                  <a:pt x="354051" y="2425912"/>
                </a:cubicBezTo>
                <a:cubicBezTo>
                  <a:pt x="302352" y="2390720"/>
                  <a:pt x="247963" y="2358429"/>
                  <a:pt x="195436" y="2326068"/>
                </a:cubicBezTo>
                <a:lnTo>
                  <a:pt x="103333" y="2270602"/>
                </a:lnTo>
                <a:close/>
                <a:moveTo>
                  <a:pt x="5539432" y="2213928"/>
                </a:moveTo>
                <a:cubicBezTo>
                  <a:pt x="5544304" y="2230969"/>
                  <a:pt x="5549664" y="2248449"/>
                  <a:pt x="5555462" y="2265454"/>
                </a:cubicBezTo>
                <a:cubicBezTo>
                  <a:pt x="5631122" y="2480386"/>
                  <a:pt x="5731219" y="2689228"/>
                  <a:pt x="5828270" y="2891663"/>
                </a:cubicBezTo>
                <a:cubicBezTo>
                  <a:pt x="5868407" y="2975290"/>
                  <a:pt x="5908582" y="3059842"/>
                  <a:pt x="5947416" y="3145846"/>
                </a:cubicBezTo>
                <a:cubicBezTo>
                  <a:pt x="5894674" y="2898329"/>
                  <a:pt x="5793018" y="2289484"/>
                  <a:pt x="5539432" y="2213928"/>
                </a:cubicBezTo>
                <a:close/>
                <a:moveTo>
                  <a:pt x="51253" y="2202825"/>
                </a:moveTo>
                <a:lnTo>
                  <a:pt x="211622" y="2299803"/>
                </a:lnTo>
                <a:cubicBezTo>
                  <a:pt x="264592" y="2331684"/>
                  <a:pt x="319013" y="2364908"/>
                  <a:pt x="371652" y="2400062"/>
                </a:cubicBezTo>
                <a:cubicBezTo>
                  <a:pt x="417589" y="2430824"/>
                  <a:pt x="462230" y="2463964"/>
                  <a:pt x="505903" y="2496221"/>
                </a:cubicBezTo>
                <a:cubicBezTo>
                  <a:pt x="628246" y="2585875"/>
                  <a:pt x="754907" y="2678611"/>
                  <a:pt x="899240" y="2724068"/>
                </a:cubicBezTo>
                <a:cubicBezTo>
                  <a:pt x="928476" y="2733153"/>
                  <a:pt x="958088" y="2739887"/>
                  <a:pt x="988114" y="2745204"/>
                </a:cubicBezTo>
                <a:cubicBezTo>
                  <a:pt x="943280" y="2707411"/>
                  <a:pt x="896194" y="2671100"/>
                  <a:pt x="845971" y="2638177"/>
                </a:cubicBezTo>
                <a:cubicBezTo>
                  <a:pt x="720131" y="2554257"/>
                  <a:pt x="580034" y="2486740"/>
                  <a:pt x="448057" y="2412376"/>
                </a:cubicBezTo>
                <a:cubicBezTo>
                  <a:pt x="341781" y="2351886"/>
                  <a:pt x="90319" y="2201263"/>
                  <a:pt x="51253" y="2202825"/>
                </a:cubicBezTo>
                <a:close/>
                <a:moveTo>
                  <a:pt x="2606687" y="2201718"/>
                </a:moveTo>
                <a:cubicBezTo>
                  <a:pt x="2484040" y="2523782"/>
                  <a:pt x="2550772" y="2876470"/>
                  <a:pt x="2645658" y="3211259"/>
                </a:cubicBezTo>
                <a:cubicBezTo>
                  <a:pt x="2605413" y="2891984"/>
                  <a:pt x="2566733" y="2541903"/>
                  <a:pt x="2606687" y="2201718"/>
                </a:cubicBezTo>
                <a:close/>
                <a:moveTo>
                  <a:pt x="10097724" y="2162852"/>
                </a:moveTo>
                <a:cubicBezTo>
                  <a:pt x="9944682" y="2164954"/>
                  <a:pt x="9791714" y="2182746"/>
                  <a:pt x="9645248" y="2201119"/>
                </a:cubicBezTo>
                <a:cubicBezTo>
                  <a:pt x="9610727" y="2205568"/>
                  <a:pt x="9577456" y="2210754"/>
                  <a:pt x="9543858" y="2221510"/>
                </a:cubicBezTo>
                <a:cubicBezTo>
                  <a:pt x="9550063" y="2233642"/>
                  <a:pt x="9629757" y="2204895"/>
                  <a:pt x="9681648" y="2200828"/>
                </a:cubicBezTo>
                <a:cubicBezTo>
                  <a:pt x="9969341" y="2180845"/>
                  <a:pt x="10272689" y="2226720"/>
                  <a:pt x="10557846" y="2172337"/>
                </a:cubicBezTo>
                <a:cubicBezTo>
                  <a:pt x="10473933" y="2182321"/>
                  <a:pt x="10386637" y="2176065"/>
                  <a:pt x="10301704" y="2169847"/>
                </a:cubicBezTo>
                <a:cubicBezTo>
                  <a:pt x="10284536" y="2168562"/>
                  <a:pt x="10267371" y="2167280"/>
                  <a:pt x="10250553" y="2166539"/>
                </a:cubicBezTo>
                <a:cubicBezTo>
                  <a:pt x="10199759" y="2163194"/>
                  <a:pt x="10148737" y="2162152"/>
                  <a:pt x="10097724" y="2162852"/>
                </a:cubicBezTo>
                <a:close/>
                <a:moveTo>
                  <a:pt x="3642057" y="2144487"/>
                </a:moveTo>
                <a:cubicBezTo>
                  <a:pt x="3639338" y="2146453"/>
                  <a:pt x="3635693" y="2148466"/>
                  <a:pt x="3632981" y="2150437"/>
                </a:cubicBezTo>
                <a:cubicBezTo>
                  <a:pt x="3509182" y="2245738"/>
                  <a:pt x="3441993" y="2382556"/>
                  <a:pt x="3382436" y="2523726"/>
                </a:cubicBezTo>
                <a:cubicBezTo>
                  <a:pt x="3286719" y="2750641"/>
                  <a:pt x="3231101" y="2990386"/>
                  <a:pt x="3191929" y="3233669"/>
                </a:cubicBezTo>
                <a:cubicBezTo>
                  <a:pt x="3237125" y="3036250"/>
                  <a:pt x="3296425" y="2842000"/>
                  <a:pt x="3369898" y="2652771"/>
                </a:cubicBezTo>
                <a:cubicBezTo>
                  <a:pt x="3454377" y="2436084"/>
                  <a:pt x="3540614" y="2274753"/>
                  <a:pt x="3642057" y="2144487"/>
                </a:cubicBezTo>
                <a:close/>
                <a:moveTo>
                  <a:pt x="7015907" y="2112548"/>
                </a:moveTo>
                <a:cubicBezTo>
                  <a:pt x="7100896" y="2184517"/>
                  <a:pt x="7181386" y="2261562"/>
                  <a:pt x="7259646" y="2336985"/>
                </a:cubicBezTo>
                <a:cubicBezTo>
                  <a:pt x="7425913" y="2497010"/>
                  <a:pt x="7598167" y="2662445"/>
                  <a:pt x="7741483" y="2850980"/>
                </a:cubicBezTo>
                <a:cubicBezTo>
                  <a:pt x="7847640" y="2990905"/>
                  <a:pt x="7937072" y="3142994"/>
                  <a:pt x="8008941" y="3304560"/>
                </a:cubicBezTo>
                <a:cubicBezTo>
                  <a:pt x="8009955" y="3265639"/>
                  <a:pt x="8010548" y="3225374"/>
                  <a:pt x="7999234" y="3181993"/>
                </a:cubicBezTo>
                <a:cubicBezTo>
                  <a:pt x="7958140" y="3025784"/>
                  <a:pt x="7815502" y="2885397"/>
                  <a:pt x="7715154" y="2768148"/>
                </a:cubicBezTo>
                <a:cubicBezTo>
                  <a:pt x="7576575" y="2605314"/>
                  <a:pt x="7431075" y="2447188"/>
                  <a:pt x="7271900" y="2305551"/>
                </a:cubicBezTo>
                <a:cubicBezTo>
                  <a:pt x="7230409" y="2269079"/>
                  <a:pt x="7098810" y="2161772"/>
                  <a:pt x="7015907" y="2112548"/>
                </a:cubicBezTo>
                <a:close/>
                <a:moveTo>
                  <a:pt x="2650666" y="2101686"/>
                </a:moveTo>
                <a:cubicBezTo>
                  <a:pt x="2650695" y="2102619"/>
                  <a:pt x="2650695" y="2102619"/>
                  <a:pt x="2650249" y="2103101"/>
                </a:cubicBezTo>
                <a:cubicBezTo>
                  <a:pt x="2594633" y="2435991"/>
                  <a:pt x="2624834" y="2783617"/>
                  <a:pt x="2663808" y="3106215"/>
                </a:cubicBezTo>
                <a:cubicBezTo>
                  <a:pt x="2664345" y="2972062"/>
                  <a:pt x="2664881" y="2837909"/>
                  <a:pt x="2665418" y="2703756"/>
                </a:cubicBezTo>
                <a:cubicBezTo>
                  <a:pt x="2666315" y="2516493"/>
                  <a:pt x="2661038" y="2314579"/>
                  <a:pt x="2650666" y="2101686"/>
                </a:cubicBezTo>
                <a:close/>
                <a:moveTo>
                  <a:pt x="10218664" y="2096300"/>
                </a:moveTo>
                <a:cubicBezTo>
                  <a:pt x="10171755" y="2095070"/>
                  <a:pt x="10126463" y="2096064"/>
                  <a:pt x="10086154" y="2096937"/>
                </a:cubicBezTo>
                <a:cubicBezTo>
                  <a:pt x="9975638" y="2099402"/>
                  <a:pt x="9876341" y="2102370"/>
                  <a:pt x="9778614" y="2121189"/>
                </a:cubicBezTo>
                <a:cubicBezTo>
                  <a:pt x="9714017" y="2133376"/>
                  <a:pt x="9654494" y="2152286"/>
                  <a:pt x="9601703" y="2176852"/>
                </a:cubicBezTo>
                <a:cubicBezTo>
                  <a:pt x="9614985" y="2174489"/>
                  <a:pt x="9628056" y="2173024"/>
                  <a:pt x="9641684" y="2171203"/>
                </a:cubicBezTo>
                <a:cubicBezTo>
                  <a:pt x="9838075" y="2146001"/>
                  <a:pt x="10046725" y="2122921"/>
                  <a:pt x="10252799" y="2135971"/>
                </a:cubicBezTo>
                <a:lnTo>
                  <a:pt x="10304297" y="2139822"/>
                </a:lnTo>
                <a:cubicBezTo>
                  <a:pt x="10380931" y="2145228"/>
                  <a:pt x="10459361" y="2151014"/>
                  <a:pt x="10533945" y="2144703"/>
                </a:cubicBezTo>
                <a:cubicBezTo>
                  <a:pt x="10504378" y="2139851"/>
                  <a:pt x="10475221" y="2133210"/>
                  <a:pt x="10446061" y="2126562"/>
                </a:cubicBezTo>
                <a:cubicBezTo>
                  <a:pt x="10417803" y="2120116"/>
                  <a:pt x="10389545" y="2113665"/>
                  <a:pt x="10360877" y="2109004"/>
                </a:cubicBezTo>
                <a:cubicBezTo>
                  <a:pt x="10314101" y="2100982"/>
                  <a:pt x="10265574" y="2097529"/>
                  <a:pt x="10218664" y="2096300"/>
                </a:cubicBezTo>
                <a:close/>
                <a:moveTo>
                  <a:pt x="6946849" y="2094271"/>
                </a:moveTo>
                <a:cubicBezTo>
                  <a:pt x="6946657" y="2095520"/>
                  <a:pt x="6946560" y="2096151"/>
                  <a:pt x="6946972" y="2097491"/>
                </a:cubicBezTo>
                <a:cubicBezTo>
                  <a:pt x="6980090" y="2172397"/>
                  <a:pt x="7043425" y="2232082"/>
                  <a:pt x="7105827" y="2289700"/>
                </a:cubicBezTo>
                <a:lnTo>
                  <a:pt x="7126431" y="2308872"/>
                </a:lnTo>
                <a:cubicBezTo>
                  <a:pt x="7289613" y="2460736"/>
                  <a:pt x="7430828" y="2638705"/>
                  <a:pt x="7567269" y="2811461"/>
                </a:cubicBezTo>
                <a:cubicBezTo>
                  <a:pt x="7666876" y="2937562"/>
                  <a:pt x="7769633" y="3067348"/>
                  <a:pt x="7880270" y="3186176"/>
                </a:cubicBezTo>
                <a:lnTo>
                  <a:pt x="7892560" y="3198949"/>
                </a:lnTo>
                <a:cubicBezTo>
                  <a:pt x="7919687" y="3228095"/>
                  <a:pt x="7947417" y="3257334"/>
                  <a:pt x="7971643" y="3289236"/>
                </a:cubicBezTo>
                <a:cubicBezTo>
                  <a:pt x="7902183" y="3140208"/>
                  <a:pt x="7817787" y="2999779"/>
                  <a:pt x="7719359" y="2870011"/>
                </a:cubicBezTo>
                <a:cubicBezTo>
                  <a:pt x="7577670" y="2683005"/>
                  <a:pt x="7405928" y="2518293"/>
                  <a:pt x="7240170" y="2358985"/>
                </a:cubicBezTo>
                <a:cubicBezTo>
                  <a:pt x="7146175" y="2268975"/>
                  <a:pt x="7050053" y="2176722"/>
                  <a:pt x="6946849" y="2094271"/>
                </a:cubicBezTo>
                <a:close/>
                <a:moveTo>
                  <a:pt x="2680277" y="2050204"/>
                </a:moveTo>
                <a:cubicBezTo>
                  <a:pt x="2679826" y="2050692"/>
                  <a:pt x="2679381" y="2051173"/>
                  <a:pt x="2678972" y="2052582"/>
                </a:cubicBezTo>
                <a:cubicBezTo>
                  <a:pt x="2691463" y="2283555"/>
                  <a:pt x="2697451" y="2503139"/>
                  <a:pt x="2696666" y="2704836"/>
                </a:cubicBezTo>
                <a:lnTo>
                  <a:pt x="2695769" y="2961955"/>
                </a:lnTo>
                <a:cubicBezTo>
                  <a:pt x="2712509" y="2868144"/>
                  <a:pt x="2727840" y="2773916"/>
                  <a:pt x="2739893" y="2679357"/>
                </a:cubicBezTo>
                <a:cubicBezTo>
                  <a:pt x="2767348" y="2457500"/>
                  <a:pt x="2737035" y="2258445"/>
                  <a:pt x="2680277" y="2050204"/>
                </a:cubicBezTo>
                <a:close/>
                <a:moveTo>
                  <a:pt x="1132195" y="2038980"/>
                </a:moveTo>
                <a:cubicBezTo>
                  <a:pt x="1313054" y="2066211"/>
                  <a:pt x="1494925" y="2083628"/>
                  <a:pt x="1679056" y="2087907"/>
                </a:cubicBezTo>
                <a:cubicBezTo>
                  <a:pt x="1838007" y="2091331"/>
                  <a:pt x="1983050" y="2061313"/>
                  <a:pt x="2128648" y="2045249"/>
                </a:cubicBezTo>
                <a:cubicBezTo>
                  <a:pt x="2028248" y="2038548"/>
                  <a:pt x="1925543" y="2044055"/>
                  <a:pt x="1825619" y="2049447"/>
                </a:cubicBezTo>
                <a:lnTo>
                  <a:pt x="1737798" y="2054353"/>
                </a:lnTo>
                <a:cubicBezTo>
                  <a:pt x="1536509" y="2063800"/>
                  <a:pt x="1332771" y="2058439"/>
                  <a:pt x="1132195" y="2038980"/>
                </a:cubicBezTo>
                <a:close/>
                <a:moveTo>
                  <a:pt x="10104407" y="2029317"/>
                </a:moveTo>
                <a:cubicBezTo>
                  <a:pt x="9978788" y="2027650"/>
                  <a:pt x="9828621" y="2050881"/>
                  <a:pt x="9704375" y="2107349"/>
                </a:cubicBezTo>
                <a:cubicBezTo>
                  <a:pt x="9726987" y="2101319"/>
                  <a:pt x="9749595" y="2095291"/>
                  <a:pt x="9773804" y="2090543"/>
                </a:cubicBezTo>
                <a:cubicBezTo>
                  <a:pt x="9873880" y="2071749"/>
                  <a:pt x="9974285" y="2068081"/>
                  <a:pt x="10086605" y="2065992"/>
                </a:cubicBezTo>
                <a:cubicBezTo>
                  <a:pt x="10168672" y="2064085"/>
                  <a:pt x="10271028" y="2062236"/>
                  <a:pt x="10367276" y="2078848"/>
                </a:cubicBezTo>
                <a:cubicBezTo>
                  <a:pt x="10396291" y="2084052"/>
                  <a:pt x="10425102" y="2090151"/>
                  <a:pt x="10454262" y="2096798"/>
                </a:cubicBezTo>
                <a:cubicBezTo>
                  <a:pt x="10493323" y="2105530"/>
                  <a:pt x="10531142" y="2113536"/>
                  <a:pt x="10569223" y="2118311"/>
                </a:cubicBezTo>
                <a:cubicBezTo>
                  <a:pt x="10422236" y="2061328"/>
                  <a:pt x="10260055" y="2031700"/>
                  <a:pt x="10104407" y="2029317"/>
                </a:cubicBezTo>
                <a:close/>
                <a:moveTo>
                  <a:pt x="6861797" y="1990899"/>
                </a:moveTo>
                <a:cubicBezTo>
                  <a:pt x="6869009" y="1991845"/>
                  <a:pt x="6876359" y="1994413"/>
                  <a:pt x="6879594" y="1995547"/>
                </a:cubicBezTo>
                <a:cubicBezTo>
                  <a:pt x="7239561" y="2108402"/>
                  <a:pt x="7549592" y="2502521"/>
                  <a:pt x="7789028" y="2783316"/>
                </a:cubicBezTo>
                <a:cubicBezTo>
                  <a:pt x="7920282" y="2937340"/>
                  <a:pt x="8046009" y="3078973"/>
                  <a:pt x="8093600" y="3281671"/>
                </a:cubicBezTo>
                <a:cubicBezTo>
                  <a:pt x="8106357" y="3335837"/>
                  <a:pt x="8115219" y="3381078"/>
                  <a:pt x="8129425" y="3425298"/>
                </a:cubicBezTo>
                <a:lnTo>
                  <a:pt x="8130898" y="3428998"/>
                </a:lnTo>
                <a:lnTo>
                  <a:pt x="7899365" y="3428998"/>
                </a:lnTo>
                <a:lnTo>
                  <a:pt x="7761176" y="3387656"/>
                </a:lnTo>
                <a:cubicBezTo>
                  <a:pt x="7707614" y="3369833"/>
                  <a:pt x="7654620" y="3350815"/>
                  <a:pt x="7602080" y="3331867"/>
                </a:cubicBezTo>
                <a:cubicBezTo>
                  <a:pt x="7499839" y="3295697"/>
                  <a:pt x="7395868" y="3258609"/>
                  <a:pt x="7289862" y="3230827"/>
                </a:cubicBezTo>
                <a:cubicBezTo>
                  <a:pt x="7386721" y="3273866"/>
                  <a:pt x="7479917" y="3312496"/>
                  <a:pt x="7582411" y="3355122"/>
                </a:cubicBezTo>
                <a:lnTo>
                  <a:pt x="7605759" y="3364465"/>
                </a:lnTo>
                <a:cubicBezTo>
                  <a:pt x="7652356" y="3383785"/>
                  <a:pt x="7694400" y="3400482"/>
                  <a:pt x="7737910" y="3411638"/>
                </a:cubicBezTo>
                <a:lnTo>
                  <a:pt x="7826532" y="3428999"/>
                </a:lnTo>
                <a:lnTo>
                  <a:pt x="7696096" y="3428999"/>
                </a:lnTo>
                <a:lnTo>
                  <a:pt x="7594081" y="3392149"/>
                </a:lnTo>
                <a:lnTo>
                  <a:pt x="7570734" y="3382799"/>
                </a:lnTo>
                <a:lnTo>
                  <a:pt x="7271814" y="3255601"/>
                </a:lnTo>
                <a:cubicBezTo>
                  <a:pt x="7315012" y="3311237"/>
                  <a:pt x="7445060" y="3376183"/>
                  <a:pt x="7585232" y="3421060"/>
                </a:cubicBezTo>
                <a:lnTo>
                  <a:pt x="7613775" y="3428998"/>
                </a:lnTo>
                <a:lnTo>
                  <a:pt x="7522197" y="3428998"/>
                </a:lnTo>
                <a:lnTo>
                  <a:pt x="7410696" y="3374861"/>
                </a:lnTo>
                <a:cubicBezTo>
                  <a:pt x="7272778" y="3302418"/>
                  <a:pt x="7152025" y="3224264"/>
                  <a:pt x="7088673" y="3181396"/>
                </a:cubicBezTo>
                <a:cubicBezTo>
                  <a:pt x="7075202" y="3172287"/>
                  <a:pt x="7065689" y="3153532"/>
                  <a:pt x="7090188" y="3155365"/>
                </a:cubicBezTo>
                <a:cubicBezTo>
                  <a:pt x="7322587" y="3174983"/>
                  <a:pt x="7561036" y="3195528"/>
                  <a:pt x="7780046" y="3282283"/>
                </a:cubicBezTo>
                <a:cubicBezTo>
                  <a:pt x="7810971" y="3294712"/>
                  <a:pt x="7991193" y="3408187"/>
                  <a:pt x="7944957" y="3370347"/>
                </a:cubicBezTo>
                <a:cubicBezTo>
                  <a:pt x="7830578" y="3275934"/>
                  <a:pt x="7705171" y="3188800"/>
                  <a:pt x="7601828" y="3074934"/>
                </a:cubicBezTo>
                <a:cubicBezTo>
                  <a:pt x="7389349" y="2840558"/>
                  <a:pt x="7257096" y="2543523"/>
                  <a:pt x="7042773" y="2305011"/>
                </a:cubicBezTo>
                <a:cubicBezTo>
                  <a:pt x="7007812" y="2266337"/>
                  <a:pt x="6799377" y="2086396"/>
                  <a:pt x="6844835" y="1995988"/>
                </a:cubicBezTo>
                <a:cubicBezTo>
                  <a:pt x="6847512" y="1990632"/>
                  <a:pt x="6854586" y="1989954"/>
                  <a:pt x="6861797" y="1990899"/>
                </a:cubicBezTo>
                <a:close/>
                <a:moveTo>
                  <a:pt x="1456157" y="1942404"/>
                </a:moveTo>
                <a:cubicBezTo>
                  <a:pt x="1385125" y="1944535"/>
                  <a:pt x="1314200" y="1949444"/>
                  <a:pt x="1244432" y="1956601"/>
                </a:cubicBezTo>
                <a:cubicBezTo>
                  <a:pt x="1151404" y="1966142"/>
                  <a:pt x="1060429" y="1979677"/>
                  <a:pt x="973990" y="1995940"/>
                </a:cubicBezTo>
                <a:cubicBezTo>
                  <a:pt x="1017323" y="1996535"/>
                  <a:pt x="1061253" y="2000367"/>
                  <a:pt x="1103809" y="2004720"/>
                </a:cubicBezTo>
                <a:lnTo>
                  <a:pt x="1123454" y="2006727"/>
                </a:lnTo>
                <a:cubicBezTo>
                  <a:pt x="1326373" y="2026563"/>
                  <a:pt x="1533386" y="2032253"/>
                  <a:pt x="1737017" y="2023183"/>
                </a:cubicBezTo>
                <a:lnTo>
                  <a:pt x="1824397" y="2018757"/>
                </a:lnTo>
                <a:cubicBezTo>
                  <a:pt x="1905266" y="2014590"/>
                  <a:pt x="1987993" y="2010352"/>
                  <a:pt x="2070059" y="2012660"/>
                </a:cubicBezTo>
                <a:cubicBezTo>
                  <a:pt x="1883310" y="1954634"/>
                  <a:pt x="1669251" y="1936013"/>
                  <a:pt x="1456157" y="1942404"/>
                </a:cubicBezTo>
                <a:close/>
                <a:moveTo>
                  <a:pt x="4988186" y="1787467"/>
                </a:moveTo>
                <a:cubicBezTo>
                  <a:pt x="4914642" y="1846764"/>
                  <a:pt x="4843105" y="1909703"/>
                  <a:pt x="4777334" y="1977072"/>
                </a:cubicBezTo>
                <a:cubicBezTo>
                  <a:pt x="4757662" y="1997414"/>
                  <a:pt x="4737537" y="2018249"/>
                  <a:pt x="4718341" y="2039043"/>
                </a:cubicBezTo>
                <a:cubicBezTo>
                  <a:pt x="4681696" y="2077771"/>
                  <a:pt x="4644162" y="2117455"/>
                  <a:pt x="4604655" y="2154434"/>
                </a:cubicBezTo>
                <a:cubicBezTo>
                  <a:pt x="4591636" y="2166592"/>
                  <a:pt x="4578581" y="2177832"/>
                  <a:pt x="4565074" y="2189550"/>
                </a:cubicBezTo>
                <a:cubicBezTo>
                  <a:pt x="4712605" y="2082121"/>
                  <a:pt x="4908425" y="1947611"/>
                  <a:pt x="4988186" y="1787467"/>
                </a:cubicBezTo>
                <a:close/>
                <a:moveTo>
                  <a:pt x="4978032" y="1754809"/>
                </a:moveTo>
                <a:cubicBezTo>
                  <a:pt x="4748175" y="1806846"/>
                  <a:pt x="4611576" y="2001393"/>
                  <a:pt x="4463413" y="2186162"/>
                </a:cubicBezTo>
                <a:cubicBezTo>
                  <a:pt x="4428815" y="2229459"/>
                  <a:pt x="4393697" y="2271384"/>
                  <a:pt x="4358134" y="2313791"/>
                </a:cubicBezTo>
                <a:lnTo>
                  <a:pt x="4376219" y="2300027"/>
                </a:lnTo>
                <a:cubicBezTo>
                  <a:pt x="4445817" y="2246939"/>
                  <a:pt x="4517680" y="2192374"/>
                  <a:pt x="4582340" y="2132037"/>
                </a:cubicBezTo>
                <a:cubicBezTo>
                  <a:pt x="4621394" y="2095545"/>
                  <a:pt x="4658482" y="2056345"/>
                  <a:pt x="4694684" y="2018098"/>
                </a:cubicBezTo>
                <a:cubicBezTo>
                  <a:pt x="4714806" y="1997264"/>
                  <a:pt x="4733997" y="1976475"/>
                  <a:pt x="4754123" y="1955643"/>
                </a:cubicBezTo>
                <a:cubicBezTo>
                  <a:pt x="4823909" y="1883925"/>
                  <a:pt x="4899949" y="1817074"/>
                  <a:pt x="4978032" y="1754809"/>
                </a:cubicBezTo>
                <a:close/>
                <a:moveTo>
                  <a:pt x="7427076" y="1713684"/>
                </a:moveTo>
                <a:cubicBezTo>
                  <a:pt x="7446602" y="1723725"/>
                  <a:pt x="7466122" y="1733767"/>
                  <a:pt x="7485963" y="1745783"/>
                </a:cubicBezTo>
                <a:cubicBezTo>
                  <a:pt x="7567460" y="1796071"/>
                  <a:pt x="7639772" y="1857770"/>
                  <a:pt x="7719410" y="1928281"/>
                </a:cubicBezTo>
                <a:cubicBezTo>
                  <a:pt x="7777835" y="1979518"/>
                  <a:pt x="7850375" y="2043816"/>
                  <a:pt x="7907163" y="2117863"/>
                </a:cubicBezTo>
                <a:cubicBezTo>
                  <a:pt x="7924160" y="2140331"/>
                  <a:pt x="7940457" y="2163330"/>
                  <a:pt x="7956656" y="2186961"/>
                </a:cubicBezTo>
                <a:cubicBezTo>
                  <a:pt x="7978464" y="2218485"/>
                  <a:pt x="7999857" y="2248676"/>
                  <a:pt x="8023445" y="2276642"/>
                </a:cubicBezTo>
                <a:cubicBezTo>
                  <a:pt x="7956400" y="2140150"/>
                  <a:pt x="7861731" y="2014166"/>
                  <a:pt x="7754656" y="1912546"/>
                </a:cubicBezTo>
                <a:cubicBezTo>
                  <a:pt x="7668081" y="1830722"/>
                  <a:pt x="7548884" y="1751582"/>
                  <a:pt x="7427076" y="1713684"/>
                </a:cubicBezTo>
                <a:close/>
                <a:moveTo>
                  <a:pt x="7312201" y="1699278"/>
                </a:moveTo>
                <a:cubicBezTo>
                  <a:pt x="7322935" y="1706049"/>
                  <a:pt x="7332964" y="1713350"/>
                  <a:pt x="7343603" y="1720746"/>
                </a:cubicBezTo>
                <a:cubicBezTo>
                  <a:pt x="7496266" y="1828079"/>
                  <a:pt x="7656157" y="1944847"/>
                  <a:pt x="7791759" y="2086717"/>
                </a:cubicBezTo>
                <a:lnTo>
                  <a:pt x="7825280" y="2122608"/>
                </a:lnTo>
                <a:cubicBezTo>
                  <a:pt x="7875363" y="2175773"/>
                  <a:pt x="7926463" y="2230374"/>
                  <a:pt x="7982410" y="2273551"/>
                </a:cubicBezTo>
                <a:cubicBezTo>
                  <a:pt x="7964809" y="2250989"/>
                  <a:pt x="7948608" y="2227366"/>
                  <a:pt x="7932408" y="2203736"/>
                </a:cubicBezTo>
                <a:cubicBezTo>
                  <a:pt x="7916712" y="2180836"/>
                  <a:pt x="7901020" y="2157930"/>
                  <a:pt x="7883927" y="2136087"/>
                </a:cubicBezTo>
                <a:cubicBezTo>
                  <a:pt x="7828664" y="2064188"/>
                  <a:pt x="7757146" y="2001331"/>
                  <a:pt x="7699832" y="1950904"/>
                </a:cubicBezTo>
                <a:cubicBezTo>
                  <a:pt x="7621217" y="1881828"/>
                  <a:pt x="7550116" y="1820322"/>
                  <a:pt x="7470240" y="1771559"/>
                </a:cubicBezTo>
                <a:cubicBezTo>
                  <a:pt x="7417598" y="1739141"/>
                  <a:pt x="7364314" y="1714956"/>
                  <a:pt x="7312201" y="1699278"/>
                </a:cubicBezTo>
                <a:close/>
                <a:moveTo>
                  <a:pt x="7244057" y="1695233"/>
                </a:moveTo>
                <a:cubicBezTo>
                  <a:pt x="7240832" y="1708197"/>
                  <a:pt x="7314310" y="1738040"/>
                  <a:pt x="7353035" y="1768318"/>
                </a:cubicBezTo>
                <a:cubicBezTo>
                  <a:pt x="7566127" y="1938091"/>
                  <a:pt x="7749139" y="2166671"/>
                  <a:pt x="7981878" y="2309345"/>
                </a:cubicBezTo>
                <a:cubicBezTo>
                  <a:pt x="7917138" y="2262903"/>
                  <a:pt x="7860147" y="2202267"/>
                  <a:pt x="7804780" y="2143174"/>
                </a:cubicBezTo>
                <a:cubicBezTo>
                  <a:pt x="7793606" y="2131210"/>
                  <a:pt x="7782433" y="2119247"/>
                  <a:pt x="7771164" y="2107908"/>
                </a:cubicBezTo>
                <a:cubicBezTo>
                  <a:pt x="7637791" y="1967658"/>
                  <a:pt x="7478920" y="1852329"/>
                  <a:pt x="7327465" y="1745181"/>
                </a:cubicBezTo>
                <a:cubicBezTo>
                  <a:pt x="7300620" y="1726330"/>
                  <a:pt x="7274186" y="1708825"/>
                  <a:pt x="7244057" y="1695233"/>
                </a:cubicBezTo>
                <a:close/>
                <a:moveTo>
                  <a:pt x="7133363" y="1621246"/>
                </a:moveTo>
                <a:cubicBezTo>
                  <a:pt x="7577149" y="1692491"/>
                  <a:pt x="7947715" y="1926125"/>
                  <a:pt x="8128687" y="2361959"/>
                </a:cubicBezTo>
                <a:cubicBezTo>
                  <a:pt x="8276565" y="2476246"/>
                  <a:pt x="8400253" y="2615012"/>
                  <a:pt x="8497002" y="2775913"/>
                </a:cubicBezTo>
                <a:cubicBezTo>
                  <a:pt x="8503575" y="2712856"/>
                  <a:pt x="8502497" y="2730666"/>
                  <a:pt x="8514292" y="2586372"/>
                </a:cubicBezTo>
                <a:cubicBezTo>
                  <a:pt x="8536052" y="2320157"/>
                  <a:pt x="8547760" y="2104819"/>
                  <a:pt x="8491838" y="1907275"/>
                </a:cubicBezTo>
                <a:cubicBezTo>
                  <a:pt x="8507078" y="1838180"/>
                  <a:pt x="8575461" y="1922481"/>
                  <a:pt x="8605731" y="2171804"/>
                </a:cubicBezTo>
                <a:cubicBezTo>
                  <a:pt x="8608350" y="2316349"/>
                  <a:pt x="8605836" y="2462029"/>
                  <a:pt x="8594880" y="2610262"/>
                </a:cubicBezTo>
                <a:cubicBezTo>
                  <a:pt x="8575957" y="2862971"/>
                  <a:pt x="8542313" y="3114716"/>
                  <a:pt x="8494242" y="3363600"/>
                </a:cubicBezTo>
                <a:cubicBezTo>
                  <a:pt x="8597730" y="3298745"/>
                  <a:pt x="8691862" y="3210036"/>
                  <a:pt x="8794675" y="3161735"/>
                </a:cubicBezTo>
                <a:cubicBezTo>
                  <a:pt x="8796362" y="3158786"/>
                  <a:pt x="8798755" y="3155312"/>
                  <a:pt x="8800448" y="3152371"/>
                </a:cubicBezTo>
                <a:cubicBezTo>
                  <a:pt x="8795284" y="3149656"/>
                  <a:pt x="8790221" y="3146317"/>
                  <a:pt x="8788186" y="3143441"/>
                </a:cubicBezTo>
                <a:cubicBezTo>
                  <a:pt x="8594646" y="2882498"/>
                  <a:pt x="8993712" y="2429248"/>
                  <a:pt x="9137232" y="2236639"/>
                </a:cubicBezTo>
                <a:cubicBezTo>
                  <a:pt x="9150495" y="2218816"/>
                  <a:pt x="9217510" y="2246384"/>
                  <a:pt x="9216765" y="2267416"/>
                </a:cubicBezTo>
                <a:cubicBezTo>
                  <a:pt x="9208076" y="2554368"/>
                  <a:pt x="9105464" y="2799377"/>
                  <a:pt x="8969849" y="3037405"/>
                </a:cubicBezTo>
                <a:cubicBezTo>
                  <a:pt x="9192790" y="2953070"/>
                  <a:pt x="9514633" y="2995367"/>
                  <a:pt x="9706237" y="2990148"/>
                </a:cubicBezTo>
                <a:cubicBezTo>
                  <a:pt x="9875985" y="2986062"/>
                  <a:pt x="9998989" y="2995957"/>
                  <a:pt x="10110375" y="3134116"/>
                </a:cubicBezTo>
                <a:cubicBezTo>
                  <a:pt x="10119737" y="3145800"/>
                  <a:pt x="10104347" y="3149204"/>
                  <a:pt x="10096281" y="3149254"/>
                </a:cubicBezTo>
                <a:cubicBezTo>
                  <a:pt x="9752742" y="3155519"/>
                  <a:pt x="9411210" y="3213343"/>
                  <a:pt x="9067672" y="3219608"/>
                </a:cubicBezTo>
                <a:cubicBezTo>
                  <a:pt x="9008636" y="3220807"/>
                  <a:pt x="8918484" y="3198657"/>
                  <a:pt x="8859441" y="3212028"/>
                </a:cubicBezTo>
                <a:cubicBezTo>
                  <a:pt x="8858839" y="3211935"/>
                  <a:pt x="8858138" y="3212468"/>
                  <a:pt x="8857528" y="3212375"/>
                </a:cubicBezTo>
                <a:cubicBezTo>
                  <a:pt x="8854312" y="3213158"/>
                  <a:pt x="8851192" y="3213319"/>
                  <a:pt x="8848579" y="3214204"/>
                </a:cubicBezTo>
                <a:cubicBezTo>
                  <a:pt x="8763018" y="3241925"/>
                  <a:pt x="8669480" y="3330768"/>
                  <a:pt x="8576285" y="3395788"/>
                </a:cubicBezTo>
                <a:lnTo>
                  <a:pt x="8519159" y="3428998"/>
                </a:lnTo>
                <a:lnTo>
                  <a:pt x="8393540" y="3428998"/>
                </a:lnTo>
                <a:lnTo>
                  <a:pt x="8417346" y="3316652"/>
                </a:lnTo>
                <a:cubicBezTo>
                  <a:pt x="8445294" y="3171749"/>
                  <a:pt x="8467982" y="3025800"/>
                  <a:pt x="8485502" y="2879216"/>
                </a:cubicBezTo>
                <a:cubicBezTo>
                  <a:pt x="8483369" y="2876964"/>
                  <a:pt x="8481139" y="2875343"/>
                  <a:pt x="8480214" y="2873278"/>
                </a:cubicBezTo>
                <a:cubicBezTo>
                  <a:pt x="8389148" y="2691471"/>
                  <a:pt x="8265637" y="2535433"/>
                  <a:pt x="8112215" y="2408768"/>
                </a:cubicBezTo>
                <a:cubicBezTo>
                  <a:pt x="8107469" y="2407403"/>
                  <a:pt x="8101510" y="2405843"/>
                  <a:pt x="8095146" y="2402943"/>
                </a:cubicBezTo>
                <a:cubicBezTo>
                  <a:pt x="7720999" y="2241157"/>
                  <a:pt x="7460805" y="1881579"/>
                  <a:pt x="7131946" y="1646653"/>
                </a:cubicBezTo>
                <a:cubicBezTo>
                  <a:pt x="7120196" y="1638444"/>
                  <a:pt x="7107334" y="1617255"/>
                  <a:pt x="7133363" y="1621246"/>
                </a:cubicBezTo>
                <a:close/>
                <a:moveTo>
                  <a:pt x="1903353" y="1615827"/>
                </a:moveTo>
                <a:cubicBezTo>
                  <a:pt x="1900901" y="1620058"/>
                  <a:pt x="1913196" y="1636331"/>
                  <a:pt x="1936931" y="1664954"/>
                </a:cubicBezTo>
                <a:cubicBezTo>
                  <a:pt x="2021149" y="1767773"/>
                  <a:pt x="2108079" y="1868623"/>
                  <a:pt x="2195868" y="1967574"/>
                </a:cubicBezTo>
                <a:cubicBezTo>
                  <a:pt x="2196092" y="1880013"/>
                  <a:pt x="2155695" y="1801515"/>
                  <a:pt x="2088852" y="1737123"/>
                </a:cubicBezTo>
                <a:cubicBezTo>
                  <a:pt x="2054441" y="1703572"/>
                  <a:pt x="2001584" y="1662839"/>
                  <a:pt x="1958241" y="1638955"/>
                </a:cubicBezTo>
                <a:cubicBezTo>
                  <a:pt x="1922998" y="1619408"/>
                  <a:pt x="1905803" y="1611595"/>
                  <a:pt x="1903353" y="1615827"/>
                </a:cubicBezTo>
                <a:close/>
                <a:moveTo>
                  <a:pt x="11544294" y="1515364"/>
                </a:moveTo>
                <a:cubicBezTo>
                  <a:pt x="11560186" y="1751994"/>
                  <a:pt x="11601886" y="2047223"/>
                  <a:pt x="11755210" y="2159157"/>
                </a:cubicBezTo>
                <a:cubicBezTo>
                  <a:pt x="11638730" y="1953912"/>
                  <a:pt x="11582097" y="1724179"/>
                  <a:pt x="11544294" y="1515364"/>
                </a:cubicBezTo>
                <a:close/>
                <a:moveTo>
                  <a:pt x="11571408" y="1489599"/>
                </a:moveTo>
                <a:cubicBezTo>
                  <a:pt x="11607963" y="1697676"/>
                  <a:pt x="11663078" y="1929905"/>
                  <a:pt x="11778250" y="2136760"/>
                </a:cubicBezTo>
                <a:cubicBezTo>
                  <a:pt x="11740096" y="1906710"/>
                  <a:pt x="11685166" y="1688152"/>
                  <a:pt x="11571408" y="1489599"/>
                </a:cubicBezTo>
                <a:close/>
                <a:moveTo>
                  <a:pt x="11540154" y="1438303"/>
                </a:moveTo>
                <a:cubicBezTo>
                  <a:pt x="11540302" y="1439748"/>
                  <a:pt x="11540443" y="1441186"/>
                  <a:pt x="11540380" y="1443526"/>
                </a:cubicBezTo>
                <a:lnTo>
                  <a:pt x="11542590" y="1442112"/>
                </a:lnTo>
                <a:lnTo>
                  <a:pt x="11540154" y="1438303"/>
                </a:lnTo>
                <a:close/>
                <a:moveTo>
                  <a:pt x="10567662" y="1437948"/>
                </a:moveTo>
                <a:cubicBezTo>
                  <a:pt x="10522198" y="1438672"/>
                  <a:pt x="10476263" y="1443522"/>
                  <a:pt x="10431225" y="1448568"/>
                </a:cubicBezTo>
                <a:cubicBezTo>
                  <a:pt x="10381279" y="1454457"/>
                  <a:pt x="10328981" y="1460314"/>
                  <a:pt x="10277556" y="1460247"/>
                </a:cubicBezTo>
                <a:cubicBezTo>
                  <a:pt x="10236449" y="1460475"/>
                  <a:pt x="10195262" y="1456932"/>
                  <a:pt x="10155875" y="1453769"/>
                </a:cubicBezTo>
                <a:cubicBezTo>
                  <a:pt x="10128043" y="1451639"/>
                  <a:pt x="10100420" y="1448611"/>
                  <a:pt x="10072733" y="1447924"/>
                </a:cubicBezTo>
                <a:cubicBezTo>
                  <a:pt x="10009605" y="1445377"/>
                  <a:pt x="9945053" y="1449112"/>
                  <a:pt x="9882500" y="1452330"/>
                </a:cubicBezTo>
                <a:cubicBezTo>
                  <a:pt x="9817947" y="1456065"/>
                  <a:pt x="9751031" y="1459772"/>
                  <a:pt x="9685205" y="1456650"/>
                </a:cubicBezTo>
                <a:lnTo>
                  <a:pt x="9666932" y="1456075"/>
                </a:lnTo>
                <a:cubicBezTo>
                  <a:pt x="9647413" y="1454768"/>
                  <a:pt x="9627689" y="1454349"/>
                  <a:pt x="9608662" y="1455027"/>
                </a:cubicBezTo>
                <a:cubicBezTo>
                  <a:pt x="9746940" y="1477717"/>
                  <a:pt x="9886187" y="1498258"/>
                  <a:pt x="10026230" y="1509088"/>
                </a:cubicBezTo>
                <a:cubicBezTo>
                  <a:pt x="10217917" y="1525217"/>
                  <a:pt x="10389161" y="1492336"/>
                  <a:pt x="10567662" y="1437948"/>
                </a:cubicBezTo>
                <a:close/>
                <a:moveTo>
                  <a:pt x="10221015" y="1354657"/>
                </a:moveTo>
                <a:cubicBezTo>
                  <a:pt x="10183412" y="1353731"/>
                  <a:pt x="10145345" y="1354278"/>
                  <a:pt x="10107121" y="1356091"/>
                </a:cubicBezTo>
                <a:cubicBezTo>
                  <a:pt x="9954224" y="1363347"/>
                  <a:pt x="9798826" y="1390883"/>
                  <a:pt x="9660668" y="1425595"/>
                </a:cubicBezTo>
                <a:cubicBezTo>
                  <a:pt x="9663924" y="1425814"/>
                  <a:pt x="9666276" y="1425838"/>
                  <a:pt x="9669531" y="1426057"/>
                </a:cubicBezTo>
                <a:lnTo>
                  <a:pt x="9687254" y="1426986"/>
                </a:lnTo>
                <a:cubicBezTo>
                  <a:pt x="9751279" y="1429722"/>
                  <a:pt x="9817637" y="1426370"/>
                  <a:pt x="9881290" y="1422445"/>
                </a:cubicBezTo>
                <a:cubicBezTo>
                  <a:pt x="9944395" y="1418874"/>
                  <a:pt x="10009857" y="1415334"/>
                  <a:pt x="10074432" y="1417715"/>
                </a:cubicBezTo>
                <a:cubicBezTo>
                  <a:pt x="10102466" y="1418944"/>
                  <a:pt x="10131190" y="1421269"/>
                  <a:pt x="10159369" y="1423935"/>
                </a:cubicBezTo>
                <a:cubicBezTo>
                  <a:pt x="10198208" y="1427456"/>
                  <a:pt x="10239045" y="1430459"/>
                  <a:pt x="10278706" y="1430393"/>
                </a:cubicBezTo>
                <a:cubicBezTo>
                  <a:pt x="10328324" y="1430079"/>
                  <a:pt x="10379724" y="1424023"/>
                  <a:pt x="10429120" y="1418493"/>
                </a:cubicBezTo>
                <a:cubicBezTo>
                  <a:pt x="10465435" y="1414425"/>
                  <a:pt x="10501756" y="1410354"/>
                  <a:pt x="10538565" y="1408270"/>
                </a:cubicBezTo>
                <a:cubicBezTo>
                  <a:pt x="10442450" y="1373463"/>
                  <a:pt x="10333824" y="1357435"/>
                  <a:pt x="10221015" y="1354657"/>
                </a:cubicBezTo>
                <a:close/>
                <a:moveTo>
                  <a:pt x="1979378" y="1340504"/>
                </a:moveTo>
                <a:cubicBezTo>
                  <a:pt x="2251008" y="1517802"/>
                  <a:pt x="2557265" y="1617794"/>
                  <a:pt x="2882120" y="1635547"/>
                </a:cubicBezTo>
                <a:cubicBezTo>
                  <a:pt x="2852884" y="1626476"/>
                  <a:pt x="2822307" y="1618842"/>
                  <a:pt x="2793103" y="1610699"/>
                </a:cubicBezTo>
                <a:lnTo>
                  <a:pt x="2770041" y="1604634"/>
                </a:lnTo>
                <a:cubicBezTo>
                  <a:pt x="2500352" y="1533917"/>
                  <a:pt x="2236095" y="1435963"/>
                  <a:pt x="1979378" y="1340504"/>
                </a:cubicBezTo>
                <a:close/>
                <a:moveTo>
                  <a:pt x="1927410" y="1287164"/>
                </a:moveTo>
                <a:cubicBezTo>
                  <a:pt x="1938311" y="1291848"/>
                  <a:pt x="1949172" y="1295604"/>
                  <a:pt x="1959587" y="1299849"/>
                </a:cubicBezTo>
                <a:cubicBezTo>
                  <a:pt x="2224818" y="1398692"/>
                  <a:pt x="2499050" y="1501367"/>
                  <a:pt x="2777707" y="1574991"/>
                </a:cubicBezTo>
                <a:lnTo>
                  <a:pt x="2800768" y="1581056"/>
                </a:lnTo>
                <a:lnTo>
                  <a:pt x="2879408" y="1602590"/>
                </a:lnTo>
                <a:cubicBezTo>
                  <a:pt x="2873718" y="1600024"/>
                  <a:pt x="2868475" y="1596973"/>
                  <a:pt x="2862295" y="1593958"/>
                </a:cubicBezTo>
                <a:cubicBezTo>
                  <a:pt x="2846112" y="1585292"/>
                  <a:pt x="2829972" y="1577555"/>
                  <a:pt x="2813343" y="1569369"/>
                </a:cubicBezTo>
                <a:cubicBezTo>
                  <a:pt x="2759214" y="1543589"/>
                  <a:pt x="2702010" y="1522123"/>
                  <a:pt x="2646245" y="1501999"/>
                </a:cubicBezTo>
                <a:cubicBezTo>
                  <a:pt x="2437298" y="1424662"/>
                  <a:pt x="2221285" y="1345272"/>
                  <a:pt x="1999243" y="1301524"/>
                </a:cubicBezTo>
                <a:lnTo>
                  <a:pt x="1979527" y="1297651"/>
                </a:lnTo>
                <a:lnTo>
                  <a:pt x="1927410" y="1287164"/>
                </a:lnTo>
                <a:close/>
                <a:moveTo>
                  <a:pt x="1997014" y="1269007"/>
                </a:moveTo>
                <a:lnTo>
                  <a:pt x="2005458" y="1270540"/>
                </a:lnTo>
                <a:cubicBezTo>
                  <a:pt x="2229844" y="1314659"/>
                  <a:pt x="2447268" y="1394456"/>
                  <a:pt x="2657186" y="1472687"/>
                </a:cubicBezTo>
                <a:cubicBezTo>
                  <a:pt x="2713431" y="1493259"/>
                  <a:pt x="2771565" y="1514688"/>
                  <a:pt x="2826662" y="1541362"/>
                </a:cubicBezTo>
                <a:cubicBezTo>
                  <a:pt x="2843286" y="1549544"/>
                  <a:pt x="2859914" y="1557729"/>
                  <a:pt x="2876100" y="1566397"/>
                </a:cubicBezTo>
                <a:cubicBezTo>
                  <a:pt x="2929811" y="1593592"/>
                  <a:pt x="2984941" y="1621189"/>
                  <a:pt x="3042600" y="1630532"/>
                </a:cubicBezTo>
                <a:cubicBezTo>
                  <a:pt x="2779645" y="1343909"/>
                  <a:pt x="2376891" y="1276645"/>
                  <a:pt x="1997014" y="1269007"/>
                </a:cubicBezTo>
                <a:close/>
                <a:moveTo>
                  <a:pt x="9857254" y="846904"/>
                </a:moveTo>
                <a:cubicBezTo>
                  <a:pt x="9525980" y="871770"/>
                  <a:pt x="9241479" y="935703"/>
                  <a:pt x="8989866" y="1043742"/>
                </a:cubicBezTo>
                <a:lnTo>
                  <a:pt x="8931614" y="1069508"/>
                </a:lnTo>
                <a:cubicBezTo>
                  <a:pt x="8902659" y="1082659"/>
                  <a:pt x="8873359" y="1095268"/>
                  <a:pt x="8843711" y="1107334"/>
                </a:cubicBezTo>
                <a:cubicBezTo>
                  <a:pt x="8889894" y="1093124"/>
                  <a:pt x="8937874" y="1079296"/>
                  <a:pt x="8966093" y="1073509"/>
                </a:cubicBezTo>
                <a:cubicBezTo>
                  <a:pt x="9076195" y="1052142"/>
                  <a:pt x="9187512" y="1039967"/>
                  <a:pt x="9299227" y="1025994"/>
                </a:cubicBezTo>
                <a:cubicBezTo>
                  <a:pt x="9502333" y="1000326"/>
                  <a:pt x="9654280" y="888586"/>
                  <a:pt x="9857254" y="846904"/>
                </a:cubicBezTo>
                <a:close/>
                <a:moveTo>
                  <a:pt x="9615182" y="791499"/>
                </a:moveTo>
                <a:cubicBezTo>
                  <a:pt x="9415185" y="799027"/>
                  <a:pt x="9214426" y="900700"/>
                  <a:pt x="9023688" y="996819"/>
                </a:cubicBezTo>
                <a:cubicBezTo>
                  <a:pt x="9256457" y="903127"/>
                  <a:pt x="9516545" y="844854"/>
                  <a:pt x="9814527" y="819048"/>
                </a:cubicBezTo>
                <a:cubicBezTo>
                  <a:pt x="9748431" y="796943"/>
                  <a:pt x="9681848" y="788991"/>
                  <a:pt x="9615182" y="791499"/>
                </a:cubicBezTo>
                <a:close/>
                <a:moveTo>
                  <a:pt x="2305292" y="790492"/>
                </a:moveTo>
                <a:cubicBezTo>
                  <a:pt x="2631112" y="948847"/>
                  <a:pt x="3011879" y="1106878"/>
                  <a:pt x="3360922" y="1100373"/>
                </a:cubicBezTo>
                <a:cubicBezTo>
                  <a:pt x="3408391" y="1099405"/>
                  <a:pt x="3451278" y="1088839"/>
                  <a:pt x="3492420" y="1081145"/>
                </a:cubicBezTo>
                <a:cubicBezTo>
                  <a:pt x="3448862" y="1074966"/>
                  <a:pt x="3405674" y="1066449"/>
                  <a:pt x="3364086" y="1051340"/>
                </a:cubicBezTo>
                <a:cubicBezTo>
                  <a:pt x="3314946" y="1033747"/>
                  <a:pt x="3269673" y="1008082"/>
                  <a:pt x="3225818" y="982822"/>
                </a:cubicBezTo>
                <a:cubicBezTo>
                  <a:pt x="3194830" y="964966"/>
                  <a:pt x="3162431" y="946699"/>
                  <a:pt x="3129696" y="931704"/>
                </a:cubicBezTo>
                <a:cubicBezTo>
                  <a:pt x="3030558" y="886774"/>
                  <a:pt x="2920899" y="869731"/>
                  <a:pt x="2814545" y="853955"/>
                </a:cubicBezTo>
                <a:cubicBezTo>
                  <a:pt x="2648192" y="828474"/>
                  <a:pt x="2475773" y="802762"/>
                  <a:pt x="2305292" y="790492"/>
                </a:cubicBezTo>
                <a:close/>
                <a:moveTo>
                  <a:pt x="2626982" y="777450"/>
                </a:moveTo>
                <a:cubicBezTo>
                  <a:pt x="2581807" y="776467"/>
                  <a:pt x="2536327" y="776706"/>
                  <a:pt x="2490617" y="777951"/>
                </a:cubicBezTo>
                <a:cubicBezTo>
                  <a:pt x="2601507" y="790748"/>
                  <a:pt x="2711611" y="807309"/>
                  <a:pt x="2819869" y="823936"/>
                </a:cubicBezTo>
                <a:cubicBezTo>
                  <a:pt x="2928115" y="840564"/>
                  <a:pt x="3040565" y="857495"/>
                  <a:pt x="3143018" y="903698"/>
                </a:cubicBezTo>
                <a:cubicBezTo>
                  <a:pt x="3177162" y="919099"/>
                  <a:pt x="3210046" y="937808"/>
                  <a:pt x="3241520" y="956112"/>
                </a:cubicBezTo>
                <a:cubicBezTo>
                  <a:pt x="3284409" y="980477"/>
                  <a:pt x="3328265" y="1005739"/>
                  <a:pt x="3374575" y="1022517"/>
                </a:cubicBezTo>
                <a:cubicBezTo>
                  <a:pt x="3416609" y="1037134"/>
                  <a:pt x="3460730" y="1045620"/>
                  <a:pt x="3505221" y="1051757"/>
                </a:cubicBezTo>
                <a:cubicBezTo>
                  <a:pt x="3244537" y="851088"/>
                  <a:pt x="2943211" y="784332"/>
                  <a:pt x="2626982" y="777450"/>
                </a:cubicBezTo>
                <a:close/>
                <a:moveTo>
                  <a:pt x="9258094" y="529602"/>
                </a:moveTo>
                <a:cubicBezTo>
                  <a:pt x="9013678" y="577086"/>
                  <a:pt x="8768731" y="631051"/>
                  <a:pt x="8526712" y="690804"/>
                </a:cubicBezTo>
                <a:cubicBezTo>
                  <a:pt x="8781748" y="694003"/>
                  <a:pt x="9026494" y="640940"/>
                  <a:pt x="9258094" y="529602"/>
                </a:cubicBezTo>
                <a:close/>
                <a:moveTo>
                  <a:pt x="1310106" y="514217"/>
                </a:moveTo>
                <a:cubicBezTo>
                  <a:pt x="1129544" y="634332"/>
                  <a:pt x="976804" y="783308"/>
                  <a:pt x="854994" y="970136"/>
                </a:cubicBezTo>
                <a:cubicBezTo>
                  <a:pt x="813550" y="1033067"/>
                  <a:pt x="777442" y="1099637"/>
                  <a:pt x="742462" y="1165648"/>
                </a:cubicBezTo>
                <a:cubicBezTo>
                  <a:pt x="769633" y="1130245"/>
                  <a:pt x="795392" y="1093436"/>
                  <a:pt x="820602" y="1056915"/>
                </a:cubicBezTo>
                <a:cubicBezTo>
                  <a:pt x="839644" y="1029097"/>
                  <a:pt x="858127" y="1001568"/>
                  <a:pt x="878295" y="974594"/>
                </a:cubicBezTo>
                <a:cubicBezTo>
                  <a:pt x="984168" y="830170"/>
                  <a:pt x="1114491" y="703679"/>
                  <a:pt x="1240607" y="581401"/>
                </a:cubicBezTo>
                <a:lnTo>
                  <a:pt x="1310106" y="514217"/>
                </a:lnTo>
                <a:close/>
                <a:moveTo>
                  <a:pt x="11225213" y="507722"/>
                </a:moveTo>
                <a:cubicBezTo>
                  <a:pt x="11207028" y="593695"/>
                  <a:pt x="11194593" y="681355"/>
                  <a:pt x="11182914" y="767771"/>
                </a:cubicBezTo>
                <a:cubicBezTo>
                  <a:pt x="11164076" y="906276"/>
                  <a:pt x="11145116" y="1049465"/>
                  <a:pt x="11099211" y="1184594"/>
                </a:cubicBezTo>
                <a:cubicBezTo>
                  <a:pt x="11088245" y="1216134"/>
                  <a:pt x="11076378" y="1247477"/>
                  <a:pt x="11064509" y="1278830"/>
                </a:cubicBezTo>
                <a:lnTo>
                  <a:pt x="11049349" y="1318418"/>
                </a:lnTo>
                <a:cubicBezTo>
                  <a:pt x="11022123" y="1390250"/>
                  <a:pt x="10998838" y="1463390"/>
                  <a:pt x="10978260" y="1537094"/>
                </a:cubicBezTo>
                <a:cubicBezTo>
                  <a:pt x="11216457" y="1249857"/>
                  <a:pt x="11222923" y="871706"/>
                  <a:pt x="11225213" y="507722"/>
                </a:cubicBezTo>
                <a:close/>
                <a:moveTo>
                  <a:pt x="9168987" y="490232"/>
                </a:moveTo>
                <a:cubicBezTo>
                  <a:pt x="8975366" y="483045"/>
                  <a:pt x="8788341" y="560836"/>
                  <a:pt x="8603910" y="639895"/>
                </a:cubicBezTo>
                <a:cubicBezTo>
                  <a:pt x="8818554" y="588452"/>
                  <a:pt x="9035976" y="541366"/>
                  <a:pt x="9252382" y="498759"/>
                </a:cubicBezTo>
                <a:cubicBezTo>
                  <a:pt x="9224441" y="494020"/>
                  <a:pt x="9196646" y="491259"/>
                  <a:pt x="9168987" y="490232"/>
                </a:cubicBezTo>
                <a:close/>
                <a:moveTo>
                  <a:pt x="11201005" y="471089"/>
                </a:moveTo>
                <a:cubicBezTo>
                  <a:pt x="11064705" y="787426"/>
                  <a:pt x="10958405" y="1112932"/>
                  <a:pt x="10968432" y="1456010"/>
                </a:cubicBezTo>
                <a:cubicBezTo>
                  <a:pt x="10984596" y="1405817"/>
                  <a:pt x="11001105" y="1356171"/>
                  <a:pt x="11019967" y="1306553"/>
                </a:cubicBezTo>
                <a:lnTo>
                  <a:pt x="11035125" y="1266966"/>
                </a:lnTo>
                <a:cubicBezTo>
                  <a:pt x="11047342" y="1236154"/>
                  <a:pt x="11059004" y="1205706"/>
                  <a:pt x="11069972" y="1174168"/>
                </a:cubicBezTo>
                <a:cubicBezTo>
                  <a:pt x="11114708" y="1042083"/>
                  <a:pt x="11133811" y="900343"/>
                  <a:pt x="11152239" y="763628"/>
                </a:cubicBezTo>
                <a:cubicBezTo>
                  <a:pt x="11165272" y="667160"/>
                  <a:pt x="11178361" y="568344"/>
                  <a:pt x="11201005" y="471089"/>
                </a:cubicBezTo>
                <a:close/>
                <a:moveTo>
                  <a:pt x="1423113" y="445565"/>
                </a:moveTo>
                <a:lnTo>
                  <a:pt x="1260565" y="602982"/>
                </a:lnTo>
                <a:cubicBezTo>
                  <a:pt x="1135292" y="724135"/>
                  <a:pt x="1006090" y="850065"/>
                  <a:pt x="901900" y="992236"/>
                </a:cubicBezTo>
                <a:cubicBezTo>
                  <a:pt x="882292" y="1018928"/>
                  <a:pt x="863806" y="1046465"/>
                  <a:pt x="845044" y="1073436"/>
                </a:cubicBezTo>
                <a:cubicBezTo>
                  <a:pt x="797719" y="1142828"/>
                  <a:pt x="747866" y="1214196"/>
                  <a:pt x="685926" y="1274069"/>
                </a:cubicBezTo>
                <a:cubicBezTo>
                  <a:pt x="685087" y="1275192"/>
                  <a:pt x="684806" y="1276038"/>
                  <a:pt x="684248" y="1277721"/>
                </a:cubicBezTo>
                <a:cubicBezTo>
                  <a:pt x="955830" y="1021343"/>
                  <a:pt x="1215323" y="756291"/>
                  <a:pt x="1423113" y="445565"/>
                </a:cubicBezTo>
                <a:close/>
                <a:moveTo>
                  <a:pt x="3316479" y="443136"/>
                </a:moveTo>
                <a:lnTo>
                  <a:pt x="3546806" y="927139"/>
                </a:lnTo>
                <a:cubicBezTo>
                  <a:pt x="3510992" y="788388"/>
                  <a:pt x="3440535" y="657075"/>
                  <a:pt x="3364433" y="524121"/>
                </a:cubicBezTo>
                <a:lnTo>
                  <a:pt x="3316479" y="443136"/>
                </a:lnTo>
                <a:close/>
                <a:moveTo>
                  <a:pt x="10268559" y="442054"/>
                </a:moveTo>
                <a:cubicBezTo>
                  <a:pt x="10277021" y="671939"/>
                  <a:pt x="10375577" y="877148"/>
                  <a:pt x="10494169" y="1091780"/>
                </a:cubicBezTo>
                <a:cubicBezTo>
                  <a:pt x="10447177" y="970850"/>
                  <a:pt x="10400743" y="849562"/>
                  <a:pt x="10356661" y="728302"/>
                </a:cubicBezTo>
                <a:cubicBezTo>
                  <a:pt x="10321871" y="632517"/>
                  <a:pt x="10289232" y="537669"/>
                  <a:pt x="10268559" y="442054"/>
                </a:cubicBezTo>
                <a:close/>
                <a:moveTo>
                  <a:pt x="3291335" y="338420"/>
                </a:moveTo>
                <a:cubicBezTo>
                  <a:pt x="3324815" y="395296"/>
                  <a:pt x="3358740" y="451691"/>
                  <a:pt x="3390805" y="508163"/>
                </a:cubicBezTo>
                <a:cubicBezTo>
                  <a:pt x="3469925" y="646583"/>
                  <a:pt x="3543427" y="784298"/>
                  <a:pt x="3579062" y="930040"/>
                </a:cubicBezTo>
                <a:cubicBezTo>
                  <a:pt x="3585500" y="799842"/>
                  <a:pt x="3547302" y="683076"/>
                  <a:pt x="3467355" y="559130"/>
                </a:cubicBezTo>
                <a:cubicBezTo>
                  <a:pt x="3420192" y="486029"/>
                  <a:pt x="3371016" y="420934"/>
                  <a:pt x="3310753" y="358140"/>
                </a:cubicBezTo>
                <a:cubicBezTo>
                  <a:pt x="3303466" y="350509"/>
                  <a:pt x="3297626" y="344227"/>
                  <a:pt x="3291335" y="338420"/>
                </a:cubicBezTo>
                <a:close/>
                <a:moveTo>
                  <a:pt x="1635889" y="280494"/>
                </a:moveTo>
                <a:lnTo>
                  <a:pt x="1634800" y="302111"/>
                </a:lnTo>
                <a:cubicBezTo>
                  <a:pt x="1634800" y="302111"/>
                  <a:pt x="1635342" y="287795"/>
                  <a:pt x="1635889" y="280494"/>
                </a:cubicBezTo>
                <a:close/>
                <a:moveTo>
                  <a:pt x="10277529" y="272307"/>
                </a:moveTo>
                <a:cubicBezTo>
                  <a:pt x="10277467" y="274640"/>
                  <a:pt x="10276853" y="277334"/>
                  <a:pt x="10276797" y="279672"/>
                </a:cubicBezTo>
                <a:cubicBezTo>
                  <a:pt x="10284209" y="425149"/>
                  <a:pt x="10331835" y="570199"/>
                  <a:pt x="10385906" y="718031"/>
                </a:cubicBezTo>
                <a:cubicBezTo>
                  <a:pt x="10434036" y="850493"/>
                  <a:pt x="10484873" y="983529"/>
                  <a:pt x="10536458" y="1115310"/>
                </a:cubicBezTo>
                <a:cubicBezTo>
                  <a:pt x="10537315" y="979107"/>
                  <a:pt x="10476552" y="837858"/>
                  <a:pt x="10436479" y="715570"/>
                </a:cubicBezTo>
                <a:cubicBezTo>
                  <a:pt x="10386976" y="566354"/>
                  <a:pt x="10333255" y="419072"/>
                  <a:pt x="10277529" y="272307"/>
                </a:cubicBezTo>
                <a:close/>
                <a:moveTo>
                  <a:pt x="1510397" y="255705"/>
                </a:moveTo>
                <a:cubicBezTo>
                  <a:pt x="1390337" y="300510"/>
                  <a:pt x="1267181" y="337747"/>
                  <a:pt x="1146550" y="373012"/>
                </a:cubicBezTo>
                <a:cubicBezTo>
                  <a:pt x="997862" y="416736"/>
                  <a:pt x="843568" y="461871"/>
                  <a:pt x="698834" y="523272"/>
                </a:cubicBezTo>
                <a:cubicBezTo>
                  <a:pt x="460140" y="624106"/>
                  <a:pt x="242842" y="767577"/>
                  <a:pt x="34256" y="918603"/>
                </a:cubicBezTo>
                <a:cubicBezTo>
                  <a:pt x="196048" y="819849"/>
                  <a:pt x="358125" y="721653"/>
                  <a:pt x="527241" y="636078"/>
                </a:cubicBezTo>
                <a:cubicBezTo>
                  <a:pt x="838255" y="479281"/>
                  <a:pt x="1212318" y="434093"/>
                  <a:pt x="1510397" y="255705"/>
                </a:cubicBezTo>
                <a:close/>
                <a:moveTo>
                  <a:pt x="1313114" y="226216"/>
                </a:moveTo>
                <a:cubicBezTo>
                  <a:pt x="1247578" y="225578"/>
                  <a:pt x="1180153" y="227293"/>
                  <a:pt x="1109304" y="240030"/>
                </a:cubicBezTo>
                <a:cubicBezTo>
                  <a:pt x="689821" y="315031"/>
                  <a:pt x="334655" y="603530"/>
                  <a:pt x="8129" y="901519"/>
                </a:cubicBezTo>
                <a:cubicBezTo>
                  <a:pt x="220923" y="747682"/>
                  <a:pt x="442983" y="599720"/>
                  <a:pt x="687572" y="496629"/>
                </a:cubicBezTo>
                <a:cubicBezTo>
                  <a:pt x="833705" y="435223"/>
                  <a:pt x="989118" y="389520"/>
                  <a:pt x="1138365" y="345515"/>
                </a:cubicBezTo>
                <a:cubicBezTo>
                  <a:pt x="1260121" y="309686"/>
                  <a:pt x="1384681" y="272451"/>
                  <a:pt x="1505579" y="226526"/>
                </a:cubicBezTo>
                <a:cubicBezTo>
                  <a:pt x="1442294" y="229846"/>
                  <a:pt x="1378650" y="226854"/>
                  <a:pt x="1313114" y="226216"/>
                </a:cubicBezTo>
                <a:close/>
                <a:moveTo>
                  <a:pt x="3655073" y="221884"/>
                </a:moveTo>
                <a:cubicBezTo>
                  <a:pt x="3768399" y="336347"/>
                  <a:pt x="3873410" y="455450"/>
                  <a:pt x="3989938" y="562685"/>
                </a:cubicBezTo>
                <a:cubicBezTo>
                  <a:pt x="4106468" y="669916"/>
                  <a:pt x="4234512" y="765281"/>
                  <a:pt x="4393907" y="832258"/>
                </a:cubicBezTo>
                <a:cubicBezTo>
                  <a:pt x="4484865" y="870540"/>
                  <a:pt x="4571866" y="903385"/>
                  <a:pt x="4648051" y="945051"/>
                </a:cubicBezTo>
                <a:cubicBezTo>
                  <a:pt x="4566919" y="872848"/>
                  <a:pt x="4474187" y="813216"/>
                  <a:pt x="4383389" y="755369"/>
                </a:cubicBezTo>
                <a:cubicBezTo>
                  <a:pt x="4310251" y="708460"/>
                  <a:pt x="4234739" y="660250"/>
                  <a:pt x="4165508" y="606196"/>
                </a:cubicBezTo>
                <a:cubicBezTo>
                  <a:pt x="4131846" y="579598"/>
                  <a:pt x="4099524" y="551549"/>
                  <a:pt x="4068162" y="524394"/>
                </a:cubicBezTo>
                <a:cubicBezTo>
                  <a:pt x="4039704" y="499919"/>
                  <a:pt x="4010763" y="474992"/>
                  <a:pt x="3981416" y="451482"/>
                </a:cubicBezTo>
                <a:cubicBezTo>
                  <a:pt x="3923199" y="404909"/>
                  <a:pt x="3860482" y="362236"/>
                  <a:pt x="3800147" y="320872"/>
                </a:cubicBezTo>
                <a:lnTo>
                  <a:pt x="3655073" y="221884"/>
                </a:lnTo>
                <a:close/>
                <a:moveTo>
                  <a:pt x="3670252" y="193798"/>
                </a:moveTo>
                <a:lnTo>
                  <a:pt x="3817258" y="294577"/>
                </a:lnTo>
                <a:cubicBezTo>
                  <a:pt x="3878082" y="336387"/>
                  <a:pt x="3941278" y="379498"/>
                  <a:pt x="4000461" y="426966"/>
                </a:cubicBezTo>
                <a:cubicBezTo>
                  <a:pt x="4030299" y="450926"/>
                  <a:pt x="4059233" y="475849"/>
                  <a:pt x="4088180" y="500774"/>
                </a:cubicBezTo>
                <a:cubicBezTo>
                  <a:pt x="4119532" y="527928"/>
                  <a:pt x="4151864" y="555979"/>
                  <a:pt x="4184555" y="581683"/>
                </a:cubicBezTo>
                <a:cubicBezTo>
                  <a:pt x="4252374" y="635322"/>
                  <a:pt x="4327401" y="683085"/>
                  <a:pt x="4399563" y="729106"/>
                </a:cubicBezTo>
                <a:cubicBezTo>
                  <a:pt x="4497546" y="791788"/>
                  <a:pt x="4597907" y="855772"/>
                  <a:pt x="4684469" y="935680"/>
                </a:cubicBezTo>
                <a:lnTo>
                  <a:pt x="4690271" y="941034"/>
                </a:lnTo>
                <a:cubicBezTo>
                  <a:pt x="4617960" y="705006"/>
                  <a:pt x="4326618" y="547128"/>
                  <a:pt x="4136093" y="429466"/>
                </a:cubicBezTo>
                <a:cubicBezTo>
                  <a:pt x="3985171" y="335831"/>
                  <a:pt x="3831168" y="258155"/>
                  <a:pt x="3670252" y="193798"/>
                </a:cubicBezTo>
                <a:close/>
                <a:moveTo>
                  <a:pt x="9334796" y="27584"/>
                </a:moveTo>
                <a:cubicBezTo>
                  <a:pt x="9406875" y="179228"/>
                  <a:pt x="9503788" y="329542"/>
                  <a:pt x="9651570" y="397505"/>
                </a:cubicBezTo>
                <a:cubicBezTo>
                  <a:pt x="9559808" y="257686"/>
                  <a:pt x="9456900" y="135734"/>
                  <a:pt x="9334796" y="27584"/>
                </a:cubicBezTo>
                <a:close/>
                <a:moveTo>
                  <a:pt x="4440129" y="19571"/>
                </a:moveTo>
                <a:cubicBezTo>
                  <a:pt x="4500684" y="171308"/>
                  <a:pt x="4765312" y="394987"/>
                  <a:pt x="4856525" y="486351"/>
                </a:cubicBezTo>
                <a:cubicBezTo>
                  <a:pt x="4921046" y="550838"/>
                  <a:pt x="4987678" y="618617"/>
                  <a:pt x="5059055" y="679918"/>
                </a:cubicBezTo>
                <a:cubicBezTo>
                  <a:pt x="5130436" y="741218"/>
                  <a:pt x="5206561" y="796043"/>
                  <a:pt x="5290070" y="834619"/>
                </a:cubicBezTo>
                <a:cubicBezTo>
                  <a:pt x="5126032" y="703785"/>
                  <a:pt x="4978794" y="550858"/>
                  <a:pt x="4834991" y="401985"/>
                </a:cubicBezTo>
                <a:cubicBezTo>
                  <a:pt x="4709629" y="271933"/>
                  <a:pt x="4579958" y="138796"/>
                  <a:pt x="4440129" y="19571"/>
                </a:cubicBezTo>
                <a:close/>
                <a:moveTo>
                  <a:pt x="8613009" y="0"/>
                </a:moveTo>
                <a:lnTo>
                  <a:pt x="8720364" y="0"/>
                </a:lnTo>
                <a:lnTo>
                  <a:pt x="8781165" y="82863"/>
                </a:lnTo>
                <a:cubicBezTo>
                  <a:pt x="8835159" y="149786"/>
                  <a:pt x="8896472" y="209441"/>
                  <a:pt x="8971448" y="246946"/>
                </a:cubicBezTo>
                <a:cubicBezTo>
                  <a:pt x="8910775" y="192244"/>
                  <a:pt x="8864937" y="124231"/>
                  <a:pt x="8820691" y="57482"/>
                </a:cubicBezTo>
                <a:lnTo>
                  <a:pt x="8807612" y="38256"/>
                </a:lnTo>
                <a:lnTo>
                  <a:pt x="8780258" y="0"/>
                </a:lnTo>
                <a:lnTo>
                  <a:pt x="8818949" y="0"/>
                </a:lnTo>
                <a:lnTo>
                  <a:pt x="8833783" y="20753"/>
                </a:lnTo>
                <a:lnTo>
                  <a:pt x="8846863" y="39981"/>
                </a:lnTo>
                <a:cubicBezTo>
                  <a:pt x="8881714" y="92040"/>
                  <a:pt x="8917610" y="145725"/>
                  <a:pt x="8960046" y="191389"/>
                </a:cubicBezTo>
                <a:lnTo>
                  <a:pt x="8876789" y="0"/>
                </a:lnTo>
                <a:lnTo>
                  <a:pt x="8980100" y="0"/>
                </a:lnTo>
                <a:lnTo>
                  <a:pt x="9090618" y="287225"/>
                </a:lnTo>
                <a:cubicBezTo>
                  <a:pt x="9321070" y="406548"/>
                  <a:pt x="9546131" y="530850"/>
                  <a:pt x="9762441" y="664587"/>
                </a:cubicBezTo>
                <a:cubicBezTo>
                  <a:pt x="9739891" y="606197"/>
                  <a:pt x="9720655" y="545696"/>
                  <a:pt x="9717826" y="487719"/>
                </a:cubicBezTo>
                <a:cubicBezTo>
                  <a:pt x="9716379" y="487883"/>
                  <a:pt x="9714371" y="488401"/>
                  <a:pt x="9713123" y="487663"/>
                </a:cubicBezTo>
                <a:cubicBezTo>
                  <a:pt x="9492837" y="457254"/>
                  <a:pt x="9357418" y="278154"/>
                  <a:pt x="9260878" y="87448"/>
                </a:cubicBezTo>
                <a:lnTo>
                  <a:pt x="9221522" y="0"/>
                </a:lnTo>
                <a:lnTo>
                  <a:pt x="9425221" y="0"/>
                </a:lnTo>
                <a:lnTo>
                  <a:pt x="9453548" y="23392"/>
                </a:lnTo>
                <a:cubicBezTo>
                  <a:pt x="9515298" y="81904"/>
                  <a:pt x="9572467" y="144207"/>
                  <a:pt x="9625671" y="210960"/>
                </a:cubicBezTo>
                <a:cubicBezTo>
                  <a:pt x="9624081" y="161011"/>
                  <a:pt x="9627113" y="110980"/>
                  <a:pt x="9632927" y="60128"/>
                </a:cubicBezTo>
                <a:lnTo>
                  <a:pt x="9642174" y="0"/>
                </a:lnTo>
                <a:lnTo>
                  <a:pt x="9731615" y="0"/>
                </a:lnTo>
                <a:lnTo>
                  <a:pt x="9721255" y="74242"/>
                </a:lnTo>
                <a:cubicBezTo>
                  <a:pt x="9713264" y="158966"/>
                  <a:pt x="9714814" y="243239"/>
                  <a:pt x="9736458" y="329413"/>
                </a:cubicBezTo>
                <a:cubicBezTo>
                  <a:pt x="9741385" y="251922"/>
                  <a:pt x="9752472" y="174320"/>
                  <a:pt x="9763499" y="99057"/>
                </a:cubicBezTo>
                <a:lnTo>
                  <a:pt x="9777267" y="0"/>
                </a:lnTo>
                <a:lnTo>
                  <a:pt x="9808036" y="0"/>
                </a:lnTo>
                <a:lnTo>
                  <a:pt x="9793821" y="102652"/>
                </a:lnTo>
                <a:cubicBezTo>
                  <a:pt x="9783066" y="174683"/>
                  <a:pt x="9772446" y="248150"/>
                  <a:pt x="9767436" y="321864"/>
                </a:cubicBezTo>
                <a:cubicBezTo>
                  <a:pt x="9782786" y="295954"/>
                  <a:pt x="9799440" y="268443"/>
                  <a:pt x="9814477" y="233531"/>
                </a:cubicBezTo>
                <a:cubicBezTo>
                  <a:pt x="9842546" y="169402"/>
                  <a:pt x="9861429" y="104298"/>
                  <a:pt x="9873012" y="38619"/>
                </a:cubicBezTo>
                <a:lnTo>
                  <a:pt x="9875879" y="0"/>
                </a:lnTo>
                <a:lnTo>
                  <a:pt x="9965253" y="0"/>
                </a:lnTo>
                <a:lnTo>
                  <a:pt x="9930901" y="135026"/>
                </a:lnTo>
                <a:cubicBezTo>
                  <a:pt x="9915560" y="179805"/>
                  <a:pt x="9897837" y="223903"/>
                  <a:pt x="9880832" y="271562"/>
                </a:cubicBezTo>
                <a:cubicBezTo>
                  <a:pt x="9817639" y="451472"/>
                  <a:pt x="9825316" y="573022"/>
                  <a:pt x="9896024" y="749295"/>
                </a:cubicBezTo>
                <a:cubicBezTo>
                  <a:pt x="10068034" y="860020"/>
                  <a:pt x="10235704" y="977341"/>
                  <a:pt x="10395379" y="1102843"/>
                </a:cubicBezTo>
                <a:cubicBezTo>
                  <a:pt x="10227815" y="794610"/>
                  <a:pt x="10104867" y="497696"/>
                  <a:pt x="10225980" y="132061"/>
                </a:cubicBezTo>
                <a:cubicBezTo>
                  <a:pt x="10233239" y="110559"/>
                  <a:pt x="10303382" y="80255"/>
                  <a:pt x="10314210" y="109353"/>
                </a:cubicBezTo>
                <a:cubicBezTo>
                  <a:pt x="10408734" y="350872"/>
                  <a:pt x="10497596" y="594472"/>
                  <a:pt x="10573663" y="842430"/>
                </a:cubicBezTo>
                <a:cubicBezTo>
                  <a:pt x="10618238" y="986363"/>
                  <a:pt x="10653304" y="1120296"/>
                  <a:pt x="10583736" y="1259819"/>
                </a:cubicBezTo>
                <a:cubicBezTo>
                  <a:pt x="10685909" y="1347757"/>
                  <a:pt x="10784700" y="1440157"/>
                  <a:pt x="10880472" y="1537558"/>
                </a:cubicBezTo>
                <a:cubicBezTo>
                  <a:pt x="10849056" y="1070967"/>
                  <a:pt x="11034230" y="637538"/>
                  <a:pt x="11231212" y="216474"/>
                </a:cubicBezTo>
                <a:cubicBezTo>
                  <a:pt x="11242138" y="193394"/>
                  <a:pt x="11319709" y="169841"/>
                  <a:pt x="11317765" y="209405"/>
                </a:cubicBezTo>
                <a:cubicBezTo>
                  <a:pt x="11295958" y="696233"/>
                  <a:pt x="11372236" y="1247562"/>
                  <a:pt x="10982911" y="1622260"/>
                </a:cubicBezTo>
                <a:cubicBezTo>
                  <a:pt x="10979389" y="1625277"/>
                  <a:pt x="10974419" y="1628456"/>
                  <a:pt x="10968747" y="1630552"/>
                </a:cubicBezTo>
                <a:cubicBezTo>
                  <a:pt x="11069120" y="1738803"/>
                  <a:pt x="11166116" y="1851511"/>
                  <a:pt x="11258020" y="1972078"/>
                </a:cubicBezTo>
                <a:cubicBezTo>
                  <a:pt x="11414501" y="2177795"/>
                  <a:pt x="11558425" y="2393089"/>
                  <a:pt x="11688741" y="2616312"/>
                </a:cubicBezTo>
                <a:cubicBezTo>
                  <a:pt x="11728326" y="2494422"/>
                  <a:pt x="11744133" y="2360920"/>
                  <a:pt x="11794425" y="2252109"/>
                </a:cubicBezTo>
                <a:cubicBezTo>
                  <a:pt x="11793785" y="2248682"/>
                  <a:pt x="11793359" y="2244360"/>
                  <a:pt x="11792727" y="2240934"/>
                </a:cubicBezTo>
                <a:cubicBezTo>
                  <a:pt x="11786706" y="2242483"/>
                  <a:pt x="11780344" y="2243486"/>
                  <a:pt x="11776744" y="2242723"/>
                </a:cubicBezTo>
                <a:cubicBezTo>
                  <a:pt x="11442886" y="2179574"/>
                  <a:pt x="11457436" y="1554823"/>
                  <a:pt x="11442546" y="1307592"/>
                </a:cubicBezTo>
                <a:cubicBezTo>
                  <a:pt x="11441155" y="1284728"/>
                  <a:pt x="11514076" y="1258776"/>
                  <a:pt x="11527771" y="1275317"/>
                </a:cubicBezTo>
                <a:cubicBezTo>
                  <a:pt x="11715804" y="1499943"/>
                  <a:pt x="11799388" y="1758422"/>
                  <a:pt x="11851542" y="2034703"/>
                </a:cubicBezTo>
                <a:cubicBezTo>
                  <a:pt x="11913004" y="1924500"/>
                  <a:pt x="12015977" y="1821086"/>
                  <a:pt x="12122505" y="1727948"/>
                </a:cubicBezTo>
                <a:lnTo>
                  <a:pt x="12192000" y="1669975"/>
                </a:lnTo>
                <a:lnTo>
                  <a:pt x="12192000" y="1731063"/>
                </a:lnTo>
                <a:lnTo>
                  <a:pt x="12155105" y="1762181"/>
                </a:lnTo>
                <a:cubicBezTo>
                  <a:pt x="12056052" y="1853318"/>
                  <a:pt x="11965498" y="1956071"/>
                  <a:pt x="11918903" y="2062132"/>
                </a:cubicBezTo>
                <a:cubicBezTo>
                  <a:pt x="11960691" y="1997848"/>
                  <a:pt x="12011970" y="1941101"/>
                  <a:pt x="12067554" y="1888498"/>
                </a:cubicBezTo>
                <a:lnTo>
                  <a:pt x="12192000" y="1782392"/>
                </a:lnTo>
                <a:lnTo>
                  <a:pt x="12192000" y="1822559"/>
                </a:lnTo>
                <a:lnTo>
                  <a:pt x="12087498" y="1911764"/>
                </a:lnTo>
                <a:cubicBezTo>
                  <a:pt x="12032329" y="1964102"/>
                  <a:pt x="11981742" y="2020408"/>
                  <a:pt x="11941335" y="2083809"/>
                </a:cubicBezTo>
                <a:cubicBezTo>
                  <a:pt x="11925082" y="2109523"/>
                  <a:pt x="11910985" y="2136169"/>
                  <a:pt x="11898139" y="2163553"/>
                </a:cubicBezTo>
                <a:cubicBezTo>
                  <a:pt x="11945914" y="2129922"/>
                  <a:pt x="11992854" y="2093778"/>
                  <a:pt x="12037359" y="2053816"/>
                </a:cubicBezTo>
                <a:lnTo>
                  <a:pt x="12192000" y="1901891"/>
                </a:lnTo>
                <a:lnTo>
                  <a:pt x="12192000" y="1973912"/>
                </a:lnTo>
                <a:lnTo>
                  <a:pt x="12054488" y="2104939"/>
                </a:lnTo>
                <a:cubicBezTo>
                  <a:pt x="12007570" y="2147210"/>
                  <a:pt x="11919625" y="2193495"/>
                  <a:pt x="11880977" y="2245040"/>
                </a:cubicBezTo>
                <a:cubicBezTo>
                  <a:pt x="11880428" y="2245391"/>
                  <a:pt x="11880223" y="2246288"/>
                  <a:pt x="11879666" y="2246644"/>
                </a:cubicBezTo>
                <a:cubicBezTo>
                  <a:pt x="11877599" y="2249494"/>
                  <a:pt x="11875186" y="2251803"/>
                  <a:pt x="11873674" y="2254306"/>
                </a:cubicBezTo>
                <a:cubicBezTo>
                  <a:pt x="11806563" y="2362374"/>
                  <a:pt x="11801847" y="2563131"/>
                  <a:pt x="11738608" y="2689417"/>
                </a:cubicBezTo>
                <a:cubicBezTo>
                  <a:pt x="11737642" y="2691562"/>
                  <a:pt x="11735234" y="2693876"/>
                  <a:pt x="11732820" y="2696184"/>
                </a:cubicBezTo>
                <a:cubicBezTo>
                  <a:pt x="11856220" y="2915593"/>
                  <a:pt x="11965159" y="3142523"/>
                  <a:pt x="12058063" y="3376045"/>
                </a:cubicBezTo>
                <a:lnTo>
                  <a:pt x="12077722" y="3428999"/>
                </a:lnTo>
                <a:lnTo>
                  <a:pt x="11980831" y="3428999"/>
                </a:lnTo>
                <a:lnTo>
                  <a:pt x="11842370" y="3103596"/>
                </a:lnTo>
                <a:lnTo>
                  <a:pt x="11807118" y="3032642"/>
                </a:lnTo>
                <a:cubicBezTo>
                  <a:pt x="11675874" y="2761726"/>
                  <a:pt x="11523363" y="2501353"/>
                  <a:pt x="11352410" y="2253534"/>
                </a:cubicBezTo>
                <a:cubicBezTo>
                  <a:pt x="11349154" y="2253314"/>
                  <a:pt x="11346248" y="2253642"/>
                  <a:pt x="11344098" y="2252717"/>
                </a:cubicBezTo>
                <a:cubicBezTo>
                  <a:pt x="11146884" y="2178050"/>
                  <a:pt x="10940954" y="2145737"/>
                  <a:pt x="10730809" y="2156749"/>
                </a:cubicBezTo>
                <a:cubicBezTo>
                  <a:pt x="10726045" y="2159034"/>
                  <a:pt x="10720166" y="2162021"/>
                  <a:pt x="10713050" y="2164271"/>
                </a:cubicBezTo>
                <a:cubicBezTo>
                  <a:pt x="10300570" y="2303161"/>
                  <a:pt x="9845774" y="2211588"/>
                  <a:pt x="9420192" y="2263050"/>
                </a:cubicBezTo>
                <a:cubicBezTo>
                  <a:pt x="9405112" y="2265029"/>
                  <a:pt x="9380308" y="2257903"/>
                  <a:pt x="9404066" y="2242708"/>
                </a:cubicBezTo>
                <a:cubicBezTo>
                  <a:pt x="9811305" y="1986077"/>
                  <a:pt x="10269729" y="1904413"/>
                  <a:pt x="10712309" y="2109562"/>
                </a:cubicBezTo>
                <a:cubicBezTo>
                  <a:pt x="10909559" y="2093006"/>
                  <a:pt x="11103888" y="2112041"/>
                  <a:pt x="11291486" y="2166804"/>
                </a:cubicBezTo>
                <a:cubicBezTo>
                  <a:pt x="11253937" y="2114176"/>
                  <a:pt x="11215832" y="2061905"/>
                  <a:pt x="11176624" y="2010340"/>
                </a:cubicBezTo>
                <a:cubicBezTo>
                  <a:pt x="11019444" y="1803532"/>
                  <a:pt x="10848144" y="1617247"/>
                  <a:pt x="10665962" y="1445588"/>
                </a:cubicBezTo>
                <a:cubicBezTo>
                  <a:pt x="10659400" y="1447493"/>
                  <a:pt x="10653378" y="1449043"/>
                  <a:pt x="10647017" y="1450047"/>
                </a:cubicBezTo>
                <a:cubicBezTo>
                  <a:pt x="10469841" y="1508947"/>
                  <a:pt x="10294852" y="1560315"/>
                  <a:pt x="10107096" y="1560072"/>
                </a:cubicBezTo>
                <a:cubicBezTo>
                  <a:pt x="9884392" y="1559955"/>
                  <a:pt x="9658777" y="1518776"/>
                  <a:pt x="9439953" y="1480921"/>
                </a:cubicBezTo>
                <a:cubicBezTo>
                  <a:pt x="9408584" y="1475693"/>
                  <a:pt x="9464056" y="1445580"/>
                  <a:pt x="9470279" y="1443131"/>
                </a:cubicBezTo>
                <a:cubicBezTo>
                  <a:pt x="9777078" y="1343480"/>
                  <a:pt x="10227985" y="1251296"/>
                  <a:pt x="10565024" y="1352269"/>
                </a:cubicBezTo>
                <a:cubicBezTo>
                  <a:pt x="10362949" y="1172638"/>
                  <a:pt x="10148128" y="1009593"/>
                  <a:pt x="9922490" y="858833"/>
                </a:cubicBezTo>
                <a:cubicBezTo>
                  <a:pt x="9921938" y="859186"/>
                  <a:pt x="9921032" y="858993"/>
                  <a:pt x="9920481" y="859346"/>
                </a:cubicBezTo>
                <a:cubicBezTo>
                  <a:pt x="9919033" y="859508"/>
                  <a:pt x="9917026" y="860026"/>
                  <a:pt x="9916127" y="859836"/>
                </a:cubicBezTo>
                <a:cubicBezTo>
                  <a:pt x="9902906" y="859860"/>
                  <a:pt x="9795895" y="935971"/>
                  <a:pt x="9791125" y="938248"/>
                </a:cubicBezTo>
                <a:cubicBezTo>
                  <a:pt x="9707175" y="977384"/>
                  <a:pt x="9617775" y="1003133"/>
                  <a:pt x="9528364" y="1022767"/>
                </a:cubicBezTo>
                <a:cubicBezTo>
                  <a:pt x="9228232" y="1089029"/>
                  <a:pt x="8927622" y="1097349"/>
                  <a:pt x="8629850" y="1184329"/>
                </a:cubicBezTo>
                <a:cubicBezTo>
                  <a:pt x="8609591" y="1190390"/>
                  <a:pt x="8554225" y="1189011"/>
                  <a:pt x="8600239" y="1167243"/>
                </a:cubicBezTo>
                <a:cubicBezTo>
                  <a:pt x="8928850" y="1009196"/>
                  <a:pt x="9367700" y="707057"/>
                  <a:pt x="9761570" y="753283"/>
                </a:cubicBezTo>
                <a:cubicBezTo>
                  <a:pt x="9633677" y="672602"/>
                  <a:pt x="9502269" y="594929"/>
                  <a:pt x="9368237" y="520470"/>
                </a:cubicBezTo>
                <a:cubicBezTo>
                  <a:pt x="9363677" y="521852"/>
                  <a:pt x="9358768" y="522697"/>
                  <a:pt x="9354614" y="522288"/>
                </a:cubicBezTo>
                <a:cubicBezTo>
                  <a:pt x="9045666" y="683095"/>
                  <a:pt x="8711508" y="755792"/>
                  <a:pt x="8364351" y="730267"/>
                </a:cubicBezTo>
                <a:cubicBezTo>
                  <a:pt x="8322605" y="727073"/>
                  <a:pt x="8373028" y="696362"/>
                  <a:pt x="8386567" y="690760"/>
                </a:cubicBezTo>
                <a:cubicBezTo>
                  <a:pt x="8661942" y="588222"/>
                  <a:pt x="8938634" y="428115"/>
                  <a:pt x="9231713" y="444539"/>
                </a:cubicBezTo>
                <a:lnTo>
                  <a:pt x="9023301" y="334109"/>
                </a:lnTo>
                <a:cubicBezTo>
                  <a:pt x="9018245" y="333512"/>
                  <a:pt x="9014299" y="332207"/>
                  <a:pt x="9010556" y="329998"/>
                </a:cubicBezTo>
                <a:cubicBezTo>
                  <a:pt x="8866159" y="300489"/>
                  <a:pt x="8772044" y="209935"/>
                  <a:pt x="8687367" y="101276"/>
                </a:cubicBezTo>
                <a:lnTo>
                  <a:pt x="8613009" y="0"/>
                </a:lnTo>
                <a:close/>
                <a:moveTo>
                  <a:pt x="4382818" y="0"/>
                </a:moveTo>
                <a:lnTo>
                  <a:pt x="4463614" y="0"/>
                </a:lnTo>
                <a:lnTo>
                  <a:pt x="4557150" y="81023"/>
                </a:lnTo>
                <a:cubicBezTo>
                  <a:pt x="4661606" y="177446"/>
                  <a:pt x="4760255" y="280152"/>
                  <a:pt x="4856936" y="380146"/>
                </a:cubicBezTo>
                <a:cubicBezTo>
                  <a:pt x="4939779" y="466025"/>
                  <a:pt x="5024071" y="553240"/>
                  <a:pt x="5111996" y="636759"/>
                </a:cubicBezTo>
                <a:cubicBezTo>
                  <a:pt x="5199925" y="720276"/>
                  <a:pt x="5291490" y="800096"/>
                  <a:pt x="5388878" y="871185"/>
                </a:cubicBezTo>
                <a:cubicBezTo>
                  <a:pt x="5401114" y="874421"/>
                  <a:pt x="5413353" y="877662"/>
                  <a:pt x="5425556" y="879967"/>
                </a:cubicBezTo>
                <a:cubicBezTo>
                  <a:pt x="5290970" y="693931"/>
                  <a:pt x="5119226" y="545244"/>
                  <a:pt x="4943646" y="393916"/>
                </a:cubicBezTo>
                <a:cubicBezTo>
                  <a:pt x="4828850" y="295110"/>
                  <a:pt x="4714058" y="196311"/>
                  <a:pt x="4594837" y="103274"/>
                </a:cubicBezTo>
                <a:cubicBezTo>
                  <a:pt x="4578644" y="90676"/>
                  <a:pt x="4548631" y="60178"/>
                  <a:pt x="4518536" y="31511"/>
                </a:cubicBezTo>
                <a:lnTo>
                  <a:pt x="4483543" y="0"/>
                </a:lnTo>
                <a:lnTo>
                  <a:pt x="4534233" y="0"/>
                </a:lnTo>
                <a:lnTo>
                  <a:pt x="4633631" y="74706"/>
                </a:lnTo>
                <a:cubicBezTo>
                  <a:pt x="4740433" y="159974"/>
                  <a:pt x="4845128" y="247888"/>
                  <a:pt x="4949299" y="337336"/>
                </a:cubicBezTo>
                <a:cubicBezTo>
                  <a:pt x="5065543" y="437477"/>
                  <a:pt x="5184542" y="536579"/>
                  <a:pt x="5291452" y="647801"/>
                </a:cubicBezTo>
                <a:cubicBezTo>
                  <a:pt x="5309900" y="666629"/>
                  <a:pt x="5393714" y="782504"/>
                  <a:pt x="5434998" y="825100"/>
                </a:cubicBezTo>
                <a:cubicBezTo>
                  <a:pt x="5369347" y="743892"/>
                  <a:pt x="5356822" y="407202"/>
                  <a:pt x="5351015" y="331989"/>
                </a:cubicBezTo>
                <a:cubicBezTo>
                  <a:pt x="5345883" y="264779"/>
                  <a:pt x="5343618" y="197920"/>
                  <a:pt x="5344012" y="131333"/>
                </a:cubicBezTo>
                <a:lnTo>
                  <a:pt x="5349920" y="0"/>
                </a:lnTo>
                <a:lnTo>
                  <a:pt x="5401317" y="0"/>
                </a:lnTo>
                <a:cubicBezTo>
                  <a:pt x="5401164" y="27934"/>
                  <a:pt x="5401012" y="55867"/>
                  <a:pt x="5400859" y="83801"/>
                </a:cubicBezTo>
                <a:cubicBezTo>
                  <a:pt x="5401142" y="121653"/>
                  <a:pt x="5401664" y="157291"/>
                  <a:pt x="5401644" y="188847"/>
                </a:cubicBezTo>
                <a:cubicBezTo>
                  <a:pt x="5401790" y="378859"/>
                  <a:pt x="5425483" y="563734"/>
                  <a:pt x="5467256" y="746494"/>
                </a:cubicBezTo>
                <a:cubicBezTo>
                  <a:pt x="5469824" y="542868"/>
                  <a:pt x="5459296" y="337904"/>
                  <a:pt x="5448069" y="138554"/>
                </a:cubicBezTo>
                <a:lnTo>
                  <a:pt x="5440458" y="0"/>
                </a:lnTo>
                <a:lnTo>
                  <a:pt x="5472521" y="0"/>
                </a:lnTo>
                <a:lnTo>
                  <a:pt x="5480135" y="136802"/>
                </a:lnTo>
                <a:cubicBezTo>
                  <a:pt x="5490809" y="333845"/>
                  <a:pt x="5501220" y="536024"/>
                  <a:pt x="5499023" y="737310"/>
                </a:cubicBezTo>
                <a:cubicBezTo>
                  <a:pt x="5546233" y="555186"/>
                  <a:pt x="5562118" y="370116"/>
                  <a:pt x="5547022" y="178838"/>
                </a:cubicBezTo>
                <a:lnTo>
                  <a:pt x="5522799" y="0"/>
                </a:lnTo>
                <a:lnTo>
                  <a:pt x="5573386" y="0"/>
                </a:lnTo>
                <a:lnTo>
                  <a:pt x="5587618" y="82353"/>
                </a:lnTo>
                <a:cubicBezTo>
                  <a:pt x="5626891" y="364989"/>
                  <a:pt x="5616244" y="649256"/>
                  <a:pt x="5519779" y="930223"/>
                </a:cubicBezTo>
                <a:cubicBezTo>
                  <a:pt x="5520262" y="930669"/>
                  <a:pt x="5520293" y="931602"/>
                  <a:pt x="5520293" y="931602"/>
                </a:cubicBezTo>
                <a:cubicBezTo>
                  <a:pt x="5627244" y="1008825"/>
                  <a:pt x="5699666" y="1119575"/>
                  <a:pt x="5767221" y="1236564"/>
                </a:cubicBezTo>
                <a:cubicBezTo>
                  <a:pt x="6275281" y="1270277"/>
                  <a:pt x="6739386" y="1349523"/>
                  <a:pt x="6937169" y="1386941"/>
                </a:cubicBezTo>
                <a:cubicBezTo>
                  <a:pt x="7134952" y="1424359"/>
                  <a:pt x="7020263" y="1474218"/>
                  <a:pt x="6953922" y="1461068"/>
                </a:cubicBezTo>
                <a:cubicBezTo>
                  <a:pt x="6799988" y="1430556"/>
                  <a:pt x="6485790" y="1386676"/>
                  <a:pt x="6071359" y="1341770"/>
                </a:cubicBezTo>
                <a:lnTo>
                  <a:pt x="6038839" y="1335474"/>
                </a:lnTo>
                <a:cubicBezTo>
                  <a:pt x="6038795" y="1335265"/>
                  <a:pt x="6038750" y="1335056"/>
                  <a:pt x="6038706" y="1334847"/>
                </a:cubicBezTo>
                <a:lnTo>
                  <a:pt x="6037784" y="1335270"/>
                </a:lnTo>
                <a:lnTo>
                  <a:pt x="6038839" y="1335474"/>
                </a:lnTo>
                <a:lnTo>
                  <a:pt x="6040338" y="1342418"/>
                </a:lnTo>
                <a:cubicBezTo>
                  <a:pt x="6039088" y="1352803"/>
                  <a:pt x="6034314" y="1365510"/>
                  <a:pt x="6024488" y="1380903"/>
                </a:cubicBezTo>
                <a:cubicBezTo>
                  <a:pt x="5910095" y="1629984"/>
                  <a:pt x="5773348" y="1867385"/>
                  <a:pt x="5599771" y="2080652"/>
                </a:cubicBezTo>
                <a:cubicBezTo>
                  <a:pt x="5583815" y="2100842"/>
                  <a:pt x="5566811" y="2118293"/>
                  <a:pt x="5548843" y="2134845"/>
                </a:cubicBezTo>
                <a:cubicBezTo>
                  <a:pt x="5773782" y="2216205"/>
                  <a:pt x="5890323" y="2638151"/>
                  <a:pt x="5940952" y="2821028"/>
                </a:cubicBezTo>
                <a:cubicBezTo>
                  <a:pt x="5979301" y="2958982"/>
                  <a:pt x="6009900" y="3098294"/>
                  <a:pt x="6043441" y="3236847"/>
                </a:cubicBezTo>
                <a:lnTo>
                  <a:pt x="6093432" y="3429000"/>
                </a:lnTo>
                <a:lnTo>
                  <a:pt x="6034344" y="3429000"/>
                </a:lnTo>
                <a:lnTo>
                  <a:pt x="6026679" y="3407959"/>
                </a:lnTo>
                <a:cubicBezTo>
                  <a:pt x="5958957" y="3236497"/>
                  <a:pt x="5878558" y="3069078"/>
                  <a:pt x="5800441" y="2906286"/>
                </a:cubicBezTo>
                <a:cubicBezTo>
                  <a:pt x="5703359" y="2702918"/>
                  <a:pt x="5602295" y="2493187"/>
                  <a:pt x="5526562" y="2276388"/>
                </a:cubicBezTo>
                <a:cubicBezTo>
                  <a:pt x="5523956" y="2269505"/>
                  <a:pt x="5521803" y="2262139"/>
                  <a:pt x="5519640" y="2254774"/>
                </a:cubicBezTo>
                <a:cubicBezTo>
                  <a:pt x="5523207" y="2541988"/>
                  <a:pt x="5738292" y="2877566"/>
                  <a:pt x="5844559" y="3124349"/>
                </a:cubicBezTo>
                <a:lnTo>
                  <a:pt x="5975994" y="3429000"/>
                </a:lnTo>
                <a:lnTo>
                  <a:pt x="5898547" y="3429000"/>
                </a:lnTo>
                <a:lnTo>
                  <a:pt x="5682041" y="2926860"/>
                </a:lnTo>
                <a:cubicBezTo>
                  <a:pt x="5609136" y="2757449"/>
                  <a:pt x="5505535" y="2577625"/>
                  <a:pt x="5461758" y="2391220"/>
                </a:cubicBezTo>
                <a:cubicBezTo>
                  <a:pt x="5415457" y="2654349"/>
                  <a:pt x="5335494" y="2905433"/>
                  <a:pt x="5237282" y="3150086"/>
                </a:cubicBezTo>
                <a:lnTo>
                  <a:pt x="5115009" y="3429000"/>
                </a:lnTo>
                <a:lnTo>
                  <a:pt x="5028074" y="3429000"/>
                </a:lnTo>
                <a:lnTo>
                  <a:pt x="5079508" y="3320074"/>
                </a:lnTo>
                <a:cubicBezTo>
                  <a:pt x="5200211" y="3053556"/>
                  <a:pt x="5305048" y="2781716"/>
                  <a:pt x="5371846" y="2495413"/>
                </a:cubicBezTo>
                <a:lnTo>
                  <a:pt x="5270512" y="2709975"/>
                </a:lnTo>
                <a:cubicBezTo>
                  <a:pt x="5192357" y="2875175"/>
                  <a:pt x="5112108" y="3046512"/>
                  <a:pt x="5062409" y="3224544"/>
                </a:cubicBezTo>
                <a:cubicBezTo>
                  <a:pt x="5053035" y="3257987"/>
                  <a:pt x="5045072" y="3291843"/>
                  <a:pt x="5036628" y="3325247"/>
                </a:cubicBezTo>
                <a:lnTo>
                  <a:pt x="5009112" y="3429000"/>
                </a:lnTo>
                <a:lnTo>
                  <a:pt x="4976679" y="3429000"/>
                </a:lnTo>
                <a:lnTo>
                  <a:pt x="5006537" y="3318068"/>
                </a:lnTo>
                <a:cubicBezTo>
                  <a:pt x="5014940" y="3283729"/>
                  <a:pt x="5022903" y="3249883"/>
                  <a:pt x="5032723" y="3215957"/>
                </a:cubicBezTo>
                <a:cubicBezTo>
                  <a:pt x="5083245" y="3035091"/>
                  <a:pt x="5164383" y="2862790"/>
                  <a:pt x="5242949" y="2696175"/>
                </a:cubicBezTo>
                <a:lnTo>
                  <a:pt x="5286321" y="2604555"/>
                </a:lnTo>
                <a:cubicBezTo>
                  <a:pt x="5153522" y="2789172"/>
                  <a:pt x="5058694" y="2991826"/>
                  <a:pt x="5008210" y="3220194"/>
                </a:cubicBezTo>
                <a:cubicBezTo>
                  <a:pt x="4999505" y="3258732"/>
                  <a:pt x="4992445" y="3297670"/>
                  <a:pt x="4986321" y="3336687"/>
                </a:cubicBezTo>
                <a:lnTo>
                  <a:pt x="4973474" y="3429000"/>
                </a:lnTo>
                <a:lnTo>
                  <a:pt x="4907178" y="3429000"/>
                </a:lnTo>
                <a:lnTo>
                  <a:pt x="4910810" y="3400660"/>
                </a:lnTo>
                <a:cubicBezTo>
                  <a:pt x="4927183" y="3266980"/>
                  <a:pt x="4945608" y="3133743"/>
                  <a:pt x="4987461" y="3003994"/>
                </a:cubicBezTo>
                <a:cubicBezTo>
                  <a:pt x="5033887" y="2860556"/>
                  <a:pt x="5098947" y="2728948"/>
                  <a:pt x="5179262" y="2606044"/>
                </a:cubicBezTo>
                <a:cubicBezTo>
                  <a:pt x="5016033" y="2740178"/>
                  <a:pt x="4838252" y="2859995"/>
                  <a:pt x="4689678" y="3011241"/>
                </a:cubicBezTo>
                <a:cubicBezTo>
                  <a:pt x="4615724" y="3086503"/>
                  <a:pt x="4545518" y="3165166"/>
                  <a:pt x="4477543" y="3245836"/>
                </a:cubicBezTo>
                <a:lnTo>
                  <a:pt x="4329957" y="3429000"/>
                </a:lnTo>
                <a:lnTo>
                  <a:pt x="4218595" y="3429000"/>
                </a:lnTo>
                <a:lnTo>
                  <a:pt x="4368888" y="3239412"/>
                </a:lnTo>
                <a:cubicBezTo>
                  <a:pt x="4431654" y="3162444"/>
                  <a:pt x="4495926" y="3086754"/>
                  <a:pt x="4563091" y="3013508"/>
                </a:cubicBezTo>
                <a:cubicBezTo>
                  <a:pt x="4810353" y="2744676"/>
                  <a:pt x="5160740" y="2562069"/>
                  <a:pt x="5387324" y="2276830"/>
                </a:cubicBezTo>
                <a:cubicBezTo>
                  <a:pt x="5286064" y="2365177"/>
                  <a:pt x="5178968" y="2447241"/>
                  <a:pt x="5073620" y="2526437"/>
                </a:cubicBezTo>
                <a:cubicBezTo>
                  <a:pt x="4943865" y="2624305"/>
                  <a:pt x="4809130" y="2725627"/>
                  <a:pt x="4689789" y="2839382"/>
                </a:cubicBezTo>
                <a:cubicBezTo>
                  <a:pt x="4591303" y="2932972"/>
                  <a:pt x="4502007" y="3035046"/>
                  <a:pt x="4418722" y="3141886"/>
                </a:cubicBezTo>
                <a:lnTo>
                  <a:pt x="4214944" y="3429000"/>
                </a:lnTo>
                <a:lnTo>
                  <a:pt x="4177898" y="3429000"/>
                </a:lnTo>
                <a:lnTo>
                  <a:pt x="4391597" y="3127370"/>
                </a:lnTo>
                <a:cubicBezTo>
                  <a:pt x="4476641" y="3017900"/>
                  <a:pt x="4567929" y="2913186"/>
                  <a:pt x="4668889" y="2817399"/>
                </a:cubicBezTo>
                <a:cubicBezTo>
                  <a:pt x="4789603" y="2703122"/>
                  <a:pt x="4925227" y="2600827"/>
                  <a:pt x="5055427" y="2502476"/>
                </a:cubicBezTo>
                <a:cubicBezTo>
                  <a:pt x="5161670" y="2422314"/>
                  <a:pt x="5270142" y="2339732"/>
                  <a:pt x="5371814" y="2249975"/>
                </a:cubicBezTo>
                <a:cubicBezTo>
                  <a:pt x="5250056" y="2303278"/>
                  <a:pt x="5117554" y="2332328"/>
                  <a:pt x="4987918" y="2409701"/>
                </a:cubicBezTo>
                <a:cubicBezTo>
                  <a:pt x="4699961" y="2581191"/>
                  <a:pt x="4491898" y="2857162"/>
                  <a:pt x="4317146" y="3158716"/>
                </a:cubicBezTo>
                <a:lnTo>
                  <a:pt x="4171627" y="3429000"/>
                </a:lnTo>
                <a:lnTo>
                  <a:pt x="4081585" y="3429000"/>
                </a:lnTo>
                <a:lnTo>
                  <a:pt x="4238603" y="3130341"/>
                </a:lnTo>
                <a:cubicBezTo>
                  <a:pt x="4385995" y="2870856"/>
                  <a:pt x="4555804" y="2627475"/>
                  <a:pt x="4778333" y="2444626"/>
                </a:cubicBezTo>
                <a:cubicBezTo>
                  <a:pt x="4974935" y="2283072"/>
                  <a:pt x="5214460" y="2274893"/>
                  <a:pt x="5414185" y="2144882"/>
                </a:cubicBezTo>
                <a:cubicBezTo>
                  <a:pt x="5665168" y="1980695"/>
                  <a:pt x="5834734" y="1608780"/>
                  <a:pt x="5959648" y="1331797"/>
                </a:cubicBezTo>
                <a:cubicBezTo>
                  <a:pt x="5758178" y="1313307"/>
                  <a:pt x="5556149" y="1304150"/>
                  <a:pt x="5355019" y="1305672"/>
                </a:cubicBezTo>
                <a:cubicBezTo>
                  <a:pt x="5292258" y="1471655"/>
                  <a:pt x="5203125" y="1618664"/>
                  <a:pt x="5083565" y="1750121"/>
                </a:cubicBezTo>
                <a:cubicBezTo>
                  <a:pt x="5049677" y="1950813"/>
                  <a:pt x="4862890" y="2066797"/>
                  <a:pt x="4713577" y="2187803"/>
                </a:cubicBezTo>
                <a:cubicBezTo>
                  <a:pt x="4481263" y="2376403"/>
                  <a:pt x="4239092" y="2551417"/>
                  <a:pt x="3989559" y="2716945"/>
                </a:cubicBezTo>
                <a:cubicBezTo>
                  <a:pt x="3958721" y="2737743"/>
                  <a:pt x="3915645" y="2662150"/>
                  <a:pt x="3939824" y="2637900"/>
                </a:cubicBezTo>
                <a:cubicBezTo>
                  <a:pt x="4170724" y="2402323"/>
                  <a:pt x="4361787" y="2137131"/>
                  <a:pt x="4584537" y="1895826"/>
                </a:cubicBezTo>
                <a:cubicBezTo>
                  <a:pt x="4710868" y="1758971"/>
                  <a:pt x="4848359" y="1668244"/>
                  <a:pt x="5037105" y="1659765"/>
                </a:cubicBezTo>
                <a:cubicBezTo>
                  <a:pt x="5038033" y="1659728"/>
                  <a:pt x="5039001" y="1660622"/>
                  <a:pt x="5039930" y="1660585"/>
                </a:cubicBezTo>
                <a:cubicBezTo>
                  <a:pt x="5133008" y="1553937"/>
                  <a:pt x="5207480" y="1436387"/>
                  <a:pt x="5263764" y="1306525"/>
                </a:cubicBezTo>
                <a:cubicBezTo>
                  <a:pt x="4867298" y="1314930"/>
                  <a:pt x="4472427" y="1363315"/>
                  <a:pt x="4086300" y="1455599"/>
                </a:cubicBezTo>
                <a:cubicBezTo>
                  <a:pt x="4087456" y="1461142"/>
                  <a:pt x="4087673" y="1466720"/>
                  <a:pt x="4085485" y="1470070"/>
                </a:cubicBezTo>
                <a:cubicBezTo>
                  <a:pt x="4003302" y="1581406"/>
                  <a:pt x="3928312" y="1697573"/>
                  <a:pt x="3871915" y="1824645"/>
                </a:cubicBezTo>
                <a:cubicBezTo>
                  <a:pt x="3845467" y="1885321"/>
                  <a:pt x="3832705" y="1973857"/>
                  <a:pt x="3799374" y="2037127"/>
                </a:cubicBezTo>
                <a:cubicBezTo>
                  <a:pt x="3785138" y="2416399"/>
                  <a:pt x="3675506" y="2848604"/>
                  <a:pt x="3498850" y="3232888"/>
                </a:cubicBezTo>
                <a:lnTo>
                  <a:pt x="3399216" y="3429000"/>
                </a:lnTo>
                <a:lnTo>
                  <a:pt x="3303688" y="3429000"/>
                </a:lnTo>
                <a:lnTo>
                  <a:pt x="3391774" y="3268181"/>
                </a:lnTo>
                <a:cubicBezTo>
                  <a:pt x="3573729" y="2908659"/>
                  <a:pt x="3697480" y="2493895"/>
                  <a:pt x="3735540" y="2117923"/>
                </a:cubicBezTo>
                <a:cubicBezTo>
                  <a:pt x="3733489" y="2124993"/>
                  <a:pt x="3731483" y="2132993"/>
                  <a:pt x="3729438" y="2140058"/>
                </a:cubicBezTo>
                <a:cubicBezTo>
                  <a:pt x="3722922" y="2163607"/>
                  <a:pt x="3715485" y="2187189"/>
                  <a:pt x="3707782" y="2215908"/>
                </a:cubicBezTo>
                <a:cubicBezTo>
                  <a:pt x="3671550" y="2346366"/>
                  <a:pt x="3633159" y="2481098"/>
                  <a:pt x="3583827" y="2610215"/>
                </a:cubicBezTo>
                <a:cubicBezTo>
                  <a:pt x="3571998" y="2640498"/>
                  <a:pt x="3559686" y="2670330"/>
                  <a:pt x="3547861" y="2700609"/>
                </a:cubicBezTo>
                <a:cubicBezTo>
                  <a:pt x="3528366" y="2748894"/>
                  <a:pt x="3507534" y="2798631"/>
                  <a:pt x="3490905" y="2848660"/>
                </a:cubicBezTo>
                <a:cubicBezTo>
                  <a:pt x="3477958" y="2885973"/>
                  <a:pt x="3466463" y="2924624"/>
                  <a:pt x="3455859" y="2962301"/>
                </a:cubicBezTo>
                <a:cubicBezTo>
                  <a:pt x="3447266" y="2991993"/>
                  <a:pt x="3438672" y="3021673"/>
                  <a:pt x="3429112" y="3050469"/>
                </a:cubicBezTo>
                <a:cubicBezTo>
                  <a:pt x="3394330" y="3158977"/>
                  <a:pt x="3348719" y="3264654"/>
                  <a:pt x="3304862" y="3367476"/>
                </a:cubicBezTo>
                <a:lnTo>
                  <a:pt x="3276071" y="3429000"/>
                </a:lnTo>
                <a:lnTo>
                  <a:pt x="3240805" y="3429000"/>
                </a:lnTo>
                <a:lnTo>
                  <a:pt x="3275917" y="3354192"/>
                </a:lnTo>
                <a:cubicBezTo>
                  <a:pt x="3319817" y="3252303"/>
                  <a:pt x="3364982" y="3147108"/>
                  <a:pt x="3399358" y="3040011"/>
                </a:cubicBezTo>
                <a:cubicBezTo>
                  <a:pt x="3408430" y="3010778"/>
                  <a:pt x="3417061" y="2982021"/>
                  <a:pt x="3425650" y="2952333"/>
                </a:cubicBezTo>
                <a:cubicBezTo>
                  <a:pt x="3436256" y="2914653"/>
                  <a:pt x="3448199" y="2875520"/>
                  <a:pt x="3460661" y="2837763"/>
                </a:cubicBezTo>
                <a:cubicBezTo>
                  <a:pt x="3477731" y="2787246"/>
                  <a:pt x="3498530" y="2736579"/>
                  <a:pt x="3518021" y="2688298"/>
                </a:cubicBezTo>
                <a:cubicBezTo>
                  <a:pt x="3530339" y="2658462"/>
                  <a:pt x="3542206" y="2629115"/>
                  <a:pt x="3554035" y="2598832"/>
                </a:cubicBezTo>
                <a:cubicBezTo>
                  <a:pt x="3602956" y="2471128"/>
                  <a:pt x="3640454" y="2337362"/>
                  <a:pt x="3677174" y="2207351"/>
                </a:cubicBezTo>
                <a:cubicBezTo>
                  <a:pt x="3685353" y="2179086"/>
                  <a:pt x="3692308" y="2155047"/>
                  <a:pt x="3698819" y="2131503"/>
                </a:cubicBezTo>
                <a:cubicBezTo>
                  <a:pt x="3699603" y="2127742"/>
                  <a:pt x="3701314" y="2123952"/>
                  <a:pt x="3702094" y="2120194"/>
                </a:cubicBezTo>
                <a:cubicBezTo>
                  <a:pt x="3586407" y="2255227"/>
                  <a:pt x="3491727" y="2426671"/>
                  <a:pt x="3398355" y="2665603"/>
                </a:cubicBezTo>
                <a:cubicBezTo>
                  <a:pt x="3309322" y="2893763"/>
                  <a:pt x="3241029" y="3129474"/>
                  <a:pt x="3193941" y="3369775"/>
                </a:cubicBezTo>
                <a:lnTo>
                  <a:pt x="3184140" y="3429000"/>
                </a:lnTo>
                <a:lnTo>
                  <a:pt x="3099978" y="3429000"/>
                </a:lnTo>
                <a:lnTo>
                  <a:pt x="3101556" y="3414337"/>
                </a:lnTo>
                <a:cubicBezTo>
                  <a:pt x="3144932" y="3050621"/>
                  <a:pt x="3209988" y="2683612"/>
                  <a:pt x="3370162" y="2356550"/>
                </a:cubicBezTo>
                <a:cubicBezTo>
                  <a:pt x="3467073" y="2159398"/>
                  <a:pt x="3627623" y="2109666"/>
                  <a:pt x="3746477" y="1948889"/>
                </a:cubicBezTo>
                <a:cubicBezTo>
                  <a:pt x="3800786" y="1874532"/>
                  <a:pt x="3818424" y="1744820"/>
                  <a:pt x="3863399" y="1658257"/>
                </a:cubicBezTo>
                <a:cubicBezTo>
                  <a:pt x="3894981" y="1597843"/>
                  <a:pt x="3930436" y="1541007"/>
                  <a:pt x="3968712" y="1484989"/>
                </a:cubicBezTo>
                <a:cubicBezTo>
                  <a:pt x="3564505" y="1591029"/>
                  <a:pt x="3170154" y="1745588"/>
                  <a:pt x="2792390" y="1953974"/>
                </a:cubicBezTo>
                <a:lnTo>
                  <a:pt x="2714982" y="1998051"/>
                </a:lnTo>
                <a:cubicBezTo>
                  <a:pt x="2773600" y="2194577"/>
                  <a:pt x="2823261" y="2388201"/>
                  <a:pt x="2813361" y="2594912"/>
                </a:cubicBezTo>
                <a:cubicBezTo>
                  <a:pt x="2800935" y="2854826"/>
                  <a:pt x="2738768" y="3117188"/>
                  <a:pt x="2688430" y="3372564"/>
                </a:cubicBezTo>
                <a:cubicBezTo>
                  <a:pt x="2680286" y="3413403"/>
                  <a:pt x="2633415" y="3347749"/>
                  <a:pt x="2629626" y="3334394"/>
                </a:cubicBezTo>
                <a:cubicBezTo>
                  <a:pt x="2507208" y="2928509"/>
                  <a:pt x="2389664" y="2481450"/>
                  <a:pt x="2565328" y="2087399"/>
                </a:cubicBezTo>
                <a:cubicBezTo>
                  <a:pt x="2340344" y="2226334"/>
                  <a:pt x="2126262" y="2381607"/>
                  <a:pt x="1922999" y="2551343"/>
                </a:cubicBezTo>
                <a:cubicBezTo>
                  <a:pt x="1913735" y="2692357"/>
                  <a:pt x="1951823" y="2841268"/>
                  <a:pt x="1950261" y="2976858"/>
                </a:cubicBezTo>
                <a:cubicBezTo>
                  <a:pt x="2095468" y="2974315"/>
                  <a:pt x="2243415" y="3139324"/>
                  <a:pt x="2365554" y="3330107"/>
                </a:cubicBezTo>
                <a:lnTo>
                  <a:pt x="2424142" y="3429000"/>
                </a:lnTo>
                <a:lnTo>
                  <a:pt x="2395994" y="3429000"/>
                </a:lnTo>
                <a:lnTo>
                  <a:pt x="2392863" y="3423964"/>
                </a:lnTo>
                <a:cubicBezTo>
                  <a:pt x="2286592" y="3268030"/>
                  <a:pt x="2128210" y="3101604"/>
                  <a:pt x="2017589" y="3064982"/>
                </a:cubicBezTo>
                <a:cubicBezTo>
                  <a:pt x="2065428" y="3096607"/>
                  <a:pt x="2108651" y="3129340"/>
                  <a:pt x="2147336" y="3165052"/>
                </a:cubicBezTo>
                <a:cubicBezTo>
                  <a:pt x="2168131" y="3184249"/>
                  <a:pt x="2188032" y="3204414"/>
                  <a:pt x="2207047" y="3225540"/>
                </a:cubicBezTo>
                <a:cubicBezTo>
                  <a:pt x="2240670" y="3262852"/>
                  <a:pt x="2268864" y="3304110"/>
                  <a:pt x="2299106" y="3349931"/>
                </a:cubicBezTo>
                <a:lnTo>
                  <a:pt x="2314430" y="3372144"/>
                </a:lnTo>
                <a:lnTo>
                  <a:pt x="2352406" y="3429000"/>
                </a:lnTo>
                <a:lnTo>
                  <a:pt x="2314492" y="3429000"/>
                </a:lnTo>
                <a:lnTo>
                  <a:pt x="2288095" y="3389030"/>
                </a:lnTo>
                <a:lnTo>
                  <a:pt x="2272768" y="3366822"/>
                </a:lnTo>
                <a:cubicBezTo>
                  <a:pt x="2242565" y="3321921"/>
                  <a:pt x="2214890" y="3282042"/>
                  <a:pt x="2182715" y="3246071"/>
                </a:cubicBezTo>
                <a:cubicBezTo>
                  <a:pt x="2139301" y="3197043"/>
                  <a:pt x="2090046" y="3153375"/>
                  <a:pt x="2032061" y="3112380"/>
                </a:cubicBezTo>
                <a:cubicBezTo>
                  <a:pt x="2113005" y="3203219"/>
                  <a:pt x="2185837" y="3300905"/>
                  <a:pt x="2257220" y="3397257"/>
                </a:cubicBezTo>
                <a:lnTo>
                  <a:pt x="2281324" y="3429000"/>
                </a:lnTo>
                <a:lnTo>
                  <a:pt x="2242860" y="3429000"/>
                </a:lnTo>
                <a:lnTo>
                  <a:pt x="2232818" y="3415926"/>
                </a:lnTo>
                <a:cubicBezTo>
                  <a:pt x="2156524" y="3313256"/>
                  <a:pt x="2077809" y="3208351"/>
                  <a:pt x="1990172" y="3113121"/>
                </a:cubicBezTo>
                <a:cubicBezTo>
                  <a:pt x="2025229" y="3186236"/>
                  <a:pt x="2072239" y="3261202"/>
                  <a:pt x="2124090" y="3332017"/>
                </a:cubicBezTo>
                <a:lnTo>
                  <a:pt x="2200380" y="3429000"/>
                </a:lnTo>
                <a:lnTo>
                  <a:pt x="2147507" y="3429000"/>
                </a:lnTo>
                <a:lnTo>
                  <a:pt x="2070668" y="3332520"/>
                </a:lnTo>
                <a:cubicBezTo>
                  <a:pt x="2050397" y="3303060"/>
                  <a:pt x="1955949" y="3095860"/>
                  <a:pt x="1975142" y="3156570"/>
                </a:cubicBezTo>
                <a:cubicBezTo>
                  <a:pt x="1998651" y="3232010"/>
                  <a:pt x="2025657" y="3307543"/>
                  <a:pt x="2050035" y="3384345"/>
                </a:cubicBezTo>
                <a:lnTo>
                  <a:pt x="2063025" y="3429000"/>
                </a:lnTo>
                <a:lnTo>
                  <a:pt x="2021675" y="3429000"/>
                </a:lnTo>
                <a:lnTo>
                  <a:pt x="2019308" y="3418118"/>
                </a:lnTo>
                <a:cubicBezTo>
                  <a:pt x="1994223" y="3319278"/>
                  <a:pt x="1963999" y="3221518"/>
                  <a:pt x="1938835" y="3122160"/>
                </a:cubicBezTo>
                <a:cubicBezTo>
                  <a:pt x="1929908" y="3190047"/>
                  <a:pt x="1941143" y="3261322"/>
                  <a:pt x="1953230" y="3330699"/>
                </a:cubicBezTo>
                <a:lnTo>
                  <a:pt x="1956763" y="3349191"/>
                </a:lnTo>
                <a:lnTo>
                  <a:pt x="1967925" y="3429000"/>
                </a:lnTo>
                <a:lnTo>
                  <a:pt x="1936622" y="3429000"/>
                </a:lnTo>
                <a:lnTo>
                  <a:pt x="1926261" y="3355064"/>
                </a:lnTo>
                <a:lnTo>
                  <a:pt x="1922724" y="3336577"/>
                </a:lnTo>
                <a:cubicBezTo>
                  <a:pt x="1915473" y="3294948"/>
                  <a:pt x="1907737" y="3252875"/>
                  <a:pt x="1904650" y="3210616"/>
                </a:cubicBezTo>
                <a:lnTo>
                  <a:pt x="1885273" y="3429000"/>
                </a:lnTo>
                <a:lnTo>
                  <a:pt x="1854363" y="3429000"/>
                </a:lnTo>
                <a:lnTo>
                  <a:pt x="1880391" y="3174796"/>
                </a:lnTo>
                <a:cubicBezTo>
                  <a:pt x="1857032" y="3207864"/>
                  <a:pt x="1833268" y="3242346"/>
                  <a:pt x="1818273" y="3286729"/>
                </a:cubicBezTo>
                <a:cubicBezTo>
                  <a:pt x="1804852" y="3326735"/>
                  <a:pt x="1797634" y="3369725"/>
                  <a:pt x="1794691" y="3414239"/>
                </a:cubicBezTo>
                <a:cubicBezTo>
                  <a:pt x="1794765" y="3419159"/>
                  <a:pt x="1794840" y="3424080"/>
                  <a:pt x="1794914" y="3429000"/>
                </a:cubicBezTo>
                <a:lnTo>
                  <a:pt x="1746128" y="3429000"/>
                </a:lnTo>
                <a:lnTo>
                  <a:pt x="1753934" y="3295796"/>
                </a:lnTo>
                <a:cubicBezTo>
                  <a:pt x="1761216" y="3245140"/>
                  <a:pt x="1773366" y="3194443"/>
                  <a:pt x="1792053" y="3143396"/>
                </a:cubicBezTo>
                <a:cubicBezTo>
                  <a:pt x="1831929" y="3034223"/>
                  <a:pt x="1865036" y="2965363"/>
                  <a:pt x="1862248" y="2837397"/>
                </a:cubicBezTo>
                <a:cubicBezTo>
                  <a:pt x="1860953" y="2758277"/>
                  <a:pt x="1859762" y="2681946"/>
                  <a:pt x="1862250" y="2604531"/>
                </a:cubicBezTo>
                <a:cubicBezTo>
                  <a:pt x="1629459" y="2804327"/>
                  <a:pt x="1412286" y="3022119"/>
                  <a:pt x="1211999" y="3254610"/>
                </a:cubicBezTo>
                <a:cubicBezTo>
                  <a:pt x="1212594" y="3257848"/>
                  <a:pt x="1213637" y="3260601"/>
                  <a:pt x="1213266" y="3262947"/>
                </a:cubicBezTo>
                <a:cubicBezTo>
                  <a:pt x="1207239" y="3316048"/>
                  <a:pt x="1203941" y="3368982"/>
                  <a:pt x="1203370" y="3421676"/>
                </a:cubicBezTo>
                <a:cubicBezTo>
                  <a:pt x="1203470" y="3424117"/>
                  <a:pt x="1203571" y="3426559"/>
                  <a:pt x="1203671" y="3429000"/>
                </a:cubicBezTo>
                <a:lnTo>
                  <a:pt x="1143180" y="3429000"/>
                </a:lnTo>
                <a:cubicBezTo>
                  <a:pt x="1142845" y="3398348"/>
                  <a:pt x="1142511" y="3367697"/>
                  <a:pt x="1142176" y="3337045"/>
                </a:cubicBezTo>
                <a:lnTo>
                  <a:pt x="1067484" y="3429000"/>
                </a:lnTo>
                <a:lnTo>
                  <a:pt x="953928" y="3429000"/>
                </a:lnTo>
                <a:lnTo>
                  <a:pt x="959715" y="3421185"/>
                </a:lnTo>
                <a:cubicBezTo>
                  <a:pt x="1122351" y="3213955"/>
                  <a:pt x="1297493" y="3016464"/>
                  <a:pt x="1483788" y="2830174"/>
                </a:cubicBezTo>
                <a:cubicBezTo>
                  <a:pt x="1354519" y="2823700"/>
                  <a:pt x="1219786" y="2843526"/>
                  <a:pt x="1100671" y="2823137"/>
                </a:cubicBezTo>
                <a:cubicBezTo>
                  <a:pt x="1097473" y="2824667"/>
                  <a:pt x="1093344" y="2826226"/>
                  <a:pt x="1090144" y="2827748"/>
                </a:cubicBezTo>
                <a:cubicBezTo>
                  <a:pt x="1093160" y="2833221"/>
                  <a:pt x="1095726" y="2839172"/>
                  <a:pt x="1095872" y="2842892"/>
                </a:cubicBezTo>
                <a:cubicBezTo>
                  <a:pt x="1117034" y="3185754"/>
                  <a:pt x="501310" y="3336589"/>
                  <a:pt x="262785" y="3416450"/>
                </a:cubicBezTo>
                <a:cubicBezTo>
                  <a:pt x="240730" y="3423851"/>
                  <a:pt x="197167" y="3359461"/>
                  <a:pt x="209968" y="3341713"/>
                </a:cubicBezTo>
                <a:cubicBezTo>
                  <a:pt x="383281" y="3098661"/>
                  <a:pt x="615742" y="2948713"/>
                  <a:pt x="873460" y="2824768"/>
                </a:cubicBezTo>
                <a:cubicBezTo>
                  <a:pt x="626943" y="2762900"/>
                  <a:pt x="365733" y="2531633"/>
                  <a:pt x="192686" y="2420257"/>
                </a:cubicBezTo>
                <a:cubicBezTo>
                  <a:pt x="116185" y="2370690"/>
                  <a:pt x="52073" y="2325165"/>
                  <a:pt x="4696" y="2268668"/>
                </a:cubicBezTo>
                <a:lnTo>
                  <a:pt x="0" y="2260984"/>
                </a:lnTo>
                <a:lnTo>
                  <a:pt x="0" y="2084472"/>
                </a:lnTo>
                <a:lnTo>
                  <a:pt x="174101" y="2191277"/>
                </a:lnTo>
                <a:cubicBezTo>
                  <a:pt x="413334" y="2330164"/>
                  <a:pt x="660435" y="2456160"/>
                  <a:pt x="891800" y="2607935"/>
                </a:cubicBezTo>
                <a:cubicBezTo>
                  <a:pt x="944884" y="2642606"/>
                  <a:pt x="1012106" y="2716300"/>
                  <a:pt x="1072219" y="2740443"/>
                </a:cubicBezTo>
                <a:cubicBezTo>
                  <a:pt x="1072700" y="2740886"/>
                  <a:pt x="1073629" y="2740850"/>
                  <a:pt x="1074117" y="2741301"/>
                </a:cubicBezTo>
                <a:cubicBezTo>
                  <a:pt x="1077423" y="2742567"/>
                  <a:pt x="1080285" y="2744315"/>
                  <a:pt x="1083114" y="2745131"/>
                </a:cubicBezTo>
                <a:cubicBezTo>
                  <a:pt x="1205686" y="2782148"/>
                  <a:pt x="1403553" y="2733717"/>
                  <a:pt x="1543010" y="2762140"/>
                </a:cubicBezTo>
                <a:cubicBezTo>
                  <a:pt x="1545352" y="2762516"/>
                  <a:pt x="1548218" y="2764258"/>
                  <a:pt x="1551080" y="2766006"/>
                </a:cubicBezTo>
                <a:cubicBezTo>
                  <a:pt x="1796784" y="2527970"/>
                  <a:pt x="2061981" y="2311521"/>
                  <a:pt x="2345443" y="2120882"/>
                </a:cubicBezTo>
                <a:cubicBezTo>
                  <a:pt x="2141371" y="2118786"/>
                  <a:pt x="1930334" y="2175666"/>
                  <a:pt x="1721499" y="2170969"/>
                </a:cubicBezTo>
                <a:cubicBezTo>
                  <a:pt x="1398951" y="2164309"/>
                  <a:pt x="1081337" y="2118329"/>
                  <a:pt x="767716" y="2043768"/>
                </a:cubicBezTo>
                <a:cubicBezTo>
                  <a:pt x="753133" y="2040162"/>
                  <a:pt x="700946" y="1969599"/>
                  <a:pt x="722147" y="1964091"/>
                </a:cubicBezTo>
                <a:cubicBezTo>
                  <a:pt x="968781" y="1900673"/>
                  <a:pt x="1232259" y="1897588"/>
                  <a:pt x="1485552" y="1884202"/>
                </a:cubicBezTo>
                <a:cubicBezTo>
                  <a:pt x="1722589" y="1871930"/>
                  <a:pt x="1934026" y="1883502"/>
                  <a:pt x="2143004" y="1973420"/>
                </a:cubicBezTo>
                <a:cubicBezTo>
                  <a:pt x="2072259" y="1892879"/>
                  <a:pt x="2001915" y="1810927"/>
                  <a:pt x="1933391" y="1727971"/>
                </a:cubicBezTo>
                <a:cubicBezTo>
                  <a:pt x="1884964" y="1669829"/>
                  <a:pt x="1830279" y="1618453"/>
                  <a:pt x="1827118" y="1539410"/>
                </a:cubicBezTo>
                <a:cubicBezTo>
                  <a:pt x="1826899" y="1533830"/>
                  <a:pt x="1831287" y="1527131"/>
                  <a:pt x="1837349" y="1527357"/>
                </a:cubicBezTo>
                <a:cubicBezTo>
                  <a:pt x="1954786" y="1529180"/>
                  <a:pt x="2095955" y="1670243"/>
                  <a:pt x="2162835" y="1758853"/>
                </a:cubicBezTo>
                <a:cubicBezTo>
                  <a:pt x="2223806" y="1839314"/>
                  <a:pt x="2261117" y="1933764"/>
                  <a:pt x="2257167" y="2033123"/>
                </a:cubicBezTo>
                <a:cubicBezTo>
                  <a:pt x="2258619" y="2034463"/>
                  <a:pt x="2260110" y="2036731"/>
                  <a:pt x="2261598" y="2038998"/>
                </a:cubicBezTo>
                <a:cubicBezTo>
                  <a:pt x="2319293" y="2037627"/>
                  <a:pt x="2377620" y="2040418"/>
                  <a:pt x="2437177" y="2050608"/>
                </a:cubicBezTo>
                <a:cubicBezTo>
                  <a:pt x="2440002" y="2051429"/>
                  <a:pt x="2442387" y="2052726"/>
                  <a:pt x="2445247" y="2054476"/>
                </a:cubicBezTo>
                <a:cubicBezTo>
                  <a:pt x="2542410" y="1991910"/>
                  <a:pt x="2642483" y="1932023"/>
                  <a:pt x="2743626" y="1875819"/>
                </a:cubicBezTo>
                <a:cubicBezTo>
                  <a:pt x="2843877" y="1820576"/>
                  <a:pt x="2945694" y="1769471"/>
                  <a:pt x="3048102" y="1721595"/>
                </a:cubicBezTo>
                <a:cubicBezTo>
                  <a:pt x="2585795" y="1725639"/>
                  <a:pt x="2153807" y="1567795"/>
                  <a:pt x="1799414" y="1265732"/>
                </a:cubicBezTo>
                <a:cubicBezTo>
                  <a:pt x="1791709" y="1259523"/>
                  <a:pt x="1742423" y="1191635"/>
                  <a:pt x="1771735" y="1190929"/>
                </a:cubicBezTo>
                <a:cubicBezTo>
                  <a:pt x="2256142" y="1180405"/>
                  <a:pt x="2784409" y="1241721"/>
                  <a:pt x="3104273" y="1647159"/>
                </a:cubicBezTo>
                <a:cubicBezTo>
                  <a:pt x="3108183" y="1651663"/>
                  <a:pt x="3110711" y="1656686"/>
                  <a:pt x="3113245" y="1661705"/>
                </a:cubicBezTo>
                <a:cubicBezTo>
                  <a:pt x="3118189" y="1668958"/>
                  <a:pt x="3122727" y="1677622"/>
                  <a:pt x="3126294" y="1685400"/>
                </a:cubicBezTo>
                <a:cubicBezTo>
                  <a:pt x="3390302" y="1567262"/>
                  <a:pt x="3661785" y="1473036"/>
                  <a:pt x="3937433" y="1401473"/>
                </a:cubicBezTo>
                <a:cubicBezTo>
                  <a:pt x="3836176" y="1303523"/>
                  <a:pt x="3721785" y="1191668"/>
                  <a:pt x="3590475" y="1168974"/>
                </a:cubicBezTo>
                <a:cubicBezTo>
                  <a:pt x="3435249" y="1142111"/>
                  <a:pt x="3264279" y="1187605"/>
                  <a:pt x="3100264" y="1150845"/>
                </a:cubicBezTo>
                <a:cubicBezTo>
                  <a:pt x="2787310" y="1081393"/>
                  <a:pt x="2468738" y="941372"/>
                  <a:pt x="2183576" y="798150"/>
                </a:cubicBezTo>
                <a:cubicBezTo>
                  <a:pt x="2170260" y="791226"/>
                  <a:pt x="2115765" y="721220"/>
                  <a:pt x="2151029" y="717947"/>
                </a:cubicBezTo>
                <a:cubicBezTo>
                  <a:pt x="2677991" y="665203"/>
                  <a:pt x="3159089" y="688356"/>
                  <a:pt x="3563434" y="1040115"/>
                </a:cubicBezTo>
                <a:lnTo>
                  <a:pt x="3177952" y="228386"/>
                </a:lnTo>
                <a:cubicBezTo>
                  <a:pt x="3171337" y="214210"/>
                  <a:pt x="3161442" y="176414"/>
                  <a:pt x="3189263" y="196726"/>
                </a:cubicBezTo>
                <a:cubicBezTo>
                  <a:pt x="3348177" y="315655"/>
                  <a:pt x="3463235" y="479187"/>
                  <a:pt x="3560912" y="650863"/>
                </a:cubicBezTo>
                <a:cubicBezTo>
                  <a:pt x="3646545" y="800668"/>
                  <a:pt x="3658964" y="924983"/>
                  <a:pt x="3626636" y="1083230"/>
                </a:cubicBezTo>
                <a:cubicBezTo>
                  <a:pt x="3635603" y="1086129"/>
                  <a:pt x="3644081" y="1088586"/>
                  <a:pt x="3653088" y="1092417"/>
                </a:cubicBezTo>
                <a:cubicBezTo>
                  <a:pt x="3765052" y="1143828"/>
                  <a:pt x="3892199" y="1295230"/>
                  <a:pt x="3988128" y="1388267"/>
                </a:cubicBezTo>
                <a:cubicBezTo>
                  <a:pt x="4265269" y="1318971"/>
                  <a:pt x="4547054" y="1272774"/>
                  <a:pt x="4830582" y="1247000"/>
                </a:cubicBezTo>
                <a:lnTo>
                  <a:pt x="4830100" y="1246554"/>
                </a:lnTo>
                <a:cubicBezTo>
                  <a:pt x="4727027" y="940030"/>
                  <a:pt x="4271973" y="904199"/>
                  <a:pt x="4036318" y="718013"/>
                </a:cubicBezTo>
                <a:cubicBezTo>
                  <a:pt x="3810777" y="540273"/>
                  <a:pt x="3654591" y="291297"/>
                  <a:pt x="3432098" y="108312"/>
                </a:cubicBezTo>
                <a:cubicBezTo>
                  <a:pt x="3405134" y="86099"/>
                  <a:pt x="3391592" y="15385"/>
                  <a:pt x="3446761" y="32278"/>
                </a:cubicBezTo>
                <a:cubicBezTo>
                  <a:pt x="3801752" y="139638"/>
                  <a:pt x="4119982" y="317863"/>
                  <a:pt x="4419733" y="534555"/>
                </a:cubicBezTo>
                <a:cubicBezTo>
                  <a:pt x="4597168" y="662520"/>
                  <a:pt x="4760991" y="799417"/>
                  <a:pt x="4781371" y="1029604"/>
                </a:cubicBezTo>
                <a:cubicBezTo>
                  <a:pt x="4781562" y="1034257"/>
                  <a:pt x="4780772" y="1038014"/>
                  <a:pt x="4780440" y="1041290"/>
                </a:cubicBezTo>
                <a:cubicBezTo>
                  <a:pt x="4830364" y="1090056"/>
                  <a:pt x="4870983" y="1150844"/>
                  <a:pt x="4898954" y="1233092"/>
                </a:cubicBezTo>
                <a:cubicBezTo>
                  <a:pt x="4900480" y="1236288"/>
                  <a:pt x="4900107" y="1238630"/>
                  <a:pt x="4900699" y="1241867"/>
                </a:cubicBezTo>
                <a:cubicBezTo>
                  <a:pt x="5170915" y="1220815"/>
                  <a:pt x="5442360" y="1218817"/>
                  <a:pt x="5714511" y="1234483"/>
                </a:cubicBezTo>
                <a:cubicBezTo>
                  <a:pt x="5651495" y="1126157"/>
                  <a:pt x="5582088" y="1020879"/>
                  <a:pt x="5464793" y="964556"/>
                </a:cubicBezTo>
                <a:cubicBezTo>
                  <a:pt x="5463384" y="964148"/>
                  <a:pt x="5462860" y="962770"/>
                  <a:pt x="5461897" y="961879"/>
                </a:cubicBezTo>
                <a:cubicBezTo>
                  <a:pt x="5031826" y="876789"/>
                  <a:pt x="4661031" y="392458"/>
                  <a:pt x="4399417" y="23573"/>
                </a:cubicBezTo>
                <a:lnTo>
                  <a:pt x="4382818" y="0"/>
                </a:lnTo>
                <a:close/>
                <a:moveTo>
                  <a:pt x="1890928" y="0"/>
                </a:moveTo>
                <a:lnTo>
                  <a:pt x="1994713" y="0"/>
                </a:lnTo>
                <a:lnTo>
                  <a:pt x="1931354" y="46950"/>
                </a:lnTo>
                <a:cubicBezTo>
                  <a:pt x="1877666" y="83934"/>
                  <a:pt x="1822568" y="119048"/>
                  <a:pt x="1765923" y="152043"/>
                </a:cubicBezTo>
                <a:cubicBezTo>
                  <a:pt x="1744896" y="164696"/>
                  <a:pt x="1723857" y="174555"/>
                  <a:pt x="1702258" y="183286"/>
                </a:cubicBezTo>
                <a:cubicBezTo>
                  <a:pt x="1664333" y="221747"/>
                  <a:pt x="1731601" y="160836"/>
                  <a:pt x="1538370" y="382804"/>
                </a:cubicBezTo>
                <a:cubicBezTo>
                  <a:pt x="1278852" y="821311"/>
                  <a:pt x="915356" y="1171566"/>
                  <a:pt x="542867" y="1515092"/>
                </a:cubicBezTo>
                <a:cubicBezTo>
                  <a:pt x="521291" y="1535055"/>
                  <a:pt x="503482" y="1450596"/>
                  <a:pt x="515800" y="1433180"/>
                </a:cubicBezTo>
                <a:cubicBezTo>
                  <a:pt x="664236" y="1221055"/>
                  <a:pt x="747224" y="973666"/>
                  <a:pt x="909145" y="770225"/>
                </a:cubicBezTo>
                <a:cubicBezTo>
                  <a:pt x="998789" y="657824"/>
                  <a:pt x="1101084" y="562246"/>
                  <a:pt x="1214067" y="479561"/>
                </a:cubicBezTo>
                <a:cubicBezTo>
                  <a:pt x="1023317" y="544399"/>
                  <a:pt x="824392" y="591568"/>
                  <a:pt x="640967" y="676601"/>
                </a:cubicBezTo>
                <a:cubicBezTo>
                  <a:pt x="458381" y="761213"/>
                  <a:pt x="284593" y="863005"/>
                  <a:pt x="112563" y="967952"/>
                </a:cubicBezTo>
                <a:lnTo>
                  <a:pt x="0" y="1037006"/>
                </a:lnTo>
                <a:lnTo>
                  <a:pt x="0" y="804763"/>
                </a:lnTo>
                <a:lnTo>
                  <a:pt x="36881" y="771118"/>
                </a:lnTo>
                <a:cubicBezTo>
                  <a:pt x="302143" y="533792"/>
                  <a:pt x="585478" y="311226"/>
                  <a:pt x="910534" y="200753"/>
                </a:cubicBezTo>
                <a:cubicBezTo>
                  <a:pt x="1140280" y="122663"/>
                  <a:pt x="1356783" y="195873"/>
                  <a:pt x="1578717" y="146982"/>
                </a:cubicBezTo>
                <a:cubicBezTo>
                  <a:pt x="1683404" y="123672"/>
                  <a:pt x="1787691" y="70445"/>
                  <a:pt x="1887945" y="2196"/>
                </a:cubicBezTo>
                <a:lnTo>
                  <a:pt x="1890928"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3" name="Rectangle 2062">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3FD8982-A0B0-F9AE-91B3-741CFDBDA3CF}"/>
              </a:ext>
            </a:extLst>
          </p:cNvPr>
          <p:cNvSpPr>
            <a:spLocks noGrp="1"/>
          </p:cNvSpPr>
          <p:nvPr>
            <p:ph type="title"/>
          </p:nvPr>
        </p:nvSpPr>
        <p:spPr>
          <a:xfrm>
            <a:off x="1142999" y="1676401"/>
            <a:ext cx="4495801" cy="2286002"/>
          </a:xfrm>
        </p:spPr>
        <p:txBody>
          <a:bodyPr vert="horz" lIns="91440" tIns="45720" rIns="91440" bIns="45720" rtlCol="0" anchor="t">
            <a:normAutofit/>
          </a:bodyPr>
          <a:lstStyle/>
          <a:p>
            <a:r>
              <a:rPr lang="en-US" sz="4800" kern="1200">
                <a:solidFill>
                  <a:schemeClr val="tx1"/>
                </a:solidFill>
                <a:latin typeface="+mj-lt"/>
                <a:ea typeface="+mj-ea"/>
                <a:cs typeface="+mj-cs"/>
              </a:rPr>
              <a:t>Vận dụng </a:t>
            </a:r>
          </a:p>
        </p:txBody>
      </p:sp>
      <p:sp>
        <p:nvSpPr>
          <p:cNvPr id="3" name="Content Placeholder 2">
            <a:extLst>
              <a:ext uri="{FF2B5EF4-FFF2-40B4-BE49-F238E27FC236}">
                <a16:creationId xmlns:a16="http://schemas.microsoft.com/office/drawing/2014/main" id="{D6F65416-F4B1-9CB8-7907-2A1AE1A12233}"/>
              </a:ext>
            </a:extLst>
          </p:cNvPr>
          <p:cNvSpPr>
            <a:spLocks noGrp="1"/>
          </p:cNvSpPr>
          <p:nvPr>
            <p:ph sz="half" idx="1"/>
          </p:nvPr>
        </p:nvSpPr>
        <p:spPr>
          <a:xfrm>
            <a:off x="1142999" y="2659307"/>
            <a:ext cx="4040459" cy="2073853"/>
          </a:xfrm>
        </p:spPr>
        <p:txBody>
          <a:bodyPr vert="horz" lIns="91440" tIns="45720" rIns="91440" bIns="45720" rtlCol="0">
            <a:noAutofit/>
          </a:bodyPr>
          <a:lstStyle/>
          <a:p>
            <a:pPr marL="0" indent="0">
              <a:lnSpc>
                <a:spcPct val="150000"/>
              </a:lnSpc>
              <a:buNone/>
            </a:pPr>
            <a:r>
              <a:rPr lang="en-US" sz="2400" kern="1200" dirty="0" err="1">
                <a:solidFill>
                  <a:schemeClr val="tx1">
                    <a:alpha val="55000"/>
                  </a:schemeClr>
                </a:solidFill>
                <a:latin typeface="+mn-lt"/>
                <a:ea typeface="+mn-ea"/>
                <a:cs typeface="+mn-cs"/>
              </a:rPr>
              <a:t>Câu</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hỏi</a:t>
            </a:r>
            <a:r>
              <a:rPr lang="en-US" sz="2400" kern="1200" dirty="0">
                <a:solidFill>
                  <a:schemeClr val="tx1">
                    <a:alpha val="55000"/>
                  </a:schemeClr>
                </a:solidFill>
                <a:latin typeface="+mn-lt"/>
                <a:ea typeface="+mn-ea"/>
                <a:cs typeface="+mn-cs"/>
              </a:rPr>
              <a:t> 2: </a:t>
            </a:r>
            <a:r>
              <a:rPr lang="en-US" sz="2400" kern="1200" dirty="0" err="1">
                <a:solidFill>
                  <a:schemeClr val="tx1">
                    <a:alpha val="55000"/>
                  </a:schemeClr>
                </a:solidFill>
                <a:latin typeface="+mn-lt"/>
                <a:ea typeface="+mn-ea"/>
                <a:cs typeface="+mn-cs"/>
              </a:rPr>
              <a:t>Tại</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sao</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có</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ít</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loại</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nguyên</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tử</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nhưng</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tạo</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ra</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rất</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nhiều</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chất</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khác</a:t>
            </a:r>
            <a:r>
              <a:rPr lang="en-US" sz="2400" kern="1200" dirty="0">
                <a:solidFill>
                  <a:schemeClr val="tx1">
                    <a:alpha val="55000"/>
                  </a:schemeClr>
                </a:solidFill>
                <a:latin typeface="+mn-lt"/>
                <a:ea typeface="+mn-ea"/>
                <a:cs typeface="+mn-cs"/>
              </a:rPr>
              <a:t> </a:t>
            </a:r>
            <a:r>
              <a:rPr lang="en-US" sz="2400" kern="1200" dirty="0" err="1">
                <a:solidFill>
                  <a:schemeClr val="tx1">
                    <a:alpha val="55000"/>
                  </a:schemeClr>
                </a:solidFill>
                <a:latin typeface="+mn-lt"/>
                <a:ea typeface="+mn-ea"/>
                <a:cs typeface="+mn-cs"/>
              </a:rPr>
              <a:t>nhau</a:t>
            </a:r>
            <a:r>
              <a:rPr lang="en-US" sz="2400" kern="1200" dirty="0">
                <a:solidFill>
                  <a:schemeClr val="tx1">
                    <a:alpha val="55000"/>
                  </a:schemeClr>
                </a:solidFill>
                <a:latin typeface="+mn-lt"/>
                <a:ea typeface="+mn-ea"/>
                <a:cs typeface="+mn-cs"/>
              </a:rPr>
              <a:t>? </a:t>
            </a:r>
          </a:p>
        </p:txBody>
      </p:sp>
      <p:pic>
        <p:nvPicPr>
          <p:cNvPr id="2050" name="Picture 2" descr="Bonds Definition and Examples in Chemistry">
            <a:extLst>
              <a:ext uri="{FF2B5EF4-FFF2-40B4-BE49-F238E27FC236}">
                <a16:creationId xmlns:a16="http://schemas.microsoft.com/office/drawing/2014/main" id="{39FB4586-13D7-E690-569E-4331833F37B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25475" y="1241796"/>
            <a:ext cx="6552125" cy="422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4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Crystal structure - Wikipedia">
            <a:extLst>
              <a:ext uri="{FF2B5EF4-FFF2-40B4-BE49-F238E27FC236}">
                <a16:creationId xmlns:a16="http://schemas.microsoft.com/office/drawing/2014/main" id="{9E08B8D6-9530-01A4-6163-11C2C9441F4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14400" y="750850"/>
            <a:ext cx="2675170" cy="25689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opper (cu) metal, crystal structure. | CanStock">
            <a:extLst>
              <a:ext uri="{FF2B5EF4-FFF2-40B4-BE49-F238E27FC236}">
                <a16:creationId xmlns:a16="http://schemas.microsoft.com/office/drawing/2014/main" id="{35255F73-EA1F-E11F-F489-9A8D2BFB534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233461" y="788021"/>
            <a:ext cx="2611956" cy="2715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4FB5845-689E-88CC-549F-9E562306F2C3}"/>
              </a:ext>
            </a:extLst>
          </p:cNvPr>
          <p:cNvSpPr>
            <a:spLocks noGrp="1"/>
          </p:cNvSpPr>
          <p:nvPr>
            <p:ph type="body" idx="4294967295"/>
          </p:nvPr>
        </p:nvSpPr>
        <p:spPr>
          <a:xfrm>
            <a:off x="1076105" y="3547644"/>
            <a:ext cx="2388202" cy="775396"/>
          </a:xfrm>
          <a:solidFill>
            <a:schemeClr val="tx2">
              <a:lumMod val="20000"/>
              <a:lumOff val="80000"/>
            </a:schemeClr>
          </a:solidFill>
        </p:spPr>
        <p:txBody>
          <a:bodyPr>
            <a:normAutofit/>
          </a:bodyPr>
          <a:lstStyle/>
          <a:p>
            <a:pPr marL="0" indent="0">
              <a:buNone/>
            </a:pPr>
            <a:r>
              <a:rPr lang="en-US" sz="2200" b="1" dirty="0" err="1">
                <a:solidFill>
                  <a:srgbClr val="002060"/>
                </a:solidFill>
              </a:rPr>
              <a:t>Mẫu</a:t>
            </a:r>
            <a:r>
              <a:rPr lang="en-US" sz="2200" b="1" dirty="0">
                <a:solidFill>
                  <a:srgbClr val="002060"/>
                </a:solidFill>
              </a:rPr>
              <a:t> </a:t>
            </a:r>
            <a:r>
              <a:rPr lang="en-US" sz="2200" b="1" dirty="0" err="1">
                <a:solidFill>
                  <a:srgbClr val="002060"/>
                </a:solidFill>
              </a:rPr>
              <a:t>chất</a:t>
            </a:r>
            <a:r>
              <a:rPr lang="en-US" sz="2200" b="1" dirty="0">
                <a:solidFill>
                  <a:srgbClr val="002060"/>
                </a:solidFill>
              </a:rPr>
              <a:t> </a:t>
            </a:r>
            <a:r>
              <a:rPr lang="en-US" sz="2200" b="1" dirty="0" err="1">
                <a:solidFill>
                  <a:srgbClr val="002060"/>
                </a:solidFill>
              </a:rPr>
              <a:t>muối</a:t>
            </a:r>
            <a:r>
              <a:rPr lang="en-US" sz="2200" b="1" dirty="0">
                <a:solidFill>
                  <a:srgbClr val="002060"/>
                </a:solidFill>
              </a:rPr>
              <a:t> </a:t>
            </a:r>
            <a:r>
              <a:rPr lang="en-US" sz="2200" b="1" dirty="0" err="1">
                <a:solidFill>
                  <a:srgbClr val="002060"/>
                </a:solidFill>
              </a:rPr>
              <a:t>ăn</a:t>
            </a:r>
            <a:r>
              <a:rPr lang="en-US" sz="2200" b="1" dirty="0">
                <a:solidFill>
                  <a:srgbClr val="002060"/>
                </a:solidFill>
              </a:rPr>
              <a:t> (Sodium Chloride)</a:t>
            </a:r>
          </a:p>
        </p:txBody>
      </p:sp>
      <p:sp>
        <p:nvSpPr>
          <p:cNvPr id="6" name="Text Placeholder 5">
            <a:extLst>
              <a:ext uri="{FF2B5EF4-FFF2-40B4-BE49-F238E27FC236}">
                <a16:creationId xmlns:a16="http://schemas.microsoft.com/office/drawing/2014/main" id="{E7CACBA3-4EA5-D9CE-8A51-E8CF995FEF4C}"/>
              </a:ext>
            </a:extLst>
          </p:cNvPr>
          <p:cNvSpPr>
            <a:spLocks noGrp="1"/>
          </p:cNvSpPr>
          <p:nvPr>
            <p:ph type="body" sz="quarter" idx="4294967295"/>
          </p:nvPr>
        </p:nvSpPr>
        <p:spPr>
          <a:xfrm>
            <a:off x="4473968" y="3402821"/>
            <a:ext cx="2149853" cy="823912"/>
          </a:xfrm>
          <a:solidFill>
            <a:schemeClr val="accent3">
              <a:lumMod val="20000"/>
              <a:lumOff val="80000"/>
            </a:schemeClr>
          </a:solidFill>
        </p:spPr>
        <p:txBody>
          <a:bodyPr>
            <a:normAutofit/>
          </a:bodyPr>
          <a:lstStyle/>
          <a:p>
            <a:pPr marL="0" indent="0" algn="ctr">
              <a:buNone/>
            </a:pPr>
            <a:r>
              <a:rPr lang="en-US" sz="2200" b="1" dirty="0" err="1">
                <a:solidFill>
                  <a:srgbClr val="002060"/>
                </a:solidFill>
              </a:rPr>
              <a:t>Mẫu</a:t>
            </a:r>
            <a:r>
              <a:rPr lang="en-US" sz="2200" b="1" dirty="0">
                <a:solidFill>
                  <a:srgbClr val="002060"/>
                </a:solidFill>
              </a:rPr>
              <a:t> </a:t>
            </a:r>
            <a:r>
              <a:rPr lang="en-US" sz="2200" b="1" dirty="0" err="1">
                <a:solidFill>
                  <a:srgbClr val="002060"/>
                </a:solidFill>
              </a:rPr>
              <a:t>chất</a:t>
            </a:r>
            <a:r>
              <a:rPr lang="en-US" sz="2200" b="1" dirty="0">
                <a:solidFill>
                  <a:srgbClr val="002060"/>
                </a:solidFill>
              </a:rPr>
              <a:t> </a:t>
            </a:r>
            <a:r>
              <a:rPr lang="en-US" sz="2200" b="1" dirty="0" err="1">
                <a:solidFill>
                  <a:srgbClr val="002060"/>
                </a:solidFill>
              </a:rPr>
              <a:t>đồng</a:t>
            </a:r>
            <a:r>
              <a:rPr lang="en-US" sz="2200" b="1" dirty="0">
                <a:solidFill>
                  <a:srgbClr val="002060"/>
                </a:solidFill>
              </a:rPr>
              <a:t> (cooper)</a:t>
            </a:r>
          </a:p>
        </p:txBody>
      </p:sp>
      <p:pic>
        <p:nvPicPr>
          <p:cNvPr id="10" name="Picture 2" descr="WONDROUS WATER – The Jewish Center for Science">
            <a:extLst>
              <a:ext uri="{FF2B5EF4-FFF2-40B4-BE49-F238E27FC236}">
                <a16:creationId xmlns:a16="http://schemas.microsoft.com/office/drawing/2014/main" id="{B3792110-7E73-86C4-0FC3-05F1A7A1B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937" y="1020739"/>
            <a:ext cx="4549697" cy="34371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595AC5E-4743-2E89-31C7-DA127C1160E3}"/>
              </a:ext>
            </a:extLst>
          </p:cNvPr>
          <p:cNvSpPr txBox="1"/>
          <p:nvPr/>
        </p:nvSpPr>
        <p:spPr>
          <a:xfrm>
            <a:off x="9099392" y="4319238"/>
            <a:ext cx="2215378" cy="430887"/>
          </a:xfrm>
          <a:prstGeom prst="rect">
            <a:avLst/>
          </a:prstGeom>
          <a:solidFill>
            <a:schemeClr val="accent5">
              <a:lumMod val="20000"/>
              <a:lumOff val="80000"/>
            </a:schemeClr>
          </a:solidFill>
        </p:spPr>
        <p:txBody>
          <a:bodyPr wrap="square" rtlCol="0">
            <a:spAutoFit/>
          </a:bodyPr>
          <a:lstStyle/>
          <a:p>
            <a:r>
              <a:rPr lang="en-US" sz="2200" b="1" dirty="0" err="1">
                <a:solidFill>
                  <a:srgbClr val="002060"/>
                </a:solidFill>
              </a:rPr>
              <a:t>Mẫu</a:t>
            </a:r>
            <a:r>
              <a:rPr lang="en-US" sz="2200" b="1" dirty="0">
                <a:solidFill>
                  <a:srgbClr val="002060"/>
                </a:solidFill>
              </a:rPr>
              <a:t> </a:t>
            </a:r>
            <a:r>
              <a:rPr lang="en-US" sz="2200" b="1" dirty="0" err="1">
                <a:solidFill>
                  <a:srgbClr val="002060"/>
                </a:solidFill>
              </a:rPr>
              <a:t>chất</a:t>
            </a:r>
            <a:r>
              <a:rPr lang="en-US" sz="2200" b="1" dirty="0">
                <a:solidFill>
                  <a:srgbClr val="002060"/>
                </a:solidFill>
              </a:rPr>
              <a:t> </a:t>
            </a:r>
            <a:r>
              <a:rPr lang="en-US" sz="2200" b="1" dirty="0" err="1">
                <a:solidFill>
                  <a:srgbClr val="002060"/>
                </a:solidFill>
              </a:rPr>
              <a:t>nước</a:t>
            </a:r>
            <a:r>
              <a:rPr lang="en-US" sz="2200" b="1" dirty="0">
                <a:solidFill>
                  <a:srgbClr val="002060"/>
                </a:solidFill>
              </a:rPr>
              <a:t> </a:t>
            </a:r>
          </a:p>
        </p:txBody>
      </p:sp>
      <p:sp>
        <p:nvSpPr>
          <p:cNvPr id="13" name="TextBox 12">
            <a:extLst>
              <a:ext uri="{FF2B5EF4-FFF2-40B4-BE49-F238E27FC236}">
                <a16:creationId xmlns:a16="http://schemas.microsoft.com/office/drawing/2014/main" id="{8CD08549-22F1-5CA8-31C3-E77FD7752790}"/>
              </a:ext>
            </a:extLst>
          </p:cNvPr>
          <p:cNvSpPr txBox="1"/>
          <p:nvPr/>
        </p:nvSpPr>
        <p:spPr>
          <a:xfrm>
            <a:off x="1011044" y="4795025"/>
            <a:ext cx="10303726" cy="1292662"/>
          </a:xfrm>
          <a:prstGeom prst="rect">
            <a:avLst/>
          </a:prstGeom>
          <a:noFill/>
        </p:spPr>
        <p:txBody>
          <a:bodyPr wrap="square" rtlCol="0">
            <a:spAutoFit/>
          </a:bodyPr>
          <a:lstStyle/>
          <a:p>
            <a:r>
              <a:rPr lang="en-US" sz="2600" b="1" dirty="0">
                <a:solidFill>
                  <a:srgbClr val="FF0000"/>
                </a:solidFill>
              </a:rPr>
              <a:t>- </a:t>
            </a:r>
            <a:r>
              <a:rPr lang="en-US" sz="2600" b="1" dirty="0" err="1">
                <a:solidFill>
                  <a:srgbClr val="FF0000"/>
                </a:solidFill>
              </a:rPr>
              <a:t>Các</a:t>
            </a:r>
            <a:r>
              <a:rPr lang="en-US" sz="2600" b="1" dirty="0">
                <a:solidFill>
                  <a:srgbClr val="FF0000"/>
                </a:solidFill>
              </a:rPr>
              <a:t> </a:t>
            </a:r>
            <a:r>
              <a:rPr lang="en-US" sz="2600" b="1" dirty="0" err="1">
                <a:solidFill>
                  <a:srgbClr val="FF0000"/>
                </a:solidFill>
              </a:rPr>
              <a:t>nguyên</a:t>
            </a:r>
            <a:r>
              <a:rPr lang="en-US" sz="2600" b="1" dirty="0">
                <a:solidFill>
                  <a:srgbClr val="FF0000"/>
                </a:solidFill>
              </a:rPr>
              <a:t> </a:t>
            </a:r>
            <a:r>
              <a:rPr lang="en-US" sz="2600" b="1" dirty="0" err="1">
                <a:solidFill>
                  <a:srgbClr val="FF0000"/>
                </a:solidFill>
              </a:rPr>
              <a:t>tử</a:t>
            </a:r>
            <a:r>
              <a:rPr lang="en-US" sz="2600" b="1" dirty="0">
                <a:solidFill>
                  <a:srgbClr val="FF0000"/>
                </a:solidFill>
              </a:rPr>
              <a:t> </a:t>
            </a:r>
            <a:r>
              <a:rPr lang="en-US" sz="2600" b="1" dirty="0" err="1">
                <a:solidFill>
                  <a:srgbClr val="FF0000"/>
                </a:solidFill>
              </a:rPr>
              <a:t>liên</a:t>
            </a:r>
            <a:r>
              <a:rPr lang="en-US" sz="2600" b="1" dirty="0">
                <a:solidFill>
                  <a:srgbClr val="FF0000"/>
                </a:solidFill>
              </a:rPr>
              <a:t> </a:t>
            </a:r>
            <a:r>
              <a:rPr lang="en-US" sz="2600" b="1" dirty="0" err="1">
                <a:solidFill>
                  <a:srgbClr val="FF0000"/>
                </a:solidFill>
              </a:rPr>
              <a:t>kết</a:t>
            </a:r>
            <a:r>
              <a:rPr lang="en-US" sz="2600" b="1" dirty="0">
                <a:solidFill>
                  <a:srgbClr val="FF0000"/>
                </a:solidFill>
              </a:rPr>
              <a:t> </a:t>
            </a:r>
            <a:r>
              <a:rPr lang="en-US" sz="2600" b="1" dirty="0" err="1">
                <a:solidFill>
                  <a:srgbClr val="FF0000"/>
                </a:solidFill>
              </a:rPr>
              <a:t>với</a:t>
            </a:r>
            <a:r>
              <a:rPr lang="en-US" sz="2600" b="1" dirty="0">
                <a:solidFill>
                  <a:srgbClr val="FF0000"/>
                </a:solidFill>
              </a:rPr>
              <a:t> </a:t>
            </a:r>
            <a:r>
              <a:rPr lang="en-US" sz="2600" b="1" dirty="0" err="1">
                <a:solidFill>
                  <a:srgbClr val="FF0000"/>
                </a:solidFill>
              </a:rPr>
              <a:t>nhau</a:t>
            </a:r>
            <a:r>
              <a:rPr lang="en-US" sz="2600" b="1" dirty="0">
                <a:solidFill>
                  <a:srgbClr val="FF0000"/>
                </a:solidFill>
              </a:rPr>
              <a:t> </a:t>
            </a:r>
            <a:r>
              <a:rPr lang="en-US" sz="2600" b="1" dirty="0" err="1">
                <a:solidFill>
                  <a:srgbClr val="FF0000"/>
                </a:solidFill>
              </a:rPr>
              <a:t>để</a:t>
            </a:r>
            <a:r>
              <a:rPr lang="en-US" sz="2600" b="1" dirty="0">
                <a:solidFill>
                  <a:srgbClr val="FF0000"/>
                </a:solidFill>
              </a:rPr>
              <a:t> </a:t>
            </a:r>
            <a:r>
              <a:rPr lang="en-US" sz="2600" b="1" dirty="0" err="1">
                <a:solidFill>
                  <a:srgbClr val="FF0000"/>
                </a:solidFill>
              </a:rPr>
              <a:t>tạo</a:t>
            </a:r>
            <a:r>
              <a:rPr lang="en-US" sz="2600" b="1" dirty="0">
                <a:solidFill>
                  <a:srgbClr val="FF0000"/>
                </a:solidFill>
              </a:rPr>
              <a:t> </a:t>
            </a:r>
            <a:r>
              <a:rPr lang="en-US" sz="2600" b="1" dirty="0" err="1">
                <a:solidFill>
                  <a:srgbClr val="FF0000"/>
                </a:solidFill>
              </a:rPr>
              <a:t>nên</a:t>
            </a:r>
            <a:r>
              <a:rPr lang="en-US" sz="2600" b="1" dirty="0">
                <a:solidFill>
                  <a:srgbClr val="FF0000"/>
                </a:solidFill>
              </a:rPr>
              <a:t> </a:t>
            </a:r>
            <a:r>
              <a:rPr lang="en-US" sz="2600" b="1" dirty="0" err="1">
                <a:solidFill>
                  <a:srgbClr val="FF0000"/>
                </a:solidFill>
              </a:rPr>
              <a:t>chất</a:t>
            </a:r>
            <a:r>
              <a:rPr lang="en-US" sz="2600" b="1" dirty="0">
                <a:solidFill>
                  <a:srgbClr val="FF0000"/>
                </a:solidFill>
              </a:rPr>
              <a:t>. </a:t>
            </a:r>
          </a:p>
          <a:p>
            <a:r>
              <a:rPr lang="en-US" sz="2600" b="1" dirty="0">
                <a:solidFill>
                  <a:srgbClr val="FF0000"/>
                </a:solidFill>
              </a:rPr>
              <a:t>- </a:t>
            </a:r>
            <a:r>
              <a:rPr lang="en-US" sz="2600" b="1" dirty="0" err="1">
                <a:solidFill>
                  <a:srgbClr val="FF0000"/>
                </a:solidFill>
              </a:rPr>
              <a:t>Một</a:t>
            </a:r>
            <a:r>
              <a:rPr lang="en-US" sz="2600" b="1" dirty="0">
                <a:solidFill>
                  <a:srgbClr val="FF0000"/>
                </a:solidFill>
              </a:rPr>
              <a:t> </a:t>
            </a:r>
            <a:r>
              <a:rPr lang="en-US" sz="2600" b="1" dirty="0" err="1">
                <a:solidFill>
                  <a:srgbClr val="FF0000"/>
                </a:solidFill>
              </a:rPr>
              <a:t>nguyên</a:t>
            </a:r>
            <a:r>
              <a:rPr lang="en-US" sz="2600" b="1" dirty="0">
                <a:solidFill>
                  <a:srgbClr val="FF0000"/>
                </a:solidFill>
              </a:rPr>
              <a:t> </a:t>
            </a:r>
            <a:r>
              <a:rPr lang="en-US" sz="2600" b="1" dirty="0" err="1">
                <a:solidFill>
                  <a:srgbClr val="FF0000"/>
                </a:solidFill>
              </a:rPr>
              <a:t>tử</a:t>
            </a:r>
            <a:r>
              <a:rPr lang="en-US" sz="2600" b="1" dirty="0">
                <a:solidFill>
                  <a:srgbClr val="FF0000"/>
                </a:solidFill>
              </a:rPr>
              <a:t> </a:t>
            </a:r>
            <a:r>
              <a:rPr lang="en-US" sz="2600" b="1" dirty="0" err="1">
                <a:solidFill>
                  <a:srgbClr val="FF0000"/>
                </a:solidFill>
              </a:rPr>
              <a:t>có</a:t>
            </a:r>
            <a:r>
              <a:rPr lang="en-US" sz="2600" b="1" dirty="0">
                <a:solidFill>
                  <a:srgbClr val="FF0000"/>
                </a:solidFill>
              </a:rPr>
              <a:t> </a:t>
            </a:r>
            <a:r>
              <a:rPr lang="en-US" sz="2600" b="1" dirty="0" err="1">
                <a:solidFill>
                  <a:srgbClr val="FF0000"/>
                </a:solidFill>
              </a:rPr>
              <a:t>thể</a:t>
            </a:r>
            <a:r>
              <a:rPr lang="en-US" sz="2600" b="1" dirty="0">
                <a:solidFill>
                  <a:srgbClr val="FF0000"/>
                </a:solidFill>
              </a:rPr>
              <a:t> </a:t>
            </a:r>
            <a:r>
              <a:rPr lang="en-US" sz="2600" b="1" dirty="0" err="1">
                <a:solidFill>
                  <a:srgbClr val="FF0000"/>
                </a:solidFill>
              </a:rPr>
              <a:t>tạo</a:t>
            </a:r>
            <a:r>
              <a:rPr lang="en-US" sz="2600" b="1" dirty="0">
                <a:solidFill>
                  <a:srgbClr val="FF0000"/>
                </a:solidFill>
              </a:rPr>
              <a:t> </a:t>
            </a:r>
            <a:r>
              <a:rPr lang="en-US" sz="2600" b="1" dirty="0" err="1">
                <a:solidFill>
                  <a:srgbClr val="FF0000"/>
                </a:solidFill>
              </a:rPr>
              <a:t>ra</a:t>
            </a:r>
            <a:r>
              <a:rPr lang="en-US" sz="2600" b="1" dirty="0">
                <a:solidFill>
                  <a:srgbClr val="FF0000"/>
                </a:solidFill>
              </a:rPr>
              <a:t> </a:t>
            </a:r>
            <a:r>
              <a:rPr lang="en-US" sz="2600" b="1" dirty="0" err="1">
                <a:solidFill>
                  <a:srgbClr val="FF0000"/>
                </a:solidFill>
              </a:rPr>
              <a:t>nhiều</a:t>
            </a:r>
            <a:r>
              <a:rPr lang="en-US" sz="2600" b="1" dirty="0">
                <a:solidFill>
                  <a:srgbClr val="FF0000"/>
                </a:solidFill>
              </a:rPr>
              <a:t> </a:t>
            </a:r>
            <a:r>
              <a:rPr lang="en-US" sz="2600" b="1" dirty="0" err="1">
                <a:solidFill>
                  <a:srgbClr val="FF0000"/>
                </a:solidFill>
              </a:rPr>
              <a:t>chất</a:t>
            </a:r>
            <a:r>
              <a:rPr lang="en-US" sz="2600" b="1" dirty="0">
                <a:solidFill>
                  <a:srgbClr val="FF0000"/>
                </a:solidFill>
              </a:rPr>
              <a:t> </a:t>
            </a:r>
            <a:r>
              <a:rPr lang="en-US" sz="2600" b="1" dirty="0" err="1">
                <a:solidFill>
                  <a:srgbClr val="FF0000"/>
                </a:solidFill>
              </a:rPr>
              <a:t>và</a:t>
            </a:r>
            <a:r>
              <a:rPr lang="en-US" sz="2600" b="1" dirty="0">
                <a:solidFill>
                  <a:srgbClr val="FF0000"/>
                </a:solidFill>
              </a:rPr>
              <a:t> 1 </a:t>
            </a:r>
            <a:r>
              <a:rPr lang="en-US" sz="2600" b="1" dirty="0" err="1">
                <a:solidFill>
                  <a:srgbClr val="FF0000"/>
                </a:solidFill>
              </a:rPr>
              <a:t>chất</a:t>
            </a:r>
            <a:r>
              <a:rPr lang="en-US" sz="2600" b="1" dirty="0">
                <a:solidFill>
                  <a:srgbClr val="FF0000"/>
                </a:solidFill>
              </a:rPr>
              <a:t> </a:t>
            </a:r>
            <a:r>
              <a:rPr lang="en-US" sz="2600" b="1" dirty="0" err="1">
                <a:solidFill>
                  <a:srgbClr val="FF0000"/>
                </a:solidFill>
              </a:rPr>
              <a:t>có</a:t>
            </a:r>
            <a:r>
              <a:rPr lang="en-US" sz="2600" b="1" dirty="0">
                <a:solidFill>
                  <a:srgbClr val="FF0000"/>
                </a:solidFill>
              </a:rPr>
              <a:t> </a:t>
            </a:r>
            <a:r>
              <a:rPr lang="en-US" sz="2600" b="1" dirty="0" err="1">
                <a:solidFill>
                  <a:srgbClr val="FF0000"/>
                </a:solidFill>
              </a:rPr>
              <a:t>thể</a:t>
            </a:r>
            <a:r>
              <a:rPr lang="en-US" sz="2600" b="1" dirty="0">
                <a:solidFill>
                  <a:srgbClr val="FF0000"/>
                </a:solidFill>
              </a:rPr>
              <a:t> </a:t>
            </a:r>
            <a:r>
              <a:rPr lang="en-US" sz="2600" b="1" dirty="0" err="1">
                <a:solidFill>
                  <a:srgbClr val="FF0000"/>
                </a:solidFill>
              </a:rPr>
              <a:t>được</a:t>
            </a:r>
            <a:r>
              <a:rPr lang="en-US" sz="2600" b="1" dirty="0">
                <a:solidFill>
                  <a:srgbClr val="FF0000"/>
                </a:solidFill>
              </a:rPr>
              <a:t> </a:t>
            </a:r>
            <a:r>
              <a:rPr lang="en-US" sz="2600" b="1" dirty="0" err="1">
                <a:solidFill>
                  <a:srgbClr val="FF0000"/>
                </a:solidFill>
              </a:rPr>
              <a:t>tạo</a:t>
            </a:r>
            <a:r>
              <a:rPr lang="en-US" sz="2600" b="1" dirty="0">
                <a:solidFill>
                  <a:srgbClr val="FF0000"/>
                </a:solidFill>
              </a:rPr>
              <a:t> </a:t>
            </a:r>
            <a:r>
              <a:rPr lang="en-US" sz="2600" b="1" dirty="0" err="1">
                <a:solidFill>
                  <a:srgbClr val="FF0000"/>
                </a:solidFill>
              </a:rPr>
              <a:t>thành</a:t>
            </a:r>
            <a:r>
              <a:rPr lang="en-US" sz="2600" b="1" dirty="0">
                <a:solidFill>
                  <a:srgbClr val="FF0000"/>
                </a:solidFill>
              </a:rPr>
              <a:t> </a:t>
            </a:r>
            <a:r>
              <a:rPr lang="en-US" sz="2600" b="1" dirty="0" err="1">
                <a:solidFill>
                  <a:srgbClr val="FF0000"/>
                </a:solidFill>
              </a:rPr>
              <a:t>từ</a:t>
            </a:r>
            <a:r>
              <a:rPr lang="en-US" sz="2600" b="1" dirty="0">
                <a:solidFill>
                  <a:srgbClr val="FF0000"/>
                </a:solidFill>
              </a:rPr>
              <a:t> </a:t>
            </a:r>
            <a:r>
              <a:rPr lang="en-US" sz="2600" b="1" dirty="0" err="1">
                <a:solidFill>
                  <a:srgbClr val="FF0000"/>
                </a:solidFill>
              </a:rPr>
              <a:t>nhiều</a:t>
            </a:r>
            <a:r>
              <a:rPr lang="en-US" sz="2600" b="1" dirty="0">
                <a:solidFill>
                  <a:srgbClr val="FF0000"/>
                </a:solidFill>
              </a:rPr>
              <a:t> </a:t>
            </a:r>
            <a:r>
              <a:rPr lang="en-US" sz="2600" b="1" dirty="0" err="1">
                <a:solidFill>
                  <a:srgbClr val="FF0000"/>
                </a:solidFill>
              </a:rPr>
              <a:t>loại</a:t>
            </a:r>
            <a:r>
              <a:rPr lang="en-US" sz="2600" b="1" dirty="0">
                <a:solidFill>
                  <a:srgbClr val="FF0000"/>
                </a:solidFill>
              </a:rPr>
              <a:t> </a:t>
            </a:r>
            <a:r>
              <a:rPr lang="en-US" sz="2600" b="1" dirty="0" err="1">
                <a:solidFill>
                  <a:srgbClr val="FF0000"/>
                </a:solidFill>
              </a:rPr>
              <a:t>nguyên</a:t>
            </a:r>
            <a:r>
              <a:rPr lang="en-US" sz="2600" b="1" dirty="0">
                <a:solidFill>
                  <a:srgbClr val="FF0000"/>
                </a:solidFill>
              </a:rPr>
              <a:t> </a:t>
            </a:r>
            <a:r>
              <a:rPr lang="en-US" sz="2600" b="1" dirty="0" err="1">
                <a:solidFill>
                  <a:srgbClr val="FF0000"/>
                </a:solidFill>
              </a:rPr>
              <a:t>tử</a:t>
            </a:r>
            <a:r>
              <a:rPr lang="en-US" sz="2600" b="1" dirty="0">
                <a:solidFill>
                  <a:srgbClr val="FF0000"/>
                </a:solidFill>
              </a:rPr>
              <a:t>.  </a:t>
            </a:r>
          </a:p>
        </p:txBody>
      </p:sp>
    </p:spTree>
    <p:extLst>
      <p:ext uri="{BB962C8B-B14F-4D97-AF65-F5344CB8AC3E}">
        <p14:creationId xmlns:p14="http://schemas.microsoft.com/office/powerpoint/2010/main" val="11938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585C4-9F06-FCE7-18B6-065BBC275DB2}"/>
              </a:ext>
            </a:extLst>
          </p:cNvPr>
          <p:cNvSpPr>
            <a:spLocks noGrp="1"/>
          </p:cNvSpPr>
          <p:nvPr>
            <p:ph type="title"/>
          </p:nvPr>
        </p:nvSpPr>
        <p:spPr>
          <a:xfrm>
            <a:off x="686834" y="1153572"/>
            <a:ext cx="3200400" cy="4461163"/>
          </a:xfrm>
        </p:spPr>
        <p:txBody>
          <a:bodyPr>
            <a:normAutofit/>
          </a:bodyPr>
          <a:lstStyle/>
          <a:p>
            <a:r>
              <a:rPr lang="en-US">
                <a:solidFill>
                  <a:srgbClr val="FFFFFF"/>
                </a:solidFill>
              </a:rPr>
              <a:t>VẬN DỤNG </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96577DA-A354-8A06-85C7-CF040EAFD7C2}"/>
              </a:ext>
            </a:extLst>
          </p:cNvPr>
          <p:cNvSpPr>
            <a:spLocks noGrp="1"/>
          </p:cNvSpPr>
          <p:nvPr>
            <p:ph idx="1"/>
          </p:nvPr>
        </p:nvSpPr>
        <p:spPr>
          <a:xfrm>
            <a:off x="4167272" y="591344"/>
            <a:ext cx="7186527" cy="1654315"/>
          </a:xfrm>
        </p:spPr>
        <p:txBody>
          <a:bodyPr anchor="ctr">
            <a:normAutofit/>
          </a:bodyPr>
          <a:lstStyle/>
          <a:p>
            <a:pPr marL="0" indent="0">
              <a:buNone/>
            </a:pPr>
            <a:r>
              <a:rPr lang="en-US" b="1" dirty="0" err="1"/>
              <a:t>Câu</a:t>
            </a:r>
            <a:r>
              <a:rPr lang="en-US" b="1" dirty="0"/>
              <a:t> </a:t>
            </a:r>
            <a:r>
              <a:rPr lang="en-US" b="1" dirty="0" err="1"/>
              <a:t>hỏi</a:t>
            </a:r>
            <a:r>
              <a:rPr lang="en-US" b="1" dirty="0"/>
              <a:t> 3. </a:t>
            </a:r>
            <a:r>
              <a:rPr lang="en-US" dirty="0" err="1"/>
              <a:t>Giải</a:t>
            </a:r>
            <a:r>
              <a:rPr lang="en-US" dirty="0"/>
              <a:t> </a:t>
            </a:r>
            <a:r>
              <a:rPr lang="en-US" dirty="0" err="1"/>
              <a:t>thích</a:t>
            </a:r>
            <a:r>
              <a:rPr lang="en-US" dirty="0"/>
              <a:t> </a:t>
            </a:r>
            <a:r>
              <a:rPr lang="en-US" dirty="0" err="1"/>
              <a:t>tại</a:t>
            </a:r>
            <a:r>
              <a:rPr lang="en-US" dirty="0"/>
              <a:t> </a:t>
            </a:r>
            <a:r>
              <a:rPr lang="en-US" dirty="0" err="1"/>
              <a:t>sao</a:t>
            </a:r>
            <a:r>
              <a:rPr lang="en-US" dirty="0"/>
              <a:t> </a:t>
            </a:r>
            <a:r>
              <a:rPr lang="en-US" dirty="0" err="1"/>
              <a:t>vỏ</a:t>
            </a:r>
            <a:r>
              <a:rPr lang="en-US" dirty="0"/>
              <a:t> </a:t>
            </a:r>
            <a:r>
              <a:rPr lang="en-US" dirty="0" err="1"/>
              <a:t>nguyên</a:t>
            </a:r>
            <a:r>
              <a:rPr lang="en-US" dirty="0"/>
              <a:t> </a:t>
            </a:r>
            <a:r>
              <a:rPr lang="en-US" dirty="0" err="1"/>
              <a:t>tử</a:t>
            </a:r>
            <a:r>
              <a:rPr lang="en-US" dirty="0"/>
              <a:t> </a:t>
            </a:r>
            <a:r>
              <a:rPr lang="en-US" dirty="0" err="1"/>
              <a:t>mang</a:t>
            </a:r>
            <a:r>
              <a:rPr lang="en-US" dirty="0"/>
              <a:t> </a:t>
            </a:r>
            <a:r>
              <a:rPr lang="en-US" dirty="0" err="1"/>
              <a:t>điện</a:t>
            </a:r>
            <a:r>
              <a:rPr lang="en-US" dirty="0"/>
              <a:t> </a:t>
            </a:r>
            <a:r>
              <a:rPr lang="en-US" dirty="0" err="1"/>
              <a:t>tích</a:t>
            </a:r>
            <a:r>
              <a:rPr lang="en-US" dirty="0"/>
              <a:t> (-) </a:t>
            </a:r>
            <a:r>
              <a:rPr lang="en-US" dirty="0" err="1"/>
              <a:t>không</a:t>
            </a:r>
            <a:r>
              <a:rPr lang="en-US" dirty="0"/>
              <a:t> </a:t>
            </a:r>
            <a:r>
              <a:rPr lang="en-US" dirty="0" err="1"/>
              <a:t>bị</a:t>
            </a:r>
            <a:r>
              <a:rPr lang="en-US" dirty="0"/>
              <a:t> </a:t>
            </a:r>
            <a:r>
              <a:rPr lang="en-US" dirty="0" err="1"/>
              <a:t>hút</a:t>
            </a:r>
            <a:r>
              <a:rPr lang="en-US" dirty="0"/>
              <a:t> </a:t>
            </a:r>
            <a:r>
              <a:rPr lang="en-US" dirty="0" err="1"/>
              <a:t>chập</a:t>
            </a:r>
            <a:r>
              <a:rPr lang="en-US" dirty="0"/>
              <a:t> </a:t>
            </a:r>
            <a:r>
              <a:rPr lang="en-US" dirty="0" err="1"/>
              <a:t>vào</a:t>
            </a:r>
            <a:r>
              <a:rPr lang="en-US" dirty="0"/>
              <a:t> </a:t>
            </a:r>
            <a:r>
              <a:rPr lang="en-US" dirty="0" err="1"/>
              <a:t>hạt</a:t>
            </a:r>
            <a:r>
              <a:rPr lang="en-US" dirty="0"/>
              <a:t> </a:t>
            </a:r>
            <a:r>
              <a:rPr lang="en-US" dirty="0" err="1"/>
              <a:t>nhân</a:t>
            </a:r>
            <a:r>
              <a:rPr lang="en-US" dirty="0"/>
              <a:t> </a:t>
            </a:r>
            <a:r>
              <a:rPr lang="en-US" dirty="0" err="1"/>
              <a:t>nguyên</a:t>
            </a:r>
            <a:r>
              <a:rPr lang="en-US" dirty="0"/>
              <a:t> </a:t>
            </a:r>
            <a:r>
              <a:rPr lang="en-US" dirty="0" err="1"/>
              <a:t>tử</a:t>
            </a:r>
            <a:r>
              <a:rPr lang="en-US" dirty="0"/>
              <a:t> </a:t>
            </a:r>
            <a:r>
              <a:rPr lang="en-US" dirty="0" err="1"/>
              <a:t>mang</a:t>
            </a:r>
            <a:r>
              <a:rPr lang="en-US" dirty="0"/>
              <a:t> </a:t>
            </a:r>
            <a:r>
              <a:rPr lang="en-US" dirty="0" err="1"/>
              <a:t>điện</a:t>
            </a:r>
            <a:r>
              <a:rPr lang="en-US" dirty="0"/>
              <a:t> </a:t>
            </a:r>
            <a:r>
              <a:rPr lang="en-US" dirty="0" err="1"/>
              <a:t>tích</a:t>
            </a:r>
            <a:r>
              <a:rPr lang="en-US" dirty="0"/>
              <a:t> (+) </a:t>
            </a:r>
          </a:p>
        </p:txBody>
      </p:sp>
    </p:spTree>
    <p:extLst>
      <p:ext uri="{BB962C8B-B14F-4D97-AF65-F5344CB8AC3E}">
        <p14:creationId xmlns:p14="http://schemas.microsoft.com/office/powerpoint/2010/main" val="3876954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floor, indoor&#10;&#10;Description automatically generated">
            <a:extLst>
              <a:ext uri="{FF2B5EF4-FFF2-40B4-BE49-F238E27FC236}">
                <a16:creationId xmlns:a16="http://schemas.microsoft.com/office/drawing/2014/main" id="{ACC09E32-6B4F-292D-5AE8-EC5E9CEC717B}"/>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420935A-25F9-4E24-E424-51038ED4F566}"/>
              </a:ext>
            </a:extLst>
          </p:cNvPr>
          <p:cNvSpPr txBox="1"/>
          <p:nvPr/>
        </p:nvSpPr>
        <p:spPr>
          <a:xfrm>
            <a:off x="8005892" y="114447"/>
            <a:ext cx="4178673" cy="1323439"/>
          </a:xfrm>
          <a:prstGeom prst="rect">
            <a:avLst/>
          </a:prstGeom>
          <a:noFill/>
        </p:spPr>
        <p:txBody>
          <a:bodyPr wrap="square" rtlCol="0">
            <a:spAutoFit/>
          </a:bodyPr>
          <a:lstStyle/>
          <a:p>
            <a:pPr algn="ctr"/>
            <a:r>
              <a:rPr lang="en-US" sz="4000" dirty="0">
                <a:solidFill>
                  <a:srgbClr val="FF0000"/>
                </a:solidFill>
                <a:highlight>
                  <a:srgbClr val="FFFF00"/>
                </a:highlight>
              </a:rPr>
              <a:t>HỐ ĐEN TRONG VŨ TRỤ </a:t>
            </a:r>
          </a:p>
        </p:txBody>
      </p:sp>
    </p:spTree>
    <p:extLst>
      <p:ext uri="{BB962C8B-B14F-4D97-AF65-F5344CB8AC3E}">
        <p14:creationId xmlns:p14="http://schemas.microsoft.com/office/powerpoint/2010/main" val="16147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iết học phương Tây – Wikipedia tiếng Việt">
            <a:extLst>
              <a:ext uri="{FF2B5EF4-FFF2-40B4-BE49-F238E27FC236}">
                <a16:creationId xmlns:a16="http://schemas.microsoft.com/office/drawing/2014/main" id="{BCF43201-3624-4608-B11E-417105692B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66"/>
          <a:stretch/>
        </p:blipFill>
        <p:spPr bwMode="auto">
          <a:xfrm>
            <a:off x="20" y="10"/>
            <a:ext cx="4977364"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2" name="Content Placeholder 1031">
            <a:extLst>
              <a:ext uri="{FF2B5EF4-FFF2-40B4-BE49-F238E27FC236}">
                <a16:creationId xmlns:a16="http://schemas.microsoft.com/office/drawing/2014/main" id="{2E77005B-D67C-4CA1-9719-D54AF3121DC8}"/>
              </a:ext>
            </a:extLst>
          </p:cNvPr>
          <p:cNvSpPr>
            <a:spLocks noGrp="1"/>
          </p:cNvSpPr>
          <p:nvPr>
            <p:ph sz="half" idx="1"/>
          </p:nvPr>
        </p:nvSpPr>
        <p:spPr>
          <a:xfrm>
            <a:off x="6286500" y="4625340"/>
            <a:ext cx="4861560" cy="1478280"/>
          </a:xfrm>
        </p:spPr>
        <p:txBody>
          <a:bodyPr vert="horz" lIns="91440" tIns="45720" rIns="91440" bIns="45720" rtlCol="0" anchor="ctr">
            <a:normAutofit/>
          </a:bodyPr>
          <a:lstStyle/>
          <a:p>
            <a:pPr marL="0" indent="0" algn="ctr">
              <a:buNone/>
            </a:pPr>
            <a:r>
              <a:rPr lang="vi-VN" sz="3200" dirty="0"/>
              <a:t>Chia nhỏ đồng tiền này mãi thì thành cái gì? </a:t>
            </a:r>
            <a:endParaRPr lang="en-US" sz="3200" dirty="0"/>
          </a:p>
        </p:txBody>
      </p:sp>
      <p:pic>
        <p:nvPicPr>
          <p:cNvPr id="1028" name="Picture 4" descr="Đồng xu chiến binh La Mã Hy Lạp cổ đại mạ vàng đồng phong thủy may mắn giảm  chỉ còn 90,000 đ">
            <a:extLst>
              <a:ext uri="{FF2B5EF4-FFF2-40B4-BE49-F238E27FC236}">
                <a16:creationId xmlns:a16="http://schemas.microsoft.com/office/drawing/2014/main" id="{13E2E42C-850F-4DD3-974B-49E8734B4C2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 b="4946"/>
          <a:stretch/>
        </p:blipFill>
        <p:spPr bwMode="auto">
          <a:xfrm>
            <a:off x="5033140" y="10"/>
            <a:ext cx="721461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41E003-1CF2-3C5E-9962-A743D2877D28}"/>
              </a:ext>
            </a:extLst>
          </p:cNvPr>
          <p:cNvSpPr txBox="1"/>
          <p:nvPr/>
        </p:nvSpPr>
        <p:spPr>
          <a:xfrm>
            <a:off x="394011" y="5783766"/>
            <a:ext cx="2862146" cy="1077218"/>
          </a:xfrm>
          <a:prstGeom prst="rect">
            <a:avLst/>
          </a:prstGeom>
          <a:noFill/>
        </p:spPr>
        <p:txBody>
          <a:bodyPr wrap="square" rtlCol="0">
            <a:spAutoFit/>
          </a:bodyPr>
          <a:lstStyle/>
          <a:p>
            <a:pPr algn="ctr"/>
            <a:r>
              <a:rPr lang="en-US" sz="4000" b="1" kern="1200" dirty="0">
                <a:solidFill>
                  <a:schemeClr val="accent1">
                    <a:lumMod val="50000"/>
                  </a:schemeClr>
                </a:solidFill>
                <a:highlight>
                  <a:srgbClr val="FFFF00"/>
                </a:highlight>
                <a:latin typeface="+mj-lt"/>
                <a:ea typeface="+mj-ea"/>
                <a:cs typeface="+mj-cs"/>
              </a:rPr>
              <a:t>Democritus  </a:t>
            </a:r>
            <a:r>
              <a:rPr lang="en-US" sz="2400" b="1" kern="1200" dirty="0">
                <a:solidFill>
                  <a:schemeClr val="accent1">
                    <a:lumMod val="50000"/>
                  </a:schemeClr>
                </a:solidFill>
                <a:highlight>
                  <a:srgbClr val="FFFF00"/>
                </a:highlight>
                <a:latin typeface="+mj-lt"/>
                <a:ea typeface="+mj-ea"/>
                <a:cs typeface="+mj-cs"/>
              </a:rPr>
              <a:t>(</a:t>
            </a:r>
            <a:r>
              <a:rPr lang="en-US" sz="2400" b="1" kern="1200" dirty="0" err="1">
                <a:solidFill>
                  <a:schemeClr val="accent1">
                    <a:lumMod val="50000"/>
                  </a:schemeClr>
                </a:solidFill>
                <a:highlight>
                  <a:srgbClr val="FFFF00"/>
                </a:highlight>
                <a:latin typeface="+mj-lt"/>
                <a:ea typeface="+mj-ea"/>
                <a:cs typeface="+mj-cs"/>
              </a:rPr>
              <a:t>Triết</a:t>
            </a:r>
            <a:r>
              <a:rPr lang="en-US" sz="2400" b="1" kern="1200" dirty="0">
                <a:solidFill>
                  <a:schemeClr val="accent1">
                    <a:lumMod val="50000"/>
                  </a:schemeClr>
                </a:solidFill>
                <a:highlight>
                  <a:srgbClr val="FFFF00"/>
                </a:highlight>
                <a:latin typeface="+mj-lt"/>
                <a:ea typeface="+mj-ea"/>
                <a:cs typeface="+mj-cs"/>
              </a:rPr>
              <a:t> </a:t>
            </a:r>
            <a:r>
              <a:rPr lang="en-US" sz="2400" b="1" kern="1200" dirty="0" err="1">
                <a:solidFill>
                  <a:schemeClr val="accent1">
                    <a:lumMod val="50000"/>
                  </a:schemeClr>
                </a:solidFill>
                <a:highlight>
                  <a:srgbClr val="FFFF00"/>
                </a:highlight>
                <a:latin typeface="+mj-lt"/>
                <a:ea typeface="+mj-ea"/>
                <a:cs typeface="+mj-cs"/>
              </a:rPr>
              <a:t>gia</a:t>
            </a:r>
            <a:r>
              <a:rPr lang="en-US" sz="2400" b="1" kern="1200" dirty="0">
                <a:solidFill>
                  <a:schemeClr val="accent1">
                    <a:lumMod val="50000"/>
                  </a:schemeClr>
                </a:solidFill>
                <a:highlight>
                  <a:srgbClr val="FFFF00"/>
                </a:highlight>
                <a:latin typeface="+mj-lt"/>
                <a:ea typeface="+mj-ea"/>
                <a:cs typeface="+mj-cs"/>
              </a:rPr>
              <a:t> </a:t>
            </a:r>
            <a:r>
              <a:rPr lang="en-US" sz="2400" b="1" kern="1200" dirty="0" err="1">
                <a:solidFill>
                  <a:schemeClr val="accent1">
                    <a:lumMod val="50000"/>
                  </a:schemeClr>
                </a:solidFill>
                <a:highlight>
                  <a:srgbClr val="FFFF00"/>
                </a:highlight>
                <a:latin typeface="+mj-lt"/>
                <a:ea typeface="+mj-ea"/>
                <a:cs typeface="+mj-cs"/>
              </a:rPr>
              <a:t>cổ</a:t>
            </a:r>
            <a:r>
              <a:rPr lang="en-US" sz="2400" b="1" kern="1200" dirty="0">
                <a:solidFill>
                  <a:schemeClr val="accent1">
                    <a:lumMod val="50000"/>
                  </a:schemeClr>
                </a:solidFill>
                <a:highlight>
                  <a:srgbClr val="FFFF00"/>
                </a:highlight>
                <a:latin typeface="+mj-lt"/>
                <a:ea typeface="+mj-ea"/>
                <a:cs typeface="+mj-cs"/>
              </a:rPr>
              <a:t> </a:t>
            </a:r>
            <a:r>
              <a:rPr lang="en-US" sz="2400" b="1" kern="1200" dirty="0" err="1">
                <a:solidFill>
                  <a:schemeClr val="accent1">
                    <a:lumMod val="50000"/>
                  </a:schemeClr>
                </a:solidFill>
                <a:highlight>
                  <a:srgbClr val="FFFF00"/>
                </a:highlight>
                <a:latin typeface="+mj-lt"/>
                <a:ea typeface="+mj-ea"/>
                <a:cs typeface="+mj-cs"/>
              </a:rPr>
              <a:t>đại</a:t>
            </a:r>
            <a:r>
              <a:rPr lang="en-US" sz="2400" b="1" kern="1200" dirty="0">
                <a:solidFill>
                  <a:schemeClr val="accent1">
                    <a:lumMod val="50000"/>
                  </a:schemeClr>
                </a:solidFill>
                <a:highlight>
                  <a:srgbClr val="FFFF00"/>
                </a:highlight>
                <a:latin typeface="+mj-lt"/>
                <a:ea typeface="+mj-ea"/>
                <a:cs typeface="+mj-cs"/>
              </a:rPr>
              <a:t>)</a:t>
            </a:r>
            <a:endParaRPr lang="en-US" sz="2400" dirty="0">
              <a:highlight>
                <a:srgbClr val="FFFF00"/>
              </a:highlight>
            </a:endParaRPr>
          </a:p>
        </p:txBody>
      </p:sp>
      <p:sp>
        <p:nvSpPr>
          <p:cNvPr id="6" name="Title 3">
            <a:extLst>
              <a:ext uri="{FF2B5EF4-FFF2-40B4-BE49-F238E27FC236}">
                <a16:creationId xmlns:a16="http://schemas.microsoft.com/office/drawing/2014/main" id="{3ACAFD01-C1FC-FD1D-066F-8F3E2D5583BB}"/>
              </a:ext>
            </a:extLst>
          </p:cNvPr>
          <p:cNvSpPr>
            <a:spLocks noGrp="1"/>
          </p:cNvSpPr>
          <p:nvPr>
            <p:ph type="title"/>
          </p:nvPr>
        </p:nvSpPr>
        <p:spPr>
          <a:xfrm>
            <a:off x="5321031" y="66906"/>
            <a:ext cx="3826662" cy="774823"/>
          </a:xfrm>
          <a:solidFill>
            <a:srgbClr val="FFFF00"/>
          </a:solidFill>
        </p:spPr>
        <p:txBody>
          <a:bodyPr vert="horz" lIns="91440" tIns="45720" rIns="91440" bIns="45720" rtlCol="0" anchor="ctr">
            <a:noAutofit/>
          </a:bodyPr>
          <a:lstStyle/>
          <a:p>
            <a:pPr algn="ctr"/>
            <a:r>
              <a:rPr lang="en-US" sz="2800" b="1" kern="1200" dirty="0" err="1">
                <a:solidFill>
                  <a:srgbClr val="FF0000"/>
                </a:solidFill>
                <a:latin typeface="+mj-lt"/>
                <a:ea typeface="+mj-ea"/>
                <a:cs typeface="+mj-cs"/>
              </a:rPr>
              <a:t>Vật</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chất</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xung</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quanh</a:t>
            </a:r>
            <a:r>
              <a:rPr lang="en-US" sz="2800" b="1" kern="1200" dirty="0">
                <a:solidFill>
                  <a:srgbClr val="FF0000"/>
                </a:solidFill>
                <a:latin typeface="+mj-lt"/>
                <a:ea typeface="+mj-ea"/>
                <a:cs typeface="+mj-cs"/>
              </a:rPr>
              <a:t> ta </a:t>
            </a:r>
            <a:r>
              <a:rPr lang="en-US" sz="2800" b="1" kern="1200" dirty="0" err="1">
                <a:solidFill>
                  <a:srgbClr val="FF0000"/>
                </a:solidFill>
                <a:latin typeface="+mj-lt"/>
                <a:ea typeface="+mj-ea"/>
                <a:cs typeface="+mj-cs"/>
              </a:rPr>
              <a:t>được</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tạo</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nên</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từ</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cái</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gì</a:t>
            </a:r>
            <a:r>
              <a:rPr lang="en-US" sz="2800" b="1" kern="1200" dirty="0">
                <a:solidFill>
                  <a:srgbClr val="FF0000"/>
                </a:solidFill>
                <a:latin typeface="+mj-lt"/>
                <a:ea typeface="+mj-ea"/>
                <a:cs typeface="+mj-cs"/>
              </a:rPr>
              <a:t>? </a:t>
            </a:r>
          </a:p>
        </p:txBody>
      </p:sp>
    </p:spTree>
    <p:extLst>
      <p:ext uri="{BB962C8B-B14F-4D97-AF65-F5344CB8AC3E}">
        <p14:creationId xmlns:p14="http://schemas.microsoft.com/office/powerpoint/2010/main" val="31272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892BE21F-0A94-2751-8C82-27644DBDD697}"/>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5400" b="1" kern="1200" dirty="0">
                <a:solidFill>
                  <a:srgbClr val="0070C0"/>
                </a:solidFill>
                <a:latin typeface="+mj-lt"/>
                <a:ea typeface="+mj-ea"/>
                <a:cs typeface="+mj-cs"/>
              </a:rPr>
              <a:t>BÀI TẬP VỀ NHÀ</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16169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C09858-6332-8A7A-9463-AE8868898504}"/>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2500" b="1" dirty="0"/>
              <a:t>Democritus </a:t>
            </a:r>
            <a:r>
              <a:rPr lang="en-US" sz="2500" b="1" dirty="0" err="1"/>
              <a:t>cho</a:t>
            </a:r>
            <a:r>
              <a:rPr lang="en-US" sz="2500" b="1" dirty="0"/>
              <a:t> </a:t>
            </a:r>
            <a:r>
              <a:rPr lang="en-US" sz="2500" b="1" dirty="0" err="1"/>
              <a:t>rằng</a:t>
            </a:r>
            <a:r>
              <a:rPr lang="en-US" sz="2500" b="1" dirty="0"/>
              <a:t> </a:t>
            </a:r>
            <a:r>
              <a:rPr lang="en-US" sz="2500" b="1" dirty="0" err="1"/>
              <a:t>nếu</a:t>
            </a:r>
            <a:r>
              <a:rPr lang="en-US" sz="2500" b="1" dirty="0"/>
              <a:t> chia </a:t>
            </a:r>
            <a:r>
              <a:rPr lang="en-US" sz="2500" b="1" dirty="0" err="1"/>
              <a:t>vật</a:t>
            </a:r>
            <a:r>
              <a:rPr lang="en-US" sz="2500" b="1" dirty="0"/>
              <a:t> </a:t>
            </a:r>
            <a:r>
              <a:rPr lang="en-US" sz="2500" b="1" dirty="0" err="1"/>
              <a:t>chất</a:t>
            </a:r>
            <a:r>
              <a:rPr lang="en-US" sz="2500" b="1" dirty="0"/>
              <a:t> </a:t>
            </a:r>
            <a:r>
              <a:rPr lang="en-US" sz="2500" b="1" dirty="0" err="1"/>
              <a:t>mãi</a:t>
            </a:r>
            <a:r>
              <a:rPr lang="en-US" sz="2500" b="1" dirty="0"/>
              <a:t> </a:t>
            </a:r>
            <a:r>
              <a:rPr lang="en-US" sz="2500" b="1" dirty="0" err="1"/>
              <a:t>đến</a:t>
            </a:r>
            <a:r>
              <a:rPr lang="en-US" sz="2500" b="1" dirty="0"/>
              <a:t> </a:t>
            </a:r>
            <a:r>
              <a:rPr lang="en-US" sz="2500" b="1" dirty="0" err="1"/>
              <a:t>tận</a:t>
            </a:r>
            <a:r>
              <a:rPr lang="en-US" sz="2500" b="1" dirty="0"/>
              <a:t> </a:t>
            </a:r>
            <a:r>
              <a:rPr lang="en-US" sz="2500" b="1" dirty="0" err="1"/>
              <a:t>cùng</a:t>
            </a:r>
            <a:r>
              <a:rPr lang="en-US" sz="2500" b="1" dirty="0"/>
              <a:t> </a:t>
            </a:r>
            <a:r>
              <a:rPr lang="en-US" sz="2500" b="1" dirty="0" err="1"/>
              <a:t>thì</a:t>
            </a:r>
            <a:r>
              <a:rPr lang="en-US" sz="2500" b="1" dirty="0"/>
              <a:t> </a:t>
            </a:r>
            <a:r>
              <a:rPr lang="en-US" sz="2500" b="1" dirty="0" err="1"/>
              <a:t>sẽ</a:t>
            </a:r>
            <a:r>
              <a:rPr lang="en-US" sz="2500" b="1" dirty="0"/>
              <a:t> </a:t>
            </a:r>
            <a:r>
              <a:rPr lang="en-US" sz="2500" b="1" dirty="0" err="1"/>
              <a:t>gặp</a:t>
            </a:r>
            <a:r>
              <a:rPr lang="en-US" sz="2500" b="1" dirty="0"/>
              <a:t> </a:t>
            </a:r>
            <a:r>
              <a:rPr lang="en-US" sz="2500" b="1" dirty="0" err="1"/>
              <a:t>những</a:t>
            </a:r>
            <a:r>
              <a:rPr lang="en-US" sz="2500" b="1" dirty="0"/>
              <a:t> </a:t>
            </a:r>
            <a:r>
              <a:rPr lang="en-US" sz="2500" b="1" dirty="0" err="1"/>
              <a:t>hạt</a:t>
            </a:r>
            <a:r>
              <a:rPr lang="en-US" sz="2500" b="1" dirty="0"/>
              <a:t> </a:t>
            </a:r>
            <a:r>
              <a:rPr lang="en-US" sz="2500" b="1" dirty="0" err="1"/>
              <a:t>mà</a:t>
            </a:r>
            <a:r>
              <a:rPr lang="en-US" sz="2500" b="1" dirty="0"/>
              <a:t> </a:t>
            </a:r>
            <a:r>
              <a:rPr lang="en-US" sz="2500" b="1" dirty="0" err="1"/>
              <a:t>không</a:t>
            </a:r>
            <a:r>
              <a:rPr lang="en-US" sz="2500" b="1" dirty="0"/>
              <a:t> </a:t>
            </a:r>
            <a:r>
              <a:rPr lang="en-US" sz="2500" b="1" dirty="0" err="1"/>
              <a:t>thể</a:t>
            </a:r>
            <a:r>
              <a:rPr lang="en-US" sz="2500" b="1" dirty="0"/>
              <a:t> chia </a:t>
            </a:r>
            <a:r>
              <a:rPr lang="en-US" sz="2500" b="1" dirty="0" err="1"/>
              <a:t>nhỏ</a:t>
            </a:r>
            <a:r>
              <a:rPr lang="en-US" sz="2500" b="1" dirty="0"/>
              <a:t> </a:t>
            </a:r>
            <a:r>
              <a:rPr lang="en-US" sz="2500" b="1" dirty="0" err="1"/>
              <a:t>hơn</a:t>
            </a:r>
            <a:r>
              <a:rPr lang="en-US" sz="2500" b="1" dirty="0"/>
              <a:t> </a:t>
            </a:r>
            <a:r>
              <a:rPr lang="en-US" sz="2500" b="1" dirty="0" err="1"/>
              <a:t>được</a:t>
            </a:r>
            <a:r>
              <a:rPr lang="en-US" sz="2500" b="1" dirty="0"/>
              <a:t> </a:t>
            </a:r>
            <a:r>
              <a:rPr lang="en-US" sz="2500" b="1" dirty="0" err="1"/>
              <a:t>nữa</a:t>
            </a:r>
            <a:r>
              <a:rPr lang="en-US" sz="2500" b="1" dirty="0"/>
              <a:t>. </a:t>
            </a:r>
            <a:br>
              <a:rPr lang="en-US" sz="2500" dirty="0"/>
            </a:br>
            <a:endParaRPr lang="en-US" sz="2500" dirty="0"/>
          </a:p>
        </p:txBody>
      </p:sp>
      <p:sp>
        <p:nvSpPr>
          <p:cNvPr id="5" name="Content Placeholder 4">
            <a:extLst>
              <a:ext uri="{FF2B5EF4-FFF2-40B4-BE49-F238E27FC236}">
                <a16:creationId xmlns:a16="http://schemas.microsoft.com/office/drawing/2014/main" id="{4478156F-87FC-5131-A25B-D95E3F0BEF03}"/>
              </a:ext>
            </a:extLst>
          </p:cNvPr>
          <p:cNvSpPr>
            <a:spLocks noGrp="1"/>
          </p:cNvSpPr>
          <p:nvPr>
            <p:ph sz="half" idx="1"/>
          </p:nvPr>
        </p:nvSpPr>
        <p:spPr>
          <a:xfrm>
            <a:off x="615458" y="3355848"/>
            <a:ext cx="7068548" cy="2825496"/>
          </a:xfrm>
        </p:spPr>
        <p:txBody>
          <a:bodyPr vert="horz" lIns="91440" tIns="45720" rIns="91440" bIns="45720" rtlCol="0">
            <a:normAutofit/>
          </a:bodyPr>
          <a:lstStyle/>
          <a:p>
            <a:r>
              <a:rPr lang="en-US" sz="3200" dirty="0">
                <a:solidFill>
                  <a:srgbClr val="FF0000"/>
                </a:solidFill>
              </a:rPr>
              <a:t>Atomos </a:t>
            </a:r>
            <a:r>
              <a:rPr lang="en-US" sz="3200" dirty="0" err="1">
                <a:solidFill>
                  <a:srgbClr val="FF0000"/>
                </a:solidFill>
              </a:rPr>
              <a:t>tiếng</a:t>
            </a:r>
            <a:r>
              <a:rPr lang="en-US" sz="3200" dirty="0">
                <a:solidFill>
                  <a:srgbClr val="FF0000"/>
                </a:solidFill>
              </a:rPr>
              <a:t> Hy </a:t>
            </a:r>
            <a:r>
              <a:rPr lang="en-US" sz="3200" dirty="0" err="1">
                <a:solidFill>
                  <a:srgbClr val="FF0000"/>
                </a:solidFill>
              </a:rPr>
              <a:t>Lạp</a:t>
            </a:r>
            <a:r>
              <a:rPr lang="en-US" sz="3200" dirty="0">
                <a:solidFill>
                  <a:srgbClr val="FF0000"/>
                </a:solidFill>
              </a:rPr>
              <a:t> </a:t>
            </a:r>
            <a:r>
              <a:rPr lang="en-US" sz="3200" dirty="0" err="1">
                <a:solidFill>
                  <a:srgbClr val="FF0000"/>
                </a:solidFill>
              </a:rPr>
              <a:t>nghĩa</a:t>
            </a:r>
            <a:r>
              <a:rPr lang="en-US" sz="3200" dirty="0">
                <a:solidFill>
                  <a:srgbClr val="FF0000"/>
                </a:solidFill>
              </a:rPr>
              <a:t> </a:t>
            </a:r>
            <a:r>
              <a:rPr lang="en-US" sz="3200" dirty="0" err="1">
                <a:solidFill>
                  <a:srgbClr val="FF0000"/>
                </a:solidFill>
              </a:rPr>
              <a:t>là</a:t>
            </a:r>
            <a:r>
              <a:rPr lang="en-US" sz="3200" dirty="0">
                <a:solidFill>
                  <a:srgbClr val="FF0000"/>
                </a:solidFill>
              </a:rPr>
              <a:t> </a:t>
            </a:r>
            <a:r>
              <a:rPr lang="en-US" sz="3200" dirty="0" err="1">
                <a:solidFill>
                  <a:srgbClr val="FF0000"/>
                </a:solidFill>
              </a:rPr>
              <a:t>không</a:t>
            </a:r>
            <a:r>
              <a:rPr lang="en-US" sz="3200" dirty="0">
                <a:solidFill>
                  <a:srgbClr val="FF0000"/>
                </a:solidFill>
              </a:rPr>
              <a:t> </a:t>
            </a:r>
            <a:r>
              <a:rPr lang="en-US" sz="3200" dirty="0" err="1">
                <a:solidFill>
                  <a:srgbClr val="FF0000"/>
                </a:solidFill>
              </a:rPr>
              <a:t>thể</a:t>
            </a:r>
            <a:r>
              <a:rPr lang="en-US" sz="3200" dirty="0">
                <a:solidFill>
                  <a:srgbClr val="FF0000"/>
                </a:solidFill>
              </a:rPr>
              <a:t> chia </a:t>
            </a:r>
            <a:r>
              <a:rPr lang="en-US" sz="3200" dirty="0" err="1">
                <a:solidFill>
                  <a:srgbClr val="FF0000"/>
                </a:solidFill>
              </a:rPr>
              <a:t>nhỏ</a:t>
            </a:r>
            <a:r>
              <a:rPr lang="en-US" sz="3200" dirty="0">
                <a:solidFill>
                  <a:srgbClr val="FF0000"/>
                </a:solidFill>
              </a:rPr>
              <a:t> </a:t>
            </a:r>
            <a:r>
              <a:rPr lang="en-US" sz="3200" dirty="0" err="1">
                <a:solidFill>
                  <a:srgbClr val="FF0000"/>
                </a:solidFill>
              </a:rPr>
              <a:t>nữa</a:t>
            </a:r>
            <a:r>
              <a:rPr lang="en-US" sz="3200" dirty="0">
                <a:solidFill>
                  <a:srgbClr val="FF0000"/>
                </a:solidFill>
              </a:rPr>
              <a:t>. </a:t>
            </a:r>
          </a:p>
          <a:p>
            <a:r>
              <a:rPr lang="en-US" sz="3200" dirty="0" err="1">
                <a:solidFill>
                  <a:srgbClr val="FF0000"/>
                </a:solidFill>
              </a:rPr>
              <a:t>Nguyên</a:t>
            </a:r>
            <a:r>
              <a:rPr lang="en-US" sz="3200" dirty="0">
                <a:solidFill>
                  <a:srgbClr val="FF0000"/>
                </a:solidFill>
              </a:rPr>
              <a:t> </a:t>
            </a:r>
            <a:r>
              <a:rPr lang="en-US" sz="3200" dirty="0" err="1">
                <a:solidFill>
                  <a:srgbClr val="FF0000"/>
                </a:solidFill>
              </a:rPr>
              <a:t>tử</a:t>
            </a:r>
            <a:r>
              <a:rPr lang="en-US" sz="3200" dirty="0">
                <a:solidFill>
                  <a:srgbClr val="FF0000"/>
                </a:solidFill>
              </a:rPr>
              <a:t> = </a:t>
            </a:r>
            <a:r>
              <a:rPr lang="en-US" sz="3200" dirty="0" err="1">
                <a:solidFill>
                  <a:srgbClr val="FF0000"/>
                </a:solidFill>
              </a:rPr>
              <a:t>Phần</a:t>
            </a:r>
            <a:r>
              <a:rPr lang="en-US" sz="3200" dirty="0">
                <a:solidFill>
                  <a:srgbClr val="FF0000"/>
                </a:solidFill>
              </a:rPr>
              <a:t> </a:t>
            </a:r>
            <a:r>
              <a:rPr lang="en-US" sz="3200" dirty="0" err="1">
                <a:solidFill>
                  <a:srgbClr val="FF0000"/>
                </a:solidFill>
              </a:rPr>
              <a:t>tử</a:t>
            </a:r>
            <a:r>
              <a:rPr lang="en-US" sz="3200" dirty="0">
                <a:solidFill>
                  <a:srgbClr val="FF0000"/>
                </a:solidFill>
              </a:rPr>
              <a:t> hay </a:t>
            </a:r>
            <a:r>
              <a:rPr lang="en-US" sz="3200" dirty="0" err="1">
                <a:solidFill>
                  <a:srgbClr val="FF0000"/>
                </a:solidFill>
              </a:rPr>
              <a:t>hạt</a:t>
            </a:r>
            <a:r>
              <a:rPr lang="en-US" sz="3200" dirty="0">
                <a:solidFill>
                  <a:srgbClr val="FF0000"/>
                </a:solidFill>
              </a:rPr>
              <a:t> </a:t>
            </a:r>
            <a:r>
              <a:rPr lang="en-US" sz="3200" dirty="0" err="1">
                <a:solidFill>
                  <a:srgbClr val="FF0000"/>
                </a:solidFill>
              </a:rPr>
              <a:t>còn</a:t>
            </a:r>
            <a:r>
              <a:rPr lang="en-US" sz="3200" dirty="0">
                <a:solidFill>
                  <a:srgbClr val="FF0000"/>
                </a:solidFill>
              </a:rPr>
              <a:t> </a:t>
            </a:r>
            <a:r>
              <a:rPr lang="en-US" sz="3200" dirty="0" err="1">
                <a:solidFill>
                  <a:srgbClr val="FF0000"/>
                </a:solidFill>
              </a:rPr>
              <a:t>nguyên</a:t>
            </a:r>
            <a:r>
              <a:rPr lang="en-US" sz="3200" dirty="0">
                <a:solidFill>
                  <a:srgbClr val="FF0000"/>
                </a:solidFill>
              </a:rPr>
              <a:t> </a:t>
            </a:r>
            <a:r>
              <a:rPr lang="en-US" sz="3200" dirty="0" err="1">
                <a:solidFill>
                  <a:srgbClr val="FF0000"/>
                </a:solidFill>
              </a:rPr>
              <a:t>vẹn</a:t>
            </a:r>
            <a:r>
              <a:rPr lang="en-US" sz="3200" dirty="0">
                <a:solidFill>
                  <a:srgbClr val="FF0000"/>
                </a:solidFill>
              </a:rPr>
              <a:t> </a:t>
            </a:r>
            <a:r>
              <a:rPr lang="en-US" sz="3200" dirty="0" err="1">
                <a:solidFill>
                  <a:srgbClr val="FF0000"/>
                </a:solidFill>
              </a:rPr>
              <a:t>không</a:t>
            </a:r>
            <a:r>
              <a:rPr lang="en-US" sz="3200" dirty="0">
                <a:solidFill>
                  <a:srgbClr val="FF0000"/>
                </a:solidFill>
              </a:rPr>
              <a:t> </a:t>
            </a:r>
            <a:r>
              <a:rPr lang="en-US" sz="3200" dirty="0" err="1">
                <a:solidFill>
                  <a:srgbClr val="FF0000"/>
                </a:solidFill>
              </a:rPr>
              <a:t>bị</a:t>
            </a:r>
            <a:r>
              <a:rPr lang="en-US" sz="3200" dirty="0">
                <a:solidFill>
                  <a:srgbClr val="FF0000"/>
                </a:solidFill>
              </a:rPr>
              <a:t> </a:t>
            </a:r>
            <a:r>
              <a:rPr lang="en-US" sz="3200" dirty="0" err="1">
                <a:solidFill>
                  <a:srgbClr val="FF0000"/>
                </a:solidFill>
              </a:rPr>
              <a:t>phân</a:t>
            </a:r>
            <a:r>
              <a:rPr lang="en-US" sz="3200" dirty="0">
                <a:solidFill>
                  <a:srgbClr val="FF0000"/>
                </a:solidFill>
              </a:rPr>
              <a:t> chia.</a:t>
            </a:r>
          </a:p>
          <a:p>
            <a:pPr marL="0"/>
            <a:endParaRPr lang="en-US" sz="2200" dirty="0"/>
          </a:p>
        </p:txBody>
      </p:sp>
      <p:pic>
        <p:nvPicPr>
          <p:cNvPr id="7" name="Content Placeholder 6">
            <a:extLst>
              <a:ext uri="{FF2B5EF4-FFF2-40B4-BE49-F238E27FC236}">
                <a16:creationId xmlns:a16="http://schemas.microsoft.com/office/drawing/2014/main" id="{3E088756-7CFD-7D2D-E1D8-4E1380F332D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220" b="-1"/>
          <a:stretch/>
        </p:blipFill>
        <p:spPr>
          <a:xfrm>
            <a:off x="7684006" y="10"/>
            <a:ext cx="4507993" cy="6857990"/>
          </a:xfrm>
          <a:prstGeom prst="rect">
            <a:avLst/>
          </a:prstGeom>
        </p:spPr>
      </p:pic>
    </p:spTree>
    <p:extLst>
      <p:ext uri="{BB962C8B-B14F-4D97-AF65-F5344CB8AC3E}">
        <p14:creationId xmlns:p14="http://schemas.microsoft.com/office/powerpoint/2010/main" val="360026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2E9F-99CE-A1CA-5E8D-BBBCA8762DB2}"/>
              </a:ext>
            </a:extLst>
          </p:cNvPr>
          <p:cNvSpPr>
            <a:spLocks noGrp="1"/>
          </p:cNvSpPr>
          <p:nvPr>
            <p:ph type="ctrTitle"/>
          </p:nvPr>
        </p:nvSpPr>
        <p:spPr>
          <a:xfrm>
            <a:off x="1524000" y="1122363"/>
            <a:ext cx="9144000" cy="922027"/>
          </a:xfrm>
        </p:spPr>
        <p:txBody>
          <a:bodyPr>
            <a:normAutofit/>
          </a:bodyPr>
          <a:lstStyle/>
          <a:p>
            <a:r>
              <a:rPr lang="en-US" sz="4000" b="1" dirty="0" err="1">
                <a:solidFill>
                  <a:schemeClr val="accent1"/>
                </a:solidFill>
              </a:rPr>
              <a:t>Phần</a:t>
            </a:r>
            <a:r>
              <a:rPr lang="en-US" sz="4000" b="1" dirty="0">
                <a:solidFill>
                  <a:schemeClr val="accent1"/>
                </a:solidFill>
              </a:rPr>
              <a:t> 1: CHẤT VÀ CẤU TẠO CHẤT</a:t>
            </a:r>
          </a:p>
        </p:txBody>
      </p:sp>
      <p:sp>
        <p:nvSpPr>
          <p:cNvPr id="3" name="Subtitle 2">
            <a:extLst>
              <a:ext uri="{FF2B5EF4-FFF2-40B4-BE49-F238E27FC236}">
                <a16:creationId xmlns:a16="http://schemas.microsoft.com/office/drawing/2014/main" id="{D8F08940-CB53-101C-4598-E89F8AF6DE9D}"/>
              </a:ext>
            </a:extLst>
          </p:cNvPr>
          <p:cNvSpPr>
            <a:spLocks noGrp="1"/>
          </p:cNvSpPr>
          <p:nvPr>
            <p:ph type="subTitle" idx="1"/>
          </p:nvPr>
        </p:nvSpPr>
        <p:spPr>
          <a:xfrm>
            <a:off x="1524000" y="2293632"/>
            <a:ext cx="9144000" cy="1655762"/>
          </a:xfrm>
        </p:spPr>
        <p:txBody>
          <a:bodyPr>
            <a:normAutofit/>
          </a:bodyPr>
          <a:lstStyle/>
          <a:p>
            <a:r>
              <a:rPr lang="en-US" sz="5400" dirty="0" err="1">
                <a:solidFill>
                  <a:srgbClr val="FF0000"/>
                </a:solidFill>
              </a:rPr>
              <a:t>Bài</a:t>
            </a:r>
            <a:r>
              <a:rPr lang="en-US" sz="5400" dirty="0">
                <a:solidFill>
                  <a:srgbClr val="FF0000"/>
                </a:solidFill>
              </a:rPr>
              <a:t> 1: NGUYÊN TỬ </a:t>
            </a:r>
          </a:p>
        </p:txBody>
      </p:sp>
    </p:spTree>
    <p:extLst>
      <p:ext uri="{BB962C8B-B14F-4D97-AF65-F5344CB8AC3E}">
        <p14:creationId xmlns:p14="http://schemas.microsoft.com/office/powerpoint/2010/main" val="388237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7E3F0C-E38E-B65E-9F82-F22ED01E3675}"/>
              </a:ext>
            </a:extLst>
          </p:cNvPr>
          <p:cNvSpPr>
            <a:spLocks noGrp="1"/>
          </p:cNvSpPr>
          <p:nvPr>
            <p:ph type="title"/>
          </p:nvPr>
        </p:nvSpPr>
        <p:spPr>
          <a:xfrm>
            <a:off x="1043631" y="809898"/>
            <a:ext cx="10173010" cy="1554480"/>
          </a:xfrm>
        </p:spPr>
        <p:txBody>
          <a:bodyPr anchor="ctr">
            <a:normAutofit/>
          </a:bodyPr>
          <a:lstStyle/>
          <a:p>
            <a:r>
              <a:rPr lang="en-US" sz="4800"/>
              <a:t>MỤC TIÊU BÀI HỌC </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7560082-1188-2C06-F640-EDBCA3705C70}"/>
              </a:ext>
            </a:extLst>
          </p:cNvPr>
          <p:cNvGraphicFramePr>
            <a:graphicFrameLocks noGrp="1"/>
          </p:cNvGraphicFramePr>
          <p:nvPr>
            <p:ph idx="1"/>
            <p:extLst>
              <p:ext uri="{D42A27DB-BD31-4B8C-83A1-F6EECF244321}">
                <p14:modId xmlns:p14="http://schemas.microsoft.com/office/powerpoint/2010/main" val="350889907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3142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uyên_tử" descr="A person with her hands in her pockets&#10;&#10;Description automatically generated with low confidenc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799" y="524107"/>
            <a:ext cx="10566401" cy="5943600"/>
          </a:xfrm>
          <a:prstGeom prst="rect">
            <a:avLst/>
          </a:prstGeom>
        </p:spPr>
      </p:pic>
      <p:sp>
        <p:nvSpPr>
          <p:cNvPr id="2" name="Rectangle: Rounded Corners 1">
            <a:extLst>
              <a:ext uri="{FF2B5EF4-FFF2-40B4-BE49-F238E27FC236}">
                <a16:creationId xmlns:a16="http://schemas.microsoft.com/office/drawing/2014/main" id="{6012E559-7F0E-7D74-70A2-444ACD1FA045}"/>
              </a:ext>
            </a:extLst>
          </p:cNvPr>
          <p:cNvSpPr/>
          <p:nvPr/>
        </p:nvSpPr>
        <p:spPr>
          <a:xfrm>
            <a:off x="282498" y="237893"/>
            <a:ext cx="5315414" cy="13158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Hãy</a:t>
            </a:r>
            <a:r>
              <a:rPr lang="en-US" sz="2800" dirty="0">
                <a:solidFill>
                  <a:srgbClr val="002060"/>
                </a:solidFill>
              </a:rPr>
              <a:t> </a:t>
            </a:r>
            <a:r>
              <a:rPr lang="en-US" sz="2800" dirty="0" err="1">
                <a:solidFill>
                  <a:srgbClr val="002060"/>
                </a:solidFill>
              </a:rPr>
              <a:t>quan</a:t>
            </a:r>
            <a:r>
              <a:rPr lang="en-US" sz="2800" dirty="0">
                <a:solidFill>
                  <a:srgbClr val="002060"/>
                </a:solidFill>
              </a:rPr>
              <a:t> </a:t>
            </a:r>
            <a:r>
              <a:rPr lang="en-US" sz="2800" dirty="0" err="1">
                <a:solidFill>
                  <a:srgbClr val="002060"/>
                </a:solidFill>
              </a:rPr>
              <a:t>sát</a:t>
            </a:r>
            <a:r>
              <a:rPr lang="en-US" sz="2800" dirty="0">
                <a:solidFill>
                  <a:srgbClr val="002060"/>
                </a:solidFill>
              </a:rPr>
              <a:t> video </a:t>
            </a:r>
            <a:r>
              <a:rPr lang="en-US" sz="2800" dirty="0" err="1">
                <a:solidFill>
                  <a:srgbClr val="002060"/>
                </a:solidFill>
              </a:rPr>
              <a:t>và</a:t>
            </a:r>
            <a:r>
              <a:rPr lang="en-US" sz="2800" dirty="0">
                <a:solidFill>
                  <a:srgbClr val="002060"/>
                </a:solidFill>
              </a:rPr>
              <a:t> </a:t>
            </a:r>
            <a:r>
              <a:rPr lang="en-US" sz="2800" dirty="0" err="1">
                <a:solidFill>
                  <a:srgbClr val="002060"/>
                </a:solidFill>
              </a:rPr>
              <a:t>cho</a:t>
            </a:r>
            <a:r>
              <a:rPr lang="en-US" sz="2800" dirty="0">
                <a:solidFill>
                  <a:srgbClr val="002060"/>
                </a:solidFill>
              </a:rPr>
              <a:t> </a:t>
            </a:r>
            <a:r>
              <a:rPr lang="en-US" sz="2800" dirty="0" err="1">
                <a:solidFill>
                  <a:srgbClr val="002060"/>
                </a:solidFill>
              </a:rPr>
              <a:t>biết</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chất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tạo</a:t>
            </a:r>
            <a:r>
              <a:rPr lang="en-US" sz="2800" dirty="0">
                <a:solidFill>
                  <a:srgbClr val="002060"/>
                </a:solidFill>
              </a:rPr>
              <a:t> </a:t>
            </a:r>
            <a:r>
              <a:rPr lang="en-US" sz="2800" dirty="0" err="1">
                <a:solidFill>
                  <a:srgbClr val="002060"/>
                </a:solidFill>
              </a:rPr>
              <a:t>nên</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hạt</a:t>
            </a:r>
            <a:r>
              <a:rPr lang="en-US" sz="2800" dirty="0">
                <a:solidFill>
                  <a:srgbClr val="002060"/>
                </a:solidFill>
              </a:rPr>
              <a:t> </a:t>
            </a:r>
            <a:r>
              <a:rPr lang="en-US" sz="2800" dirty="0" err="1">
                <a:solidFill>
                  <a:srgbClr val="002060"/>
                </a:solidFill>
              </a:rPr>
              <a:t>có</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gì</a:t>
            </a:r>
            <a:r>
              <a:rPr lang="en-US" sz="2800" dirty="0">
                <a:solidFill>
                  <a:srgbClr val="002060"/>
                </a:solidFill>
              </a:rPr>
              <a:t> </a:t>
            </a:r>
            <a:r>
              <a:rPr lang="en-US" sz="2800" dirty="0" err="1">
                <a:solidFill>
                  <a:srgbClr val="002060"/>
                </a:solidFill>
              </a:rPr>
              <a:t>nhé</a:t>
            </a:r>
            <a:r>
              <a:rPr lang="en-US" sz="2800" dirty="0">
                <a:solidFill>
                  <a:srgbClr val="002060"/>
                </a:solidFill>
              </a:rPr>
              <a:t>!</a:t>
            </a:r>
          </a:p>
        </p:txBody>
      </p:sp>
    </p:spTree>
    <p:extLst>
      <p:ext uri="{BB962C8B-B14F-4D97-AF65-F5344CB8AC3E}">
        <p14:creationId xmlns:p14="http://schemas.microsoft.com/office/powerpoint/2010/main" val="1084081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AE51-3D3A-FC90-8551-C5D0E103F581}"/>
              </a:ext>
            </a:extLst>
          </p:cNvPr>
          <p:cNvSpPr>
            <a:spLocks noGrp="1"/>
          </p:cNvSpPr>
          <p:nvPr>
            <p:ph type="title"/>
          </p:nvPr>
        </p:nvSpPr>
        <p:spPr>
          <a:xfrm>
            <a:off x="638882" y="412690"/>
            <a:ext cx="3463335" cy="1206385"/>
          </a:xfrm>
        </p:spPr>
        <p:txBody>
          <a:bodyPr vert="horz" lIns="91440" tIns="45720" rIns="91440" bIns="45720" rtlCol="0" anchor="b">
            <a:normAutofit fontScale="90000"/>
          </a:bodyPr>
          <a:lstStyle/>
          <a:p>
            <a:r>
              <a:rPr lang="en-US" b="1" kern="1200" dirty="0">
                <a:solidFill>
                  <a:schemeClr val="accent1">
                    <a:lumMod val="50000"/>
                  </a:schemeClr>
                </a:solidFill>
                <a:latin typeface="+mj-lt"/>
                <a:ea typeface="+mj-ea"/>
                <a:cs typeface="+mj-cs"/>
              </a:rPr>
              <a:t>I. </a:t>
            </a:r>
            <a:r>
              <a:rPr lang="en-US" b="1" kern="1200" dirty="0" err="1">
                <a:solidFill>
                  <a:schemeClr val="accent1">
                    <a:lumMod val="50000"/>
                  </a:schemeClr>
                </a:solidFill>
                <a:latin typeface="+mj-lt"/>
                <a:ea typeface="+mj-ea"/>
                <a:cs typeface="+mj-cs"/>
              </a:rPr>
              <a:t>Cấu</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tạo</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nguyên</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tử</a:t>
            </a:r>
            <a:r>
              <a:rPr lang="en-US" b="1" kern="1200" dirty="0">
                <a:solidFill>
                  <a:schemeClr val="accent1">
                    <a:lumMod val="50000"/>
                  </a:schemeClr>
                </a:solidFill>
                <a:latin typeface="+mj-lt"/>
                <a:ea typeface="+mj-ea"/>
                <a:cs typeface="+mj-cs"/>
              </a:rPr>
              <a:t> </a:t>
            </a:r>
          </a:p>
        </p:txBody>
      </p:sp>
      <p:sp>
        <p:nvSpPr>
          <p:cNvPr id="3" name="Content Placeholder 2">
            <a:extLst>
              <a:ext uri="{FF2B5EF4-FFF2-40B4-BE49-F238E27FC236}">
                <a16:creationId xmlns:a16="http://schemas.microsoft.com/office/drawing/2014/main" id="{8601A09B-52C5-63DD-9B8D-67C26602B756}"/>
              </a:ext>
            </a:extLst>
          </p:cNvPr>
          <p:cNvSpPr>
            <a:spLocks noGrp="1"/>
          </p:cNvSpPr>
          <p:nvPr>
            <p:ph sz="half" idx="1"/>
          </p:nvPr>
        </p:nvSpPr>
        <p:spPr>
          <a:xfrm>
            <a:off x="638882" y="2051523"/>
            <a:ext cx="3571810" cy="1568917"/>
          </a:xfrm>
        </p:spPr>
        <p:txBody>
          <a:bodyPr vert="horz" lIns="91440" tIns="45720" rIns="91440" bIns="45720" rtlCol="0">
            <a:normAutofit/>
          </a:bodyPr>
          <a:lstStyle/>
          <a:p>
            <a:pPr marL="0" indent="0">
              <a:buNone/>
            </a:pPr>
            <a:r>
              <a:rPr lang="en-US" sz="2600" kern="1200" dirty="0" err="1">
                <a:solidFill>
                  <a:schemeClr val="tx1"/>
                </a:solidFill>
                <a:latin typeface="+mn-lt"/>
                <a:ea typeface="+mn-ea"/>
                <a:cs typeface="+mn-cs"/>
              </a:rPr>
              <a:t>Đọc</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thông</a:t>
            </a:r>
            <a:r>
              <a:rPr lang="en-US" sz="2600" kern="1200" dirty="0">
                <a:solidFill>
                  <a:schemeClr val="tx1"/>
                </a:solidFill>
                <a:latin typeface="+mn-lt"/>
                <a:ea typeface="+mn-ea"/>
                <a:cs typeface="+mn-cs"/>
              </a:rPr>
              <a:t> tin SGK </a:t>
            </a:r>
            <a:r>
              <a:rPr lang="en-US" sz="2600" dirty="0" err="1"/>
              <a:t>bài</a:t>
            </a:r>
            <a:r>
              <a:rPr lang="en-US" sz="2600" dirty="0"/>
              <a:t> </a:t>
            </a:r>
            <a:r>
              <a:rPr lang="en-US" sz="2600" dirty="0" err="1"/>
              <a:t>nguyên</a:t>
            </a:r>
            <a:r>
              <a:rPr lang="en-US" sz="2600" dirty="0"/>
              <a:t> </a:t>
            </a:r>
            <a:r>
              <a:rPr lang="en-US" sz="2600" dirty="0" err="1"/>
              <a:t>tử</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để</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điền</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thông</a:t>
            </a:r>
            <a:r>
              <a:rPr lang="en-US" sz="2600" kern="1200" dirty="0">
                <a:solidFill>
                  <a:schemeClr val="tx1"/>
                </a:solidFill>
                <a:latin typeface="+mn-lt"/>
                <a:ea typeface="+mn-ea"/>
                <a:cs typeface="+mn-cs"/>
              </a:rPr>
              <a:t> tin </a:t>
            </a:r>
            <a:r>
              <a:rPr lang="en-US" sz="2600" kern="1200" dirty="0" err="1">
                <a:solidFill>
                  <a:schemeClr val="tx1"/>
                </a:solidFill>
                <a:latin typeface="+mn-lt"/>
                <a:ea typeface="+mn-ea"/>
                <a:cs typeface="+mn-cs"/>
              </a:rPr>
              <a:t>vào</a:t>
            </a:r>
            <a:r>
              <a:rPr lang="en-US" sz="2600" kern="1200" dirty="0">
                <a:solidFill>
                  <a:schemeClr val="tx1"/>
                </a:solidFill>
                <a:latin typeface="+mn-lt"/>
                <a:ea typeface="+mn-ea"/>
                <a:cs typeface="+mn-cs"/>
              </a:rPr>
              <a:t> ô </a:t>
            </a:r>
            <a:r>
              <a:rPr lang="en-US" sz="2600" kern="1200" dirty="0" err="1">
                <a:solidFill>
                  <a:schemeClr val="tx1"/>
                </a:solidFill>
                <a:latin typeface="+mn-lt"/>
                <a:ea typeface="+mn-ea"/>
                <a:cs typeface="+mn-cs"/>
              </a:rPr>
              <a:t>trống</a:t>
            </a:r>
            <a:r>
              <a:rPr lang="en-US" sz="2600" kern="1200" dirty="0">
                <a:solidFill>
                  <a:schemeClr val="tx1"/>
                </a:solidFill>
                <a:latin typeface="+mn-lt"/>
                <a:ea typeface="+mn-ea"/>
                <a:cs typeface="+mn-cs"/>
              </a:rPr>
              <a:t> </a:t>
            </a:r>
            <a:r>
              <a:rPr lang="en-US" sz="2600" kern="1200" dirty="0" err="1">
                <a:solidFill>
                  <a:schemeClr val="tx1"/>
                </a:solidFill>
                <a:latin typeface="+mn-lt"/>
                <a:ea typeface="+mn-ea"/>
                <a:cs typeface="+mn-cs"/>
              </a:rPr>
              <a:t>trong</a:t>
            </a:r>
            <a:r>
              <a:rPr lang="en-US" sz="2600" kern="1200" dirty="0">
                <a:solidFill>
                  <a:schemeClr val="tx1"/>
                </a:solidFill>
                <a:latin typeface="+mn-lt"/>
                <a:ea typeface="+mn-ea"/>
                <a:cs typeface="+mn-cs"/>
              </a:rPr>
              <a:t> </a:t>
            </a:r>
            <a:r>
              <a:rPr lang="en-US" sz="2600" dirty="0" err="1"/>
              <a:t>hình</a:t>
            </a:r>
            <a:r>
              <a:rPr lang="en-US" sz="2600" dirty="0"/>
              <a:t> </a:t>
            </a:r>
            <a:r>
              <a:rPr lang="en-US" sz="2600" dirty="0" err="1"/>
              <a:t>bên</a:t>
            </a:r>
            <a:r>
              <a:rPr lang="en-US" sz="2600" dirty="0"/>
              <a:t>?</a:t>
            </a:r>
            <a:r>
              <a:rPr lang="en-US" sz="2600" kern="1200" dirty="0">
                <a:solidFill>
                  <a:schemeClr val="tx1"/>
                </a:solidFill>
                <a:latin typeface="+mn-lt"/>
                <a:ea typeface="+mn-ea"/>
                <a:cs typeface="+mn-cs"/>
              </a:rPr>
              <a:t> </a:t>
            </a:r>
          </a:p>
        </p:txBody>
      </p:sp>
      <p:pic>
        <p:nvPicPr>
          <p:cNvPr id="6" name="Content Placeholder 5" descr="Diagram, schematic&#10;&#10;Description automatically generated">
            <a:extLst>
              <a:ext uri="{FF2B5EF4-FFF2-40B4-BE49-F238E27FC236}">
                <a16:creationId xmlns:a16="http://schemas.microsoft.com/office/drawing/2014/main" id="{6FCC2E25-B0E3-6156-ADE1-7F4C7FCE8884}"/>
              </a:ext>
            </a:extLst>
          </p:cNvPr>
          <p:cNvPicPr>
            <a:picLocks noGrp="1" noChangeAspect="1"/>
          </p:cNvPicPr>
          <p:nvPr>
            <p:ph sz="half" idx="2"/>
          </p:nvPr>
        </p:nvPicPr>
        <p:blipFill>
          <a:blip r:embed="rId2"/>
          <a:stretch>
            <a:fillRect/>
          </a:stretch>
        </p:blipFill>
        <p:spPr>
          <a:xfrm>
            <a:off x="4654296" y="944279"/>
            <a:ext cx="7214616" cy="4942009"/>
          </a:xfrm>
          <a:prstGeom prst="rect">
            <a:avLst/>
          </a:prstGeom>
        </p:spPr>
      </p:pic>
    </p:spTree>
    <p:extLst>
      <p:ext uri="{BB962C8B-B14F-4D97-AF65-F5344CB8AC3E}">
        <p14:creationId xmlns:p14="http://schemas.microsoft.com/office/powerpoint/2010/main" val="2557097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
  <TotalTime>1644</TotalTime>
  <Words>2466</Words>
  <Application>Microsoft Office PowerPoint</Application>
  <PresentationFormat>Widescreen</PresentationFormat>
  <Paragraphs>302</Paragraphs>
  <Slides>40</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Calibri Light</vt:lpstr>
      <vt:lpstr>Gill Sans MT</vt:lpstr>
      <vt:lpstr>Symbol</vt:lpstr>
      <vt:lpstr>Tenorite</vt:lpstr>
      <vt:lpstr>Office Theme</vt:lpstr>
      <vt:lpstr>Gallery</vt:lpstr>
      <vt:lpstr>ÔN TẬP BÀI CŨ</vt:lpstr>
      <vt:lpstr>Tìm các hình ảnh không chứa chất? </vt:lpstr>
      <vt:lpstr>PowerPoint Presentation</vt:lpstr>
      <vt:lpstr>Vật chất xung quanh ta được tạo nên từ cái gì? </vt:lpstr>
      <vt:lpstr>Democritus cho rằng nếu chia vật chất mãi đến tận cùng thì sẽ gặp những hạt mà không thể chia nhỏ hơn được nữa.  </vt:lpstr>
      <vt:lpstr>Phần 1: CHẤT VÀ CẤU TẠO CHẤT</vt:lpstr>
      <vt:lpstr>MỤC TIÊU BÀI HỌC </vt:lpstr>
      <vt:lpstr>PowerPoint Presentation</vt:lpstr>
      <vt:lpstr>I. Cấu tạo nguyên tử </vt:lpstr>
      <vt:lpstr>I. Cấu tạo nguyên tử </vt:lpstr>
      <vt:lpstr>PHIẾU HỌC TẬP </vt:lpstr>
      <vt:lpstr>PowerPoint Presentation</vt:lpstr>
      <vt:lpstr>PowerPoint Presentation</vt:lpstr>
      <vt:lpstr>PowerPoint Presentation</vt:lpstr>
      <vt:lpstr>BÀI TẬP </vt:lpstr>
      <vt:lpstr>BÀI TẬP </vt:lpstr>
      <vt:lpstr>Dựa vào mô hình nguyên tử Chlorine và Calcium, hãy hoàn thành bảng sau</vt:lpstr>
      <vt:lpstr>Dựa vào mô hình nguyên tử Chlorine và Calcium, hãy hoàn thành bảng sau</vt:lpstr>
      <vt:lpstr>II. Lớp vỏ nguyên tử</vt:lpstr>
      <vt:lpstr>Hạt nhân</vt:lpstr>
      <vt:lpstr>PowerPoint Presentation</vt:lpstr>
      <vt:lpstr>Câu hỏi 2: Quan sát mô hình các nguyên tử Carbon, Sodium, Calcium để hoàn thành bảng sau: </vt:lpstr>
      <vt:lpstr>Các loại mô hình cấu tạo nguyên tử</vt:lpstr>
      <vt:lpstr>BÀI TẬP CỦNG CỐ </vt:lpstr>
      <vt:lpstr>Câu hỏi củng cố</vt:lpstr>
      <vt:lpstr>BÀI TẬP CỦNG CỐ </vt:lpstr>
      <vt:lpstr>BÀI TẬP CỦNG CỐ </vt:lpstr>
      <vt:lpstr>PowerPoint Presentation</vt:lpstr>
      <vt:lpstr>PowerPoint Presentation</vt:lpstr>
      <vt:lpstr>Bài 3. Hãy dựa vào mô hình một số nguyên tử cho ở bên để hoàn thành bảng sau: </vt:lpstr>
      <vt:lpstr>Bài 4 </vt:lpstr>
      <vt:lpstr>Bài 5. Nguyên tử X có 40 hạt cơ bản trong đó số hạt mang điện nhiều hơn số hạt không mang điện là 12.  1. Tìm số lượng hạt cơ bản mỗi loại? 2. Tính khối lượng nguyên tử và cho biết số lượng hạt electron ở lớp ngoài củng của vỏ nguyên tử X?</vt:lpstr>
      <vt:lpstr>PowerPoint Presentation</vt:lpstr>
      <vt:lpstr>VẬN DỤNG </vt:lpstr>
      <vt:lpstr>CÁC HẠT DƯỚI NGUYÊN TỬ </vt:lpstr>
      <vt:lpstr>Vận dụng </vt:lpstr>
      <vt:lpstr>PowerPoint Presentation</vt:lpstr>
      <vt:lpstr>VẬN DỤNG </vt:lpstr>
      <vt:lpstr>PowerPoint Presentation</vt:lpstr>
      <vt:lpstr>BÀI TẬP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NGUYÊN TỬ</dc:title>
  <dc:creator>Chau Van Ngoc</dc:creator>
  <cp:lastModifiedBy>Ngọc Châu Vân</cp:lastModifiedBy>
  <cp:revision>33</cp:revision>
  <dcterms:created xsi:type="dcterms:W3CDTF">2020-06-16T00:58:30Z</dcterms:created>
  <dcterms:modified xsi:type="dcterms:W3CDTF">2022-09-04T16:01:03Z</dcterms:modified>
</cp:coreProperties>
</file>