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Lst>
  <p:notesMasterIdLst>
    <p:notesMasterId r:id="rId47"/>
  </p:notesMasterIdLst>
  <p:sldIdLst>
    <p:sldId id="477" r:id="rId4"/>
    <p:sldId id="290" r:id="rId5"/>
    <p:sldId id="288" r:id="rId6"/>
    <p:sldId id="258" r:id="rId7"/>
    <p:sldId id="257" r:id="rId8"/>
    <p:sldId id="267" r:id="rId9"/>
    <p:sldId id="291" r:id="rId10"/>
    <p:sldId id="269" r:id="rId11"/>
    <p:sldId id="389" r:id="rId12"/>
    <p:sldId id="271" r:id="rId13"/>
    <p:sldId id="272" r:id="rId14"/>
    <p:sldId id="394" r:id="rId15"/>
    <p:sldId id="396" r:id="rId16"/>
    <p:sldId id="397" r:id="rId17"/>
    <p:sldId id="395" r:id="rId18"/>
    <p:sldId id="473" r:id="rId19"/>
    <p:sldId id="398" r:id="rId20"/>
    <p:sldId id="385" r:id="rId21"/>
    <p:sldId id="301" r:id="rId22"/>
    <p:sldId id="256" r:id="rId23"/>
    <p:sldId id="403" r:id="rId24"/>
    <p:sldId id="404" r:id="rId25"/>
    <p:sldId id="400" r:id="rId26"/>
    <p:sldId id="273" r:id="rId27"/>
    <p:sldId id="384" r:id="rId28"/>
    <p:sldId id="275" r:id="rId29"/>
    <p:sldId id="274" r:id="rId30"/>
    <p:sldId id="276" r:id="rId31"/>
    <p:sldId id="474" r:id="rId32"/>
    <p:sldId id="285" r:id="rId33"/>
    <p:sldId id="286" r:id="rId34"/>
    <p:sldId id="277" r:id="rId35"/>
    <p:sldId id="476" r:id="rId36"/>
    <p:sldId id="280" r:id="rId37"/>
    <p:sldId id="278" r:id="rId38"/>
    <p:sldId id="281" r:id="rId39"/>
    <p:sldId id="283" r:id="rId40"/>
    <p:sldId id="282" r:id="rId41"/>
    <p:sldId id="284" r:id="rId42"/>
    <p:sldId id="440" r:id="rId43"/>
    <p:sldId id="443" r:id="rId44"/>
    <p:sldId id="475" r:id="rId45"/>
    <p:sldId id="28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6"/>
    <a:srgbClr val="E6E6E6"/>
    <a:srgbClr val="FFDF12"/>
    <a:srgbClr val="920F1D"/>
    <a:srgbClr val="FFF5DD"/>
    <a:srgbClr val="FB6432"/>
    <a:srgbClr val="FFDF10"/>
    <a:srgbClr val="314B15"/>
    <a:srgbClr val="395719"/>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2409" autoAdjust="0"/>
  </p:normalViewPr>
  <p:slideViewPr>
    <p:cSldViewPr showGuides="1">
      <p:cViewPr varScale="1">
        <p:scale>
          <a:sx n="62" d="100"/>
          <a:sy n="62" d="100"/>
        </p:scale>
        <p:origin x="844"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extLst>
      <p:ext uri="{BB962C8B-B14F-4D97-AF65-F5344CB8AC3E}">
        <p14:creationId xmlns:p14="http://schemas.microsoft.com/office/powerpoint/2010/main" val="31389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a:t>
            </a:fld>
            <a:endParaRPr lang="en-US"/>
          </a:p>
        </p:txBody>
      </p:sp>
    </p:spTree>
    <p:extLst>
      <p:ext uri="{BB962C8B-B14F-4D97-AF65-F5344CB8AC3E}">
        <p14:creationId xmlns:p14="http://schemas.microsoft.com/office/powerpoint/2010/main" val="106501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32</a:t>
            </a:fld>
            <a:endParaRPr lang="en-US"/>
          </a:p>
        </p:txBody>
      </p:sp>
    </p:spTree>
    <p:extLst>
      <p:ext uri="{BB962C8B-B14F-4D97-AF65-F5344CB8AC3E}">
        <p14:creationId xmlns:p14="http://schemas.microsoft.com/office/powerpoint/2010/main" val="173494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9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43</a:t>
            </a:fld>
            <a:endParaRPr lang="en-US"/>
          </a:p>
        </p:txBody>
      </p:sp>
    </p:spTree>
    <p:extLst>
      <p:ext uri="{BB962C8B-B14F-4D97-AF65-F5344CB8AC3E}">
        <p14:creationId xmlns:p14="http://schemas.microsoft.com/office/powerpoint/2010/main" val="324508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extLst>
      <p:ext uri="{BB962C8B-B14F-4D97-AF65-F5344CB8AC3E}">
        <p14:creationId xmlns:p14="http://schemas.microsoft.com/office/powerpoint/2010/main" val="166027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extLst>
      <p:ext uri="{BB962C8B-B14F-4D97-AF65-F5344CB8AC3E}">
        <p14:creationId xmlns:p14="http://schemas.microsoft.com/office/powerpoint/2010/main" val="218121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8</a:t>
            </a:fld>
            <a:endParaRPr lang="en-US"/>
          </a:p>
        </p:txBody>
      </p:sp>
    </p:spTree>
    <p:extLst>
      <p:ext uri="{BB962C8B-B14F-4D97-AF65-F5344CB8AC3E}">
        <p14:creationId xmlns:p14="http://schemas.microsoft.com/office/powerpoint/2010/main" val="41713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10</a:t>
            </a:fld>
            <a:endParaRPr lang="en-US"/>
          </a:p>
        </p:txBody>
      </p:sp>
    </p:spTree>
    <p:extLst>
      <p:ext uri="{BB962C8B-B14F-4D97-AF65-F5344CB8AC3E}">
        <p14:creationId xmlns:p14="http://schemas.microsoft.com/office/powerpoint/2010/main" val="78375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20</a:t>
            </a:fld>
            <a:endParaRPr lang="en-US"/>
          </a:p>
        </p:txBody>
      </p:sp>
    </p:spTree>
    <p:extLst>
      <p:ext uri="{BB962C8B-B14F-4D97-AF65-F5344CB8AC3E}">
        <p14:creationId xmlns:p14="http://schemas.microsoft.com/office/powerpoint/2010/main" val="340323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07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99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2/17/2023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a:extLst>
              <a:ext uri="{FF2B5EF4-FFF2-40B4-BE49-F238E27FC236}">
                <a16:creationId xmlns:a16="http://schemas.microsoft.com/office/drawing/2014/main" xmlns="" id="{FE12A355-A7F7-4BA7-9569-6140EA9B15C8}"/>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xmlns=""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xmlns=""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xmlns=""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DCDCD5B-3F26-4AFA-8BD4-E5D8DD2AF494}"/>
              </a:ext>
            </a:extLst>
          </p:cNvPr>
          <p:cNvSpPr>
            <a:spLocks noGrp="1"/>
          </p:cNvSpPr>
          <p:nvPr>
            <p:ph type="dt" sz="half" idx="10"/>
          </p:nvPr>
        </p:nvSpPr>
        <p:spPr/>
        <p:txBody>
          <a:bodyPr/>
          <a:lstStyle/>
          <a:p>
            <a:fld id="{C13138FA-2E87-4873-8BBA-13E447C9A99A}" type="datetime2">
              <a:rPr lang="en-US" smtClean="0"/>
              <a:t>Friday, February 17, 2023</a:t>
            </a:fld>
            <a:endParaRPr lang="en-US"/>
          </a:p>
        </p:txBody>
      </p:sp>
      <p:sp>
        <p:nvSpPr>
          <p:cNvPr id="8" name="Footer Placeholder 7">
            <a:extLst>
              <a:ext uri="{FF2B5EF4-FFF2-40B4-BE49-F238E27FC236}">
                <a16:creationId xmlns:a16="http://schemas.microsoft.com/office/drawing/2014/main" xmlns=""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xmlns=""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2025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xmlns="" id="{D4F51F65-E111-4656-83BE-CFCDE2DD6CD6}"/>
              </a:ext>
            </a:extLst>
          </p:cNvPr>
          <p:cNvSpPr>
            <a:spLocks noGrp="1"/>
          </p:cNvSpPr>
          <p:nvPr>
            <p:ph type="dt" sz="half" idx="10"/>
          </p:nvPr>
        </p:nvSpPr>
        <p:spPr/>
        <p:txBody>
          <a:bodyPr/>
          <a:lstStyle/>
          <a:p>
            <a:fld id="{D75BB40A-97BD-4BFB-B639-0BFF95FDE8B7}" type="datetime2">
              <a:rPr lang="en-US" smtClean="0"/>
              <a:t>Friday, February 17, 2023</a:t>
            </a:fld>
            <a:endParaRPr lang="en-US"/>
          </a:p>
        </p:txBody>
      </p:sp>
      <p:sp>
        <p:nvSpPr>
          <p:cNvPr id="4" name="Footer Placeholder 3">
            <a:extLst>
              <a:ext uri="{FF2B5EF4-FFF2-40B4-BE49-F238E27FC236}">
                <a16:creationId xmlns:a16="http://schemas.microsoft.com/office/drawing/2014/main" xmlns=""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xmlns=""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xmlns=""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xmlns=""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xmlns=""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xmlns=""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xmlns=""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xmlns=""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xmlns=""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xmlns=""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024001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81B449-7B97-41DC-B23F-65EDCBD316A6}"/>
              </a:ext>
            </a:extLst>
          </p:cNvPr>
          <p:cNvSpPr>
            <a:spLocks noGrp="1"/>
          </p:cNvSpPr>
          <p:nvPr>
            <p:ph type="dt" sz="half" idx="10"/>
          </p:nvPr>
        </p:nvSpPr>
        <p:spPr/>
        <p:txBody>
          <a:bodyPr/>
          <a:lstStyle/>
          <a:p>
            <a:fld id="{9EE9E0E3-ECF6-4CFE-8698-AEFEBCECC3C0}" type="datetime2">
              <a:rPr lang="en-US" smtClean="0"/>
              <a:t>Friday, February 17, 2023</a:t>
            </a:fld>
            <a:endParaRPr lang="en-US"/>
          </a:p>
        </p:txBody>
      </p:sp>
      <p:sp>
        <p:nvSpPr>
          <p:cNvPr id="3" name="Footer Placeholder 2">
            <a:extLst>
              <a:ext uri="{FF2B5EF4-FFF2-40B4-BE49-F238E27FC236}">
                <a16:creationId xmlns:a16="http://schemas.microsoft.com/office/drawing/2014/main" xmlns=""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xmlns=""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325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xmlns=""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xmlns=""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xmlns=""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47AB1-6EB5-4E2C-B4A7-42DC643E9FF9}"/>
              </a:ext>
            </a:extLst>
          </p:cNvPr>
          <p:cNvSpPr>
            <a:spLocks noGrp="1"/>
          </p:cNvSpPr>
          <p:nvPr>
            <p:ph type="dt" sz="half" idx="10"/>
          </p:nvPr>
        </p:nvSpPr>
        <p:spPr/>
        <p:txBody>
          <a:bodyPr/>
          <a:lstStyle/>
          <a:p>
            <a:fld id="{251462FC-960E-4740-921F-B36862979F21}" type="datetime2">
              <a:rPr lang="en-US" smtClean="0"/>
              <a:t>Friday, February 17, 2023</a:t>
            </a:fld>
            <a:endParaRPr lang="en-US"/>
          </a:p>
        </p:txBody>
      </p:sp>
      <p:sp>
        <p:nvSpPr>
          <p:cNvPr id="6" name="Footer Placeholder 5">
            <a:extLst>
              <a:ext uri="{FF2B5EF4-FFF2-40B4-BE49-F238E27FC236}">
                <a16:creationId xmlns:a16="http://schemas.microsoft.com/office/drawing/2014/main" xmlns=""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xmlns=""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6192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xmlns=""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xmlns=""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xmlns=""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xmlns=""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xmlns=""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7D2D6F-49E8-4217-A908-2D9E43583589}"/>
              </a:ext>
            </a:extLst>
          </p:cNvPr>
          <p:cNvSpPr>
            <a:spLocks noGrp="1"/>
          </p:cNvSpPr>
          <p:nvPr>
            <p:ph type="dt" sz="half" idx="10"/>
          </p:nvPr>
        </p:nvSpPr>
        <p:spPr/>
        <p:txBody>
          <a:bodyPr/>
          <a:lstStyle/>
          <a:p>
            <a:fld id="{E50BC9E2-CB44-4C05-9BB5-496C18A241E0}" type="datetime2">
              <a:rPr lang="en-US" smtClean="0"/>
              <a:t>Friday, February 17, 2023</a:t>
            </a:fld>
            <a:endParaRPr lang="en-US"/>
          </a:p>
        </p:txBody>
      </p:sp>
      <p:sp>
        <p:nvSpPr>
          <p:cNvPr id="6" name="Footer Placeholder 5">
            <a:extLst>
              <a:ext uri="{FF2B5EF4-FFF2-40B4-BE49-F238E27FC236}">
                <a16:creationId xmlns:a16="http://schemas.microsoft.com/office/drawing/2014/main" xmlns=""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xmlns=""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04136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661572-1A59-4E3B-BA65-3329E9468C69}"/>
              </a:ext>
            </a:extLst>
          </p:cNvPr>
          <p:cNvSpPr>
            <a:spLocks noGrp="1"/>
          </p:cNvSpPr>
          <p:nvPr>
            <p:ph type="dt" sz="half" idx="10"/>
          </p:nvPr>
        </p:nvSpPr>
        <p:spPr/>
        <p:txBody>
          <a:bodyPr/>
          <a:lstStyle/>
          <a:p>
            <a:fld id="{EE2EBD84-71F4-4271-8C46-0D47C0A9B12E}" type="datetime2">
              <a:rPr lang="en-US" smtClean="0"/>
              <a:t>Friday, February 17, 2023</a:t>
            </a:fld>
            <a:endParaRPr lang="en-US"/>
          </a:p>
        </p:txBody>
      </p:sp>
      <p:sp>
        <p:nvSpPr>
          <p:cNvPr id="5" name="Footer Placeholder 4">
            <a:extLst>
              <a:ext uri="{FF2B5EF4-FFF2-40B4-BE49-F238E27FC236}">
                <a16:creationId xmlns:a16="http://schemas.microsoft.com/office/drawing/2014/main" xmlns=""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xmlns=""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6199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C69EBF-DA20-4024-8006-B158D571E08E}"/>
              </a:ext>
            </a:extLst>
          </p:cNvPr>
          <p:cNvSpPr>
            <a:spLocks noGrp="1"/>
          </p:cNvSpPr>
          <p:nvPr>
            <p:ph type="dt" sz="half" idx="10"/>
          </p:nvPr>
        </p:nvSpPr>
        <p:spPr/>
        <p:txBody>
          <a:bodyPr/>
          <a:lstStyle/>
          <a:p>
            <a:fld id="{ABAE0CE1-F450-4107-B2CB-17B18F8A3F4A}" type="datetime2">
              <a:rPr lang="en-US" smtClean="0"/>
              <a:t>Friday, February 17, 2023</a:t>
            </a:fld>
            <a:endParaRPr lang="en-US"/>
          </a:p>
        </p:txBody>
      </p:sp>
      <p:sp>
        <p:nvSpPr>
          <p:cNvPr id="5" name="Footer Placeholder 4">
            <a:extLst>
              <a:ext uri="{FF2B5EF4-FFF2-40B4-BE49-F238E27FC236}">
                <a16:creationId xmlns:a16="http://schemas.microsoft.com/office/drawing/2014/main" xmlns=""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xmlns=""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9070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6905305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6274711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48039168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7549253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5010649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8866121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57798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037739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573135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2017872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414380052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2/17/2023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2/17/2023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2/17/2023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8B1BC074-1090-47AF-BDE8-3859BF574BA6}"/>
              </a:ext>
            </a:extLst>
          </p:cNvPr>
          <p:cNvSpPr>
            <a:spLocks noGrp="1"/>
          </p:cNvSpPr>
          <p:nvPr>
            <p:ph type="dt" sz="half" idx="10"/>
          </p:nvPr>
        </p:nvSpPr>
        <p:spPr/>
        <p:txBody>
          <a:bodyPr/>
          <a:lstStyle/>
          <a:p>
            <a:fld id="{72EA7947-E287-4738-8C82-07CE4F01EF03}" type="datetime2">
              <a:rPr lang="en-US" smtClean="0"/>
              <a:t>Friday, February 17, 2023</a:t>
            </a:fld>
            <a:endParaRPr lang="en-US" dirty="0"/>
          </a:p>
        </p:txBody>
      </p:sp>
      <p:sp>
        <p:nvSpPr>
          <p:cNvPr id="5" name="Footer Placeholder 4">
            <a:extLst>
              <a:ext uri="{FF2B5EF4-FFF2-40B4-BE49-F238E27FC236}">
                <a16:creationId xmlns:a16="http://schemas.microsoft.com/office/drawing/2014/main" xmlns=""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xmlns=""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xmlns=""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xmlns=""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xmlns=""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xmlns=""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xmlns=""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xmlns=""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xmlns=""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xmlns=""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30837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xmlns=""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xmlns=""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xmlns=""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xmlns=""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xmlns=""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xmlns=""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4D4EE704-5DCA-484E-85E0-0E3A7B1C5046}"/>
              </a:ext>
            </a:extLst>
          </p:cNvPr>
          <p:cNvSpPr>
            <a:spLocks noGrp="1"/>
          </p:cNvSpPr>
          <p:nvPr>
            <p:ph type="dt" sz="half" idx="10"/>
          </p:nvPr>
        </p:nvSpPr>
        <p:spPr/>
        <p:txBody>
          <a:bodyPr/>
          <a:lstStyle/>
          <a:p>
            <a:fld id="{6FE8C025-CD7A-4966-867E-81CF82B15267}" type="datetime2">
              <a:rPr lang="en-US" smtClean="0"/>
              <a:t>Friday, February 17, 2023</a:t>
            </a:fld>
            <a:endParaRPr lang="en-US"/>
          </a:p>
        </p:txBody>
      </p:sp>
      <p:sp>
        <p:nvSpPr>
          <p:cNvPr id="5" name="Footer Placeholder 4">
            <a:extLst>
              <a:ext uri="{FF2B5EF4-FFF2-40B4-BE49-F238E27FC236}">
                <a16:creationId xmlns:a16="http://schemas.microsoft.com/office/drawing/2014/main" xmlns=""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xmlns=""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0951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xmlns=""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xmlns=""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xmlns=""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xmlns=""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xmlns=""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xmlns="" id="{56403DDF-462A-45CE-931B-010AB4F73C3F}"/>
              </a:ext>
            </a:extLst>
          </p:cNvPr>
          <p:cNvSpPr>
            <a:spLocks noGrp="1"/>
          </p:cNvSpPr>
          <p:nvPr>
            <p:ph type="dt" sz="half" idx="10"/>
          </p:nvPr>
        </p:nvSpPr>
        <p:spPr/>
        <p:txBody>
          <a:bodyPr/>
          <a:lstStyle/>
          <a:p>
            <a:fld id="{FE809929-0719-4517-94D6-FDF7F99E70F6}" type="datetime2">
              <a:rPr lang="en-US" smtClean="0"/>
              <a:t>Friday, February 17, 2023</a:t>
            </a:fld>
            <a:endParaRPr lang="en-US"/>
          </a:p>
        </p:txBody>
      </p:sp>
      <p:sp>
        <p:nvSpPr>
          <p:cNvPr id="5" name="Footer Placeholder 4">
            <a:extLst>
              <a:ext uri="{FF2B5EF4-FFF2-40B4-BE49-F238E27FC236}">
                <a16:creationId xmlns:a16="http://schemas.microsoft.com/office/drawing/2014/main" xmlns=""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xmlns=""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xmlns=""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xmlns=""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xmlns=""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97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xmlns=""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xmlns=""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xmlns=""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xmlns=""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xmlns=""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BB99A8AF-0998-4613-B1D8-C14ECBFFDF67}"/>
              </a:ext>
            </a:extLst>
          </p:cNvPr>
          <p:cNvSpPr>
            <a:spLocks noGrp="1"/>
          </p:cNvSpPr>
          <p:nvPr>
            <p:ph type="dt" sz="half" idx="10"/>
          </p:nvPr>
        </p:nvSpPr>
        <p:spPr/>
        <p:txBody>
          <a:bodyPr/>
          <a:lstStyle/>
          <a:p>
            <a:fld id="{20E95673-5512-4AAA-9AEB-E00C61EC65D5}" type="datetime2">
              <a:rPr lang="en-US" smtClean="0"/>
              <a:t>Friday, February 17, 2023</a:t>
            </a:fld>
            <a:endParaRPr lang="en-US"/>
          </a:p>
        </p:txBody>
      </p:sp>
      <p:sp>
        <p:nvSpPr>
          <p:cNvPr id="6" name="Footer Placeholder 5">
            <a:extLst>
              <a:ext uri="{FF2B5EF4-FFF2-40B4-BE49-F238E27FC236}">
                <a16:creationId xmlns:a16="http://schemas.microsoft.com/office/drawing/2014/main" xmlns=""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xmlns=""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7488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EB340263-1F45-4CED-9A57-545055D7088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2/17/2023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C5BDA2E7-45BA-4735-B57C-558BBB8E8A52}"/>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xmlns=""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February 17, 2023</a:t>
            </a:fld>
            <a:endParaRPr lang="en-US" dirty="0"/>
          </a:p>
        </p:txBody>
      </p:sp>
      <p:sp>
        <p:nvSpPr>
          <p:cNvPr id="5" name="Footer Placeholder 4">
            <a:extLst>
              <a:ext uri="{FF2B5EF4-FFF2-40B4-BE49-F238E27FC236}">
                <a16:creationId xmlns:a16="http://schemas.microsoft.com/office/drawing/2014/main" xmlns=""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xmlns=""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431017599"/>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2023/2/17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288283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NULL"/><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9.png"/><Relationship Id="rId10" Type="http://schemas.openxmlformats.org/officeDocument/2006/relationships/image" Target="../media/image17.svg"/><Relationship Id="rId4" Type="http://schemas.openxmlformats.org/officeDocument/2006/relationships/image" Target="../media/image6.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NUL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NUL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NUL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6.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1828799" y="1580505"/>
            <a:ext cx="8534401" cy="1231106"/>
          </a:xfrm>
          <a:prstGeom prst="rect">
            <a:avLst/>
          </a:prstGeom>
          <a:noFill/>
        </p:spPr>
        <p:txBody>
          <a:bodyPr wrap="squar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KHTN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22: QUANG HỢP Ở THỰC VẬT</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30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xmlns="" id="{354A5AA8-16D0-40DA-96E5-316E04F65B22}"/>
              </a:ext>
            </a:extLst>
          </p:cNvPr>
          <p:cNvGrpSpPr/>
          <p:nvPr/>
        </p:nvGrpSpPr>
        <p:grpSpPr>
          <a:xfrm>
            <a:off x="0" y="1439456"/>
            <a:ext cx="12192000" cy="5418544"/>
            <a:chOff x="0" y="1439456"/>
            <a:chExt cx="12192000" cy="5418544"/>
          </a:xfrm>
        </p:grpSpPr>
        <p:pic>
          <p:nvPicPr>
            <p:cNvPr id="60" name="Picture 59">
              <a:extLst>
                <a:ext uri="{FF2B5EF4-FFF2-40B4-BE49-F238E27FC236}">
                  <a16:creationId xmlns:a16="http://schemas.microsoft.com/office/drawing/2014/main" xmlns="" id="{7F7D7259-3D3E-4513-87ED-06FDE6B4C0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p:blipFill>
          <p:spPr>
            <a:xfrm flipH="1">
              <a:off x="9046652" y="1439456"/>
              <a:ext cx="3145348" cy="5418544"/>
            </a:xfrm>
            <a:prstGeom prst="rect">
              <a:avLst/>
            </a:prstGeom>
          </p:spPr>
        </p:pic>
        <p:pic>
          <p:nvPicPr>
            <p:cNvPr id="27" name="Picture 26">
              <a:extLst>
                <a:ext uri="{FF2B5EF4-FFF2-40B4-BE49-F238E27FC236}">
                  <a16:creationId xmlns:a16="http://schemas.microsoft.com/office/drawing/2014/main" xmlns="" id="{BD271349-B8B2-4759-95DB-EC9589B49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p:blipFill>
          <p:spPr>
            <a:xfrm>
              <a:off x="436052" y="1439456"/>
              <a:ext cx="8610600" cy="5418544"/>
            </a:xfrm>
            <a:prstGeom prst="rect">
              <a:avLst/>
            </a:prstGeom>
          </p:spPr>
        </p:pic>
        <p:pic>
          <p:nvPicPr>
            <p:cNvPr id="61" name="Picture 60">
              <a:extLst>
                <a:ext uri="{FF2B5EF4-FFF2-40B4-BE49-F238E27FC236}">
                  <a16:creationId xmlns:a16="http://schemas.microsoft.com/office/drawing/2014/main" xmlns="" id="{C8DB6179-CA6F-4AEA-B2F3-B39E0DC644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p:blipFill>
          <p:spPr>
            <a:xfrm flipH="1">
              <a:off x="0" y="5757186"/>
              <a:ext cx="622546" cy="1100814"/>
            </a:xfrm>
            <a:prstGeom prst="rect">
              <a:avLst/>
            </a:prstGeom>
          </p:spPr>
        </p:pic>
      </p:grpSp>
      <p:sp>
        <p:nvSpPr>
          <p:cNvPr id="14" name="Slide Number Placeholder 4">
            <a:extLst>
              <a:ext uri="{FF2B5EF4-FFF2-40B4-BE49-F238E27FC236}">
                <a16:creationId xmlns:a16="http://schemas.microsoft.com/office/drawing/2014/main" xmlns="" id="{B878778F-A2E9-4C30-8626-4F10A17AA500}"/>
              </a:ext>
            </a:extLst>
          </p:cNvPr>
          <p:cNvSpPr>
            <a:spLocks noGrp="1"/>
          </p:cNvSpPr>
          <p:nvPr>
            <p:ph type="sldNum" sz="quarter" idx="12"/>
          </p:nvPr>
        </p:nvSpPr>
        <p:spPr/>
        <p:txBody>
          <a:bodyPr/>
          <a:lstStyle/>
          <a:p>
            <a:fld id="{17F55963-6440-4C45-BA09-4E6A99D1BBE0}" type="slidenum">
              <a:rPr lang="vi-VN" smtClean="0"/>
              <a:t>10</a:t>
            </a:fld>
            <a:endParaRPr lang="vi-VN" dirty="0"/>
          </a:p>
        </p:txBody>
      </p:sp>
      <p:pic>
        <p:nvPicPr>
          <p:cNvPr id="3080" name="Picture 8" descr="Green leaf circle Royalty Free Vector Image - VectorStock">
            <a:extLst>
              <a:ext uri="{FF2B5EF4-FFF2-40B4-BE49-F238E27FC236}">
                <a16:creationId xmlns:a16="http://schemas.microsoft.com/office/drawing/2014/main" xmlns="" id="{EE90A21F-718C-4FD6-929A-9F14A687081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215E7D71-A173-4FD7-BD95-EE212D1B2396}"/>
              </a:ext>
            </a:extLst>
          </p:cNvPr>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a:extLst>
              <a:ext uri="{FF2B5EF4-FFF2-40B4-BE49-F238E27FC236}">
                <a16:creationId xmlns:a16="http://schemas.microsoft.com/office/drawing/2014/main" xmlns="" id="{C4A6EB67-8FF8-44C2-B33D-DEE55E6615F5}"/>
              </a:ext>
            </a:extLst>
          </p:cNvPr>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a:extLst>
              <a:ext uri="{FF2B5EF4-FFF2-40B4-BE49-F238E27FC236}">
                <a16:creationId xmlns:a16="http://schemas.microsoft.com/office/drawing/2014/main" xmlns="" id="{6F140AE8-461D-478A-988B-2C6283CFE7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570713">
            <a:off x="4247639" y="3241677"/>
            <a:ext cx="914400" cy="914400"/>
          </a:xfrm>
          <a:prstGeom prst="rect">
            <a:avLst/>
          </a:prstGeom>
        </p:spPr>
      </p:pic>
      <p:sp>
        <p:nvSpPr>
          <p:cNvPr id="35" name="TextBox 34">
            <a:extLst>
              <a:ext uri="{FF2B5EF4-FFF2-40B4-BE49-F238E27FC236}">
                <a16:creationId xmlns:a16="http://schemas.microsoft.com/office/drawing/2014/main" xmlns="" id="{A03AA285-D864-4225-A835-E1A9C4B9F635}"/>
              </a:ext>
            </a:extLst>
          </p:cNvPr>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a:extLst>
              <a:ext uri="{FF2B5EF4-FFF2-40B4-BE49-F238E27FC236}">
                <a16:creationId xmlns:a16="http://schemas.microsoft.com/office/drawing/2014/main" xmlns="" id="{A6EA163D-9553-48B0-B5D0-F2D4FBA092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3786360" flipH="1">
            <a:off x="1138198" y="4389282"/>
            <a:ext cx="914400" cy="914400"/>
          </a:xfrm>
          <a:prstGeom prst="rect">
            <a:avLst/>
          </a:prstGeom>
        </p:spPr>
      </p:pic>
      <p:sp>
        <p:nvSpPr>
          <p:cNvPr id="44" name="TextBox 43">
            <a:extLst>
              <a:ext uri="{FF2B5EF4-FFF2-40B4-BE49-F238E27FC236}">
                <a16:creationId xmlns:a16="http://schemas.microsoft.com/office/drawing/2014/main" xmlns="" id="{2761CA15-525D-4975-93A0-9ACFEEFBA0E7}"/>
              </a:ext>
            </a:extLst>
          </p:cNvPr>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a:extLst>
              <a:ext uri="{FF2B5EF4-FFF2-40B4-BE49-F238E27FC236}">
                <a16:creationId xmlns:a16="http://schemas.microsoft.com/office/drawing/2014/main" xmlns="" id="{3B6CE1D9-FCBC-4919-B0AB-755FF454C100}"/>
              </a:ext>
            </a:extLst>
          </p:cNvPr>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a:extLst>
              <a:ext uri="{FF2B5EF4-FFF2-40B4-BE49-F238E27FC236}">
                <a16:creationId xmlns:a16="http://schemas.microsoft.com/office/drawing/2014/main" xmlns="" id="{FAC65F49-B59E-461C-B623-C30F76E001A9}"/>
              </a:ext>
            </a:extLst>
          </p:cNvPr>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a:extLst>
              <a:ext uri="{FF2B5EF4-FFF2-40B4-BE49-F238E27FC236}">
                <a16:creationId xmlns:a16="http://schemas.microsoft.com/office/drawing/2014/main" xmlns="" id="{34286198-0D02-4F07-81DE-B0641BE1ED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6308529" flipH="1">
            <a:off x="4046578" y="5690598"/>
            <a:ext cx="799593" cy="799593"/>
          </a:xfrm>
          <a:prstGeom prst="rect">
            <a:avLst/>
          </a:prstGeom>
        </p:spPr>
      </p:pic>
      <p:sp>
        <p:nvSpPr>
          <p:cNvPr id="42" name="TextBox 41">
            <a:extLst>
              <a:ext uri="{FF2B5EF4-FFF2-40B4-BE49-F238E27FC236}">
                <a16:creationId xmlns:a16="http://schemas.microsoft.com/office/drawing/2014/main" xmlns="" id="{5E15CB9E-925A-40A5-A027-08DD0892F698}"/>
              </a:ext>
            </a:extLst>
          </p:cNvPr>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a:extLst>
              <a:ext uri="{FF2B5EF4-FFF2-40B4-BE49-F238E27FC236}">
                <a16:creationId xmlns:a16="http://schemas.microsoft.com/office/drawing/2014/main" xmlns="" id="{90EB237B-395C-43D9-9A99-B554D67A4307}"/>
              </a:ext>
            </a:extLst>
          </p:cNvPr>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a:extLst>
              <a:ext uri="{FF2B5EF4-FFF2-40B4-BE49-F238E27FC236}">
                <a16:creationId xmlns:a16="http://schemas.microsoft.com/office/drawing/2014/main" xmlns="" id="{DA2CAE61-5BDD-4DF1-90CA-F16FE62B37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157453">
            <a:off x="3916746" y="3950525"/>
            <a:ext cx="825240" cy="825240"/>
          </a:xfrm>
          <a:prstGeom prst="rect">
            <a:avLst/>
          </a:prstGeom>
        </p:spPr>
      </p:pic>
      <p:grpSp>
        <p:nvGrpSpPr>
          <p:cNvPr id="43" name="Group 42">
            <a:extLst>
              <a:ext uri="{FF2B5EF4-FFF2-40B4-BE49-F238E27FC236}">
                <a16:creationId xmlns:a16="http://schemas.microsoft.com/office/drawing/2014/main" xmlns="" id="{219DCF50-B264-3CF1-F8B4-26C41DA1EDA8}"/>
              </a:ext>
            </a:extLst>
          </p:cNvPr>
          <p:cNvGrpSpPr/>
          <p:nvPr/>
        </p:nvGrpSpPr>
        <p:grpSpPr>
          <a:xfrm>
            <a:off x="2705156" y="1117006"/>
            <a:ext cx="8610600" cy="682117"/>
            <a:chOff x="4640142" y="2438865"/>
            <a:chExt cx="8610600" cy="682117"/>
          </a:xfrm>
        </p:grpSpPr>
        <p:sp>
          <p:nvSpPr>
            <p:cNvPr id="47" name="TextBox 46">
              <a:extLst>
                <a:ext uri="{FF2B5EF4-FFF2-40B4-BE49-F238E27FC236}">
                  <a16:creationId xmlns:a16="http://schemas.microsoft.com/office/drawing/2014/main" xmlns="" id="{D71D07B6-F4CD-F321-0AFE-39EE462D5393}"/>
                </a:ext>
              </a:extLst>
            </p:cNvPr>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a:extLst>
                <a:ext uri="{FF2B5EF4-FFF2-40B4-BE49-F238E27FC236}">
                  <a16:creationId xmlns:a16="http://schemas.microsoft.com/office/drawing/2014/main" xmlns="" id="{A65DF640-A4A9-FEC2-B67A-F208234BAABB}"/>
                </a:ext>
              </a:extLst>
            </p:cNvPr>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a:extLst>
                <a:ext uri="{FF2B5EF4-FFF2-40B4-BE49-F238E27FC236}">
                  <a16:creationId xmlns:a16="http://schemas.microsoft.com/office/drawing/2014/main" xmlns="" id="{6692776F-F809-6721-FC42-86E0AA88D85D}"/>
                </a:ext>
              </a:extLst>
            </p:cNvPr>
            <p:cNvCxnSpPr>
              <a:cxnSpLocks/>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0FC927E6-F891-973C-76BD-31556D893C37}"/>
                </a:ext>
              </a:extLst>
            </p:cNvPr>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a:extLst>
                <a:ext uri="{FF2B5EF4-FFF2-40B4-BE49-F238E27FC236}">
                  <a16:creationId xmlns:a16="http://schemas.microsoft.com/office/drawing/2014/main" xmlns="" id="{A321979C-FF3D-749D-501B-5B0367AF4DEE}"/>
                </a:ext>
              </a:extLst>
            </p:cNvPr>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a:extLst>
              <a:ext uri="{FF2B5EF4-FFF2-40B4-BE49-F238E27FC236}">
                <a16:creationId xmlns:a16="http://schemas.microsoft.com/office/drawing/2014/main" xmlns="" id="{125B165D-2465-6C47-BFF3-270FD2BD502D}"/>
              </a:ext>
            </a:extLst>
          </p:cNvPr>
          <p:cNvGrpSpPr/>
          <p:nvPr/>
        </p:nvGrpSpPr>
        <p:grpSpPr>
          <a:xfrm>
            <a:off x="5766428" y="3249373"/>
            <a:ext cx="6161126" cy="1870512"/>
            <a:chOff x="6050197" y="3516326"/>
            <a:chExt cx="6161126" cy="1870512"/>
          </a:xfrm>
        </p:grpSpPr>
        <p:pic>
          <p:nvPicPr>
            <p:cNvPr id="53" name="Picture 2" descr="Leaf icon image Royalty Free Vector Image - VectorStock">
              <a:extLst>
                <a:ext uri="{FF2B5EF4-FFF2-40B4-BE49-F238E27FC236}">
                  <a16:creationId xmlns:a16="http://schemas.microsoft.com/office/drawing/2014/main" xmlns="" id="{41B153AC-C7C0-6DE3-93EC-078A6DF579FD}"/>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xmlns="" id="{892E14D7-CDE7-7698-5EDD-2D16C4B53988}"/>
                </a:ext>
              </a:extLst>
            </p:cNvPr>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extLst>
      <p:ext uri="{BB962C8B-B14F-4D97-AF65-F5344CB8AC3E}">
        <p14:creationId xmlns:p14="http://schemas.microsoft.com/office/powerpoint/2010/main" val="21942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C1062BB-9ADE-4E4A-8212-9ED855F883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a:extLst>
              <a:ext uri="{FF2B5EF4-FFF2-40B4-BE49-F238E27FC236}">
                <a16:creationId xmlns:a16="http://schemas.microsoft.com/office/drawing/2014/main" xmlns="" id="{1706836C-F6FE-4166-9016-7A0098BE3D39}"/>
              </a:ext>
            </a:extLst>
          </p:cNvPr>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a:extLst>
              <a:ext uri="{FF2B5EF4-FFF2-40B4-BE49-F238E27FC236}">
                <a16:creationId xmlns:a16="http://schemas.microsoft.com/office/drawing/2014/main" xmlns="" id="{15D1E036-319D-4D04-8F5B-C94C1EE3E14E}"/>
              </a:ext>
            </a:extLst>
          </p:cNvPr>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a:extLst>
              <a:ext uri="{FF2B5EF4-FFF2-40B4-BE49-F238E27FC236}">
                <a16:creationId xmlns:a16="http://schemas.microsoft.com/office/drawing/2014/main" xmlns="" id="{8D1E2639-8016-4832-85E0-CB1245E91C43}"/>
              </a:ext>
            </a:extLst>
          </p:cNvPr>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a:extLst>
              <a:ext uri="{FF2B5EF4-FFF2-40B4-BE49-F238E27FC236}">
                <a16:creationId xmlns:a16="http://schemas.microsoft.com/office/drawing/2014/main" xmlns="" id="{871E6396-F50B-497C-B75B-56A4C8D02AEC}"/>
              </a:ext>
            </a:extLst>
          </p:cNvPr>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a:extLst>
              <a:ext uri="{FF2B5EF4-FFF2-40B4-BE49-F238E27FC236}">
                <a16:creationId xmlns:a16="http://schemas.microsoft.com/office/drawing/2014/main" xmlns="" id="{3695CD82-9C8B-4A15-906C-0DAC532A52F4}"/>
              </a:ext>
            </a:extLst>
          </p:cNvPr>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a:extLst>
              <a:ext uri="{FF2B5EF4-FFF2-40B4-BE49-F238E27FC236}">
                <a16:creationId xmlns:a16="http://schemas.microsoft.com/office/drawing/2014/main" xmlns="" id="{C6E4FC66-E154-4313-8EE7-F9433EEC7611}"/>
              </a:ext>
            </a:extLst>
          </p:cNvPr>
          <p:cNvGrpSpPr/>
          <p:nvPr/>
        </p:nvGrpSpPr>
        <p:grpSpPr>
          <a:xfrm>
            <a:off x="2141183" y="-1524000"/>
            <a:ext cx="3179053" cy="4807884"/>
            <a:chOff x="242079" y="-1315281"/>
            <a:chExt cx="3179053" cy="4807884"/>
          </a:xfrm>
        </p:grpSpPr>
        <p:cxnSp>
          <p:nvCxnSpPr>
            <p:cNvPr id="63" name="Straight Connector 62">
              <a:extLst>
                <a:ext uri="{FF2B5EF4-FFF2-40B4-BE49-F238E27FC236}">
                  <a16:creationId xmlns:a16="http://schemas.microsoft.com/office/drawing/2014/main" xmlns="" id="{E4873602-6D5D-4757-9CF9-0432CBF12F79}"/>
                </a:ext>
              </a:extLst>
            </p:cNvPr>
            <p:cNvCxnSpPr>
              <a:cxnSpLocks/>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89F1C0E4-40B3-47CB-B5A0-D6825D630245}"/>
                </a:ext>
              </a:extLst>
            </p:cNvPr>
            <p:cNvCxnSpPr>
              <a:cxnSpLocks/>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A985FE02-0B64-42CC-AB28-FD9C4ACEF3A5}"/>
                </a:ext>
              </a:extLst>
            </p:cNvPr>
            <p:cNvCxnSpPr>
              <a:cxnSpLocks/>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02E38955-6C70-43DA-A059-64DAEAEAEA4F}"/>
                </a:ext>
              </a:extLst>
            </p:cNvPr>
            <p:cNvCxnSpPr>
              <a:cxnSpLocks/>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313E8151-FAEB-4460-8E9E-F9B24A19690D}"/>
                </a:ext>
              </a:extLst>
            </p:cNvPr>
            <p:cNvCxnSpPr>
              <a:cxnSpLocks/>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xmlns="" id="{72D68AE5-CC44-442F-80B1-5D100709C8D9}"/>
              </a:ext>
            </a:extLst>
          </p:cNvPr>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a:extLst>
              <a:ext uri="{FF2B5EF4-FFF2-40B4-BE49-F238E27FC236}">
                <a16:creationId xmlns:a16="http://schemas.microsoft.com/office/drawing/2014/main" xmlns="" id="{7991D66F-7BB9-4832-9946-0C52B5BAA628}"/>
              </a:ext>
            </a:extLst>
          </p:cNvPr>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a:extLst>
              <a:ext uri="{FF2B5EF4-FFF2-40B4-BE49-F238E27FC236}">
                <a16:creationId xmlns:a16="http://schemas.microsoft.com/office/drawing/2014/main" xmlns="" id="{357C42AE-40EE-4230-A112-13F1B9EE8FC2}"/>
              </a:ext>
            </a:extLst>
          </p:cNvPr>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a:extLst>
              <a:ext uri="{FF2B5EF4-FFF2-40B4-BE49-F238E27FC236}">
                <a16:creationId xmlns:a16="http://schemas.microsoft.com/office/drawing/2014/main" xmlns="" id="{98E79CF8-22D7-425C-A7A0-132E957CCF20}"/>
              </a:ext>
            </a:extLst>
          </p:cNvPr>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a:extLst>
              <a:ext uri="{FF2B5EF4-FFF2-40B4-BE49-F238E27FC236}">
                <a16:creationId xmlns:a16="http://schemas.microsoft.com/office/drawing/2014/main" xmlns="" id="{CC447CCC-122B-4D5E-83B3-C98AA22D1CF1}"/>
              </a:ext>
            </a:extLst>
          </p:cNvPr>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a:extLst>
              <a:ext uri="{FF2B5EF4-FFF2-40B4-BE49-F238E27FC236}">
                <a16:creationId xmlns:a16="http://schemas.microsoft.com/office/drawing/2014/main" xmlns="" id="{6731BFCF-47A4-43F1-BC37-14E584C64672}"/>
              </a:ext>
            </a:extLst>
          </p:cNvPr>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a:extLst>
              <a:ext uri="{FF2B5EF4-FFF2-40B4-BE49-F238E27FC236}">
                <a16:creationId xmlns:a16="http://schemas.microsoft.com/office/drawing/2014/main" xmlns="" id="{9B059588-44DE-404C-9D5B-F5E4815338B8}"/>
              </a:ext>
            </a:extLst>
          </p:cNvPr>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a:extLst>
              <a:ext uri="{FF2B5EF4-FFF2-40B4-BE49-F238E27FC236}">
                <a16:creationId xmlns:a16="http://schemas.microsoft.com/office/drawing/2014/main" xmlns="" id="{B0B19076-7918-43B9-8D08-EF1E8D002EA4}"/>
              </a:ext>
            </a:extLst>
          </p:cNvPr>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a:extLst>
              <a:ext uri="{FF2B5EF4-FFF2-40B4-BE49-F238E27FC236}">
                <a16:creationId xmlns:a16="http://schemas.microsoft.com/office/drawing/2014/main" xmlns="" id="{0019CDBA-0817-42F9-AC08-88ECF5C886B3}"/>
              </a:ext>
            </a:extLst>
          </p:cNvPr>
          <p:cNvGrpSpPr/>
          <p:nvPr/>
        </p:nvGrpSpPr>
        <p:grpSpPr>
          <a:xfrm>
            <a:off x="5420949" y="432137"/>
            <a:ext cx="1162970" cy="1142041"/>
            <a:chOff x="5833057" y="123825"/>
            <a:chExt cx="1162970" cy="1142041"/>
          </a:xfrm>
        </p:grpSpPr>
        <p:pic>
          <p:nvPicPr>
            <p:cNvPr id="90" name="Picture 8" descr="Green leaf circle Royalty Free Vector Image - VectorStock">
              <a:extLst>
                <a:ext uri="{FF2B5EF4-FFF2-40B4-BE49-F238E27FC236}">
                  <a16:creationId xmlns:a16="http://schemas.microsoft.com/office/drawing/2014/main" xmlns="" id="{AADC3B34-5FD3-48D7-B625-B269B917103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xmlns="" id="{F02E5066-CA55-49B6-A95E-BAF6C3E05033}"/>
                </a:ext>
              </a:extLst>
            </p:cNvPr>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a:extLst>
              <a:ext uri="{FF2B5EF4-FFF2-40B4-BE49-F238E27FC236}">
                <a16:creationId xmlns:a16="http://schemas.microsoft.com/office/drawing/2014/main" xmlns="" id="{49F871D8-87E4-40BD-8571-D9AD14ACE8E2}"/>
              </a:ext>
            </a:extLst>
          </p:cNvPr>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extLst>
      <p:ext uri="{BB962C8B-B14F-4D97-AF65-F5344CB8AC3E}">
        <p14:creationId xmlns:p14="http://schemas.microsoft.com/office/powerpoint/2010/main" val="393866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xmlns=""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xmlns="" id="{DE6F7FB8-6C37-4F8C-9D82-9718C7D2BC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A1607D80-1E45-4587-B0BD-88FD5419B694}"/>
              </a:ext>
            </a:extLst>
          </p:cNvPr>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25AEB628-C202-4295-9501-81C129951AF9}"/>
              </a:ext>
            </a:extLst>
          </p:cNvPr>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a:extLst>
              <a:ext uri="{FF2B5EF4-FFF2-40B4-BE49-F238E27FC236}">
                <a16:creationId xmlns:a16="http://schemas.microsoft.com/office/drawing/2014/main" xmlns="" id="{B128A17B-C677-4BE8-B803-4BBE6C1AE805}"/>
              </a:ext>
            </a:extLst>
          </p:cNvPr>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97097103-D426-D890-DDD0-43B62DDF9A7B}"/>
              </a:ext>
            </a:extLst>
          </p:cNvPr>
          <p:cNvPicPr>
            <a:picLocks noChangeAspect="1"/>
          </p:cNvPicPr>
          <p:nvPr/>
        </p:nvPicPr>
        <p:blipFill rotWithShape="1">
          <a:blip r:embed="rId3"/>
          <a:srcRect r="19790" b="22559"/>
          <a:stretch/>
        </p:blipFill>
        <p:spPr>
          <a:xfrm>
            <a:off x="0" y="1656305"/>
            <a:ext cx="5041557" cy="4630013"/>
          </a:xfrm>
          <a:prstGeom prst="rect">
            <a:avLst/>
          </a:prstGeom>
        </p:spPr>
      </p:pic>
    </p:spTree>
    <p:extLst>
      <p:ext uri="{BB962C8B-B14F-4D97-AF65-F5344CB8AC3E}">
        <p14:creationId xmlns:p14="http://schemas.microsoft.com/office/powerpoint/2010/main" val="3852598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xmlns=""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xmlns="" id="{DE6F7FB8-6C37-4F8C-9D82-9718C7D2BC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A1607D80-1E45-4587-B0BD-88FD5419B694}"/>
              </a:ext>
            </a:extLst>
          </p:cNvPr>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25AEB628-C202-4295-9501-81C129951AF9}"/>
              </a:ext>
            </a:extLst>
          </p:cNvPr>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a:t>
            </a: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nào được trao đổi giữa tế bào lá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xmlns="" id="{B128A17B-C677-4BE8-B803-4BBE6C1AE805}"/>
              </a:ext>
            </a:extLst>
          </p:cNvPr>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Nước (H</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 dioxide (CO</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5A739283-0F04-2999-D50F-ADCD35294F83}"/>
              </a:ext>
            </a:extLst>
          </p:cNvPr>
          <p:cNvPicPr>
            <a:picLocks noChangeAspect="1"/>
          </p:cNvPicPr>
          <p:nvPr/>
        </p:nvPicPr>
        <p:blipFill rotWithShape="1">
          <a:blip r:embed="rId3"/>
          <a:srcRect r="19790" b="22559"/>
          <a:stretch/>
        </p:blipFill>
        <p:spPr>
          <a:xfrm>
            <a:off x="0" y="1656305"/>
            <a:ext cx="5041557" cy="4630013"/>
          </a:xfrm>
          <a:prstGeom prst="rect">
            <a:avLst/>
          </a:prstGeom>
        </p:spPr>
      </p:pic>
    </p:spTree>
    <p:extLst>
      <p:ext uri="{BB962C8B-B14F-4D97-AF65-F5344CB8AC3E}">
        <p14:creationId xmlns:p14="http://schemas.microsoft.com/office/powerpoint/2010/main" val="23219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xmlns=""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xmlns="" id="{DE6F7FB8-6C37-4F8C-9D82-9718C7D2BC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A1607D80-1E45-4587-B0BD-88FD5419B694}"/>
              </a:ext>
            </a:extLst>
          </p:cNvPr>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25AEB628-C202-4295-9501-81C129951AF9}"/>
              </a:ext>
            </a:extLst>
          </p:cNvPr>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a:extLst>
              <a:ext uri="{FF2B5EF4-FFF2-40B4-BE49-F238E27FC236}">
                <a16:creationId xmlns:a16="http://schemas.microsoft.com/office/drawing/2014/main" xmlns="" id="{B128A17B-C677-4BE8-B803-4BBE6C1AE805}"/>
              </a:ext>
            </a:extLst>
          </p:cNvPr>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a:extLst>
              <a:ext uri="{FF2B5EF4-FFF2-40B4-BE49-F238E27FC236}">
                <a16:creationId xmlns:a16="http://schemas.microsoft.com/office/drawing/2014/main" xmlns="" id="{DB5C866E-1AE9-0F15-0504-251FE8F6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4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1607D80-1E45-4587-B0BD-88FD5419B694}"/>
              </a:ext>
            </a:extLst>
          </p:cNvPr>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a:extLst>
              <a:ext uri="{FF2B5EF4-FFF2-40B4-BE49-F238E27FC236}">
                <a16:creationId xmlns:a16="http://schemas.microsoft.com/office/drawing/2014/main" xmlns="" id="{362A0522-8774-4B4A-BA35-AFD46B2F3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33E51F4E-A48D-4304-9193-8D5C06818ED2}"/>
              </a:ext>
            </a:extLst>
          </p:cNvPr>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A6800C7E-F789-48EF-B065-309B9410B947}"/>
              </a:ext>
            </a:extLst>
          </p:cNvPr>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A8868A8E-A530-46E8-8D04-85C6C8E5E4A1}"/>
              </a:ext>
            </a:extLst>
          </p:cNvPr>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xmlns="" id="{0EA9C7F6-E88E-44AD-9C3A-5C5D2C825ABE}"/>
              </a:ext>
            </a:extLst>
          </p:cNvPr>
          <p:cNvGrpSpPr/>
          <p:nvPr/>
        </p:nvGrpSpPr>
        <p:grpSpPr>
          <a:xfrm>
            <a:off x="419105" y="191038"/>
            <a:ext cx="11365225" cy="1411646"/>
            <a:chOff x="5860620" y="572319"/>
            <a:chExt cx="5695110" cy="1462221"/>
          </a:xfrm>
        </p:grpSpPr>
        <p:sp>
          <p:nvSpPr>
            <p:cNvPr id="15" name="Rectangle: Rounded Corners 14">
              <a:extLst>
                <a:ext uri="{FF2B5EF4-FFF2-40B4-BE49-F238E27FC236}">
                  <a16:creationId xmlns:a16="http://schemas.microsoft.com/office/drawing/2014/main" xmlns="" id="{0BF8E22B-D85E-4A30-B7D3-1407253BA889}"/>
                </a:ext>
              </a:extLst>
            </p:cNvPr>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a:extLst>
                <a:ext uri="{FF2B5EF4-FFF2-40B4-BE49-F238E27FC236}">
                  <a16:creationId xmlns:a16="http://schemas.microsoft.com/office/drawing/2014/main" xmlns="" id="{E79C907B-816A-4F90-AF59-7D3B12D431F6}"/>
                </a:ext>
              </a:extLst>
            </p:cNvPr>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xmlns="" id="{F752917D-B039-CFB9-C583-1F725D63C1C4}"/>
              </a:ext>
            </a:extLst>
          </p:cNvPr>
          <p:cNvGrpSpPr/>
          <p:nvPr/>
        </p:nvGrpSpPr>
        <p:grpSpPr>
          <a:xfrm>
            <a:off x="6586151" y="2132069"/>
            <a:ext cx="5255387" cy="3317262"/>
            <a:chOff x="6586151" y="2132069"/>
            <a:chExt cx="5255387" cy="3317262"/>
          </a:xfrm>
        </p:grpSpPr>
        <p:sp>
          <p:nvSpPr>
            <p:cNvPr id="12" name="TextBox 11">
              <a:extLst>
                <a:ext uri="{FF2B5EF4-FFF2-40B4-BE49-F238E27FC236}">
                  <a16:creationId xmlns:a16="http://schemas.microsoft.com/office/drawing/2014/main" xmlns="" id="{E480390C-6F3D-76C3-4CE1-7CECE6CC83AD}"/>
                </a:ext>
              </a:extLst>
            </p:cNvPr>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a:extLst>
                <a:ext uri="{FF2B5EF4-FFF2-40B4-BE49-F238E27FC236}">
                  <a16:creationId xmlns:a16="http://schemas.microsoft.com/office/drawing/2014/main" xmlns="" id="{3148253A-38EF-FF39-6967-583C488F3364}"/>
                </a:ext>
              </a:extLst>
            </p:cNvPr>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a:extLst>
                <a:ext uri="{FF2B5EF4-FFF2-40B4-BE49-F238E27FC236}">
                  <a16:creationId xmlns:a16="http://schemas.microsoft.com/office/drawing/2014/main" xmlns="" id="{CC10ADAF-240B-AFCA-F744-5D1D4FDA43A4}"/>
                </a:ext>
              </a:extLst>
            </p:cNvPr>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574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1607D80-1E45-4587-B0BD-88FD5419B694}"/>
              </a:ext>
            </a:extLst>
          </p:cNvPr>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a:extLst>
              <a:ext uri="{FF2B5EF4-FFF2-40B4-BE49-F238E27FC236}">
                <a16:creationId xmlns:a16="http://schemas.microsoft.com/office/drawing/2014/main" xmlns="" id="{362A0522-8774-4B4A-BA35-AFD46B2F3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33E51F4E-A48D-4304-9193-8D5C06818ED2}"/>
              </a:ext>
            </a:extLst>
          </p:cNvPr>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A6800C7E-F789-48EF-B065-309B9410B947}"/>
              </a:ext>
            </a:extLst>
          </p:cNvPr>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A8868A8E-A530-46E8-8D04-85C6C8E5E4A1}"/>
              </a:ext>
            </a:extLst>
          </p:cNvPr>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xmlns="" id="{0EA9C7F6-E88E-44AD-9C3A-5C5D2C825ABE}"/>
              </a:ext>
            </a:extLst>
          </p:cNvPr>
          <p:cNvGrpSpPr/>
          <p:nvPr/>
        </p:nvGrpSpPr>
        <p:grpSpPr>
          <a:xfrm>
            <a:off x="419105" y="191038"/>
            <a:ext cx="11365225" cy="1411646"/>
            <a:chOff x="5860620" y="572319"/>
            <a:chExt cx="5695110" cy="1462221"/>
          </a:xfrm>
        </p:grpSpPr>
        <p:sp>
          <p:nvSpPr>
            <p:cNvPr id="15" name="Rectangle: Rounded Corners 14">
              <a:extLst>
                <a:ext uri="{FF2B5EF4-FFF2-40B4-BE49-F238E27FC236}">
                  <a16:creationId xmlns:a16="http://schemas.microsoft.com/office/drawing/2014/main" xmlns="" id="{0BF8E22B-D85E-4A30-B7D3-1407253BA889}"/>
                </a:ext>
              </a:extLst>
            </p:cNvPr>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a:extLst>
                <a:ext uri="{FF2B5EF4-FFF2-40B4-BE49-F238E27FC236}">
                  <a16:creationId xmlns:a16="http://schemas.microsoft.com/office/drawing/2014/main" xmlns="" id="{E79C907B-816A-4F90-AF59-7D3B12D431F6}"/>
                </a:ext>
              </a:extLst>
            </p:cNvPr>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xmlns="" id="{52C04F9A-7170-84C6-A53F-88FEFFEF1913}"/>
              </a:ext>
            </a:extLst>
          </p:cNvPr>
          <p:cNvGrpSpPr/>
          <p:nvPr/>
        </p:nvGrpSpPr>
        <p:grpSpPr>
          <a:xfrm>
            <a:off x="6586151" y="2132069"/>
            <a:ext cx="5255387" cy="2905841"/>
            <a:chOff x="6586151" y="2132069"/>
            <a:chExt cx="5255387" cy="2905841"/>
          </a:xfrm>
        </p:grpSpPr>
        <p:grpSp>
          <p:nvGrpSpPr>
            <p:cNvPr id="5" name="Group 4">
              <a:extLst>
                <a:ext uri="{FF2B5EF4-FFF2-40B4-BE49-F238E27FC236}">
                  <a16:creationId xmlns:a16="http://schemas.microsoft.com/office/drawing/2014/main" xmlns="" id="{F752917D-B039-CFB9-C583-1F725D63C1C4}"/>
                </a:ext>
              </a:extLst>
            </p:cNvPr>
            <p:cNvGrpSpPr/>
            <p:nvPr/>
          </p:nvGrpSpPr>
          <p:grpSpPr>
            <a:xfrm>
              <a:off x="6586151" y="2132069"/>
              <a:ext cx="5255387" cy="2905841"/>
              <a:chOff x="6586151" y="2132069"/>
              <a:chExt cx="5255387" cy="2905841"/>
            </a:xfrm>
          </p:grpSpPr>
          <p:sp>
            <p:nvSpPr>
              <p:cNvPr id="3" name="Rectangle 2">
                <a:extLst>
                  <a:ext uri="{FF2B5EF4-FFF2-40B4-BE49-F238E27FC236}">
                    <a16:creationId xmlns:a16="http://schemas.microsoft.com/office/drawing/2014/main" xmlns="" id="{3148253A-38EF-FF39-6967-583C488F3364}"/>
                  </a:ext>
                </a:extLst>
              </p:cNvPr>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a:extLst>
                  <a:ext uri="{FF2B5EF4-FFF2-40B4-BE49-F238E27FC236}">
                    <a16:creationId xmlns:a16="http://schemas.microsoft.com/office/drawing/2014/main" xmlns="" id="{CC10ADAF-240B-AFCA-F744-5D1D4FDA43A4}"/>
                  </a:ext>
                </a:extLst>
              </p:cNvPr>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xmlns="" id="{2D9A20F1-3429-3DAD-16A7-C4BA090D22A5}"/>
                </a:ext>
              </a:extLst>
            </p:cNvPr>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extLst>
      <p:ext uri="{BB962C8B-B14F-4D97-AF65-F5344CB8AC3E}">
        <p14:creationId xmlns:p14="http://schemas.microsoft.com/office/powerpoint/2010/main" val="351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xmlns=""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xmlns="" id="{DE6F7FB8-6C37-4F8C-9D82-9718C7D2BC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A1607D80-1E45-4587-B0BD-88FD5419B694}"/>
              </a:ext>
            </a:extLst>
          </p:cNvPr>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a:extLst>
              <a:ext uri="{FF2B5EF4-FFF2-40B4-BE49-F238E27FC236}">
                <a16:creationId xmlns:a16="http://schemas.microsoft.com/office/drawing/2014/main" xmlns="" id="{362A0522-8774-4B4A-BA35-AFD46B2F3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97ABA21D-A222-4A16-A3C5-904F9E471F47}"/>
              </a:ext>
            </a:extLst>
          </p:cNvPr>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Tóm lại: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trao đổi chất và chuyển hóa năng lượng trong quá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 luôn diễn ra đồng thời.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33E51F4E-A48D-4304-9193-8D5C06818ED2}"/>
              </a:ext>
            </a:extLst>
          </p:cNvPr>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A6800C7E-F789-48EF-B065-309B9410B947}"/>
              </a:ext>
            </a:extLst>
          </p:cNvPr>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A8868A8E-A530-46E8-8D04-85C6C8E5E4A1}"/>
              </a:ext>
            </a:extLst>
          </p:cNvPr>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a:extLst>
              <a:ext uri="{FF2B5EF4-FFF2-40B4-BE49-F238E27FC236}">
                <a16:creationId xmlns:a16="http://schemas.microsoft.com/office/drawing/2014/main" xmlns="" id="{BE6ACD5A-E3C4-440D-AEA7-CE78F2DC5F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04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65EE0CA1-D3EE-4024-8924-687FF7C9B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a:extLst>
              <a:ext uri="{FF2B5EF4-FFF2-40B4-BE49-F238E27FC236}">
                <a16:creationId xmlns:a16="http://schemas.microsoft.com/office/drawing/2014/main" xmlns="" id="{FBF2CD41-062F-4D1B-B9E3-8C4128F9C5E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669177" y="526356"/>
            <a:ext cx="1335600" cy="1262947"/>
            <a:chOff x="7735641" y="2106638"/>
            <a:chExt cx="1335600" cy="1262947"/>
          </a:xfrm>
        </p:grpSpPr>
        <p:sp>
          <p:nvSpPr>
            <p:cNvPr id="74" name="Freeform: Shape 73">
              <a:extLst>
                <a:ext uri="{FF2B5EF4-FFF2-40B4-BE49-F238E27FC236}">
                  <a16:creationId xmlns:a16="http://schemas.microsoft.com/office/drawing/2014/main" xmlns="" id="{FD8E9B4C-DAD1-4E6C-9AE0-A6BD6FAE4F11}"/>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a:extLst>
                <a:ext uri="{FF2B5EF4-FFF2-40B4-BE49-F238E27FC236}">
                  <a16:creationId xmlns:a16="http://schemas.microsoft.com/office/drawing/2014/main" xmlns="" id="{573F96E7-65AC-45DF-B8C2-2FB1995B1F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a:extLst>
              <a:ext uri="{FF2B5EF4-FFF2-40B4-BE49-F238E27FC236}">
                <a16:creationId xmlns:a16="http://schemas.microsoft.com/office/drawing/2014/main" xmlns="" id="{008BA5EF-099A-47C4-B002-198EE687BC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a:extLst>
              <a:ext uri="{FF2B5EF4-FFF2-40B4-BE49-F238E27FC236}">
                <a16:creationId xmlns:a16="http://schemas.microsoft.com/office/drawing/2014/main" xmlns="" id="{0AF537A3-C5BD-4192-A11C-84381E3F70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a:extLst>
              <a:ext uri="{FF2B5EF4-FFF2-40B4-BE49-F238E27FC236}">
                <a16:creationId xmlns:a16="http://schemas.microsoft.com/office/drawing/2014/main" xmlns="" id="{B22E173A-C65E-4763-A10E-AF787053C899}"/>
              </a:ext>
            </a:extLst>
          </p:cNvPr>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a:extLst>
              <a:ext uri="{FF2B5EF4-FFF2-40B4-BE49-F238E27FC236}">
                <a16:creationId xmlns:a16="http://schemas.microsoft.com/office/drawing/2014/main" xmlns="" id="{26480F77-EBAF-4A48-8039-6953D4FE7C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64417B0-24BA-4BFE-9E15-49092EC3CAF8}"/>
              </a:ext>
            </a:extLst>
          </p:cNvPr>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a:extLst>
              <a:ext uri="{FF2B5EF4-FFF2-40B4-BE49-F238E27FC236}">
                <a16:creationId xmlns:a16="http://schemas.microsoft.com/office/drawing/2014/main" xmlns="" id="{2E01B043-BB98-4ECF-966C-7E20E81864BE}"/>
              </a:ext>
            </a:extLst>
          </p:cNvPr>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xmlns="" val="2546304273"/>
                    </a:ext>
                  </a:extLst>
                </a:gridCol>
                <a:gridCol w="2451255">
                  <a:extLst>
                    <a:ext uri="{9D8B030D-6E8A-4147-A177-3AD203B41FA5}">
                      <a16:colId xmlns:a16="http://schemas.microsoft.com/office/drawing/2014/main" xmlns="" val="689310724"/>
                    </a:ext>
                  </a:extLst>
                </a:gridCol>
                <a:gridCol w="2623701">
                  <a:extLst>
                    <a:ext uri="{9D8B030D-6E8A-4147-A177-3AD203B41FA5}">
                      <a16:colId xmlns:a16="http://schemas.microsoft.com/office/drawing/2014/main" xmlns="" val="4129884638"/>
                    </a:ext>
                  </a:extLst>
                </a:gridCol>
                <a:gridCol w="2380059">
                  <a:extLst>
                    <a:ext uri="{9D8B030D-6E8A-4147-A177-3AD203B41FA5}">
                      <a16:colId xmlns:a16="http://schemas.microsoft.com/office/drawing/2014/main" xmlns="" val="390622065"/>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87047095"/>
                  </a:ext>
                </a:extLst>
              </a:tr>
              <a:tr h="998809">
                <a:tc vMerge="1">
                  <a:txBody>
                    <a:bodyPr/>
                    <a:lstStyle/>
                    <a:p>
                      <a:endParaRPr lang="en-US" dirty="0"/>
                    </a:p>
                  </a:txBody>
                  <a:tcPr/>
                </a:tc>
                <a:tc vMerge="1">
                  <a:txBody>
                    <a:bodyPr/>
                    <a:lstStyle/>
                    <a:p>
                      <a:endParaRPr lang="en-US" sz="2800" dirty="0">
                        <a:latin typeface="Arial" panose="020B0604020202020204" pitchFamily="34" charset="0"/>
                        <a:cs typeface="Arial" panose="020B0604020202020204" pitchFamily="34" charset="0"/>
                      </a:endParaRPr>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208055277"/>
                  </a:ext>
                </a:extLst>
              </a:tr>
              <a:tr h="1136384">
                <a:tc vMerge="1">
                  <a:txBody>
                    <a:bodyPr/>
                    <a:lstStyle/>
                    <a:p>
                      <a:endParaRPr lang="en-US" dirty="0"/>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615776443"/>
                  </a:ext>
                </a:extLst>
              </a:tr>
              <a:tr h="989596">
                <a:tc vMerge="1">
                  <a:txBody>
                    <a:bodyPr/>
                    <a:lstStyle/>
                    <a:p>
                      <a:endParaRPr lang="en-US" dirty="0"/>
                    </a:p>
                  </a:txBody>
                  <a:tcPr/>
                </a:tc>
                <a:tc vMerge="1">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925146164"/>
                  </a:ext>
                </a:extLst>
              </a:tr>
            </a:tbl>
          </a:graphicData>
        </a:graphic>
      </p:graphicFrame>
      <p:sp>
        <p:nvSpPr>
          <p:cNvPr id="2" name="TextBox 1">
            <a:extLst>
              <a:ext uri="{FF2B5EF4-FFF2-40B4-BE49-F238E27FC236}">
                <a16:creationId xmlns:a16="http://schemas.microsoft.com/office/drawing/2014/main" xmlns="" id="{4C7E9D18-7764-49A1-F3EF-6EED61FAE7ED}"/>
              </a:ext>
            </a:extLst>
          </p:cNvPr>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C78C7785-FA3D-99C9-0A9A-4A5CB2152942}"/>
              </a:ext>
            </a:extLst>
          </p:cNvPr>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xmlns="" id="{CECBFAE0-E7F9-1474-F990-479BE316EEAF}"/>
              </a:ext>
            </a:extLst>
          </p:cNvPr>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80CDDF6D-6770-72A5-FF3B-18A1C9DAFB4C}"/>
              </a:ext>
            </a:extLst>
          </p:cNvPr>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89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xmlns=""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xmlns=""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67E3AD85-C5AB-3522-5096-65DC036927EA}"/>
              </a:ext>
            </a:extLst>
          </p:cNvPr>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14CF8B5A-43EF-A9F4-A39E-D268609C1030}"/>
              </a:ext>
            </a:extLst>
          </p:cNvPr>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a:extLst>
              <a:ext uri="{FF2B5EF4-FFF2-40B4-BE49-F238E27FC236}">
                <a16:creationId xmlns:a16="http://schemas.microsoft.com/office/drawing/2014/main" xmlns="" id="{B83896BA-7B1B-CA85-50CD-2F9AD1694AE5}"/>
              </a:ext>
            </a:extLst>
          </p:cNvPr>
          <p:cNvGrpSpPr/>
          <p:nvPr/>
        </p:nvGrpSpPr>
        <p:grpSpPr>
          <a:xfrm>
            <a:off x="1828800" y="3429000"/>
            <a:ext cx="8610600" cy="682117"/>
            <a:chOff x="4640142" y="2438865"/>
            <a:chExt cx="8610600" cy="682117"/>
          </a:xfrm>
        </p:grpSpPr>
        <p:sp>
          <p:nvSpPr>
            <p:cNvPr id="18" name="TextBox 17">
              <a:extLst>
                <a:ext uri="{FF2B5EF4-FFF2-40B4-BE49-F238E27FC236}">
                  <a16:creationId xmlns:a16="http://schemas.microsoft.com/office/drawing/2014/main" xmlns="" id="{548FF8A4-4C69-5FE0-4564-64CE0465EB5F}"/>
                </a:ext>
              </a:extLst>
            </p:cNvPr>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a:extLst>
                <a:ext uri="{FF2B5EF4-FFF2-40B4-BE49-F238E27FC236}">
                  <a16:creationId xmlns:a16="http://schemas.microsoft.com/office/drawing/2014/main" xmlns="" id="{3E022A27-6B91-A64F-B261-64DC55CB2A56}"/>
                </a:ext>
              </a:extLst>
            </p:cNvPr>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a:extLst>
                <a:ext uri="{FF2B5EF4-FFF2-40B4-BE49-F238E27FC236}">
                  <a16:creationId xmlns:a16="http://schemas.microsoft.com/office/drawing/2014/main" xmlns="" id="{621D4604-ECE1-A93F-7B94-16586015255C}"/>
                </a:ext>
              </a:extLst>
            </p:cNvPr>
            <p:cNvCxnSpPr>
              <a:cxnSpLocks/>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5C8E0012-39A7-4B86-3B06-43F881FAD97E}"/>
                </a:ext>
              </a:extLst>
            </p:cNvPr>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a:extLst>
                <a:ext uri="{FF2B5EF4-FFF2-40B4-BE49-F238E27FC236}">
                  <a16:creationId xmlns:a16="http://schemas.microsoft.com/office/drawing/2014/main" xmlns="" id="{95508EE9-85F9-83FE-A05B-02FF7CABC6EF}"/>
                </a:ext>
              </a:extLst>
            </p:cNvPr>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a:extLst>
              <a:ext uri="{FF2B5EF4-FFF2-40B4-BE49-F238E27FC236}">
                <a16:creationId xmlns:a16="http://schemas.microsoft.com/office/drawing/2014/main" xmlns="" id="{553A4B9B-A078-5E51-6746-0F7363319E35}"/>
              </a:ext>
            </a:extLst>
          </p:cNvPr>
          <p:cNvSpPr txBox="1"/>
          <p:nvPr/>
        </p:nvSpPr>
        <p:spPr>
          <a:xfrm>
            <a:off x="1772433" y="4269013"/>
            <a:ext cx="8590768" cy="923330"/>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a:t>
            </a:r>
            <a:r>
              <a:rPr lang="vi-VN" b="0" dirty="0" smtClean="0">
                <a:solidFill>
                  <a:schemeClr val="bg1"/>
                </a:solidFill>
              </a:rPr>
              <a:t>trong</a:t>
            </a:r>
            <a:r>
              <a:rPr lang="en-US" b="0" dirty="0" smtClean="0">
                <a:solidFill>
                  <a:schemeClr val="bg1"/>
                </a:solidFill>
              </a:rPr>
              <a:t> </a:t>
            </a:r>
            <a:r>
              <a:rPr lang="en-US" b="0" dirty="0" err="1" smtClean="0">
                <a:solidFill>
                  <a:schemeClr val="bg1"/>
                </a:solidFill>
              </a:rPr>
              <a:t>quá</a:t>
            </a:r>
            <a:r>
              <a:rPr lang="en-US" b="0" dirty="0" smtClean="0">
                <a:solidFill>
                  <a:schemeClr val="bg1"/>
                </a:solidFill>
              </a:rPr>
              <a:t> </a:t>
            </a:r>
            <a:r>
              <a:rPr lang="en-US" b="0" dirty="0" err="1" smtClean="0">
                <a:solidFill>
                  <a:schemeClr val="bg1"/>
                </a:solidFill>
              </a:rPr>
              <a:t>trình</a:t>
            </a:r>
            <a:r>
              <a:rPr lang="en-US" b="0" dirty="0" smtClean="0">
                <a:solidFill>
                  <a:schemeClr val="bg1"/>
                </a:solidFill>
              </a:rPr>
              <a:t> </a:t>
            </a:r>
            <a:r>
              <a:rPr lang="en-US" b="0" dirty="0" err="1" smtClean="0">
                <a:solidFill>
                  <a:schemeClr val="bg1"/>
                </a:solidFill>
              </a:rPr>
              <a:t>quang</a:t>
            </a:r>
            <a:r>
              <a:rPr lang="en-US" b="0" dirty="0" smtClean="0">
                <a:solidFill>
                  <a:schemeClr val="bg1"/>
                </a:solidFill>
              </a:rPr>
              <a:t> </a:t>
            </a:r>
            <a:r>
              <a:rPr lang="en-US" b="0" dirty="0" err="1" smtClean="0">
                <a:solidFill>
                  <a:schemeClr val="bg1"/>
                </a:solidFill>
              </a:rPr>
              <a:t>hợp</a:t>
            </a:r>
            <a:r>
              <a:rPr lang="vi-VN" b="0" dirty="0" smtClean="0">
                <a:solidFill>
                  <a:schemeClr val="bg1"/>
                </a:solidFill>
              </a:rPr>
              <a:t> </a:t>
            </a:r>
            <a:r>
              <a:rPr lang="vi-VN" b="0" dirty="0">
                <a:solidFill>
                  <a:schemeClr val="bg1"/>
                </a:solidFill>
              </a:rPr>
              <a:t>diễn ra </a:t>
            </a:r>
            <a:r>
              <a:rPr lang="vi-VN" dirty="0"/>
              <a:t>đồng thời có mối quan hệ chặt chẽ.</a:t>
            </a:r>
            <a:endParaRPr lang="en-US" dirty="0"/>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28A5A81-5F77-4CE6-B019-F9BCE54B0A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37" b="7537"/>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12A223E4-EA1D-4A0C-BB17-725FA9031FE7}"/>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6AFEFFE1-D153-46F3-8261-4E1B21B9B9B6}"/>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0A10388-2F82-4A93-B59F-3880307EF2BA}"/>
              </a:ext>
            </a:extLst>
          </p:cNvPr>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6ED2269C-7924-4A65-A934-53B41A0F0625}"/>
              </a:ext>
            </a:extLst>
          </p:cNvPr>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extLst>
      <p:ext uri="{BB962C8B-B14F-4D97-AF65-F5344CB8AC3E}">
        <p14:creationId xmlns:p14="http://schemas.microsoft.com/office/powerpoint/2010/main" val="34926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B728CC2-E4FF-4C2A-96D6-E158A298A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15" t="660" r="1"/>
          <a:stretch/>
        </p:blipFill>
        <p:spPr>
          <a:xfrm>
            <a:off x="3924300" y="0"/>
            <a:ext cx="10957825" cy="6857999"/>
          </a:xfrm>
          <a:prstGeom prst="rect">
            <a:avLst/>
          </a:prstGeom>
        </p:spPr>
      </p:pic>
      <p:sp>
        <p:nvSpPr>
          <p:cNvPr id="4" name="Rectangle 3">
            <a:extLst>
              <a:ext uri="{FF2B5EF4-FFF2-40B4-BE49-F238E27FC236}">
                <a16:creationId xmlns:a16="http://schemas.microsoft.com/office/drawing/2014/main" xmlns="" id="{1B0B0B5D-32F8-40B5-B257-2F163F5538F2}"/>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10ED868-CE9C-4F10-AE94-4F1D6AAD044B}"/>
              </a:ext>
            </a:extLst>
          </p:cNvPr>
          <p:cNvSpPr txBox="1"/>
          <p:nvPr/>
        </p:nvSpPr>
        <p:spPr>
          <a:xfrm>
            <a:off x="368003" y="2949608"/>
            <a:ext cx="4796121" cy="1933286"/>
          </a:xfrm>
          <a:prstGeom prst="rect">
            <a:avLst/>
          </a:prstGeom>
          <a:noFill/>
        </p:spPr>
        <p:txBody>
          <a:bodyPr wrap="none" lIns="0" tIns="0" rIns="0" bIns="0" rtlCol="0">
            <a:spAutoFit/>
          </a:bodyPr>
          <a:lstStyle/>
          <a:p>
            <a:pPr algn="ctr">
              <a:lnSpc>
                <a:spcPct val="120000"/>
              </a:lnSpc>
            </a:pPr>
            <a:r>
              <a:rPr lang="vi-VN" sz="3600" b="1"/>
              <a:t>VAI TRÒ CỦA LÁ CÂY</a:t>
            </a:r>
          </a:p>
          <a:p>
            <a:pPr algn="ctr">
              <a:lnSpc>
                <a:spcPct val="120000"/>
              </a:lnSpc>
            </a:pPr>
            <a:r>
              <a:rPr lang="vi-VN" sz="3600" b="1"/>
              <a:t>VỚI CHỨC NĂNG</a:t>
            </a:r>
          </a:p>
          <a:p>
            <a:pPr algn="ctr">
              <a:lnSpc>
                <a:spcPct val="120000"/>
              </a:lnSpc>
            </a:pPr>
            <a:r>
              <a:rPr lang="vi-VN" sz="3600" b="1"/>
              <a:t>QUANG HỢP</a:t>
            </a:r>
          </a:p>
        </p:txBody>
      </p:sp>
      <p:sp>
        <p:nvSpPr>
          <p:cNvPr id="8" name="TextBox 7">
            <a:extLst>
              <a:ext uri="{FF2B5EF4-FFF2-40B4-BE49-F238E27FC236}">
                <a16:creationId xmlns:a16="http://schemas.microsoft.com/office/drawing/2014/main" xmlns="" id="{46E134D2-8ECE-4013-B694-1975C836C0D8}"/>
              </a:ext>
            </a:extLst>
          </p:cNvPr>
          <p:cNvSpPr txBox="1"/>
          <p:nvPr/>
        </p:nvSpPr>
        <p:spPr>
          <a:xfrm>
            <a:off x="1400300" y="1980539"/>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9" name="Picture 2" descr="130 Render( plants) ideas | plants, plant illustration, tree photoshop">
            <a:extLst>
              <a:ext uri="{FF2B5EF4-FFF2-40B4-BE49-F238E27FC236}">
                <a16:creationId xmlns:a16="http://schemas.microsoft.com/office/drawing/2014/main" xmlns="" id="{2476DA03-B900-4AE6-8D67-18E5AA61BCC2}"/>
              </a:ext>
            </a:extLst>
          </p:cNvPr>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a:extLst>
              <a:ext uri="{FF2B5EF4-FFF2-40B4-BE49-F238E27FC236}">
                <a16:creationId xmlns:a16="http://schemas.microsoft.com/office/drawing/2014/main" xmlns="" id="{3C2982C9-4A06-4C79-AA36-F3DB3370D786}"/>
              </a:ext>
            </a:extLst>
          </p:cNvPr>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0F311AB-79F2-4DF7-9878-58C7C43976DF}"/>
              </a:ext>
            </a:extLst>
          </p:cNvPr>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8C2BFB9-1B0D-4509-8DE0-306197F8BD44}"/>
              </a:ext>
            </a:extLst>
          </p:cNvPr>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a:extLst>
                <a:ext uri="{FF2B5EF4-FFF2-40B4-BE49-F238E27FC236}">
                  <a16:creationId xmlns:a16="http://schemas.microsoft.com/office/drawing/2014/main" xmlns="" id="{35FC5519-69B2-4D43-A15D-E112C59EC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xmlns="" id="{F8A6FD10-0975-44EB-9F10-35964453F148}"/>
                </a:ext>
              </a:extLst>
            </p:cNvPr>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a:extLst>
                <a:ext uri="{FF2B5EF4-FFF2-40B4-BE49-F238E27FC236}">
                  <a16:creationId xmlns:a16="http://schemas.microsoft.com/office/drawing/2014/main" xmlns="" id="{A866E025-8DE6-4576-A884-B85F16654E57}"/>
                </a:ext>
              </a:extLst>
            </p:cNvPr>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xmlns="" id="{A0CA5A23-4D9E-4137-AC3C-4E53F584439A}"/>
                </a:ext>
              </a:extLst>
            </p:cNvPr>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a:extLst>
              <a:ext uri="{FF2B5EF4-FFF2-40B4-BE49-F238E27FC236}">
                <a16:creationId xmlns:a16="http://schemas.microsoft.com/office/drawing/2014/main" xmlns="" id="{F1E04B74-9F89-4B79-8608-30D18BC428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551776-36F5-4443-8338-54F39BDA4578}"/>
              </a:ext>
            </a:extLst>
          </p:cNvPr>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6B4F0043-D68F-46EC-9220-489A364C183A}"/>
              </a:ext>
            </a:extLst>
          </p:cNvPr>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xmlns="" id="{0362ED6A-0D41-4958-B2A7-0BB2437686C6}"/>
              </a:ext>
            </a:extLst>
          </p:cNvPr>
          <p:cNvCxnSpPr>
            <a:cxnSpLocks/>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879496"/>
      </p:ext>
    </p:extLst>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8C2BFB9-1B0D-4509-8DE0-306197F8BD44}"/>
              </a:ext>
            </a:extLst>
          </p:cNvPr>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a:extLst>
                <a:ext uri="{FF2B5EF4-FFF2-40B4-BE49-F238E27FC236}">
                  <a16:creationId xmlns:a16="http://schemas.microsoft.com/office/drawing/2014/main" xmlns="" id="{35FC5519-69B2-4D43-A15D-E112C59EC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xmlns="" id="{F8A6FD10-0975-44EB-9F10-35964453F148}"/>
                </a:ext>
              </a:extLst>
            </p:cNvPr>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a:extLst>
                <a:ext uri="{FF2B5EF4-FFF2-40B4-BE49-F238E27FC236}">
                  <a16:creationId xmlns:a16="http://schemas.microsoft.com/office/drawing/2014/main" xmlns="" id="{A866E025-8DE6-4576-A884-B85F16654E57}"/>
                </a:ext>
              </a:extLst>
            </p:cNvPr>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xmlns="" id="{A0CA5A23-4D9E-4137-AC3C-4E53F584439A}"/>
                </a:ext>
              </a:extLst>
            </p:cNvPr>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a:extLst>
              <a:ext uri="{FF2B5EF4-FFF2-40B4-BE49-F238E27FC236}">
                <a16:creationId xmlns:a16="http://schemas.microsoft.com/office/drawing/2014/main" xmlns="" id="{58F98A34-E15D-430D-81CD-085EACF28581}"/>
              </a:ext>
            </a:extLst>
          </p:cNvPr>
          <p:cNvSpPr txBox="1"/>
          <p:nvPr/>
        </p:nvSpPr>
        <p:spPr>
          <a:xfrm>
            <a:off x="214470" y="4074239"/>
            <a:ext cx="7154632"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BA7CF3C7-48C3-44C0-BA33-EC44702A2438}"/>
              </a:ext>
            </a:extLst>
          </p:cNvPr>
          <p:cNvGrpSpPr/>
          <p:nvPr/>
        </p:nvGrpSpPr>
        <p:grpSpPr>
          <a:xfrm>
            <a:off x="3363960" y="771961"/>
            <a:ext cx="4030581" cy="2795996"/>
            <a:chOff x="3363960" y="771961"/>
            <a:chExt cx="4030581" cy="2795996"/>
          </a:xfrm>
        </p:grpSpPr>
        <p:sp>
          <p:nvSpPr>
            <p:cNvPr id="2" name="Flowchart: Connector 1">
              <a:extLst>
                <a:ext uri="{FF2B5EF4-FFF2-40B4-BE49-F238E27FC236}">
                  <a16:creationId xmlns:a16="http://schemas.microsoft.com/office/drawing/2014/main" xmlns="" id="{28B6E430-A3B2-4C16-9DEC-90AA074FE36F}"/>
                </a:ext>
              </a:extLst>
            </p:cNvPr>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a:extLst>
                <a:ext uri="{FF2B5EF4-FFF2-40B4-BE49-F238E27FC236}">
                  <a16:creationId xmlns:a16="http://schemas.microsoft.com/office/drawing/2014/main" xmlns="" id="{DD8AABB2-872A-4582-870D-7E91FABCB110}"/>
                </a:ext>
              </a:extLst>
            </p:cNvPr>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a:extLst>
                <a:ext uri="{FF2B5EF4-FFF2-40B4-BE49-F238E27FC236}">
                  <a16:creationId xmlns:a16="http://schemas.microsoft.com/office/drawing/2014/main" xmlns="" id="{37C56787-BCA7-4895-A07C-D8AE9129A7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a:extLst>
              <a:ext uri="{FF2B5EF4-FFF2-40B4-BE49-F238E27FC236}">
                <a16:creationId xmlns:a16="http://schemas.microsoft.com/office/drawing/2014/main" xmlns="" id="{5BB273AD-CBD7-4905-B1F8-15069A89A88F}"/>
              </a:ext>
            </a:extLst>
          </p:cNvPr>
          <p:cNvSpPr/>
          <p:nvPr/>
        </p:nvSpPr>
        <p:spPr>
          <a:xfrm>
            <a:off x="214470" y="771961"/>
            <a:ext cx="2797884" cy="127129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56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a:extLst>
              <a:ext uri="{FF2B5EF4-FFF2-40B4-BE49-F238E27FC236}">
                <a16:creationId xmlns:a16="http://schemas.microsoft.com/office/drawing/2014/main" xmlns="" id="{35647E7D-70EB-487D-BB6E-D9F6C64E5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AFFC134D-396F-433C-81AB-2B1E51FAE077}"/>
              </a:ext>
            </a:extLst>
          </p:cNvPr>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xmlns="" id="{9AC60607-CAD1-471C-97E7-9B400579F039}"/>
              </a:ext>
            </a:extLst>
          </p:cNvPr>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xmlns="" id="{6655B618-7851-4601-847D-CFC8335CF84A}"/>
              </a:ext>
            </a:extLst>
          </p:cNvPr>
          <p:cNvGrpSpPr/>
          <p:nvPr/>
        </p:nvGrpSpPr>
        <p:grpSpPr>
          <a:xfrm>
            <a:off x="228600" y="137160"/>
            <a:ext cx="10367010" cy="2076450"/>
            <a:chOff x="228600" y="137160"/>
            <a:chExt cx="10367010" cy="2076450"/>
          </a:xfrm>
        </p:grpSpPr>
        <p:sp>
          <p:nvSpPr>
            <p:cNvPr id="17" name="Rectangle: Rounded Corners 16">
              <a:extLst>
                <a:ext uri="{FF2B5EF4-FFF2-40B4-BE49-F238E27FC236}">
                  <a16:creationId xmlns:a16="http://schemas.microsoft.com/office/drawing/2014/main" xmlns="" id="{9386C89C-3BD6-49E0-960D-45EB62D821EB}"/>
                </a:ext>
              </a:extLst>
            </p:cNvPr>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a:extLst>
                <a:ext uri="{FF2B5EF4-FFF2-40B4-BE49-F238E27FC236}">
                  <a16:creationId xmlns:a16="http://schemas.microsoft.com/office/drawing/2014/main" xmlns="" id="{E64A25E8-6E5B-4BA3-81C1-190F9CAF1B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a:extLst>
              <a:ext uri="{FF2B5EF4-FFF2-40B4-BE49-F238E27FC236}">
                <a16:creationId xmlns:a16="http://schemas.microsoft.com/office/drawing/2014/main" xmlns="" id="{634774DE-9219-4FBB-B23A-A22EE7D326D5}"/>
              </a:ext>
            </a:extLst>
          </p:cNvPr>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667F283D-B71F-4A20-B995-78BCA115CA62}"/>
              </a:ext>
            </a:extLst>
          </p:cNvPr>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xmlns="" id="{0BB79619-10D3-4040-8B6B-C65AB2C5B65D}"/>
              </a:ext>
            </a:extLst>
          </p:cNvPr>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a:extLst>
              <a:ext uri="{FF2B5EF4-FFF2-40B4-BE49-F238E27FC236}">
                <a16:creationId xmlns:a16="http://schemas.microsoft.com/office/drawing/2014/main" xmlns="" id="{EE979244-027D-4695-9434-8D4796110D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080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E3D2480-3382-4397-BDBF-5325260F0484}"/>
              </a:ext>
            </a:extLst>
          </p:cNvPr>
          <p:cNvGrpSpPr/>
          <p:nvPr/>
        </p:nvGrpSpPr>
        <p:grpSpPr>
          <a:xfrm>
            <a:off x="304800" y="240156"/>
            <a:ext cx="7874015" cy="6533535"/>
            <a:chOff x="4895850" y="260757"/>
            <a:chExt cx="7874015" cy="6533535"/>
          </a:xfrm>
        </p:grpSpPr>
        <p:pic>
          <p:nvPicPr>
            <p:cNvPr id="28" name="Picture 27">
              <a:extLst>
                <a:ext uri="{FF2B5EF4-FFF2-40B4-BE49-F238E27FC236}">
                  <a16:creationId xmlns:a16="http://schemas.microsoft.com/office/drawing/2014/main" xmlns="" id="{01698C71-1449-4F89-9621-8D9C31BD12F6}"/>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4895850" y="658963"/>
              <a:ext cx="7874015" cy="6135329"/>
            </a:xfrm>
            <a:prstGeom prst="rect">
              <a:avLst/>
            </a:prstGeom>
          </p:spPr>
        </p:pic>
        <p:sp>
          <p:nvSpPr>
            <p:cNvPr id="29" name="Rectangle 28">
              <a:extLst>
                <a:ext uri="{FF2B5EF4-FFF2-40B4-BE49-F238E27FC236}">
                  <a16:creationId xmlns:a16="http://schemas.microsoft.com/office/drawing/2014/main" xmlns="" id="{616C459A-260A-47A3-B382-1CB5FDF7002F}"/>
                </a:ext>
              </a:extLst>
            </p:cNvPr>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xmlns="" id="{8B69332A-CC99-4522-A8B6-A888D47E3FDA}"/>
                </a:ext>
              </a:extLst>
            </p:cNvPr>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a:extLst>
                <a:ext uri="{FF2B5EF4-FFF2-40B4-BE49-F238E27FC236}">
                  <a16:creationId xmlns:a16="http://schemas.microsoft.com/office/drawing/2014/main" xmlns="" id="{C62F80FB-E419-4831-B669-2051A6ED5C31}"/>
                </a:ext>
              </a:extLst>
            </p:cNvPr>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a:extLst>
                <a:ext uri="{FF2B5EF4-FFF2-40B4-BE49-F238E27FC236}">
                  <a16:creationId xmlns:a16="http://schemas.microsoft.com/office/drawing/2014/main" xmlns="" id="{8C55F72D-4C99-4A6E-A6C6-D68B699F1055}"/>
                </a:ext>
              </a:extLst>
            </p:cNvPr>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a:extLst>
                <a:ext uri="{FF2B5EF4-FFF2-40B4-BE49-F238E27FC236}">
                  <a16:creationId xmlns:a16="http://schemas.microsoft.com/office/drawing/2014/main" xmlns="" id="{D2F953FE-275C-439C-BD55-666EC643646B}"/>
                </a:ext>
              </a:extLst>
            </p:cNvPr>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a:extLst>
                <a:ext uri="{FF2B5EF4-FFF2-40B4-BE49-F238E27FC236}">
                  <a16:creationId xmlns:a16="http://schemas.microsoft.com/office/drawing/2014/main" xmlns="" id="{082982E1-09D2-4D07-AE1F-4B38513D961F}"/>
                </a:ext>
              </a:extLst>
            </p:cNvPr>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a:extLst>
                <a:ext uri="{FF2B5EF4-FFF2-40B4-BE49-F238E27FC236}">
                  <a16:creationId xmlns:a16="http://schemas.microsoft.com/office/drawing/2014/main" xmlns="" id="{9F22E723-8A88-4F0A-98CD-96ED4E28AA40}"/>
                </a:ext>
              </a:extLst>
            </p:cNvPr>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a:extLst>
                <a:ext uri="{FF2B5EF4-FFF2-40B4-BE49-F238E27FC236}">
                  <a16:creationId xmlns:a16="http://schemas.microsoft.com/office/drawing/2014/main" xmlns="" id="{3063C3FE-061E-4617-8816-86181837C4C3}"/>
                </a:ext>
              </a:extLst>
            </p:cNvPr>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a:extLst>
                <a:ext uri="{FF2B5EF4-FFF2-40B4-BE49-F238E27FC236}">
                  <a16:creationId xmlns:a16="http://schemas.microsoft.com/office/drawing/2014/main" xmlns="" id="{46235924-E708-44BB-8BED-6A42F789649E}"/>
                </a:ext>
              </a:extLst>
            </p:cNvPr>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a:extLst>
                <a:ext uri="{FF2B5EF4-FFF2-40B4-BE49-F238E27FC236}">
                  <a16:creationId xmlns:a16="http://schemas.microsoft.com/office/drawing/2014/main" xmlns="" id="{2D6633F9-7BB8-4F9C-A38C-0E2033CF5400}"/>
                </a:ext>
              </a:extLst>
            </p:cNvPr>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a:extLst>
                <a:ext uri="{FF2B5EF4-FFF2-40B4-BE49-F238E27FC236}">
                  <a16:creationId xmlns:a16="http://schemas.microsoft.com/office/drawing/2014/main" xmlns="" id="{34FF9C42-8ACB-450D-B0BA-18FA5E0A197C}"/>
                </a:ext>
              </a:extLst>
            </p:cNvPr>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a:extLst>
                <a:ext uri="{FF2B5EF4-FFF2-40B4-BE49-F238E27FC236}">
                  <a16:creationId xmlns:a16="http://schemas.microsoft.com/office/drawing/2014/main" xmlns="" id="{35BFA16A-45B2-4046-90E5-4DCC7C94B31F}"/>
                </a:ext>
              </a:extLst>
            </p:cNvPr>
            <p:cNvCxnSpPr>
              <a:cxnSpLocks/>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00BFED92-2068-4EDA-B916-0EBC753A9FBF}"/>
                </a:ext>
              </a:extLst>
            </p:cNvPr>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a:extLst>
                <a:ext uri="{FF2B5EF4-FFF2-40B4-BE49-F238E27FC236}">
                  <a16:creationId xmlns:a16="http://schemas.microsoft.com/office/drawing/2014/main" xmlns="" id="{1A45FD04-EEA2-4AE0-82DF-C99257C46925}"/>
                </a:ext>
              </a:extLst>
            </p:cNvPr>
            <p:cNvCxnSpPr>
              <a:cxnSpLocks/>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02EC9C65-88FA-4FE8-97EB-F35EFE669BB0}"/>
                </a:ext>
              </a:extLst>
            </p:cNvPr>
            <p:cNvCxnSpPr>
              <a:cxnSpLocks/>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957F5FA1-5B3D-4E84-AD37-0B10C0C5B214}"/>
                </a:ext>
              </a:extLst>
            </p:cNvPr>
            <p:cNvCxnSpPr>
              <a:cxnSpLocks/>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C07F3418-DBEC-4D3A-BDFB-A4AC1E5D15CC}"/>
                </a:ext>
              </a:extLst>
            </p:cNvPr>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a:extLst>
                <a:ext uri="{FF2B5EF4-FFF2-40B4-BE49-F238E27FC236}">
                  <a16:creationId xmlns:a16="http://schemas.microsoft.com/office/drawing/2014/main" xmlns="" id="{44910F02-B3BC-452D-9539-5C413F7938FC}"/>
                </a:ext>
              </a:extLst>
            </p:cNvPr>
            <p:cNvCxnSpPr>
              <a:cxnSpLocks/>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7A015B49-077C-421D-91AB-E5ACB233E2EC}"/>
                </a:ext>
              </a:extLst>
            </p:cNvPr>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a:extLst>
                <a:ext uri="{FF2B5EF4-FFF2-40B4-BE49-F238E27FC236}">
                  <a16:creationId xmlns:a16="http://schemas.microsoft.com/office/drawing/2014/main" xmlns="" id="{60C8DE38-0375-4329-B614-683EBC62A7A0}"/>
                </a:ext>
              </a:extLst>
            </p:cNvPr>
            <p:cNvCxnSpPr>
              <a:cxnSpLocks/>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E7117253-A142-412B-85AB-F5D056490DDA}"/>
                </a:ext>
              </a:extLst>
            </p:cNvPr>
            <p:cNvCxnSpPr>
              <a:cxnSpLocks/>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xmlns="" id="{9056BFDD-853A-6C56-080E-EF8B79A48816}"/>
              </a:ext>
            </a:extLst>
          </p:cNvPr>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a:extLst>
              <a:ext uri="{FF2B5EF4-FFF2-40B4-BE49-F238E27FC236}">
                <a16:creationId xmlns:a16="http://schemas.microsoft.com/office/drawing/2014/main" xmlns="" id="{7685042F-7DCC-EFC1-7DB6-3145D9E475BC}"/>
              </a:ext>
            </a:extLst>
          </p:cNvPr>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extLst>
      <p:ext uri="{BB962C8B-B14F-4D97-AF65-F5344CB8AC3E}">
        <p14:creationId xmlns:p14="http://schemas.microsoft.com/office/powerpoint/2010/main" val="26848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xmlns="" id="{65EE0CA1-D3EE-4024-8924-687FF7C9B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a:extLst>
              <a:ext uri="{FF2B5EF4-FFF2-40B4-BE49-F238E27FC236}">
                <a16:creationId xmlns:a16="http://schemas.microsoft.com/office/drawing/2014/main" xmlns="" id="{AE0DF0FD-B183-43A0-A218-2CB393ECDB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xmlns="" id="{4AAB6C1D-2EAE-48C0-8C8F-D9E205BFB277}"/>
              </a:ext>
            </a:extLst>
          </p:cNvPr>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xmlns="" id="{1312D780-BD47-4B9C-A7D8-79719851AE82}"/>
              </a:ext>
            </a:extLst>
          </p:cNvPr>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95C4928F-2407-49D5-82CF-B53557C63C2B}"/>
              </a:ext>
            </a:extLst>
          </p:cNvPr>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a:extLst>
              <a:ext uri="{FF2B5EF4-FFF2-40B4-BE49-F238E27FC236}">
                <a16:creationId xmlns:a16="http://schemas.microsoft.com/office/drawing/2014/main" xmlns="" id="{5522C88A-271F-4314-8860-8749DEE23F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703C6A0F-0FDE-4B35-829F-D6166E586850}"/>
              </a:ext>
            </a:extLst>
          </p:cNvPr>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xmlns="" id="{54991664-F21F-DB48-D962-BCA296E1EE93}"/>
              </a:ext>
            </a:extLst>
          </p:cNvPr>
          <p:cNvGrpSpPr/>
          <p:nvPr/>
        </p:nvGrpSpPr>
        <p:grpSpPr>
          <a:xfrm>
            <a:off x="255238" y="398821"/>
            <a:ext cx="11784362" cy="850489"/>
            <a:chOff x="255238" y="1431918"/>
            <a:chExt cx="5557864" cy="850489"/>
          </a:xfrm>
        </p:grpSpPr>
        <p:pic>
          <p:nvPicPr>
            <p:cNvPr id="11" name="Picture 2" descr="Leaf icon image Royalty Free Vector Image - VectorStock">
              <a:extLst>
                <a:ext uri="{FF2B5EF4-FFF2-40B4-BE49-F238E27FC236}">
                  <a16:creationId xmlns:a16="http://schemas.microsoft.com/office/drawing/2014/main" xmlns="" id="{7AC6F3B3-6E99-5074-BE00-9563B060005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87C5637E-D3FB-F10C-4E46-EC1940779E6F}"/>
                </a:ext>
              </a:extLst>
            </p:cNvPr>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Tree>
    <p:extLst>
      <p:ext uri="{BB962C8B-B14F-4D97-AF65-F5344CB8AC3E}">
        <p14:creationId xmlns:p14="http://schemas.microsoft.com/office/powerpoint/2010/main" val="19986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A3335574-51D3-4C5D-A12C-08E3EFF15EED}"/>
              </a:ext>
            </a:extLst>
          </p:cNvPr>
          <p:cNvGrpSpPr/>
          <p:nvPr/>
        </p:nvGrpSpPr>
        <p:grpSpPr>
          <a:xfrm>
            <a:off x="280019" y="609600"/>
            <a:ext cx="11022362" cy="845616"/>
            <a:chOff x="255238" y="3129813"/>
            <a:chExt cx="11022362" cy="845616"/>
          </a:xfrm>
        </p:grpSpPr>
        <p:pic>
          <p:nvPicPr>
            <p:cNvPr id="35" name="Picture 2" descr="Leaf icon image Royalty Free Vector Image - VectorStock">
              <a:extLst>
                <a:ext uri="{FF2B5EF4-FFF2-40B4-BE49-F238E27FC236}">
                  <a16:creationId xmlns:a16="http://schemas.microsoft.com/office/drawing/2014/main" xmlns="" id="{FC7775D5-AE9F-4473-8982-07834D98FBFE}"/>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309B7D54-59E4-434B-BA17-FFB29A02C11B}"/>
                </a:ext>
              </a:extLst>
            </p:cNvPr>
            <p:cNvSpPr txBox="1"/>
            <p:nvPr/>
          </p:nvSpPr>
          <p:spPr>
            <a:xfrm>
              <a:off x="990599" y="3129813"/>
              <a:ext cx="10287001" cy="845616"/>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Lớp biểu bì lá có nhiều </a:t>
              </a:r>
              <a:r>
                <a:rPr lang="vi-VN" sz="2400" b="1" dirty="0">
                  <a:solidFill>
                    <a:schemeClr val="accent6">
                      <a:lumMod val="50000"/>
                    </a:schemeClr>
                  </a:solidFill>
                  <a:latin typeface="Arial" panose="020B0604020202020204" pitchFamily="34" charset="0"/>
                  <a:cs typeface="Arial" panose="020B0604020202020204" pitchFamily="34" charset="0"/>
                </a:rPr>
                <a:t>khí khổng </a:t>
              </a:r>
              <a:r>
                <a:rPr lang="vi-VN" sz="2400" dirty="0">
                  <a:latin typeface="Arial" panose="020B0604020202020204" pitchFamily="34" charset="0"/>
                  <a:cs typeface="Arial" panose="020B0604020202020204" pitchFamily="34" charset="0"/>
                </a:rPr>
                <a:t>(là nơi </a:t>
              </a:r>
              <a:r>
                <a:rPr lang="vi-VN" sz="24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400" dirty="0">
                  <a:latin typeface="Arial" panose="020B0604020202020204" pitchFamily="34" charset="0"/>
                  <a:cs typeface="Arial" panose="020B0604020202020204" pitchFamily="34" charset="0"/>
                </a:rPr>
                <a:t>bên trong lá và </a:t>
              </a:r>
              <a:r>
                <a:rPr lang="vi-VN" sz="24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400" dirty="0">
                  <a:latin typeface="Arial" panose="020B0604020202020204" pitchFamily="34" charset="0"/>
                  <a:cs typeface="Arial" panose="020B0604020202020204" pitchFamily="34" charset="0"/>
                </a:rPr>
                <a:t>ngoài môi trường).</a:t>
              </a:r>
              <a:endParaRPr lang="vi-VN" sz="2400" dirty="0"/>
            </a:p>
          </p:txBody>
        </p:sp>
      </p:grpSp>
      <p:pic>
        <p:nvPicPr>
          <p:cNvPr id="30" name="Picture 29">
            <a:extLst>
              <a:ext uri="{FF2B5EF4-FFF2-40B4-BE49-F238E27FC236}">
                <a16:creationId xmlns:a16="http://schemas.microsoft.com/office/drawing/2014/main" xmlns="" id="{D518C1C9-6D03-441A-9CD4-AA869E0BEA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82" t="17987" r="8956"/>
          <a:stretch/>
        </p:blipFill>
        <p:spPr>
          <a:xfrm>
            <a:off x="0" y="1924213"/>
            <a:ext cx="5467917" cy="4951614"/>
          </a:xfrm>
          <a:prstGeom prst="rect">
            <a:avLst/>
          </a:prstGeom>
        </p:spPr>
      </p:pic>
      <p:pic>
        <p:nvPicPr>
          <p:cNvPr id="36" name="Picture 2">
            <a:extLst>
              <a:ext uri="{FF2B5EF4-FFF2-40B4-BE49-F238E27FC236}">
                <a16:creationId xmlns:a16="http://schemas.microsoft.com/office/drawing/2014/main" xmlns="" id="{1B4E74F8-C8EC-1628-EE1F-6021AF19F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3F83473-A68F-E934-F9D9-307F3FA5C9E8}"/>
              </a:ext>
            </a:extLst>
          </p:cNvPr>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Tree>
    <p:extLst>
      <p:ext uri="{BB962C8B-B14F-4D97-AF65-F5344CB8AC3E}">
        <p14:creationId xmlns:p14="http://schemas.microsoft.com/office/powerpoint/2010/main" val="25930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xmlns="" id="{399C5C6C-41B6-4A71-A285-E4139E710DFA}"/>
              </a:ext>
            </a:extLst>
          </p:cNvPr>
          <p:cNvGrpSpPr/>
          <p:nvPr/>
        </p:nvGrpSpPr>
        <p:grpSpPr>
          <a:xfrm>
            <a:off x="255238" y="398821"/>
            <a:ext cx="11403362" cy="1288814"/>
            <a:chOff x="255238" y="4827708"/>
            <a:chExt cx="11403362" cy="1288814"/>
          </a:xfrm>
        </p:grpSpPr>
        <p:pic>
          <p:nvPicPr>
            <p:cNvPr id="76" name="Picture 2" descr="Leaf icon image Royalty Free Vector Image - VectorStock">
              <a:extLst>
                <a:ext uri="{FF2B5EF4-FFF2-40B4-BE49-F238E27FC236}">
                  <a16:creationId xmlns:a16="http://schemas.microsoft.com/office/drawing/2014/main" xmlns="" id="{6EF27BA3-4D81-40EC-80B4-9CA708F648EE}"/>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xmlns="" id="{E896F010-1BBF-46E0-933E-7D328D7B484F}"/>
                </a:ext>
              </a:extLst>
            </p:cNvPr>
            <p:cNvSpPr txBox="1"/>
            <p:nvPr/>
          </p:nvSpPr>
          <p:spPr>
            <a:xfrm>
              <a:off x="990599" y="4827708"/>
              <a:ext cx="10668001" cy="1288814"/>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Lá chứa nhiều </a:t>
              </a:r>
              <a:r>
                <a:rPr lang="vi-VN" sz="2400" b="1" dirty="0">
                  <a:solidFill>
                    <a:schemeClr val="accent6">
                      <a:lumMod val="50000"/>
                    </a:schemeClr>
                  </a:solidFill>
                  <a:latin typeface="Arial" panose="020B0604020202020204" pitchFamily="34" charset="0"/>
                  <a:cs typeface="Arial" panose="020B0604020202020204" pitchFamily="34" charset="0"/>
                </a:rPr>
                <a:t>lục lạp</a:t>
              </a:r>
              <a:r>
                <a:rPr lang="vi-VN" sz="2400" dirty="0">
                  <a:latin typeface="Arial" panose="020B0604020202020204" pitchFamily="34" charset="0"/>
                  <a:cs typeface="Arial" panose="020B0604020202020204" pitchFamily="34" charset="0"/>
                </a:rPr>
                <a:t>, đây là bào quan quang hợp chứa diệp lục. </a:t>
              </a:r>
              <a:r>
                <a:rPr lang="vi-VN" sz="2400" b="1" dirty="0">
                  <a:solidFill>
                    <a:schemeClr val="accent6">
                      <a:lumMod val="50000"/>
                    </a:schemeClr>
                  </a:solidFill>
                  <a:latin typeface="Arial" panose="020B0604020202020204" pitchFamily="34" charset="0"/>
                  <a:cs typeface="Arial" panose="020B0604020202020204" pitchFamily="34" charset="0"/>
                </a:rPr>
                <a:t>Diệp lục </a:t>
              </a:r>
              <a:r>
                <a:rPr lang="vi-VN" sz="2400" dirty="0">
                  <a:latin typeface="Arial" panose="020B0604020202020204" pitchFamily="34" charset="0"/>
                  <a:cs typeface="Arial" panose="020B0604020202020204" pitchFamily="34" charset="0"/>
                </a:rPr>
                <a:t>có khả năng </a:t>
              </a:r>
              <a:r>
                <a:rPr lang="vi-VN" sz="24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400" dirty="0">
                  <a:latin typeface="Arial" panose="020B0604020202020204" pitchFamily="34" charset="0"/>
                  <a:cs typeface="Arial" panose="020B0604020202020204" pitchFamily="34" charset="0"/>
                </a:rPr>
                <a:t>. </a:t>
              </a:r>
              <a:r>
                <a:rPr lang="vi-VN" sz="24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400" dirty="0">
                  <a:latin typeface="Arial" panose="020B0604020202020204" pitchFamily="34" charset="0"/>
                  <a:cs typeface="Arial" panose="020B0604020202020204" pitchFamily="34" charset="0"/>
                </a:rPr>
                <a:t>.</a:t>
              </a:r>
              <a:endParaRPr lang="vi-VN" sz="2400" dirty="0"/>
            </a:p>
          </p:txBody>
        </p:sp>
      </p:grpSp>
      <p:pic>
        <p:nvPicPr>
          <p:cNvPr id="3076" name="Picture 4" descr="T 1.01 Photosynthesis and Cellular Respiration - Barista Hustle">
            <a:extLst>
              <a:ext uri="{FF2B5EF4-FFF2-40B4-BE49-F238E27FC236}">
                <a16:creationId xmlns:a16="http://schemas.microsoft.com/office/drawing/2014/main" xmlns="" id="{04963669-61E8-76A4-04A9-F522651CDA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44" t="11778" r="25092" b="8222"/>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extLst>
              <a:ext uri="{FF2B5EF4-FFF2-40B4-BE49-F238E27FC236}">
                <a16:creationId xmlns:a16="http://schemas.microsoft.com/office/drawing/2014/main" xmlns="" id="{8A17DAB4-10DD-BB5F-F9F5-6B6A9BE2B76D}"/>
              </a:ext>
            </a:extLst>
          </p:cNvPr>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a:extLst>
              <a:ext uri="{FF2B5EF4-FFF2-40B4-BE49-F238E27FC236}">
                <a16:creationId xmlns:a16="http://schemas.microsoft.com/office/drawing/2014/main" xmlns="" id="{D54440BB-8C5F-634C-982F-8CED19A38E4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417"/>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82001E7-3FDB-E7CD-7B82-C5D98CFBFD76}"/>
              </a:ext>
            </a:extLst>
          </p:cNvPr>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Tree>
    <p:extLst>
      <p:ext uri="{BB962C8B-B14F-4D97-AF65-F5344CB8AC3E}">
        <p14:creationId xmlns:p14="http://schemas.microsoft.com/office/powerpoint/2010/main" val="201598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a:extLst>
              <a:ext uri="{FF2B5EF4-FFF2-40B4-BE49-F238E27FC236}">
                <a16:creationId xmlns:a16="http://schemas.microsoft.com/office/drawing/2014/main" xmlns="" id="{E8200A00-1651-4998-8D8B-A56C0FE77165}"/>
              </a:ext>
            </a:extLst>
          </p:cNvPr>
          <p:cNvGraphicFramePr>
            <a:graphicFrameLocks noGrp="1"/>
          </p:cNvGraphicFramePr>
          <p:nvPr>
            <p:extLst>
              <p:ext uri="{D42A27DB-BD31-4B8C-83A1-F6EECF244321}">
                <p14:modId xmlns:p14="http://schemas.microsoft.com/office/powerpoint/2010/main" val="3106879737"/>
              </p:ext>
            </p:extLst>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xmlns="" val="4191307895"/>
                    </a:ext>
                  </a:extLst>
                </a:gridCol>
                <a:gridCol w="3700810">
                  <a:extLst>
                    <a:ext uri="{9D8B030D-6E8A-4147-A177-3AD203B41FA5}">
                      <a16:colId xmlns:a16="http://schemas.microsoft.com/office/drawing/2014/main" xmlns="" val="113623931"/>
                    </a:ext>
                  </a:extLst>
                </a:gridCol>
                <a:gridCol w="3962400">
                  <a:extLst>
                    <a:ext uri="{9D8B030D-6E8A-4147-A177-3AD203B41FA5}">
                      <a16:colId xmlns:a16="http://schemas.microsoft.com/office/drawing/2014/main" xmlns="" val="1847491625"/>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xmlns="" val="135225556"/>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xmlns="" val="773361843"/>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xmlns="" val="518942686"/>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xmlns="" val="3743187252"/>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xmlns="" val="2278167603"/>
                  </a:ext>
                </a:extLst>
              </a:tr>
            </a:tbl>
          </a:graphicData>
        </a:graphic>
      </p:graphicFrame>
      <p:grpSp>
        <p:nvGrpSpPr>
          <p:cNvPr id="19" name="Group 18">
            <a:extLst>
              <a:ext uri="{FF2B5EF4-FFF2-40B4-BE49-F238E27FC236}">
                <a16:creationId xmlns:a16="http://schemas.microsoft.com/office/drawing/2014/main" xmlns="" id="{31129271-0F99-4350-87DD-5B1CFDCD3877}"/>
              </a:ext>
            </a:extLst>
          </p:cNvPr>
          <p:cNvGrpSpPr/>
          <p:nvPr/>
        </p:nvGrpSpPr>
        <p:grpSpPr>
          <a:xfrm>
            <a:off x="292340" y="483067"/>
            <a:ext cx="11250466" cy="811982"/>
            <a:chOff x="292340" y="483067"/>
            <a:chExt cx="11250466" cy="811982"/>
          </a:xfrm>
        </p:grpSpPr>
        <p:pic>
          <p:nvPicPr>
            <p:cNvPr id="29" name="Picture 28">
              <a:extLst>
                <a:ext uri="{FF2B5EF4-FFF2-40B4-BE49-F238E27FC236}">
                  <a16:creationId xmlns:a16="http://schemas.microsoft.com/office/drawing/2014/main" xmlns="" id="{29111BBA-958C-417C-81B8-454781ADB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a:extLst>
                <a:ext uri="{FF2B5EF4-FFF2-40B4-BE49-F238E27FC236}">
                  <a16:creationId xmlns:a16="http://schemas.microsoft.com/office/drawing/2014/main" xmlns="" id="{8F6B3DD2-1FD2-4534-BC4B-115D7B5C6200}"/>
                </a:ext>
              </a:extLst>
            </p:cNvPr>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extLst>
      <p:ext uri="{BB962C8B-B14F-4D97-AF65-F5344CB8AC3E}">
        <p14:creationId xmlns:p14="http://schemas.microsoft.com/office/powerpoint/2010/main" val="373288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a:extLst>
              <a:ext uri="{FF2B5EF4-FFF2-40B4-BE49-F238E27FC236}">
                <a16:creationId xmlns:a16="http://schemas.microsoft.com/office/drawing/2014/main" xmlns="" id="{6C8289B4-471E-48E3-BCE9-C88E8212FE82}"/>
              </a:ext>
            </a:extLst>
          </p:cNvPr>
          <p:cNvGraphicFramePr>
            <a:graphicFrameLocks noGrp="1"/>
          </p:cNvGraphicFramePr>
          <p:nvPr>
            <p:extLst>
              <p:ext uri="{D42A27DB-BD31-4B8C-83A1-F6EECF244321}">
                <p14:modId xmlns:p14="http://schemas.microsoft.com/office/powerpoint/2010/main" val="1009153129"/>
              </p:ext>
            </p:extLst>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xmlns="" val="4191307895"/>
                    </a:ext>
                  </a:extLst>
                </a:gridCol>
                <a:gridCol w="4495800">
                  <a:extLst>
                    <a:ext uri="{9D8B030D-6E8A-4147-A177-3AD203B41FA5}">
                      <a16:colId xmlns:a16="http://schemas.microsoft.com/office/drawing/2014/main" xmlns="" val="113623931"/>
                    </a:ext>
                  </a:extLst>
                </a:gridCol>
                <a:gridCol w="4997330">
                  <a:extLst>
                    <a:ext uri="{9D8B030D-6E8A-4147-A177-3AD203B41FA5}">
                      <a16:colId xmlns:a16="http://schemas.microsoft.com/office/drawing/2014/main" xmlns="" val="1847491625"/>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xmlns="" val="135225556"/>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xmlns="" val="773361843"/>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xmlns="" val="518942686"/>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xmlns="" val="3743187252"/>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mặt trên, 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xmlns="" val="2278167603"/>
                  </a:ext>
                </a:extLst>
              </a:tr>
            </a:tbl>
          </a:graphicData>
        </a:graphic>
      </p:graphicFrame>
    </p:spTree>
    <p:extLst>
      <p:ext uri="{BB962C8B-B14F-4D97-AF65-F5344CB8AC3E}">
        <p14:creationId xmlns:p14="http://schemas.microsoft.com/office/powerpoint/2010/main" val="382833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5E933E1-C1ED-4522-8E99-37042D29A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p:blipFill>
        <p:spPr>
          <a:xfrm>
            <a:off x="1" y="0"/>
            <a:ext cx="12192000" cy="6858000"/>
          </a:xfrm>
          <a:prstGeom prst="rect">
            <a:avLst/>
          </a:prstGeom>
        </p:spPr>
      </p:pic>
      <p:sp>
        <p:nvSpPr>
          <p:cNvPr id="2" name="Rectangle 1">
            <a:extLst>
              <a:ext uri="{FF2B5EF4-FFF2-40B4-BE49-F238E27FC236}">
                <a16:creationId xmlns:a16="http://schemas.microsoft.com/office/drawing/2014/main" xmlns="" id="{12A223E4-EA1D-4A0C-BB17-725FA9031FE7}"/>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6AFEFFE1-D153-46F3-8261-4E1B21B9B9B6}"/>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C728B05-8C69-4F0A-9F55-864F88C19B47}"/>
              </a:ext>
            </a:extLst>
          </p:cNvPr>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F7D6BBB8-3F63-4D04-9A03-A13C61D25A82}"/>
              </a:ext>
            </a:extLst>
          </p:cNvPr>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t>Vậy quang hợp diễn ra ở đâu trong cơ thể thực vật?</a:t>
            </a:r>
          </a:p>
          <a:p>
            <a:pPr>
              <a:lnSpc>
                <a:spcPct val="125000"/>
              </a:lnSpc>
            </a:pPr>
            <a:r>
              <a:rPr lang="vi-VN" sz="2400" b="1" dirty="0"/>
              <a:t>Thực vật thực hiện được quá trình đó bằng cách nào?</a:t>
            </a:r>
          </a:p>
        </p:txBody>
      </p:sp>
    </p:spTree>
    <p:extLst>
      <p:ext uri="{BB962C8B-B14F-4D97-AF65-F5344CB8AC3E}">
        <p14:creationId xmlns:p14="http://schemas.microsoft.com/office/powerpoint/2010/main" val="12414373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A51FCDE-CDC4-4C8E-A7B7-021A5896B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A0F9D2A9-6ABB-4867-B6A9-A3E02E2499BD}"/>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A0151CAA-CE95-4074-8AEC-436BA5F12B8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CB69B6B4-49FA-41FA-812F-D238C34662F3}"/>
              </a:ext>
            </a:extLst>
          </p:cNvPr>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812320D3-4A2B-4FDB-B31B-EDF261B3AF6C}"/>
              </a:ext>
            </a:extLst>
          </p:cNvPr>
          <p:cNvSpPr txBox="1"/>
          <p:nvPr/>
        </p:nvSpPr>
        <p:spPr>
          <a:xfrm>
            <a:off x="8455397" y="6041049"/>
            <a:ext cx="3206006" cy="536622"/>
          </a:xfrm>
          <a:prstGeom prst="rect">
            <a:avLst/>
          </a:prstGeom>
          <a:noFill/>
        </p:spPr>
        <p:txBody>
          <a:bodyPr wrap="none" lIns="0" tIns="0" rIns="0" bIns="0" rtlCol="0">
            <a:spAutoFit/>
          </a:bodyPr>
          <a:lstStyle/>
          <a:p>
            <a:pPr algn="ctr">
              <a:lnSpc>
                <a:spcPct val="120000"/>
              </a:lnSpc>
            </a:pPr>
            <a:r>
              <a:rPr lang="vi-VN" sz="3200" b="1"/>
              <a:t>Cây xương rồng</a:t>
            </a:r>
          </a:p>
        </p:txBody>
      </p:sp>
    </p:spTree>
    <p:extLst>
      <p:ext uri="{BB962C8B-B14F-4D97-AF65-F5344CB8AC3E}">
        <p14:creationId xmlns:p14="http://schemas.microsoft.com/office/powerpoint/2010/main" val="113153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F7D5CFA-51AC-452D-B42A-803A016C5E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2" b="14084"/>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6B3C9379-0301-405F-9E49-F20A9B626727}"/>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4AB23578-1168-44B4-97EE-09B723B7388F}"/>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059029AC-ED6D-4549-BE59-BE64393B352F}"/>
              </a:ext>
            </a:extLst>
          </p:cNvPr>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FE15F858-57B4-4EFF-A0D2-72846B5E234C}"/>
              </a:ext>
            </a:extLst>
          </p:cNvPr>
          <p:cNvSpPr txBox="1"/>
          <p:nvPr/>
        </p:nvSpPr>
        <p:spPr>
          <a:xfrm>
            <a:off x="8670201" y="6041049"/>
            <a:ext cx="2776401" cy="536622"/>
          </a:xfrm>
          <a:prstGeom prst="rect">
            <a:avLst/>
          </a:prstGeom>
          <a:noFill/>
        </p:spPr>
        <p:txBody>
          <a:bodyPr wrap="none" lIns="0" tIns="0" rIns="0" bIns="0" rtlCol="0">
            <a:spAutoFit/>
          </a:bodyPr>
          <a:lstStyle/>
          <a:p>
            <a:pPr algn="ctr">
              <a:lnSpc>
                <a:spcPct val="120000"/>
              </a:lnSpc>
            </a:pPr>
            <a:r>
              <a:rPr lang="vi-VN" sz="3200" b="1"/>
              <a:t>Cây cành giao</a:t>
            </a:r>
          </a:p>
        </p:txBody>
      </p:sp>
    </p:spTree>
    <p:extLst>
      <p:ext uri="{BB962C8B-B14F-4D97-AF65-F5344CB8AC3E}">
        <p14:creationId xmlns:p14="http://schemas.microsoft.com/office/powerpoint/2010/main" val="1598372089"/>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xmlns="" id="{FDF03D3F-D584-40C9-86C1-E66B3D907504}"/>
              </a:ext>
            </a:extLst>
          </p:cNvPr>
          <p:cNvGrpSpPr/>
          <p:nvPr/>
        </p:nvGrpSpPr>
        <p:grpSpPr>
          <a:xfrm>
            <a:off x="292340" y="352020"/>
            <a:ext cx="11607320" cy="943029"/>
            <a:chOff x="292340" y="352020"/>
            <a:chExt cx="11607320" cy="943029"/>
          </a:xfrm>
        </p:grpSpPr>
        <p:pic>
          <p:nvPicPr>
            <p:cNvPr id="58" name="Picture 57">
              <a:extLst>
                <a:ext uri="{FF2B5EF4-FFF2-40B4-BE49-F238E27FC236}">
                  <a16:creationId xmlns:a16="http://schemas.microsoft.com/office/drawing/2014/main" xmlns="" id="{FAB54F7C-7B56-4EDB-AD34-6CDBB4D68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a:extLst>
                <a:ext uri="{FF2B5EF4-FFF2-40B4-BE49-F238E27FC236}">
                  <a16:creationId xmlns:a16="http://schemas.microsoft.com/office/drawing/2014/main" xmlns="" id="{1CCB8E63-68B0-47B6-A2B9-5255EEB76B06}"/>
                </a:ext>
              </a:extLst>
            </p:cNvPr>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a:extLst>
              <a:ext uri="{FF2B5EF4-FFF2-40B4-BE49-F238E27FC236}">
                <a16:creationId xmlns:a16="http://schemas.microsoft.com/office/drawing/2014/main" xmlns="" id="{CD6318AB-CD71-4D8D-95F7-DA28770C2175}"/>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a:extLst>
              <a:ext uri="{FF2B5EF4-FFF2-40B4-BE49-F238E27FC236}">
                <a16:creationId xmlns:a16="http://schemas.microsoft.com/office/drawing/2014/main" xmlns="" id="{F2A73684-8487-46A1-B6B8-C42EF9D82C3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BF1D792F-7654-44D5-B772-7E8ABCA67194}"/>
              </a:ext>
            </a:extLst>
          </p:cNvPr>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a:extLst>
              <a:ext uri="{FF2B5EF4-FFF2-40B4-BE49-F238E27FC236}">
                <a16:creationId xmlns:a16="http://schemas.microsoft.com/office/drawing/2014/main" xmlns="" id="{BFDFBA8C-DEDC-4434-8080-513773435912}"/>
              </a:ext>
            </a:extLst>
          </p:cNvPr>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a:extLst>
              <a:ext uri="{FF2B5EF4-FFF2-40B4-BE49-F238E27FC236}">
                <a16:creationId xmlns:a16="http://schemas.microsoft.com/office/drawing/2014/main" xmlns="" id="{A0BCD8D7-9853-48DC-8F7D-61C1671D7ECC}"/>
              </a:ext>
            </a:extLst>
          </p:cNvPr>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a:extLst>
              <a:ext uri="{FF2B5EF4-FFF2-40B4-BE49-F238E27FC236}">
                <a16:creationId xmlns:a16="http://schemas.microsoft.com/office/drawing/2014/main" xmlns="" id="{136E3000-C089-403D-BF14-73D204B9DCD9}"/>
              </a:ext>
            </a:extLst>
          </p:cNvPr>
          <p:cNvGrpSpPr/>
          <p:nvPr/>
        </p:nvGrpSpPr>
        <p:grpSpPr>
          <a:xfrm>
            <a:off x="336342" y="4762133"/>
            <a:ext cx="11563318" cy="845616"/>
            <a:chOff x="336342" y="5023290"/>
            <a:chExt cx="11563318" cy="845616"/>
          </a:xfrm>
        </p:grpSpPr>
        <p:pic>
          <p:nvPicPr>
            <p:cNvPr id="56" name="Picture 2" descr="Leaf icon image Royalty Free Vector Image - VectorStock">
              <a:extLst>
                <a:ext uri="{FF2B5EF4-FFF2-40B4-BE49-F238E27FC236}">
                  <a16:creationId xmlns:a16="http://schemas.microsoft.com/office/drawing/2014/main" xmlns="" id="{ED35B83D-455C-4BA1-A8BA-E80CF55C99B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xmlns="" id="{967B4D1B-439E-4945-B72A-6BBA2054C07B}"/>
                </a:ext>
              </a:extLst>
            </p:cNvPr>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a:extLst>
              <a:ext uri="{FF2B5EF4-FFF2-40B4-BE49-F238E27FC236}">
                <a16:creationId xmlns:a16="http://schemas.microsoft.com/office/drawing/2014/main" xmlns="" id="{E1AD35CC-0ED7-4B15-903F-5CDDCA149ADE}"/>
              </a:ext>
            </a:extLst>
          </p:cNvPr>
          <p:cNvGrpSpPr/>
          <p:nvPr/>
        </p:nvGrpSpPr>
        <p:grpSpPr>
          <a:xfrm>
            <a:off x="336342" y="5816262"/>
            <a:ext cx="11398458" cy="845616"/>
            <a:chOff x="336342" y="6115519"/>
            <a:chExt cx="11398458" cy="845616"/>
          </a:xfrm>
        </p:grpSpPr>
        <p:pic>
          <p:nvPicPr>
            <p:cNvPr id="61" name="Picture 2" descr="Leaf icon image Royalty Free Vector Image - VectorStock">
              <a:extLst>
                <a:ext uri="{FF2B5EF4-FFF2-40B4-BE49-F238E27FC236}">
                  <a16:creationId xmlns:a16="http://schemas.microsoft.com/office/drawing/2014/main" xmlns="" id="{1999D4EA-92F7-43DC-BFBD-CB39257DEDC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xmlns="" id="{F9B88F10-BB6C-48C9-9FCC-3D5C4BAC9D7B}"/>
                </a:ext>
              </a:extLst>
            </p:cNvPr>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extLst>
      <p:ext uri="{BB962C8B-B14F-4D97-AF65-F5344CB8AC3E}">
        <p14:creationId xmlns:p14="http://schemas.microsoft.com/office/powerpoint/2010/main" val="264155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xmlns=""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xmlns=""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67E3AD85-C5AB-3522-5096-65DC036927EA}"/>
              </a:ext>
            </a:extLst>
          </p:cNvPr>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07A44F25-4954-1EFC-6184-28CDD7C231D3}"/>
              </a:ext>
            </a:extLst>
          </p:cNvPr>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extLst>
      <p:ext uri="{BB962C8B-B14F-4D97-AF65-F5344CB8AC3E}">
        <p14:creationId xmlns:p14="http://schemas.microsoft.com/office/powerpoint/2010/main" val="376768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36B4A4E-C9A4-4BEE-8658-B3CA05EB5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26" r="19896"/>
          <a:stretch/>
        </p:blipFill>
        <p:spPr>
          <a:xfrm>
            <a:off x="5852160" y="0"/>
            <a:ext cx="6339840" cy="6858000"/>
          </a:xfrm>
          <a:prstGeom prst="rect">
            <a:avLst/>
          </a:prstGeom>
        </p:spPr>
      </p:pic>
      <p:sp>
        <p:nvSpPr>
          <p:cNvPr id="9" name="Rectangle 8">
            <a:extLst>
              <a:ext uri="{FF2B5EF4-FFF2-40B4-BE49-F238E27FC236}">
                <a16:creationId xmlns:a16="http://schemas.microsoft.com/office/drawing/2014/main" xmlns=""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B95F625-ABF3-41D6-804D-08A8E586F20B}"/>
              </a:ext>
            </a:extLst>
          </p:cNvPr>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a:extLst>
              <a:ext uri="{FF2B5EF4-FFF2-40B4-BE49-F238E27FC236}">
                <a16:creationId xmlns:a16="http://schemas.microsoft.com/office/drawing/2014/main" xmlns="" id="{5FC03CD2-6CFA-4156-B079-3EFFB8FFD730}"/>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xmlns="" id="{6B8BDB35-5B52-4A81-8BBA-FD3CE6480D54}"/>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8710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F23EE59F-36A3-4533-8D6B-38E50E8BD539}"/>
              </a:ext>
            </a:extLst>
          </p:cNvPr>
          <p:cNvSpPr txBox="1"/>
          <p:nvPr/>
        </p:nvSpPr>
        <p:spPr>
          <a:xfrm>
            <a:off x="609600" y="400219"/>
            <a:ext cx="10903948" cy="1812740"/>
          </a:xfrm>
          <a:prstGeom prst="rect">
            <a:avLst/>
          </a:prstGeom>
          <a:noFill/>
        </p:spPr>
        <p:txBody>
          <a:bodyPr wrap="square" lIns="0" tIns="0" rIns="0" bIns="0" rtlCol="0">
            <a:spAutoFit/>
          </a:bodyPr>
          <a:lstStyle/>
          <a:p>
            <a:pPr algn="just">
              <a:lnSpc>
                <a:spcPct val="120000"/>
              </a:lnSpc>
            </a:pPr>
            <a:r>
              <a:rPr lang="vi-VN" sz="2000" b="1" dirty="0">
                <a:solidFill>
                  <a:schemeClr val="accent6">
                    <a:lumMod val="50000"/>
                  </a:schemeClr>
                </a:solidFill>
              </a:rPr>
              <a:t>Mật độ khí khổng </a:t>
            </a:r>
            <a:r>
              <a:rPr lang="vi-VN" sz="2000" dirty="0"/>
              <a:t>của lá rất lớn, cứ 1 cm</a:t>
            </a:r>
            <a:r>
              <a:rPr lang="vi-VN" sz="2000" baseline="30000" dirty="0"/>
              <a:t>2</a:t>
            </a:r>
            <a:r>
              <a:rPr lang="vi-VN" sz="2000" dirty="0"/>
              <a:t> diện tích mặt lá có khoảng 30 000 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p>
        </p:txBody>
      </p:sp>
      <p:pic>
        <p:nvPicPr>
          <p:cNvPr id="10" name="Picture 9">
            <a:extLst>
              <a:ext uri="{FF2B5EF4-FFF2-40B4-BE49-F238E27FC236}">
                <a16:creationId xmlns:a16="http://schemas.microsoft.com/office/drawing/2014/main" xmlns="" id="{73DCCA56-71FC-4DB9-99BE-B84A7D6BA5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10" r="9610"/>
          <a:stretch/>
        </p:blipFill>
        <p:spPr>
          <a:xfrm>
            <a:off x="0" y="2430298"/>
            <a:ext cx="6096000" cy="4244822"/>
          </a:xfrm>
          <a:prstGeom prst="rect">
            <a:avLst/>
          </a:prstGeom>
        </p:spPr>
      </p:pic>
      <p:pic>
        <p:nvPicPr>
          <p:cNvPr id="12" name="Picture 11">
            <a:extLst>
              <a:ext uri="{FF2B5EF4-FFF2-40B4-BE49-F238E27FC236}">
                <a16:creationId xmlns:a16="http://schemas.microsoft.com/office/drawing/2014/main" xmlns="" id="{C680FFF3-9DA8-4CA6-9AC3-D64663D0FA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29" t="29352" r="6778"/>
          <a:stretch/>
        </p:blipFill>
        <p:spPr>
          <a:xfrm>
            <a:off x="6096000" y="2430298"/>
            <a:ext cx="6096000" cy="4244822"/>
          </a:xfrm>
          <a:prstGeom prst="rect">
            <a:avLst/>
          </a:prstGeom>
        </p:spPr>
      </p:pic>
    </p:spTree>
    <p:extLst>
      <p:ext uri="{BB962C8B-B14F-4D97-AF65-F5344CB8AC3E}">
        <p14:creationId xmlns:p14="http://schemas.microsoft.com/office/powerpoint/2010/main" val="242936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B95F625-ABF3-41D6-804D-08A8E586F20B}"/>
              </a:ext>
            </a:extLst>
          </p:cNvPr>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a:extLst>
              <a:ext uri="{FF2B5EF4-FFF2-40B4-BE49-F238E27FC236}">
                <a16:creationId xmlns:a16="http://schemas.microsoft.com/office/drawing/2014/main" xmlns="" id="{5FC03CD2-6CFA-4156-B079-3EFFB8FFD730}"/>
              </a:ext>
            </a:extLst>
          </p:cNvPr>
          <p:cNvPicPr>
            <a:picLocks noChangeAspect="1" noChangeArrowheads="1"/>
          </p:cNvPicPr>
          <p:nvPr/>
        </p:nvPicPr>
        <p:blipFill>
          <a:blip r:embed="rId2">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xmlns="" id="{6B8BDB35-5B52-4A81-8BBA-FD3CE6480D54}"/>
              </a:ext>
            </a:extLst>
          </p:cNvPr>
          <p:cNvPicPr>
            <a:picLocks noChangeAspect="1" noChangeArrowheads="1"/>
          </p:cNvPicPr>
          <p:nvPr/>
        </p:nvPicPr>
        <p:blipFill>
          <a:blip r:embed="rId2">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66B194D6-8985-402E-AE85-5BCC7011687E}"/>
              </a:ext>
            </a:extLst>
          </p:cNvPr>
          <p:cNvPicPr>
            <a:picLocks noChangeAspect="1"/>
          </p:cNvPicPr>
          <p:nvPr/>
        </p:nvPicPr>
        <p:blipFill rotWithShape="1">
          <a:blip r:embed="rId2">
            <a:extLst>
              <a:ext uri="{28A0092B-C50C-407E-A947-70E740481C1C}">
                <a14:useLocalDpi xmlns:a14="http://schemas.microsoft.com/office/drawing/2010/main" val="0"/>
              </a:ext>
            </a:extLst>
          </a:blip>
          <a:srcRect l="11813" r="36188"/>
          <a:stretch/>
        </p:blipFill>
        <p:spPr>
          <a:xfrm>
            <a:off x="5852160" y="0"/>
            <a:ext cx="6339840" cy="6858000"/>
          </a:xfrm>
          <a:prstGeom prst="rect">
            <a:avLst/>
          </a:prstGeom>
        </p:spPr>
      </p:pic>
    </p:spTree>
    <p:extLst>
      <p:ext uri="{BB962C8B-B14F-4D97-AF65-F5344CB8AC3E}">
        <p14:creationId xmlns:p14="http://schemas.microsoft.com/office/powerpoint/2010/main" val="1954803613"/>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xmlns="" id="{67647898-016C-465A-B9AC-2692C78AED2B}"/>
              </a:ext>
            </a:extLst>
          </p:cNvPr>
          <p:cNvGrpSpPr/>
          <p:nvPr/>
        </p:nvGrpSpPr>
        <p:grpSpPr>
          <a:xfrm>
            <a:off x="678453" y="516454"/>
            <a:ext cx="10980147" cy="1274065"/>
            <a:chOff x="404405" y="1087776"/>
            <a:chExt cx="10980147" cy="1274065"/>
          </a:xfrm>
        </p:grpSpPr>
        <p:sp>
          <p:nvSpPr>
            <p:cNvPr id="5" name="TextBox 4">
              <a:extLst>
                <a:ext uri="{FF2B5EF4-FFF2-40B4-BE49-F238E27FC236}">
                  <a16:creationId xmlns:a16="http://schemas.microsoft.com/office/drawing/2014/main" xmlns="" id="{F23EE59F-36A3-4533-8D6B-38E50E8BD539}"/>
                </a:ext>
              </a:extLst>
            </p:cNvPr>
            <p:cNvSpPr txBox="1"/>
            <p:nvPr/>
          </p:nvSpPr>
          <p:spPr>
            <a:xfrm>
              <a:off x="1485900" y="1133876"/>
              <a:ext cx="9898652"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Quang hợp </a:t>
              </a:r>
              <a:r>
                <a:rPr lang="vi-VN" sz="2200" dirty="0">
                  <a:latin typeface="Arial" panose="020B0604020202020204" pitchFamily="34" charset="0"/>
                  <a:cs typeface="Arial" panose="020B0604020202020204" pitchFamily="34" charset="0"/>
                </a:rPr>
                <a:t>là quá trình</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lá cây sử dụng nước và khí carbon dioxide nhờ năng lượng ánh sáng đã được diệp lục hấp thu để tổng hợp chất hữu cơ và giải phóng oxgen</a:t>
              </a:r>
              <a:r>
                <a:rPr lang="en-US" sz="2200" dirty="0">
                  <a:latin typeface="Arial" panose="020B0604020202020204" pitchFamily="34" charset="0"/>
                  <a:cs typeface="Arial" panose="020B0604020202020204" pitchFamily="34" charset="0"/>
                </a:rPr>
                <a:t>.</a:t>
              </a:r>
              <a:endParaRPr lang="en-US" sz="2200" dirty="0"/>
            </a:p>
          </p:txBody>
        </p:sp>
        <p:pic>
          <p:nvPicPr>
            <p:cNvPr id="6" name="Picture 2" descr="Leaf icon image Royalty Free Vector Image - VectorStock">
              <a:extLst>
                <a:ext uri="{FF2B5EF4-FFF2-40B4-BE49-F238E27FC236}">
                  <a16:creationId xmlns:a16="http://schemas.microsoft.com/office/drawing/2014/main" xmlns="" id="{60989812-84BC-456E-B9F5-76737596E0BB}"/>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0A01C3D1-0A83-4652-B0B3-2790A6FDCBEC}"/>
              </a:ext>
            </a:extLst>
          </p:cNvPr>
          <p:cNvGrpSpPr/>
          <p:nvPr/>
        </p:nvGrpSpPr>
        <p:grpSpPr>
          <a:xfrm>
            <a:off x="605926" y="1897706"/>
            <a:ext cx="10980147" cy="1697258"/>
            <a:chOff x="404405" y="1087776"/>
            <a:chExt cx="10980147" cy="1697258"/>
          </a:xfrm>
        </p:grpSpPr>
        <p:sp>
          <p:nvSpPr>
            <p:cNvPr id="11" name="TextBox 10">
              <a:extLst>
                <a:ext uri="{FF2B5EF4-FFF2-40B4-BE49-F238E27FC236}">
                  <a16:creationId xmlns:a16="http://schemas.microsoft.com/office/drawing/2014/main" xmlns="" id="{CA0E40C2-0EF4-4A17-84B8-782F4B517AD0}"/>
                </a:ext>
              </a:extLst>
            </p:cNvPr>
            <p:cNvSpPr txBox="1"/>
            <p:nvPr/>
          </p:nvSpPr>
          <p:spPr>
            <a:xfrm>
              <a:off x="1485900" y="1133876"/>
              <a:ext cx="9898652"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Trong quá trình quang hợp, trao đổi chất và chu yển hóa năng </a:t>
              </a:r>
              <a:r>
                <a:rPr lang="vi-VN" sz="2200" b="1" dirty="0">
                  <a:latin typeface="Arial" panose="020B0604020202020204" pitchFamily="34" charset="0"/>
                  <a:cs typeface="Arial" panose="020B0604020202020204" pitchFamily="34" charset="0"/>
                </a:rPr>
                <a:t>lượng luôn diễn ra đồng thời</a:t>
              </a:r>
              <a:r>
                <a:rPr lang="vi-VN" sz="2200" dirty="0">
                  <a:latin typeface="Arial" panose="020B0604020202020204" pitchFamily="34" charset="0"/>
                  <a:cs typeface="Arial" panose="020B0604020202020204" pitchFamily="34" charset="0"/>
                </a:rPr>
                <a:t>, nước và carbon dioxide được lấy từ môi trường ngoài để tổng hợp chất hữu cơ và giải phóng khí oxygen, trong quá trình đó </a:t>
              </a:r>
              <a:r>
                <a:rPr lang="vi-VN" sz="2200" b="1" dirty="0">
                  <a:latin typeface="Arial" panose="020B0604020202020204" pitchFamily="34" charset="0"/>
                  <a:cs typeface="Arial" panose="020B0604020202020204" pitchFamily="34" charset="0"/>
                </a:rPr>
                <a:t>quang năng được biến đổi thành hóa năng</a:t>
              </a:r>
              <a:r>
                <a:rPr lang="vi-VN" sz="2200" dirty="0">
                  <a:latin typeface="Arial" panose="020B0604020202020204" pitchFamily="34" charset="0"/>
                  <a:cs typeface="Arial" panose="020B0604020202020204" pitchFamily="34" charset="0"/>
                </a:rPr>
                <a:t>.</a:t>
              </a:r>
              <a:endParaRPr lang="vi-VN" sz="2200" dirty="0"/>
            </a:p>
          </p:txBody>
        </p:sp>
        <p:pic>
          <p:nvPicPr>
            <p:cNvPr id="12" name="Picture 2" descr="Leaf icon image Royalty Free Vector Image - VectorStock">
              <a:extLst>
                <a:ext uri="{FF2B5EF4-FFF2-40B4-BE49-F238E27FC236}">
                  <a16:creationId xmlns:a16="http://schemas.microsoft.com/office/drawing/2014/main" xmlns="" id="{08D5DD63-3964-48C1-B1C5-59EC20896A9F}"/>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CF58E1C7-8C10-4CE1-9489-ED9B149B009E}"/>
              </a:ext>
            </a:extLst>
          </p:cNvPr>
          <p:cNvGrpSpPr/>
          <p:nvPr/>
        </p:nvGrpSpPr>
        <p:grpSpPr>
          <a:xfrm>
            <a:off x="678453" y="3748804"/>
            <a:ext cx="10907619" cy="850872"/>
            <a:chOff x="404405" y="1087776"/>
            <a:chExt cx="10907619" cy="850872"/>
          </a:xfrm>
        </p:grpSpPr>
        <p:sp>
          <p:nvSpPr>
            <p:cNvPr id="14" name="TextBox 13">
              <a:extLst>
                <a:ext uri="{FF2B5EF4-FFF2-40B4-BE49-F238E27FC236}">
                  <a16:creationId xmlns:a16="http://schemas.microsoft.com/office/drawing/2014/main" xmlns="" id="{06AA3A8F-4F01-4ED2-B5AE-AB95CB82D8FD}"/>
                </a:ext>
              </a:extLst>
            </p:cNvPr>
            <p:cNvSpPr txBox="1"/>
            <p:nvPr/>
          </p:nvSpPr>
          <p:spPr>
            <a:xfrm>
              <a:off x="1485899" y="1133876"/>
              <a:ext cx="9826125" cy="804772"/>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Lá cây là </a:t>
              </a:r>
              <a:r>
                <a:rPr lang="vi-VN" sz="2200" b="1" dirty="0">
                  <a:latin typeface="Arial" panose="020B0604020202020204" pitchFamily="34" charset="0"/>
                  <a:cs typeface="Arial" panose="020B0604020202020204" pitchFamily="34" charset="0"/>
                </a:rPr>
                <a:t>cơ quan chủ yếu </a:t>
              </a:r>
              <a:r>
                <a:rPr lang="vi-VN" sz="2200" dirty="0">
                  <a:latin typeface="Arial" panose="020B0604020202020204" pitchFamily="34" charset="0"/>
                  <a:cs typeface="Arial" panose="020B0604020202020204" pitchFamily="34" charset="0"/>
                </a:rPr>
                <a:t>thực hiện chức năng quang hợp. Bên trong lá có nhiều </a:t>
              </a:r>
              <a:r>
                <a:rPr lang="vi-VN" sz="2200" b="1" dirty="0">
                  <a:latin typeface="Arial" panose="020B0604020202020204" pitchFamily="34" charset="0"/>
                  <a:cs typeface="Arial" panose="020B0604020202020204" pitchFamily="34" charset="0"/>
                </a:rPr>
                <a:t>lục lạp</a:t>
              </a:r>
              <a:r>
                <a:rPr lang="vi-VN" sz="2200" dirty="0">
                  <a:latin typeface="Arial" panose="020B0604020202020204" pitchFamily="34" charset="0"/>
                  <a:cs typeface="Arial" panose="020B0604020202020204" pitchFamily="34" charset="0"/>
                </a:rPr>
                <a:t>, có khả năng </a:t>
              </a:r>
              <a:r>
                <a:rPr lang="vi-VN" sz="2200" b="1" dirty="0">
                  <a:latin typeface="Arial" panose="020B0604020202020204" pitchFamily="34" charset="0"/>
                  <a:cs typeface="Arial" panose="020B0604020202020204" pitchFamily="34" charset="0"/>
                </a:rPr>
                <a:t>hấp thu và biến đổi năng lượng ánh sáng</a:t>
              </a:r>
              <a:r>
                <a:rPr lang="vi-VN" sz="2200" dirty="0">
                  <a:latin typeface="Arial" panose="020B0604020202020204" pitchFamily="34" charset="0"/>
                  <a:cs typeface="Arial" panose="020B0604020202020204" pitchFamily="34" charset="0"/>
                </a:rPr>
                <a:t>.</a:t>
              </a:r>
              <a:endParaRPr lang="vi-VN" sz="2200" dirty="0"/>
            </a:p>
          </p:txBody>
        </p:sp>
        <p:pic>
          <p:nvPicPr>
            <p:cNvPr id="15" name="Picture 2" descr="Leaf icon image Royalty Free Vector Image - VectorStock">
              <a:extLst>
                <a:ext uri="{FF2B5EF4-FFF2-40B4-BE49-F238E27FC236}">
                  <a16:creationId xmlns:a16="http://schemas.microsoft.com/office/drawing/2014/main" xmlns="" id="{EAE618AD-4022-4FEF-A880-CB25C1B1B0C2}"/>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D3BB49D7-DAE0-44A5-95DD-315473C07502}"/>
              </a:ext>
            </a:extLst>
          </p:cNvPr>
          <p:cNvGrpSpPr/>
          <p:nvPr/>
        </p:nvGrpSpPr>
        <p:grpSpPr>
          <a:xfrm>
            <a:off x="678452" y="4760759"/>
            <a:ext cx="10835095" cy="823874"/>
            <a:chOff x="404405" y="1087776"/>
            <a:chExt cx="10835095" cy="823874"/>
          </a:xfrm>
        </p:grpSpPr>
        <p:sp>
          <p:nvSpPr>
            <p:cNvPr id="17" name="TextBox 16">
              <a:extLst>
                <a:ext uri="{FF2B5EF4-FFF2-40B4-BE49-F238E27FC236}">
                  <a16:creationId xmlns:a16="http://schemas.microsoft.com/office/drawing/2014/main" xmlns="" id="{BFE46E92-78EC-4A55-A3B1-7FA38D380276}"/>
                </a:ext>
              </a:extLst>
            </p:cNvPr>
            <p:cNvSpPr txBox="1"/>
            <p:nvPr/>
          </p:nvSpPr>
          <p:spPr>
            <a:xfrm>
              <a:off x="1485900" y="1326236"/>
              <a:ext cx="97536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Phương trình tổng quát của quá trình quang hợp:</a:t>
              </a:r>
              <a:endParaRPr lang="vi-VN" sz="2200" dirty="0"/>
            </a:p>
          </p:txBody>
        </p:sp>
        <p:pic>
          <p:nvPicPr>
            <p:cNvPr id="18" name="Picture 2" descr="Leaf icon image Royalty Free Vector Image - VectorStock">
              <a:extLst>
                <a:ext uri="{FF2B5EF4-FFF2-40B4-BE49-F238E27FC236}">
                  <a16:creationId xmlns:a16="http://schemas.microsoft.com/office/drawing/2014/main" xmlns="" id="{0943A999-7E4E-4D6C-B00F-4100B86EDE5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FBC9FB9A-0B7C-423A-BC47-2CDAE60E5910}"/>
              </a:ext>
            </a:extLst>
          </p:cNvPr>
          <p:cNvGrpSpPr/>
          <p:nvPr/>
        </p:nvGrpSpPr>
        <p:grpSpPr>
          <a:xfrm>
            <a:off x="1743973" y="5613500"/>
            <a:ext cx="8704054" cy="882550"/>
            <a:chOff x="1354346" y="5490127"/>
            <a:chExt cx="8704054" cy="882550"/>
          </a:xfrm>
        </p:grpSpPr>
        <p:sp>
          <p:nvSpPr>
            <p:cNvPr id="20" name="TextBox 19">
              <a:extLst>
                <a:ext uri="{FF2B5EF4-FFF2-40B4-BE49-F238E27FC236}">
                  <a16:creationId xmlns:a16="http://schemas.microsoft.com/office/drawing/2014/main" xmlns="" id="{F301267E-7723-4023-BE8E-557A75D9725E}"/>
                </a:ext>
              </a:extLst>
            </p:cNvPr>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Nước + Carbon dioxide </a:t>
              </a:r>
              <a:endParaRPr lang="vi-VN" sz="2400" b="1">
                <a:solidFill>
                  <a:schemeClr val="tx2">
                    <a:lumMod val="50000"/>
                  </a:schemeClr>
                </a:solidFill>
              </a:endParaRPr>
            </a:p>
          </p:txBody>
        </p:sp>
        <p:sp>
          <p:nvSpPr>
            <p:cNvPr id="21" name="TextBox 20">
              <a:extLst>
                <a:ext uri="{FF2B5EF4-FFF2-40B4-BE49-F238E27FC236}">
                  <a16:creationId xmlns:a16="http://schemas.microsoft.com/office/drawing/2014/main" xmlns="" id="{79149BC0-347F-433F-9DBA-6FD0C74DADCB}"/>
                </a:ext>
              </a:extLst>
            </p:cNvPr>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2" name="Straight Arrow Connector 21">
              <a:extLst>
                <a:ext uri="{FF2B5EF4-FFF2-40B4-BE49-F238E27FC236}">
                  <a16:creationId xmlns:a16="http://schemas.microsoft.com/office/drawing/2014/main" xmlns="" id="{C8492980-69AC-4D64-9AC3-55CC061527E1}"/>
                </a:ext>
              </a:extLst>
            </p:cNvPr>
            <p:cNvCxnSpPr>
              <a:cxnSpLocks/>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2DCEB401-980A-4BBD-83D4-BE9C837E9635}"/>
                </a:ext>
              </a:extLst>
            </p:cNvPr>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4" name="TextBox 23">
              <a:extLst>
                <a:ext uri="{FF2B5EF4-FFF2-40B4-BE49-F238E27FC236}">
                  <a16:creationId xmlns:a16="http://schemas.microsoft.com/office/drawing/2014/main" xmlns="" id="{1DFF0977-18E6-4B1C-AD4A-0DC3C8D2010A}"/>
                </a:ext>
              </a:extLst>
            </p:cNvPr>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spTree>
    <p:extLst>
      <p:ext uri="{BB962C8B-B14F-4D97-AF65-F5344CB8AC3E}">
        <p14:creationId xmlns:p14="http://schemas.microsoft.com/office/powerpoint/2010/main" val="399037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B95F625-ABF3-41D6-804D-08A8E586F20B}"/>
              </a:ext>
            </a:extLst>
          </p:cNvPr>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a:extLst>
              <a:ext uri="{FF2B5EF4-FFF2-40B4-BE49-F238E27FC236}">
                <a16:creationId xmlns:a16="http://schemas.microsoft.com/office/drawing/2014/main" xmlns="" id="{5FC03CD2-6CFA-4156-B079-3EFFB8FFD730}"/>
              </a:ext>
            </a:extLst>
          </p:cNvPr>
          <p:cNvPicPr>
            <a:picLocks noChangeAspect="1" noChangeArrowheads="1"/>
          </p:cNvPicPr>
          <p:nvPr/>
        </p:nvPicPr>
        <p:blipFill>
          <a:blip r:embed="rId2">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xmlns="" id="{6B8BDB35-5B52-4A81-8BBA-FD3CE6480D54}"/>
              </a:ext>
            </a:extLst>
          </p:cNvPr>
          <p:cNvPicPr>
            <a:picLocks noChangeAspect="1" noChangeArrowheads="1"/>
          </p:cNvPicPr>
          <p:nvPr/>
        </p:nvPicPr>
        <p:blipFill>
          <a:blip r:embed="rId2">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EF580A2-1F24-49E6-B6CF-75D09ED4849D}"/>
              </a:ext>
            </a:extLst>
          </p:cNvPr>
          <p:cNvPicPr>
            <a:picLocks noChangeAspect="1"/>
          </p:cNvPicPr>
          <p:nvPr/>
        </p:nvPicPr>
        <p:blipFill rotWithShape="1">
          <a:blip r:embed="rId2">
            <a:extLst>
              <a:ext uri="{28A0092B-C50C-407E-A947-70E740481C1C}">
                <a14:useLocalDpi xmlns:a14="http://schemas.microsoft.com/office/drawing/2010/main" val="0"/>
              </a:ext>
            </a:extLst>
          </a:blip>
          <a:srcRect l="16344" r="31656"/>
          <a:stretch/>
        </p:blipFill>
        <p:spPr>
          <a:xfrm flipH="1">
            <a:off x="5852160" y="0"/>
            <a:ext cx="6339840" cy="6858000"/>
          </a:xfrm>
          <a:prstGeom prst="rect">
            <a:avLst/>
          </a:prstGeom>
        </p:spPr>
      </p:pic>
    </p:spTree>
    <p:extLst>
      <p:ext uri="{BB962C8B-B14F-4D97-AF65-F5344CB8AC3E}">
        <p14:creationId xmlns:p14="http://schemas.microsoft.com/office/powerpoint/2010/main" val="2365824977"/>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0A01C3D1-0A83-4652-B0B3-2790A6FDCBEC}"/>
              </a:ext>
            </a:extLst>
          </p:cNvPr>
          <p:cNvGrpSpPr/>
          <p:nvPr/>
        </p:nvGrpSpPr>
        <p:grpSpPr>
          <a:xfrm>
            <a:off x="678452" y="433759"/>
            <a:ext cx="10835096" cy="2101537"/>
            <a:chOff x="404404" y="1133876"/>
            <a:chExt cx="10835096" cy="2101537"/>
          </a:xfrm>
        </p:grpSpPr>
        <p:sp>
          <p:nvSpPr>
            <p:cNvPr id="11" name="TextBox 10">
              <a:extLst>
                <a:ext uri="{FF2B5EF4-FFF2-40B4-BE49-F238E27FC236}">
                  <a16:creationId xmlns:a16="http://schemas.microsoft.com/office/drawing/2014/main" xmlns="" id="{CA0E40C2-0EF4-4A17-84B8-782F4B517AD0}"/>
                </a:ext>
              </a:extLst>
            </p:cNvPr>
            <p:cNvSpPr txBox="1"/>
            <p:nvPr/>
          </p:nvSpPr>
          <p:spPr>
            <a:xfrm>
              <a:off x="1783352" y="1133876"/>
              <a:ext cx="9456148" cy="2101537"/>
            </a:xfrm>
            <a:prstGeom prst="rect">
              <a:avLst/>
            </a:prstGeom>
            <a:noFill/>
          </p:spPr>
          <p:txBody>
            <a:bodyPr wrap="square" lIns="0" tIns="0" rIns="0" bIns="0" rtlCol="0">
              <a:spAutoFit/>
            </a:bodyPr>
            <a:lstStyle/>
            <a:p>
              <a:pPr algn="just">
                <a:lnSpc>
                  <a:spcPct val="125000"/>
                </a:lnSpc>
              </a:pPr>
              <a:r>
                <a:rPr lang="vi-VN" sz="2800">
                  <a:latin typeface="Arial" panose="020B0604020202020204" pitchFamily="34" charset="0"/>
                  <a:cs typeface="Arial" panose="020B0604020202020204" pitchFamily="34" charset="0"/>
                </a:rPr>
                <a:t>Giải thích được vì sao nhiều loại cây trồng trong nhà vẫn có thể sống được bình thường dù không có ánh nắng mặt trời.  Giải thích được ý nghĩa của việc để cây xanh trong phòng khách.</a:t>
              </a:r>
              <a:endParaRPr lang="vi-VN" sz="2800"/>
            </a:p>
          </p:txBody>
        </p:sp>
        <p:pic>
          <p:nvPicPr>
            <p:cNvPr id="12" name="Picture 2" descr="Leaf icon image Royalty Free Vector Image - VectorStock">
              <a:extLst>
                <a:ext uri="{FF2B5EF4-FFF2-40B4-BE49-F238E27FC236}">
                  <a16:creationId xmlns:a16="http://schemas.microsoft.com/office/drawing/2014/main" xmlns="" id="{08D5DD63-3964-48C1-B1C5-59EC20896A9F}"/>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4" y="177270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B1D51766-21EF-4278-A606-823427A7A72B}"/>
              </a:ext>
            </a:extLst>
          </p:cNvPr>
          <p:cNvPicPr>
            <a:picLocks noChangeAspect="1"/>
          </p:cNvPicPr>
          <p:nvPr/>
        </p:nvPicPr>
        <p:blipFill rotWithShape="1">
          <a:blip r:embed="rId2">
            <a:extLst>
              <a:ext uri="{28A0092B-C50C-407E-A947-70E740481C1C}">
                <a14:useLocalDpi xmlns:a14="http://schemas.microsoft.com/office/drawing/2010/main" val="0"/>
              </a:ext>
            </a:extLst>
          </a:blip>
          <a:srcRect t="8450" b="8450"/>
          <a:stretch/>
        </p:blipFill>
        <p:spPr>
          <a:xfrm>
            <a:off x="0" y="2875787"/>
            <a:ext cx="6096000" cy="3800783"/>
          </a:xfrm>
          <a:prstGeom prst="rect">
            <a:avLst/>
          </a:prstGeom>
        </p:spPr>
      </p:pic>
      <p:pic>
        <p:nvPicPr>
          <p:cNvPr id="25" name="Picture 24">
            <a:extLst>
              <a:ext uri="{FF2B5EF4-FFF2-40B4-BE49-F238E27FC236}">
                <a16:creationId xmlns:a16="http://schemas.microsoft.com/office/drawing/2014/main" xmlns="" id="{27970340-C2B8-443F-9BAD-FCA9E7F1790B}"/>
              </a:ext>
            </a:extLst>
          </p:cNvPr>
          <p:cNvPicPr>
            <a:picLocks noChangeAspect="1"/>
          </p:cNvPicPr>
          <p:nvPr/>
        </p:nvPicPr>
        <p:blipFill rotWithShape="1">
          <a:blip r:embed="rId2">
            <a:extLst>
              <a:ext uri="{28A0092B-C50C-407E-A947-70E740481C1C}">
                <a14:useLocalDpi xmlns:a14="http://schemas.microsoft.com/office/drawing/2010/main" val="0"/>
              </a:ext>
            </a:extLst>
          </a:blip>
          <a:srcRect l="8543" r="1239"/>
          <a:stretch/>
        </p:blipFill>
        <p:spPr>
          <a:xfrm>
            <a:off x="6096000" y="2875787"/>
            <a:ext cx="6096000" cy="3800783"/>
          </a:xfrm>
          <a:prstGeom prst="rect">
            <a:avLst/>
          </a:prstGeom>
        </p:spPr>
      </p:pic>
    </p:spTree>
    <p:extLst>
      <p:ext uri="{BB962C8B-B14F-4D97-AF65-F5344CB8AC3E}">
        <p14:creationId xmlns:p14="http://schemas.microsoft.com/office/powerpoint/2010/main" val="5049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a:extLst>
              <a:ext uri="{FF2B5EF4-FFF2-40B4-BE49-F238E27FC236}">
                <a16:creationId xmlns:a16="http://schemas.microsoft.com/office/drawing/2014/main" xmlns="" id="{66F6F716-518B-4114-83AF-CE58C0A84BBC}"/>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a:extLst>
              <a:ext uri="{FF2B5EF4-FFF2-40B4-BE49-F238E27FC236}">
                <a16:creationId xmlns:a16="http://schemas.microsoft.com/office/drawing/2014/main" xmlns="" id="{484DB7AA-B1DB-4B49-BD4D-C76B2151B0AE}"/>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62E3964-9330-4E58-89BA-8BA0116E5E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74"/>
          <a:stretch/>
        </p:blipFill>
        <p:spPr>
          <a:xfrm>
            <a:off x="0" y="3729499"/>
            <a:ext cx="12192000" cy="4894006"/>
          </a:xfrm>
          <a:prstGeom prst="rect">
            <a:avLst/>
          </a:prstGeom>
        </p:spPr>
      </p:pic>
      <p:sp>
        <p:nvSpPr>
          <p:cNvPr id="4" name="Rectangle 3">
            <a:extLst>
              <a:ext uri="{FF2B5EF4-FFF2-40B4-BE49-F238E27FC236}">
                <a16:creationId xmlns:a16="http://schemas.microsoft.com/office/drawing/2014/main" xmlns="" id="{2DB18379-5476-4617-B0A6-F2FB5188AC98}"/>
              </a:ext>
            </a:extLst>
          </p:cNvPr>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9F9D59A3-489B-470B-B110-3399F2DE562B}"/>
              </a:ext>
            </a:extLst>
          </p:cNvPr>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a:extLst>
              <a:ext uri="{FF2B5EF4-FFF2-40B4-BE49-F238E27FC236}">
                <a16:creationId xmlns:a16="http://schemas.microsoft.com/office/drawing/2014/main" xmlns="" id="{468DB83C-D072-4409-9F09-A616AB28CDDC}"/>
              </a:ext>
            </a:extLst>
          </p:cNvPr>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extLst>
      <p:ext uri="{BB962C8B-B14F-4D97-AF65-F5344CB8AC3E}">
        <p14:creationId xmlns:p14="http://schemas.microsoft.com/office/powerpoint/2010/main" val="3014875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2" name="Picture 4" descr="Cây trầu bà có ý nghĩa phong thùy gì? Tác dụng và Cách trồng">
            <a:extLst>
              <a:ext uri="{FF2B5EF4-FFF2-40B4-BE49-F238E27FC236}">
                <a16:creationId xmlns:a16="http://schemas.microsoft.com/office/drawing/2014/main" xmlns="" id="{DC246886-FD48-4FA9-B22B-0F57E70B5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51" r="4791"/>
          <a:stretch/>
        </p:blipFill>
        <p:spPr bwMode="auto">
          <a:xfrm>
            <a:off x="6214278" y="1016119"/>
            <a:ext cx="5917770" cy="5180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661C1FA1-D686-4123-9B61-06310334B8EB}"/>
              </a:ext>
            </a:extLst>
          </p:cNvPr>
          <p:cNvSpPr/>
          <p:nvPr/>
        </p:nvSpPr>
        <p:spPr>
          <a:xfrm>
            <a:off x="0" y="0"/>
            <a:ext cx="16387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xmlns="" id="{C874BFF4-2636-4FB6-9D00-A006A9F34E04}"/>
              </a:ext>
            </a:extLst>
          </p:cNvPr>
          <p:cNvSpPr/>
          <p:nvPr/>
        </p:nvSpPr>
        <p:spPr>
          <a:xfrm>
            <a:off x="0" y="81034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xmlns="" id="{0F1E8377-E969-4F90-9518-D616E466510A}"/>
              </a:ext>
            </a:extLst>
          </p:cNvPr>
          <p:cNvSpPr/>
          <p:nvPr/>
        </p:nvSpPr>
        <p:spPr>
          <a:xfrm>
            <a:off x="0" y="1016119"/>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xmlns="" id="{A45931CE-3AD0-4DB0-9EFA-0179198F332A}"/>
              </a:ext>
            </a:extLst>
          </p:cNvPr>
          <p:cNvSpPr/>
          <p:nvPr/>
        </p:nvSpPr>
        <p:spPr>
          <a:xfrm>
            <a:off x="0" y="1231730"/>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xmlns="" id="{B0F16A15-EF87-4AC2-9199-A82248A48EE3}"/>
              </a:ext>
            </a:extLst>
          </p:cNvPr>
          <p:cNvSpPr txBox="1"/>
          <p:nvPr/>
        </p:nvSpPr>
        <p:spPr>
          <a:xfrm>
            <a:off x="213756" y="2000036"/>
            <a:ext cx="6149974" cy="4196636"/>
          </a:xfrm>
          <a:prstGeom prst="roundRect">
            <a:avLst>
              <a:gd name="adj" fmla="val 6768"/>
            </a:avLst>
          </a:prstGeom>
          <a:solidFill>
            <a:schemeClr val="tx1"/>
          </a:solidFill>
          <a:ln w="38100">
            <a:solidFill>
              <a:schemeClr val="bg1"/>
            </a:solidFill>
          </a:ln>
        </p:spPr>
        <p:txBody>
          <a:bodyPr wrap="square" anchor="ctr">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Nhiều loại cây cảnh trồng ở chậu để trong nhà mà vẫn xanh tốt vì nhiều loại cây cảnh có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nhu cầu ánh sáng không cao, cây ưa bóng</a:t>
            </a: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vì thế trồng trong nhà cây vẫn quang hợp được và xanh tốt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Ví dụ: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thiết mộc lan; cây lưỡi hổ; vạn niên thanh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7F1F0DDA-BAD0-4C61-A975-073C7C059379}"/>
              </a:ext>
            </a:extLst>
          </p:cNvPr>
          <p:cNvSpPr txBox="1"/>
          <p:nvPr/>
        </p:nvSpPr>
        <p:spPr>
          <a:xfrm>
            <a:off x="558450" y="736177"/>
            <a:ext cx="3027897" cy="724099"/>
          </a:xfrm>
          <a:prstGeom prst="roundRect">
            <a:avLst/>
          </a:prstGeom>
          <a:ln w="28575">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a:t>
            </a:r>
          </a:p>
        </p:txBody>
      </p:sp>
    </p:spTree>
    <p:extLst>
      <p:ext uri="{BB962C8B-B14F-4D97-AF65-F5344CB8AC3E}">
        <p14:creationId xmlns:p14="http://schemas.microsoft.com/office/powerpoint/2010/main" val="13200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374" name="Rectangle 14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368" name="Picture 8" descr="Cây Phát tài (Thiết mộc lan) – Vựa kiểng Vạn Phát">
            <a:extLst>
              <a:ext uri="{FF2B5EF4-FFF2-40B4-BE49-F238E27FC236}">
                <a16:creationId xmlns:a16="http://schemas.microsoft.com/office/drawing/2014/main" xmlns="" id="{63FD8A96-2E36-46A8-A557-1028D1D921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7" r="12135" b="2"/>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ây trầu bà vàng đặc điểm và ý nghĩa phong thủy">
            <a:extLst>
              <a:ext uri="{FF2B5EF4-FFF2-40B4-BE49-F238E27FC236}">
                <a16:creationId xmlns:a16="http://schemas.microsoft.com/office/drawing/2014/main" xmlns="" id="{F53E2BAE-E02A-405F-B632-3C58A5A6FE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47" r="2" b="7845"/>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ây Lưỡi hổ">
            <a:extLst>
              <a:ext uri="{FF2B5EF4-FFF2-40B4-BE49-F238E27FC236}">
                <a16:creationId xmlns:a16="http://schemas.microsoft.com/office/drawing/2014/main" xmlns="" id="{79BF88B6-0095-4569-8FD3-1557AB8081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6850"/>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ây Thường Xuân Mini | Tiki">
            <a:extLst>
              <a:ext uri="{FF2B5EF4-FFF2-40B4-BE49-F238E27FC236}">
                <a16:creationId xmlns:a16="http://schemas.microsoft.com/office/drawing/2014/main" xmlns="" id="{D6BD50C9-C840-4692-9766-2B8A42564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08" r="2" b="12416"/>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ây Lan Ý thủy sinh tác dụng và ý nghĩa phong thủy">
            <a:extLst>
              <a:ext uri="{FF2B5EF4-FFF2-40B4-BE49-F238E27FC236}">
                <a16:creationId xmlns:a16="http://schemas.microsoft.com/office/drawing/2014/main" xmlns="" id="{F50D8FF0-F77A-4C62-BE62-A824D6162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50" r="2" b="7010"/>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123C264-0165-4BF0-AAB3-73CF93A95503}"/>
              </a:ext>
            </a:extLst>
          </p:cNvPr>
          <p:cNvSpPr txBox="1"/>
          <p:nvPr/>
        </p:nvSpPr>
        <p:spPr>
          <a:xfrm>
            <a:off x="280591"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Thiết mộc lan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xmlns="" id="{5BED091A-F064-4CED-A6BD-D8F4FA7DB702}"/>
              </a:ext>
            </a:extLst>
          </p:cNvPr>
          <p:cNvSpPr txBox="1"/>
          <p:nvPr/>
        </p:nvSpPr>
        <p:spPr>
          <a:xfrm>
            <a:off x="4212663"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Trầu bà</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xmlns="" id="{FF9E72C2-C561-4823-B35A-23D8ADC6752C}"/>
              </a:ext>
            </a:extLst>
          </p:cNvPr>
          <p:cNvSpPr txBox="1"/>
          <p:nvPr/>
        </p:nvSpPr>
        <p:spPr>
          <a:xfrm>
            <a:off x="8275890"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lưỡi hổ</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xmlns="" id="{1DC71382-A58C-44B2-BDEF-7D322029F849}"/>
              </a:ext>
            </a:extLst>
          </p:cNvPr>
          <p:cNvSpPr txBox="1"/>
          <p:nvPr/>
        </p:nvSpPr>
        <p:spPr>
          <a:xfrm>
            <a:off x="4212663"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thường xuân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xmlns="" id="{B4FE5D94-658F-49FF-BF0F-9942DD675EF9}"/>
              </a:ext>
            </a:extLst>
          </p:cNvPr>
          <p:cNvSpPr txBox="1"/>
          <p:nvPr/>
        </p:nvSpPr>
        <p:spPr>
          <a:xfrm>
            <a:off x="8293610"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lan ý</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3578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CF58E1C7-8C10-4CE1-9489-ED9B149B009E}"/>
              </a:ext>
            </a:extLst>
          </p:cNvPr>
          <p:cNvGrpSpPr/>
          <p:nvPr/>
        </p:nvGrpSpPr>
        <p:grpSpPr>
          <a:xfrm>
            <a:off x="678452" y="717389"/>
            <a:ext cx="10835096" cy="1562928"/>
            <a:chOff x="404405" y="890765"/>
            <a:chExt cx="10835096" cy="1562928"/>
          </a:xfrm>
        </p:grpSpPr>
        <p:sp>
          <p:nvSpPr>
            <p:cNvPr id="14" name="TextBox 13">
              <a:extLst>
                <a:ext uri="{FF2B5EF4-FFF2-40B4-BE49-F238E27FC236}">
                  <a16:creationId xmlns:a16="http://schemas.microsoft.com/office/drawing/2014/main" xmlns="" id="{06AA3A8F-4F01-4ED2-B5AE-AB95CB82D8FD}"/>
                </a:ext>
              </a:extLst>
            </p:cNvPr>
            <p:cNvSpPr txBox="1"/>
            <p:nvPr/>
          </p:nvSpPr>
          <p:spPr>
            <a:xfrm>
              <a:off x="1485901" y="890765"/>
              <a:ext cx="9753600" cy="1562928"/>
            </a:xfrm>
            <a:prstGeom prst="rect">
              <a:avLst/>
            </a:prstGeom>
            <a:noFill/>
          </p:spPr>
          <p:txBody>
            <a:bodyPr wrap="square" lIns="0" tIns="0" rIns="0" bIns="0" rtlCol="0">
              <a:spAutoFit/>
            </a:bodyPr>
            <a:lstStyle/>
            <a:p>
              <a:pPr>
                <a:lnSpc>
                  <a:spcPct val="125000"/>
                </a:lnSpc>
              </a:pPr>
              <a:r>
                <a:rPr lang="vi-VN" sz="2800">
                  <a:latin typeface="Arial" panose="020B0604020202020204" pitchFamily="34" charset="0"/>
                  <a:cs typeface="Arial" panose="020B0604020202020204" pitchFamily="34" charset="0"/>
                </a:rPr>
                <a:t>Vận dụng được những hiểu biết về vai trò của lá cây đối với quang hợp để có biện pháp chăm sóc và bảo vệ lá cây nói riêng và cây trồng nói chung.</a:t>
              </a:r>
              <a:endParaRPr lang="vi-VN" sz="2800"/>
            </a:p>
          </p:txBody>
        </p:sp>
        <p:pic>
          <p:nvPicPr>
            <p:cNvPr id="15" name="Picture 2" descr="Leaf icon image Royalty Free Vector Image - VectorStock">
              <a:extLst>
                <a:ext uri="{FF2B5EF4-FFF2-40B4-BE49-F238E27FC236}">
                  <a16:creationId xmlns:a16="http://schemas.microsoft.com/office/drawing/2014/main" xmlns="" id="{EAE618AD-4022-4FEF-A880-CB25C1B1B0C2}"/>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B1D51766-21EF-4278-A606-823427A7A72B}"/>
              </a:ext>
            </a:extLst>
          </p:cNvPr>
          <p:cNvPicPr>
            <a:picLocks noChangeAspect="1"/>
          </p:cNvPicPr>
          <p:nvPr/>
        </p:nvPicPr>
        <p:blipFill rotWithShape="1">
          <a:blip r:embed="rId2">
            <a:extLst>
              <a:ext uri="{28A0092B-C50C-407E-A947-70E740481C1C}">
                <a14:useLocalDpi xmlns:a14="http://schemas.microsoft.com/office/drawing/2010/main" val="0"/>
              </a:ext>
            </a:extLst>
          </a:blip>
          <a:srcRect t="8450" b="8450"/>
          <a:stretch/>
        </p:blipFill>
        <p:spPr>
          <a:xfrm>
            <a:off x="0" y="2875787"/>
            <a:ext cx="6096000" cy="3800783"/>
          </a:xfrm>
          <a:prstGeom prst="rect">
            <a:avLst/>
          </a:prstGeom>
        </p:spPr>
      </p:pic>
      <p:pic>
        <p:nvPicPr>
          <p:cNvPr id="25" name="Picture 24">
            <a:extLst>
              <a:ext uri="{FF2B5EF4-FFF2-40B4-BE49-F238E27FC236}">
                <a16:creationId xmlns:a16="http://schemas.microsoft.com/office/drawing/2014/main" xmlns="" id="{27970340-C2B8-443F-9BAD-FCA9E7F1790B}"/>
              </a:ext>
            </a:extLst>
          </p:cNvPr>
          <p:cNvPicPr>
            <a:picLocks noChangeAspect="1"/>
          </p:cNvPicPr>
          <p:nvPr/>
        </p:nvPicPr>
        <p:blipFill rotWithShape="1">
          <a:blip r:embed="rId2">
            <a:extLst>
              <a:ext uri="{28A0092B-C50C-407E-A947-70E740481C1C}">
                <a14:useLocalDpi xmlns:a14="http://schemas.microsoft.com/office/drawing/2010/main" val="0"/>
              </a:ext>
            </a:extLst>
          </a:blip>
          <a:srcRect l="8543" r="1239"/>
          <a:stretch/>
        </p:blipFill>
        <p:spPr>
          <a:xfrm>
            <a:off x="6096000" y="2875787"/>
            <a:ext cx="6096000" cy="3800783"/>
          </a:xfrm>
          <a:prstGeom prst="rect">
            <a:avLst/>
          </a:prstGeom>
        </p:spPr>
      </p:pic>
    </p:spTree>
    <p:extLst>
      <p:ext uri="{BB962C8B-B14F-4D97-AF65-F5344CB8AC3E}">
        <p14:creationId xmlns:p14="http://schemas.microsoft.com/office/powerpoint/2010/main" val="184194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9AB6168-CF9C-4119-A91D-87BDEB3609C2}"/>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56FA17F-EF75-448B-AAEA-FF167B24E749}"/>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DB1BED0B-F6B9-4F33-AB7A-6DD97376E19E}"/>
              </a:ext>
            </a:extLst>
          </p:cNvPr>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279DC3B9-7315-4161-98E6-13D43BB0CA06}"/>
              </a:ext>
            </a:extLst>
          </p:cNvPr>
          <p:cNvSpPr txBox="1"/>
          <p:nvPr/>
        </p:nvSpPr>
        <p:spPr>
          <a:xfrm>
            <a:off x="2248793" y="717073"/>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pic>
        <p:nvPicPr>
          <p:cNvPr id="2050" name="Picture 2" descr="Plant GIFs - Get the best GIF on GIPHY">
            <a:extLst>
              <a:ext uri="{FF2B5EF4-FFF2-40B4-BE49-F238E27FC236}">
                <a16:creationId xmlns:a16="http://schemas.microsoft.com/office/drawing/2014/main" xmlns="" id="{4CFB69AF-A468-4317-A569-099D4915A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a:extLst>
              <a:ext uri="{FF2B5EF4-FFF2-40B4-BE49-F238E27FC236}">
                <a16:creationId xmlns:a16="http://schemas.microsoft.com/office/drawing/2014/main" xmlns="" id="{FBD509D9-A9A4-4D40-8733-747834D8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a:extLst>
              <a:ext uri="{FF2B5EF4-FFF2-40B4-BE49-F238E27FC236}">
                <a16:creationId xmlns:a16="http://schemas.microsoft.com/office/drawing/2014/main" xmlns="" id="{512FC1EF-2457-46F3-948D-E64704F8F3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3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057EF4D-9D41-43A3-AFBD-481742417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p:blipFill>
        <p:spPr>
          <a:xfrm>
            <a:off x="5715000" y="0"/>
            <a:ext cx="6477000" cy="6858000"/>
          </a:xfrm>
          <a:prstGeom prst="rect">
            <a:avLst/>
          </a:prstGeom>
        </p:spPr>
      </p:pic>
      <p:sp>
        <p:nvSpPr>
          <p:cNvPr id="9" name="Rectangle 8">
            <a:extLst>
              <a:ext uri="{FF2B5EF4-FFF2-40B4-BE49-F238E27FC236}">
                <a16:creationId xmlns:a16="http://schemas.microsoft.com/office/drawing/2014/main" xmlns="" id="{05863CFC-530F-4238-A3BC-D4DC8AA16898}"/>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2CF0BAB-B302-4420-957C-1C4880AB88A1}"/>
              </a:ext>
            </a:extLst>
          </p:cNvPr>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a:extLst>
              <a:ext uri="{FF2B5EF4-FFF2-40B4-BE49-F238E27FC236}">
                <a16:creationId xmlns:a16="http://schemas.microsoft.com/office/drawing/2014/main" xmlns="" id="{9B95F625-ABF3-41D6-804D-08A8E586F20B}"/>
              </a:ext>
            </a:extLst>
          </p:cNvPr>
          <p:cNvSpPr txBox="1"/>
          <p:nvPr/>
        </p:nvSpPr>
        <p:spPr>
          <a:xfrm>
            <a:off x="1400301" y="2257750"/>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a:extLst>
              <a:ext uri="{FF2B5EF4-FFF2-40B4-BE49-F238E27FC236}">
                <a16:creationId xmlns:a16="http://schemas.microsoft.com/office/drawing/2014/main" xmlns="" id="{5FC03CD2-6CFA-4156-B079-3EFFB8FFD730}"/>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xmlns="" id="{6B8BDB35-5B52-4A81-8BBA-FD3CE6480D54}"/>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0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xmlns="" id="{82C5547C-061F-41B4-81A7-A6EB0A9D94C2}"/>
              </a:ext>
            </a:extLst>
          </p:cNvPr>
          <p:cNvSpPr>
            <a:spLocks noGrp="1"/>
          </p:cNvSpPr>
          <p:nvPr>
            <p:ph type="dt" sz="half" idx="10"/>
          </p:nvPr>
        </p:nvSpPr>
        <p:spPr/>
        <p:txBody>
          <a:bodyPr/>
          <a:lstStyle/>
          <a:p>
            <a:fld id="{E69B9EE9-F3BF-4B40-83E7-C9BC68FDDB0E}" type="datetimeFigureOut">
              <a:rPr lang="en-US" smtClean="0"/>
              <a:t>2/17/2023</a:t>
            </a:fld>
            <a:endParaRPr lang="en-US"/>
          </a:p>
        </p:txBody>
      </p:sp>
      <p:sp>
        <p:nvSpPr>
          <p:cNvPr id="13" name="Footer Placeholder 3">
            <a:extLst>
              <a:ext uri="{FF2B5EF4-FFF2-40B4-BE49-F238E27FC236}">
                <a16:creationId xmlns:a16="http://schemas.microsoft.com/office/drawing/2014/main" xmlns="" id="{91685A45-B78F-4026-AACE-23C5FCCFE9D9}"/>
              </a:ext>
            </a:extLst>
          </p:cNvPr>
          <p:cNvSpPr>
            <a:spLocks noGrp="1"/>
          </p:cNvSpPr>
          <p:nvPr>
            <p:ph type="ftr" sz="quarter" idx="11"/>
          </p:nvPr>
        </p:nvSpPr>
        <p:spPr/>
        <p:txBody>
          <a:bodyPr/>
          <a:lstStyle/>
          <a:p>
            <a:endParaRPr lang="en-US"/>
          </a:p>
        </p:txBody>
      </p:sp>
      <p:sp>
        <p:nvSpPr>
          <p:cNvPr id="14" name="Slide Number Placeholder 4">
            <a:extLst>
              <a:ext uri="{FF2B5EF4-FFF2-40B4-BE49-F238E27FC236}">
                <a16:creationId xmlns:a16="http://schemas.microsoft.com/office/drawing/2014/main" xmlns="" id="{B878778F-A2E9-4C30-8626-4F10A17AA500}"/>
              </a:ext>
            </a:extLst>
          </p:cNvPr>
          <p:cNvSpPr>
            <a:spLocks noGrp="1"/>
          </p:cNvSpPr>
          <p:nvPr>
            <p:ph type="sldNum" sz="quarter" idx="12"/>
          </p:nvPr>
        </p:nvSpPr>
        <p:spPr/>
        <p:txBody>
          <a:bodyPr/>
          <a:lstStyle/>
          <a:p>
            <a:fld id="{17F55963-6440-4C45-BA09-4E6A99D1BBE0}" type="slidenum">
              <a:rPr lang="en-US" smtClean="0"/>
              <a:t>6</a:t>
            </a:fld>
            <a:endParaRPr lang="en-US"/>
          </a:p>
        </p:txBody>
      </p:sp>
      <p:sp>
        <p:nvSpPr>
          <p:cNvPr id="21" name="Rectangle 20">
            <a:extLst>
              <a:ext uri="{FF2B5EF4-FFF2-40B4-BE49-F238E27FC236}">
                <a16:creationId xmlns:a16="http://schemas.microsoft.com/office/drawing/2014/main" xmlns="" id="{B9AB6168-CF9C-4119-A91D-87BDEB3609C2}"/>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56FA17F-EF75-448B-AAEA-FF167B24E749}"/>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DB1BED0B-F6B9-4F33-AB7A-6DD97376E19E}"/>
              </a:ext>
            </a:extLst>
          </p:cNvPr>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A63A053F-9906-4D5C-A71D-0CF620A6D3CE}"/>
              </a:ext>
            </a:extLst>
          </p:cNvPr>
          <p:cNvGrpSpPr/>
          <p:nvPr/>
        </p:nvGrpSpPr>
        <p:grpSpPr>
          <a:xfrm>
            <a:off x="678453" y="400219"/>
            <a:ext cx="10835095" cy="1288814"/>
            <a:chOff x="404405" y="971541"/>
            <a:chExt cx="10835095" cy="1288814"/>
          </a:xfrm>
        </p:grpSpPr>
        <p:sp>
          <p:nvSpPr>
            <p:cNvPr id="2" name="TextBox 1">
              <a:extLst>
                <a:ext uri="{FF2B5EF4-FFF2-40B4-BE49-F238E27FC236}">
                  <a16:creationId xmlns:a16="http://schemas.microsoft.com/office/drawing/2014/main" xmlns="" id="{9FC134B2-7092-4F8B-8D85-7A618722C189}"/>
                </a:ext>
              </a:extLst>
            </p:cNvPr>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a:extLst>
                <a:ext uri="{FF2B5EF4-FFF2-40B4-BE49-F238E27FC236}">
                  <a16:creationId xmlns:a16="http://schemas.microsoft.com/office/drawing/2014/main" xmlns="" id="{12ADB82B-3D19-442E-AE41-E54094FE847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ADB784EC-6A06-43D6-AAC7-B5132C0257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p:blipFill>
        <p:spPr>
          <a:xfrm>
            <a:off x="0" y="1906372"/>
            <a:ext cx="12192000" cy="4768748"/>
          </a:xfrm>
          <a:prstGeom prst="rect">
            <a:avLst/>
          </a:prstGeom>
        </p:spPr>
      </p:pic>
    </p:spTree>
    <p:extLst>
      <p:ext uri="{BB962C8B-B14F-4D97-AF65-F5344CB8AC3E}">
        <p14:creationId xmlns:p14="http://schemas.microsoft.com/office/powerpoint/2010/main" val="393764846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xmlns="" id="{354A5AA8-16D0-40DA-96E5-316E04F65B22}"/>
              </a:ext>
            </a:extLst>
          </p:cNvPr>
          <p:cNvGrpSpPr/>
          <p:nvPr/>
        </p:nvGrpSpPr>
        <p:grpSpPr>
          <a:xfrm>
            <a:off x="0" y="1439456"/>
            <a:ext cx="12192000" cy="5418544"/>
            <a:chOff x="0" y="1439456"/>
            <a:chExt cx="12192000" cy="5418544"/>
          </a:xfrm>
        </p:grpSpPr>
        <p:pic>
          <p:nvPicPr>
            <p:cNvPr id="60" name="Picture 59">
              <a:extLst>
                <a:ext uri="{FF2B5EF4-FFF2-40B4-BE49-F238E27FC236}">
                  <a16:creationId xmlns:a16="http://schemas.microsoft.com/office/drawing/2014/main" xmlns="" id="{7F7D7259-3D3E-4513-87ED-06FDE6B4C0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p:blipFill>
          <p:spPr>
            <a:xfrm flipH="1">
              <a:off x="9046652" y="1439456"/>
              <a:ext cx="3145348" cy="5418544"/>
            </a:xfrm>
            <a:prstGeom prst="rect">
              <a:avLst/>
            </a:prstGeom>
          </p:spPr>
        </p:pic>
        <p:pic>
          <p:nvPicPr>
            <p:cNvPr id="27" name="Picture 26">
              <a:extLst>
                <a:ext uri="{FF2B5EF4-FFF2-40B4-BE49-F238E27FC236}">
                  <a16:creationId xmlns:a16="http://schemas.microsoft.com/office/drawing/2014/main" xmlns="" id="{BD271349-B8B2-4759-95DB-EC9589B49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p:blipFill>
          <p:spPr>
            <a:xfrm>
              <a:off x="436052" y="1439456"/>
              <a:ext cx="8610600" cy="5418544"/>
            </a:xfrm>
            <a:prstGeom prst="rect">
              <a:avLst/>
            </a:prstGeom>
          </p:spPr>
        </p:pic>
        <p:pic>
          <p:nvPicPr>
            <p:cNvPr id="61" name="Picture 60">
              <a:extLst>
                <a:ext uri="{FF2B5EF4-FFF2-40B4-BE49-F238E27FC236}">
                  <a16:creationId xmlns:a16="http://schemas.microsoft.com/office/drawing/2014/main" xmlns="" id="{C8DB6179-CA6F-4AEA-B2F3-B39E0DC644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p:blipFill>
          <p:spPr>
            <a:xfrm flipH="1">
              <a:off x="0" y="5757186"/>
              <a:ext cx="622546" cy="1100814"/>
            </a:xfrm>
            <a:prstGeom prst="rect">
              <a:avLst/>
            </a:prstGeom>
          </p:spPr>
        </p:pic>
      </p:grpSp>
      <p:sp>
        <p:nvSpPr>
          <p:cNvPr id="14" name="Slide Number Placeholder 4">
            <a:extLst>
              <a:ext uri="{FF2B5EF4-FFF2-40B4-BE49-F238E27FC236}">
                <a16:creationId xmlns:a16="http://schemas.microsoft.com/office/drawing/2014/main" xmlns="" id="{B878778F-A2E9-4C30-8626-4F10A17AA500}"/>
              </a:ext>
            </a:extLst>
          </p:cNvPr>
          <p:cNvSpPr>
            <a:spLocks noGrp="1"/>
          </p:cNvSpPr>
          <p:nvPr>
            <p:ph type="sldNum" sz="quarter" idx="12"/>
          </p:nvPr>
        </p:nvSpPr>
        <p:spPr/>
        <p:txBody>
          <a:bodyPr/>
          <a:lstStyle/>
          <a:p>
            <a:fld id="{17F55963-6440-4C45-BA09-4E6A99D1BBE0}" type="slidenum">
              <a:rPr lang="vi-VN" smtClean="0"/>
              <a:t>7</a:t>
            </a:fld>
            <a:endParaRPr lang="vi-VN" dirty="0"/>
          </a:p>
        </p:txBody>
      </p:sp>
      <p:pic>
        <p:nvPicPr>
          <p:cNvPr id="3080" name="Picture 8" descr="Green leaf circle Royalty Free Vector Image - VectorStock">
            <a:extLst>
              <a:ext uri="{FF2B5EF4-FFF2-40B4-BE49-F238E27FC236}">
                <a16:creationId xmlns:a16="http://schemas.microsoft.com/office/drawing/2014/main" xmlns="" id="{EE90A21F-718C-4FD6-929A-9F14A687081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215E7D71-A173-4FD7-BD95-EE212D1B2396}"/>
              </a:ext>
            </a:extLst>
          </p:cNvPr>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a:extLst>
              <a:ext uri="{FF2B5EF4-FFF2-40B4-BE49-F238E27FC236}">
                <a16:creationId xmlns:a16="http://schemas.microsoft.com/office/drawing/2014/main" xmlns=""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a16="http://schemas.microsoft.com/office/drawing/2014/main" xmlns="" id="{C4A6EB67-8FF8-44C2-B33D-DEE55E6615F5}"/>
              </a:ext>
            </a:extLst>
          </p:cNvPr>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a:extLst>
              <a:ext uri="{FF2B5EF4-FFF2-40B4-BE49-F238E27FC236}">
                <a16:creationId xmlns:a16="http://schemas.microsoft.com/office/drawing/2014/main" xmlns="" id="{6F140AE8-461D-478A-988B-2C6283CFE7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570713">
            <a:off x="4247639" y="3241677"/>
            <a:ext cx="914400" cy="914400"/>
          </a:xfrm>
          <a:prstGeom prst="rect">
            <a:avLst/>
          </a:prstGeom>
        </p:spPr>
      </p:pic>
      <p:sp>
        <p:nvSpPr>
          <p:cNvPr id="35" name="TextBox 34">
            <a:extLst>
              <a:ext uri="{FF2B5EF4-FFF2-40B4-BE49-F238E27FC236}">
                <a16:creationId xmlns:a16="http://schemas.microsoft.com/office/drawing/2014/main" xmlns="" id="{A03AA285-D864-4225-A835-E1A9C4B9F635}"/>
              </a:ext>
            </a:extLst>
          </p:cNvPr>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a:extLst>
              <a:ext uri="{FF2B5EF4-FFF2-40B4-BE49-F238E27FC236}">
                <a16:creationId xmlns:a16="http://schemas.microsoft.com/office/drawing/2014/main" xmlns="" id="{A6EA163D-9553-48B0-B5D0-F2D4FBA092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3786360" flipH="1">
            <a:off x="1138198" y="4389282"/>
            <a:ext cx="914400" cy="914400"/>
          </a:xfrm>
          <a:prstGeom prst="rect">
            <a:avLst/>
          </a:prstGeom>
        </p:spPr>
      </p:pic>
      <p:sp>
        <p:nvSpPr>
          <p:cNvPr id="44" name="TextBox 43">
            <a:extLst>
              <a:ext uri="{FF2B5EF4-FFF2-40B4-BE49-F238E27FC236}">
                <a16:creationId xmlns:a16="http://schemas.microsoft.com/office/drawing/2014/main" xmlns="" id="{2761CA15-525D-4975-93A0-9ACFEEFBA0E7}"/>
              </a:ext>
            </a:extLst>
          </p:cNvPr>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a:extLst>
              <a:ext uri="{FF2B5EF4-FFF2-40B4-BE49-F238E27FC236}">
                <a16:creationId xmlns:a16="http://schemas.microsoft.com/office/drawing/2014/main" xmlns="" id="{3B6CE1D9-FCBC-4919-B0AB-755FF454C100}"/>
              </a:ext>
            </a:extLst>
          </p:cNvPr>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a:extLst>
              <a:ext uri="{FF2B5EF4-FFF2-40B4-BE49-F238E27FC236}">
                <a16:creationId xmlns:a16="http://schemas.microsoft.com/office/drawing/2014/main" xmlns="" id="{FAC65F49-B59E-461C-B623-C30F76E001A9}"/>
              </a:ext>
            </a:extLst>
          </p:cNvPr>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a:extLst>
              <a:ext uri="{FF2B5EF4-FFF2-40B4-BE49-F238E27FC236}">
                <a16:creationId xmlns:a16="http://schemas.microsoft.com/office/drawing/2014/main" xmlns="" id="{34286198-0D02-4F07-81DE-B0641BE1ED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6308529" flipH="1">
            <a:off x="4046578" y="5690598"/>
            <a:ext cx="799593" cy="799593"/>
          </a:xfrm>
          <a:prstGeom prst="rect">
            <a:avLst/>
          </a:prstGeom>
        </p:spPr>
      </p:pic>
      <p:sp>
        <p:nvSpPr>
          <p:cNvPr id="52" name="TextBox 51">
            <a:extLst>
              <a:ext uri="{FF2B5EF4-FFF2-40B4-BE49-F238E27FC236}">
                <a16:creationId xmlns:a16="http://schemas.microsoft.com/office/drawing/2014/main" xmlns="" id="{0174CE6A-90BD-4066-BD6A-78D71CB21101}"/>
              </a:ext>
            </a:extLst>
          </p:cNvPr>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a:extLst>
              <a:ext uri="{FF2B5EF4-FFF2-40B4-BE49-F238E27FC236}">
                <a16:creationId xmlns:a16="http://schemas.microsoft.com/office/drawing/2014/main" xmlns="" id="{F560BC6D-9270-4AC4-B91D-2B9906F031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a:extLst>
              <a:ext uri="{FF2B5EF4-FFF2-40B4-BE49-F238E27FC236}">
                <a16:creationId xmlns:a16="http://schemas.microsoft.com/office/drawing/2014/main" xmlns="" id="{AD817AAB-0BFA-4B1D-A620-485BBFE26995}"/>
              </a:ext>
            </a:extLst>
          </p:cNvPr>
          <p:cNvGraphicFramePr>
            <a:graphicFrameLocks noGrp="1"/>
          </p:cNvGraphicFramePr>
          <p:nvPr>
            <p:extLst>
              <p:ext uri="{D42A27DB-BD31-4B8C-83A1-F6EECF244321}">
                <p14:modId xmlns:p14="http://schemas.microsoft.com/office/powerpoint/2010/main" val="229472636"/>
              </p:ext>
            </p:extLst>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xmlns="" val="2678719999"/>
                    </a:ext>
                  </a:extLst>
                </a:gridCol>
                <a:gridCol w="1950936">
                  <a:extLst>
                    <a:ext uri="{9D8B030D-6E8A-4147-A177-3AD203B41FA5}">
                      <a16:colId xmlns:a16="http://schemas.microsoft.com/office/drawing/2014/main" xmlns="" val="2103075086"/>
                    </a:ext>
                  </a:extLst>
                </a:gridCol>
                <a:gridCol w="1950936">
                  <a:extLst>
                    <a:ext uri="{9D8B030D-6E8A-4147-A177-3AD203B41FA5}">
                      <a16:colId xmlns:a16="http://schemas.microsoft.com/office/drawing/2014/main" xmlns="" val="1378887466"/>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xmlns="" val="3725414088"/>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xmlns="" val="1023483987"/>
                  </a:ext>
                </a:extLst>
              </a:tr>
            </a:tbl>
          </a:graphicData>
        </a:graphic>
      </p:graphicFrame>
      <p:sp>
        <p:nvSpPr>
          <p:cNvPr id="42" name="TextBox 41">
            <a:extLst>
              <a:ext uri="{FF2B5EF4-FFF2-40B4-BE49-F238E27FC236}">
                <a16:creationId xmlns:a16="http://schemas.microsoft.com/office/drawing/2014/main" xmlns="" id="{5E15CB9E-925A-40A5-A027-08DD0892F698}"/>
              </a:ext>
            </a:extLst>
          </p:cNvPr>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a:extLst>
              <a:ext uri="{FF2B5EF4-FFF2-40B4-BE49-F238E27FC236}">
                <a16:creationId xmlns:a16="http://schemas.microsoft.com/office/drawing/2014/main" xmlns="" id="{90EB237B-395C-43D9-9A99-B554D67A4307}"/>
              </a:ext>
            </a:extLst>
          </p:cNvPr>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a:extLst>
              <a:ext uri="{FF2B5EF4-FFF2-40B4-BE49-F238E27FC236}">
                <a16:creationId xmlns:a16="http://schemas.microsoft.com/office/drawing/2014/main" xmlns="" id="{590E5A2B-1ADB-4DA6-97C7-6635986895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157453">
            <a:off x="3916746" y="3950525"/>
            <a:ext cx="825240" cy="825240"/>
          </a:xfrm>
          <a:prstGeom prst="rect">
            <a:avLst/>
          </a:prstGeom>
        </p:spPr>
      </p:pic>
      <p:graphicFrame>
        <p:nvGraphicFramePr>
          <p:cNvPr id="25" name="Table 52">
            <a:extLst>
              <a:ext uri="{FF2B5EF4-FFF2-40B4-BE49-F238E27FC236}">
                <a16:creationId xmlns:a16="http://schemas.microsoft.com/office/drawing/2014/main" xmlns="" id="{9A17E109-3F89-4FAC-A610-2F5583885573}"/>
              </a:ext>
            </a:extLst>
          </p:cNvPr>
          <p:cNvGraphicFramePr>
            <a:graphicFrameLocks noGrp="1"/>
          </p:cNvGraphicFramePr>
          <p:nvPr>
            <p:extLst>
              <p:ext uri="{D42A27DB-BD31-4B8C-83A1-F6EECF244321}">
                <p14:modId xmlns:p14="http://schemas.microsoft.com/office/powerpoint/2010/main" val="2139535492"/>
              </p:ext>
            </p:extLst>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xmlns="" val="2678719999"/>
                    </a:ext>
                  </a:extLst>
                </a:gridCol>
                <a:gridCol w="1961720">
                  <a:extLst>
                    <a:ext uri="{9D8B030D-6E8A-4147-A177-3AD203B41FA5}">
                      <a16:colId xmlns:a16="http://schemas.microsoft.com/office/drawing/2014/main" xmlns="" val="2103075086"/>
                    </a:ext>
                  </a:extLst>
                </a:gridCol>
                <a:gridCol w="1961720">
                  <a:extLst>
                    <a:ext uri="{9D8B030D-6E8A-4147-A177-3AD203B41FA5}">
                      <a16:colId xmlns:a16="http://schemas.microsoft.com/office/drawing/2014/main" xmlns="" val="1378887466"/>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xmlns="" val="3725414088"/>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xmlns="" val="1023483987"/>
                  </a:ext>
                </a:extLst>
              </a:tr>
            </a:tbl>
          </a:graphicData>
        </a:graphic>
      </p:graphicFrame>
    </p:spTree>
    <p:extLst>
      <p:ext uri="{BB962C8B-B14F-4D97-AF65-F5344CB8AC3E}">
        <p14:creationId xmlns:p14="http://schemas.microsoft.com/office/powerpoint/2010/main" val="414618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xmlns="" id="{B878778F-A2E9-4C30-8626-4F10A17AA500}"/>
              </a:ext>
            </a:extLst>
          </p:cNvPr>
          <p:cNvSpPr>
            <a:spLocks noGrp="1"/>
          </p:cNvSpPr>
          <p:nvPr>
            <p:ph type="sldNum" sz="quarter" idx="12"/>
          </p:nvPr>
        </p:nvSpPr>
        <p:spPr/>
        <p:txBody>
          <a:bodyPr/>
          <a:lstStyle/>
          <a:p>
            <a:fld id="{17F55963-6440-4C45-BA09-4E6A99D1BBE0}" type="slidenum">
              <a:rPr lang="en-US" smtClean="0"/>
              <a:t>8</a:t>
            </a:fld>
            <a:endParaRPr lang="en-US"/>
          </a:p>
        </p:txBody>
      </p:sp>
      <p:pic>
        <p:nvPicPr>
          <p:cNvPr id="3080" name="Picture 8" descr="Green leaf circle Royalty Free Vector Image - VectorStock">
            <a:extLst>
              <a:ext uri="{FF2B5EF4-FFF2-40B4-BE49-F238E27FC236}">
                <a16:creationId xmlns:a16="http://schemas.microsoft.com/office/drawing/2014/main" xmlns="" id="{EE90A21F-718C-4FD6-929A-9F14A687081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a:extLst>
              <a:ext uri="{FF2B5EF4-FFF2-40B4-BE49-F238E27FC236}">
                <a16:creationId xmlns:a16="http://schemas.microsoft.com/office/drawing/2014/main" xmlns="" id="{C4A6EB67-8FF8-44C2-B33D-DEE55E6615F5}"/>
              </a:ext>
            </a:extLst>
          </p:cNvPr>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a:extLst>
              <a:ext uri="{FF2B5EF4-FFF2-40B4-BE49-F238E27FC236}">
                <a16:creationId xmlns:a16="http://schemas.microsoft.com/office/drawing/2014/main" xmlns="" id="{F019FECF-9925-486A-8748-267014892834}"/>
              </a:ext>
            </a:extLst>
          </p:cNvPr>
          <p:cNvGrpSpPr/>
          <p:nvPr/>
        </p:nvGrpSpPr>
        <p:grpSpPr>
          <a:xfrm>
            <a:off x="1075825" y="1462918"/>
            <a:ext cx="10352477" cy="851647"/>
            <a:chOff x="6036584" y="1030036"/>
            <a:chExt cx="10352477" cy="851647"/>
          </a:xfrm>
        </p:grpSpPr>
        <p:sp>
          <p:nvSpPr>
            <p:cNvPr id="52" name="TextBox 51">
              <a:extLst>
                <a:ext uri="{FF2B5EF4-FFF2-40B4-BE49-F238E27FC236}">
                  <a16:creationId xmlns:a16="http://schemas.microsoft.com/office/drawing/2014/main" xmlns="" id="{0174CE6A-90BD-4066-BD6A-78D71CB21101}"/>
                </a:ext>
              </a:extLst>
            </p:cNvPr>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a:extLst>
                <a:ext uri="{FF2B5EF4-FFF2-40B4-BE49-F238E27FC236}">
                  <a16:creationId xmlns:a16="http://schemas.microsoft.com/office/drawing/2014/main" xmlns="" id="{F560BC6D-9270-4AC4-B91D-2B9906F0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a:extLst>
              <a:ext uri="{FF2B5EF4-FFF2-40B4-BE49-F238E27FC236}">
                <a16:creationId xmlns:a16="http://schemas.microsoft.com/office/drawing/2014/main" xmlns="" id="{5D23339E-9422-4FB2-9D0D-6DEE2BBA4E8A}"/>
              </a:ext>
            </a:extLst>
          </p:cNvPr>
          <p:cNvGrpSpPr/>
          <p:nvPr/>
        </p:nvGrpSpPr>
        <p:grpSpPr>
          <a:xfrm>
            <a:off x="2168561" y="2847745"/>
            <a:ext cx="9212535" cy="1339597"/>
            <a:chOff x="6050197" y="2298391"/>
            <a:chExt cx="9212535" cy="1339597"/>
          </a:xfrm>
        </p:grpSpPr>
        <p:pic>
          <p:nvPicPr>
            <p:cNvPr id="23" name="Picture 2" descr="Leaf icon image Royalty Free Vector Image - VectorStock">
              <a:extLst>
                <a:ext uri="{FF2B5EF4-FFF2-40B4-BE49-F238E27FC236}">
                  <a16:creationId xmlns:a16="http://schemas.microsoft.com/office/drawing/2014/main" xmlns="" id="{1745D76C-BFBB-4AF7-8AFB-7381D7EC552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AB963F05-027C-4F2F-A8FF-1B7B3DC08E62}"/>
                </a:ext>
              </a:extLst>
            </p:cNvPr>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a:extLst>
              <a:ext uri="{FF2B5EF4-FFF2-40B4-BE49-F238E27FC236}">
                <a16:creationId xmlns:a16="http://schemas.microsoft.com/office/drawing/2014/main" xmlns="" id="{9D9EE8FD-1798-4836-AA79-572EE71CB477}"/>
              </a:ext>
            </a:extLst>
          </p:cNvPr>
          <p:cNvGrpSpPr/>
          <p:nvPr/>
        </p:nvGrpSpPr>
        <p:grpSpPr>
          <a:xfrm>
            <a:off x="1075825" y="4694731"/>
            <a:ext cx="10040350" cy="681017"/>
            <a:chOff x="6036584" y="4528913"/>
            <a:chExt cx="10040350" cy="681017"/>
          </a:xfrm>
        </p:grpSpPr>
        <p:sp>
          <p:nvSpPr>
            <p:cNvPr id="33" name="TextBox 32">
              <a:extLst>
                <a:ext uri="{FF2B5EF4-FFF2-40B4-BE49-F238E27FC236}">
                  <a16:creationId xmlns:a16="http://schemas.microsoft.com/office/drawing/2014/main" xmlns="" id="{8E277BEB-A952-4B49-9049-58D566FE8D8B}"/>
                </a:ext>
              </a:extLst>
            </p:cNvPr>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a:extLst>
                <a:ext uri="{FF2B5EF4-FFF2-40B4-BE49-F238E27FC236}">
                  <a16:creationId xmlns:a16="http://schemas.microsoft.com/office/drawing/2014/main" xmlns="" id="{9A5EC1B6-1324-48B4-AAAE-D172CD598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a:extLst>
              <a:ext uri="{FF2B5EF4-FFF2-40B4-BE49-F238E27FC236}">
                <a16:creationId xmlns:a16="http://schemas.microsoft.com/office/drawing/2014/main" xmlns="" id="{97471B1E-1755-7101-4E7C-8342B914C8BA}"/>
              </a:ext>
            </a:extLst>
          </p:cNvPr>
          <p:cNvGrpSpPr/>
          <p:nvPr/>
        </p:nvGrpSpPr>
        <p:grpSpPr>
          <a:xfrm>
            <a:off x="2168561" y="5446543"/>
            <a:ext cx="8610600" cy="682117"/>
            <a:chOff x="4640142" y="2438865"/>
            <a:chExt cx="8610600" cy="682117"/>
          </a:xfrm>
        </p:grpSpPr>
        <p:sp>
          <p:nvSpPr>
            <p:cNvPr id="34" name="TextBox 33">
              <a:extLst>
                <a:ext uri="{FF2B5EF4-FFF2-40B4-BE49-F238E27FC236}">
                  <a16:creationId xmlns:a16="http://schemas.microsoft.com/office/drawing/2014/main" xmlns="" id="{CB10836A-7ABD-0CCA-5025-F05A852B9C70}"/>
                </a:ext>
              </a:extLst>
            </p:cNvPr>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a:extLst>
                <a:ext uri="{FF2B5EF4-FFF2-40B4-BE49-F238E27FC236}">
                  <a16:creationId xmlns:a16="http://schemas.microsoft.com/office/drawing/2014/main" xmlns="" id="{D64BFD0C-FE1F-9285-A5A3-595C2B2D3447}"/>
                </a:ext>
              </a:extLst>
            </p:cNvPr>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a:extLst>
                <a:ext uri="{FF2B5EF4-FFF2-40B4-BE49-F238E27FC236}">
                  <a16:creationId xmlns:a16="http://schemas.microsoft.com/office/drawing/2014/main" xmlns="" id="{0BEA3A2F-F953-F349-3037-C4164CFEA49F}"/>
                </a:ext>
              </a:extLst>
            </p:cNvPr>
            <p:cNvCxnSpPr>
              <a:cxnSpLocks/>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E3CBD344-5624-9150-3568-9A0BC2FC6D8F}"/>
                </a:ext>
              </a:extLst>
            </p:cNvPr>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a:extLst>
                <a:ext uri="{FF2B5EF4-FFF2-40B4-BE49-F238E27FC236}">
                  <a16:creationId xmlns:a16="http://schemas.microsoft.com/office/drawing/2014/main" xmlns="" id="{A8DB730D-896B-55C1-DC92-40C0AA8D55F4}"/>
                </a:ext>
              </a:extLst>
            </p:cNvPr>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extLst>
      <p:ext uri="{BB962C8B-B14F-4D97-AF65-F5344CB8AC3E}">
        <p14:creationId xmlns:p14="http://schemas.microsoft.com/office/powerpoint/2010/main" val="8044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65EE0CA1-D3EE-4024-8924-687FF7C9B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a:extLst>
              <a:ext uri="{FF2B5EF4-FFF2-40B4-BE49-F238E27FC236}">
                <a16:creationId xmlns:a16="http://schemas.microsoft.com/office/drawing/2014/main" xmlns="" id="{09586339-3589-4398-B405-BF513E929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63C916BC-1E7D-428F-A085-B778ECAB8184}"/>
              </a:ext>
            </a:extLst>
          </p:cNvPr>
          <p:cNvGrpSpPr/>
          <p:nvPr/>
        </p:nvGrpSpPr>
        <p:grpSpPr>
          <a:xfrm>
            <a:off x="433607" y="2354580"/>
            <a:ext cx="4251960" cy="4251960"/>
            <a:chOff x="433607" y="2354580"/>
            <a:chExt cx="4251960" cy="4251960"/>
          </a:xfrm>
        </p:grpSpPr>
        <p:sp>
          <p:nvSpPr>
            <p:cNvPr id="10" name="Flowchart: Connector 9">
              <a:extLst>
                <a:ext uri="{FF2B5EF4-FFF2-40B4-BE49-F238E27FC236}">
                  <a16:creationId xmlns:a16="http://schemas.microsoft.com/office/drawing/2014/main" xmlns="" id="{5310AC7F-5E6D-40AE-A534-E104F06A01AE}"/>
                </a:ext>
              </a:extLst>
            </p:cNvPr>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a:extLst>
                <a:ext uri="{FF2B5EF4-FFF2-40B4-BE49-F238E27FC236}">
                  <a16:creationId xmlns:a16="http://schemas.microsoft.com/office/drawing/2014/main" xmlns="" id="{9FA50ADB-D13D-4202-9018-8360BA3428A3}"/>
                </a:ext>
              </a:extLst>
            </p:cNvPr>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a:extLst>
                <a:ext uri="{FF2B5EF4-FFF2-40B4-BE49-F238E27FC236}">
                  <a16:creationId xmlns:a16="http://schemas.microsoft.com/office/drawing/2014/main" xmlns="" id="{AA44490C-F0C5-4B6D-A6D0-9ED27C26C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xmlns="" id="{F7DDEC29-C209-449A-9C85-D480CF106AD4}"/>
              </a:ext>
            </a:extLst>
          </p:cNvPr>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a:extLst>
              <a:ext uri="{FF2B5EF4-FFF2-40B4-BE49-F238E27FC236}">
                <a16:creationId xmlns:a16="http://schemas.microsoft.com/office/drawing/2014/main" xmlns="" id="{04C63004-CAC1-4B40-99F8-8A298CF61440}"/>
              </a:ext>
            </a:extLst>
          </p:cNvPr>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C9F81759-47FA-4D88-A467-3958927AE928}"/>
              </a:ext>
            </a:extLst>
          </p:cNvPr>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xmlns="" id="{FC7462F0-4090-4C2E-A225-52F98EBB17E5}"/>
              </a:ext>
            </a:extLst>
          </p:cNvPr>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0291542"/>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1096</TotalTime>
  <Words>2057</Words>
  <Application>Microsoft Office PowerPoint</Application>
  <PresentationFormat>Widescreen</PresentationFormat>
  <Paragraphs>280</Paragraphs>
  <Slides>43</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宋体</vt:lpstr>
      <vt:lpstr>#9Slide02 Noi dung dai</vt:lpstr>
      <vt:lpstr>#9Slide03 Roboto Slab Bold</vt:lpstr>
      <vt:lpstr>Arial</vt:lpstr>
      <vt:lpstr>Avenir Next LT Pro</vt:lpstr>
      <vt:lpstr>Calibri</vt:lpstr>
      <vt:lpstr>Calibri Light</vt:lpstr>
      <vt:lpstr>Symbol</vt:lpstr>
      <vt:lpstr>Times New Roman</vt:lpstr>
      <vt:lpstr>Wingdings</vt:lpstr>
      <vt:lpstr>等线</vt:lpstr>
      <vt:lpstr>Office Theme</vt:lpstr>
      <vt:lpstr>3DFloatVTI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cp:lastModifiedBy>
  <cp:revision>84</cp:revision>
  <dcterms:created xsi:type="dcterms:W3CDTF">2022-04-25T03:52:09Z</dcterms:created>
  <dcterms:modified xsi:type="dcterms:W3CDTF">2023-02-17T13:06:56Z</dcterms:modified>
  <cp:category>9Slide.vn</cp:category>
  <cp:contentStatus>9Slide</cp:contentStatus>
</cp:coreProperties>
</file>