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3">
  <p:sldMasterIdLst>
    <p:sldMasterId id="2147483672" r:id="rId1"/>
    <p:sldMasterId id="2147483673" r:id="rId2"/>
    <p:sldMasterId id="2147483680" r:id="rId3"/>
    <p:sldMasterId id="2147483692" r:id="rId4"/>
    <p:sldMasterId id="2147483706" r:id="rId5"/>
    <p:sldMasterId id="2147483728" r:id="rId6"/>
  </p:sldMasterIdLst>
  <p:notesMasterIdLst>
    <p:notesMasterId r:id="rId37"/>
  </p:notesMasterIdLst>
  <p:sldIdLst>
    <p:sldId id="256" r:id="rId7"/>
    <p:sldId id="445" r:id="rId8"/>
    <p:sldId id="302" r:id="rId9"/>
    <p:sldId id="446" r:id="rId10"/>
    <p:sldId id="304" r:id="rId11"/>
    <p:sldId id="306" r:id="rId12"/>
    <p:sldId id="258" r:id="rId13"/>
    <p:sldId id="264" r:id="rId14"/>
    <p:sldId id="323" r:id="rId15"/>
    <p:sldId id="314" r:id="rId16"/>
    <p:sldId id="315" r:id="rId17"/>
    <p:sldId id="316" r:id="rId18"/>
    <p:sldId id="317" r:id="rId19"/>
    <p:sldId id="320" r:id="rId20"/>
    <p:sldId id="557" r:id="rId21"/>
    <p:sldId id="688" r:id="rId22"/>
    <p:sldId id="689" r:id="rId23"/>
    <p:sldId id="675" r:id="rId24"/>
    <p:sldId id="676" r:id="rId25"/>
    <p:sldId id="677" r:id="rId26"/>
    <p:sldId id="711" r:id="rId27"/>
    <p:sldId id="678" r:id="rId28"/>
    <p:sldId id="679" r:id="rId29"/>
    <p:sldId id="680" r:id="rId30"/>
    <p:sldId id="712" r:id="rId31"/>
    <p:sldId id="592" r:id="rId32"/>
    <p:sldId id="589" r:id="rId33"/>
    <p:sldId id="443" r:id="rId34"/>
    <p:sldId id="330" r:id="rId35"/>
    <p:sldId id="322" r:id="rId36"/>
  </p:sldIdLst>
  <p:sldSz cx="9144000" cy="5143500" type="screen16x9"/>
  <p:notesSz cx="6858000" cy="9144000"/>
  <p:embeddedFontLst>
    <p:embeddedFont>
      <p:font typeface="Poppins" panose="020B0604020202020204" charset="0"/>
      <p:regular r:id="rId38"/>
      <p:bold r:id="rId39"/>
      <p:italic r:id="rId40"/>
      <p:boldItalic r:id="rId41"/>
    </p:embeddedFont>
    <p:embeddedFont>
      <p:font typeface="Tahoma" panose="020B0604030504040204" pitchFamily="34" charset="0"/>
      <p:regular r:id="rId42"/>
      <p:bold r:id="rId43"/>
    </p:embeddedFont>
    <p:embeddedFont>
      <p:font typeface="Microsoft YaHei" panose="020B0503020204020204" pitchFamily="34" charset="-122"/>
      <p:regular r:id="rId44"/>
      <p:bold r:id="rId45"/>
    </p:embeddedFont>
    <p:embeddedFont>
      <p:font typeface="Hind Vadodara Light" panose="020B0604020202020204" charset="0"/>
      <p:regular r:id="rId46"/>
      <p:bold r:id="rId47"/>
    </p:embeddedFont>
    <p:embeddedFont>
      <p:font typeface="Microsoft YaHei" panose="020B0503020204020204" pitchFamily="34" charset="-122"/>
      <p:regular r:id="rId44"/>
      <p:bold r:id="rId45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Roboto" panose="020B0604020202020204" charset="0"/>
      <p:regular r:id="rId52"/>
      <p:bold r:id="rId53"/>
      <p:italic r:id="rId54"/>
      <p:boldItalic r:id="rId55"/>
    </p:embeddedFont>
    <p:embeddedFont>
      <p:font typeface="#9Slide03 Arima Madurai Medium" panose="020B0604020202020204" charset="0"/>
      <p:regular r:id="rId56"/>
    </p:embeddedFont>
    <p:embeddedFont>
      <p:font typeface="#9Slide03 Arima Madurai Black" panose="020B0604020202020204" charset="0"/>
      <p:bold r:id="rId57"/>
    </p:embeddedFont>
    <p:embeddedFont>
      <p:font typeface="#9Slide03 AllRoundGothic" panose="020B0604020202020204" charset="0"/>
      <p:regular r:id="rId58"/>
    </p:embeddedFont>
    <p:embeddedFont>
      <p:font typeface="Segoe UI" panose="020B0502040204020203" pitchFamily="34" charset="0"/>
      <p:regular r:id="rId59"/>
      <p:bold r:id="rId60"/>
      <p:italic r:id="rId61"/>
      <p:boldItalic r:id="rId62"/>
    </p:embeddedFont>
    <p:embeddedFont>
      <p:font typeface="Fira Sans Extra Condensed Medium" panose="020B0604020202020204" charset="0"/>
      <p:regular r:id="rId63"/>
      <p:bold r:id="rId64"/>
      <p:italic r:id="rId65"/>
      <p:boldItalic r:id="rId66"/>
    </p:embeddedFont>
    <p:embeddedFont>
      <p:font typeface="Raleway" panose="020B0604020202020204" charset="0"/>
      <p:regular r:id="rId67"/>
      <p:bold r:id="rId68"/>
      <p:italic r:id="rId69"/>
      <p:boldItalic r:id="rId70"/>
    </p:embeddedFont>
    <p:embeddedFont>
      <p:font typeface="Calibri Light" panose="020F0302020204030204" pitchFamily="34" charset="0"/>
      <p:regular r:id="rId71"/>
      <p:italic r:id="rId72"/>
    </p:embeddedFont>
    <p:embeddedFont>
      <p:font typeface="Teko Light" panose="020B0604020202020204" charset="0"/>
      <p:regular r:id="rId73"/>
      <p:bold r:id="rId74"/>
    </p:embeddedFont>
    <p:embeddedFont>
      <p:font typeface="Poppins Medium" panose="020B0604020202020204" charset="0"/>
      <p:regular r:id="rId75"/>
      <p:italic r:id="rId76"/>
    </p:embeddedFont>
    <p:embeddedFont>
      <p:font typeface="Roboto Condensed Light" panose="020B0604020202020204" charset="0"/>
      <p:regular r:id="rId77"/>
      <p:italic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orient="horz" pos="284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A98"/>
    <a:srgbClr val="D49421"/>
    <a:srgbClr val="DAE50A"/>
    <a:srgbClr val="343031"/>
    <a:srgbClr val="E2EDEC"/>
    <a:srgbClr val="D7EFFB"/>
    <a:srgbClr val="BEDA97"/>
    <a:srgbClr val="ABE6F4"/>
    <a:srgbClr val="E6E6E6"/>
    <a:srgbClr val="91D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46D96D-0A31-4403-80CE-CF26BCFA9355}" v="7" dt="2023-04-14T16:13:14.384"/>
  </p1510:revLst>
</p1510:revInfo>
</file>

<file path=ppt/tableStyles.xml><?xml version="1.0" encoding="utf-8"?>
<a:tblStyleLst xmlns:a="http://schemas.openxmlformats.org/drawingml/2006/main" def="{99C72F86-6227-4CBB-9D6A-9DFEF1B78C65}">
  <a:tblStyle styleId="{99C72F86-6227-4CBB-9D6A-9DFEF1B78C6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979" autoAdjust="0"/>
  </p:normalViewPr>
  <p:slideViewPr>
    <p:cSldViewPr snapToGrid="0">
      <p:cViewPr varScale="1">
        <p:scale>
          <a:sx n="93" d="100"/>
          <a:sy n="93" d="100"/>
        </p:scale>
        <p:origin x="984" y="64"/>
      </p:cViewPr>
      <p:guideLst>
        <p:guide pos="2880"/>
        <p:guide orient="horz" pos="28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84" Type="http://schemas.microsoft.com/office/2015/10/relationships/revisionInfo" Target="revisionInfo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74" Type="http://schemas.openxmlformats.org/officeDocument/2006/relationships/font" Target="fonts/font37.fntdata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4.fntdata"/><Relationship Id="rId82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font" Target="fonts/font32.fntdata"/><Relationship Id="rId77" Type="http://schemas.openxmlformats.org/officeDocument/2006/relationships/font" Target="fonts/font40.fntdata"/><Relationship Id="rId8" Type="http://schemas.openxmlformats.org/officeDocument/2006/relationships/slide" Target="slides/slide2.xml"/><Relationship Id="rId51" Type="http://schemas.openxmlformats.org/officeDocument/2006/relationships/font" Target="fonts/font14.fntdata"/><Relationship Id="rId72" Type="http://schemas.openxmlformats.org/officeDocument/2006/relationships/font" Target="fonts/font35.fntdata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4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font" Target="fonts/font33.fntdata"/><Relationship Id="rId75" Type="http://schemas.openxmlformats.org/officeDocument/2006/relationships/font" Target="fonts/font38.fntdata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73" Type="http://schemas.openxmlformats.org/officeDocument/2006/relationships/font" Target="fonts/font36.fntdata"/><Relationship Id="rId78" Type="http://schemas.openxmlformats.org/officeDocument/2006/relationships/font" Target="fonts/font41.fntdata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font" Target="fonts/font2.fntdata"/><Relationship Id="rId34" Type="http://schemas.openxmlformats.org/officeDocument/2006/relationships/slide" Target="slides/slide28.xml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6" Type="http://schemas.openxmlformats.org/officeDocument/2006/relationships/font" Target="fonts/font39.fntdata"/><Relationship Id="rId7" Type="http://schemas.openxmlformats.org/officeDocument/2006/relationships/slide" Target="slides/slide1.xml"/><Relationship Id="rId71" Type="http://schemas.openxmlformats.org/officeDocument/2006/relationships/font" Target="fonts/font3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66" Type="http://schemas.openxmlformats.org/officeDocument/2006/relationships/font" Target="fonts/font2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ung Tin Pham" userId="033a8e10086f5e2e" providerId="LiveId" clId="{6046D96D-0A31-4403-80CE-CF26BCFA9355}"/>
    <pc:docChg chg="custSel addSld delSld modSld sldOrd delMainMaster">
      <pc:chgData name="Trung Tin Pham" userId="033a8e10086f5e2e" providerId="LiveId" clId="{6046D96D-0A31-4403-80CE-CF26BCFA9355}" dt="2023-04-14T16:13:14.384" v="14" actId="404"/>
      <pc:docMkLst>
        <pc:docMk/>
      </pc:docMkLst>
      <pc:sldChg chg="del">
        <pc:chgData name="Trung Tin Pham" userId="033a8e10086f5e2e" providerId="LiveId" clId="{6046D96D-0A31-4403-80CE-CF26BCFA9355}" dt="2023-04-14T15:27:40.719" v="6" actId="47"/>
        <pc:sldMkLst>
          <pc:docMk/>
          <pc:sldMk cId="0" sldId="259"/>
        </pc:sldMkLst>
      </pc:sldChg>
      <pc:sldChg chg="del">
        <pc:chgData name="Trung Tin Pham" userId="033a8e10086f5e2e" providerId="LiveId" clId="{6046D96D-0A31-4403-80CE-CF26BCFA9355}" dt="2023-04-14T15:23:34.308" v="0" actId="47"/>
        <pc:sldMkLst>
          <pc:docMk/>
          <pc:sldMk cId="0" sldId="265"/>
        </pc:sldMkLst>
      </pc:sldChg>
      <pc:sldChg chg="del">
        <pc:chgData name="Trung Tin Pham" userId="033a8e10086f5e2e" providerId="LiveId" clId="{6046D96D-0A31-4403-80CE-CF26BCFA9355}" dt="2023-04-14T15:27:40.719" v="6" actId="47"/>
        <pc:sldMkLst>
          <pc:docMk/>
          <pc:sldMk cId="0" sldId="269"/>
        </pc:sldMkLst>
      </pc:sldChg>
      <pc:sldChg chg="del">
        <pc:chgData name="Trung Tin Pham" userId="033a8e10086f5e2e" providerId="LiveId" clId="{6046D96D-0A31-4403-80CE-CF26BCFA9355}" dt="2023-04-14T15:23:34.308" v="0" actId="47"/>
        <pc:sldMkLst>
          <pc:docMk/>
          <pc:sldMk cId="0" sldId="277"/>
        </pc:sldMkLst>
      </pc:sldChg>
      <pc:sldChg chg="ord">
        <pc:chgData name="Trung Tin Pham" userId="033a8e10086f5e2e" providerId="LiveId" clId="{6046D96D-0A31-4403-80CE-CF26BCFA9355}" dt="2023-04-14T16:12:43.109" v="11"/>
        <pc:sldMkLst>
          <pc:docMk/>
          <pc:sldMk cId="102146462" sldId="302"/>
        </pc:sldMkLst>
      </pc:sldChg>
      <pc:sldChg chg="modSp">
        <pc:chgData name="Trung Tin Pham" userId="033a8e10086f5e2e" providerId="LiveId" clId="{6046D96D-0A31-4403-80CE-CF26BCFA9355}" dt="2023-04-14T16:13:14.384" v="14" actId="404"/>
        <pc:sldMkLst>
          <pc:docMk/>
          <pc:sldMk cId="980654337" sldId="306"/>
        </pc:sldMkLst>
        <pc:spChg chg="mod">
          <ac:chgData name="Trung Tin Pham" userId="033a8e10086f5e2e" providerId="LiveId" clId="{6046D96D-0A31-4403-80CE-CF26BCFA9355}" dt="2023-04-14T16:13:14.384" v="14" actId="404"/>
          <ac:spMkLst>
            <pc:docMk/>
            <pc:sldMk cId="980654337" sldId="306"/>
            <ac:spMk id="3" creationId="{00000000-0000-0000-0000-000000000000}"/>
          </ac:spMkLst>
        </pc:spChg>
      </pc:sldChg>
      <pc:sldChg chg="del">
        <pc:chgData name="Trung Tin Pham" userId="033a8e10086f5e2e" providerId="LiveId" clId="{6046D96D-0A31-4403-80CE-CF26BCFA9355}" dt="2023-04-14T15:27:40.719" v="6" actId="47"/>
        <pc:sldMkLst>
          <pc:docMk/>
          <pc:sldMk cId="3273491679" sldId="307"/>
        </pc:sldMkLst>
      </pc:sldChg>
      <pc:sldChg chg="del">
        <pc:chgData name="Trung Tin Pham" userId="033a8e10086f5e2e" providerId="LiveId" clId="{6046D96D-0A31-4403-80CE-CF26BCFA9355}" dt="2023-04-14T15:27:40.719" v="6" actId="47"/>
        <pc:sldMkLst>
          <pc:docMk/>
          <pc:sldMk cId="1510714535" sldId="308"/>
        </pc:sldMkLst>
      </pc:sldChg>
      <pc:sldChg chg="del">
        <pc:chgData name="Trung Tin Pham" userId="033a8e10086f5e2e" providerId="LiveId" clId="{6046D96D-0A31-4403-80CE-CF26BCFA9355}" dt="2023-04-14T15:27:40.719" v="6" actId="47"/>
        <pc:sldMkLst>
          <pc:docMk/>
          <pc:sldMk cId="1137172906" sldId="309"/>
        </pc:sldMkLst>
      </pc:sldChg>
      <pc:sldChg chg="del">
        <pc:chgData name="Trung Tin Pham" userId="033a8e10086f5e2e" providerId="LiveId" clId="{6046D96D-0A31-4403-80CE-CF26BCFA9355}" dt="2023-04-14T15:27:40.719" v="6" actId="47"/>
        <pc:sldMkLst>
          <pc:docMk/>
          <pc:sldMk cId="2910517117" sldId="310"/>
        </pc:sldMkLst>
      </pc:sldChg>
      <pc:sldChg chg="del">
        <pc:chgData name="Trung Tin Pham" userId="033a8e10086f5e2e" providerId="LiveId" clId="{6046D96D-0A31-4403-80CE-CF26BCFA9355}" dt="2023-04-14T15:27:40.719" v="6" actId="47"/>
        <pc:sldMkLst>
          <pc:docMk/>
          <pc:sldMk cId="1729087536" sldId="312"/>
        </pc:sldMkLst>
      </pc:sldChg>
      <pc:sldChg chg="del">
        <pc:chgData name="Trung Tin Pham" userId="033a8e10086f5e2e" providerId="LiveId" clId="{6046D96D-0A31-4403-80CE-CF26BCFA9355}" dt="2023-04-14T15:23:34.308" v="0" actId="47"/>
        <pc:sldMkLst>
          <pc:docMk/>
          <pc:sldMk cId="3452832948" sldId="319"/>
        </pc:sldMkLst>
      </pc:sldChg>
      <pc:sldChg chg="addSp delSp modSp add mod modClrScheme chgLayout">
        <pc:chgData name="Trung Tin Pham" userId="033a8e10086f5e2e" providerId="LiveId" clId="{6046D96D-0A31-4403-80CE-CF26BCFA9355}" dt="2023-04-14T15:26:38.875" v="5" actId="478"/>
        <pc:sldMkLst>
          <pc:docMk/>
          <pc:sldMk cId="2292740204" sldId="323"/>
        </pc:sldMkLst>
        <pc:spChg chg="add del mod ord">
          <ac:chgData name="Trung Tin Pham" userId="033a8e10086f5e2e" providerId="LiveId" clId="{6046D96D-0A31-4403-80CE-CF26BCFA9355}" dt="2023-04-14T15:26:28.456" v="3" actId="478"/>
          <ac:spMkLst>
            <pc:docMk/>
            <pc:sldMk cId="2292740204" sldId="323"/>
            <ac:spMk id="2" creationId="{AE8E9FDD-BB22-DA2F-72FC-945DB378FF17}"/>
          </ac:spMkLst>
        </pc:spChg>
        <pc:spChg chg="mod">
          <ac:chgData name="Trung Tin Pham" userId="033a8e10086f5e2e" providerId="LiveId" clId="{6046D96D-0A31-4403-80CE-CF26BCFA9355}" dt="2023-04-14T15:26:34.062" v="4" actId="6549"/>
          <ac:spMkLst>
            <pc:docMk/>
            <pc:sldMk cId="2292740204" sldId="323"/>
            <ac:spMk id="80" creationId="{00000000-0000-0000-0000-000000000000}"/>
          </ac:spMkLst>
        </pc:spChg>
        <pc:grpChg chg="del">
          <ac:chgData name="Trung Tin Pham" userId="033a8e10086f5e2e" providerId="LiveId" clId="{6046D96D-0A31-4403-80CE-CF26BCFA9355}" dt="2023-04-14T15:26:38.875" v="5" actId="478"/>
          <ac:grpSpMkLst>
            <pc:docMk/>
            <pc:sldMk cId="2292740204" sldId="323"/>
            <ac:grpSpMk id="76" creationId="{00000000-0000-0000-0000-000000000000}"/>
          </ac:grpSpMkLst>
        </pc:grpChg>
      </pc:sldChg>
      <pc:sldChg chg="del">
        <pc:chgData name="Trung Tin Pham" userId="033a8e10086f5e2e" providerId="LiveId" clId="{6046D96D-0A31-4403-80CE-CF26BCFA9355}" dt="2023-04-14T15:23:34.308" v="0" actId="47"/>
        <pc:sldMkLst>
          <pc:docMk/>
          <pc:sldMk cId="798706445" sldId="324"/>
        </pc:sldMkLst>
      </pc:sldChg>
      <pc:sldChg chg="del">
        <pc:chgData name="Trung Tin Pham" userId="033a8e10086f5e2e" providerId="LiveId" clId="{6046D96D-0A31-4403-80CE-CF26BCFA9355}" dt="2023-04-14T15:23:34.308" v="0" actId="47"/>
        <pc:sldMkLst>
          <pc:docMk/>
          <pc:sldMk cId="3709526521" sldId="325"/>
        </pc:sldMkLst>
      </pc:sldChg>
      <pc:sldChg chg="del">
        <pc:chgData name="Trung Tin Pham" userId="033a8e10086f5e2e" providerId="LiveId" clId="{6046D96D-0A31-4403-80CE-CF26BCFA9355}" dt="2023-04-14T15:23:34.308" v="0" actId="47"/>
        <pc:sldMkLst>
          <pc:docMk/>
          <pc:sldMk cId="3897715335" sldId="326"/>
        </pc:sldMkLst>
      </pc:sldChg>
      <pc:sldChg chg="del">
        <pc:chgData name="Trung Tin Pham" userId="033a8e10086f5e2e" providerId="LiveId" clId="{6046D96D-0A31-4403-80CE-CF26BCFA9355}" dt="2023-04-14T15:23:34.308" v="0" actId="47"/>
        <pc:sldMkLst>
          <pc:docMk/>
          <pc:sldMk cId="2592535893" sldId="327"/>
        </pc:sldMkLst>
      </pc:sldChg>
      <pc:sldChg chg="del">
        <pc:chgData name="Trung Tin Pham" userId="033a8e10086f5e2e" providerId="LiveId" clId="{6046D96D-0A31-4403-80CE-CF26BCFA9355}" dt="2023-04-14T15:23:34.308" v="0" actId="47"/>
        <pc:sldMkLst>
          <pc:docMk/>
          <pc:sldMk cId="1126411572" sldId="328"/>
        </pc:sldMkLst>
      </pc:sldChg>
      <pc:sldChg chg="add">
        <pc:chgData name="Trung Tin Pham" userId="033a8e10086f5e2e" providerId="LiveId" clId="{6046D96D-0A31-4403-80CE-CF26BCFA9355}" dt="2023-04-14T15:29:59.478" v="7"/>
        <pc:sldMkLst>
          <pc:docMk/>
          <pc:sldMk cId="3373800219" sldId="330"/>
        </pc:sldMkLst>
      </pc:sldChg>
      <pc:sldChg chg="add">
        <pc:chgData name="Trung Tin Pham" userId="033a8e10086f5e2e" providerId="LiveId" clId="{6046D96D-0A31-4403-80CE-CF26BCFA9355}" dt="2023-04-14T15:48:54.654" v="8"/>
        <pc:sldMkLst>
          <pc:docMk/>
          <pc:sldMk cId="2444570136" sldId="443"/>
        </pc:sldMkLst>
      </pc:sldChg>
      <pc:sldChg chg="add">
        <pc:chgData name="Trung Tin Pham" userId="033a8e10086f5e2e" providerId="LiveId" clId="{6046D96D-0A31-4403-80CE-CF26BCFA9355}" dt="2023-04-14T16:12:37.317" v="9"/>
        <pc:sldMkLst>
          <pc:docMk/>
          <pc:sldMk cId="3436808535" sldId="445"/>
        </pc:sldMkLst>
      </pc:sldChg>
      <pc:sldChg chg="add">
        <pc:chgData name="Trung Tin Pham" userId="033a8e10086f5e2e" providerId="LiveId" clId="{6046D96D-0A31-4403-80CE-CF26BCFA9355}" dt="2023-04-14T16:12:37.317" v="9"/>
        <pc:sldMkLst>
          <pc:docMk/>
          <pc:sldMk cId="2418668312" sldId="446"/>
        </pc:sldMkLst>
      </pc:sldChg>
      <pc:sldChg chg="add">
        <pc:chgData name="Trung Tin Pham" userId="033a8e10086f5e2e" providerId="LiveId" clId="{6046D96D-0A31-4403-80CE-CF26BCFA9355}" dt="2023-04-14T15:48:54.654" v="8"/>
        <pc:sldMkLst>
          <pc:docMk/>
          <pc:sldMk cId="0" sldId="557"/>
        </pc:sldMkLst>
      </pc:sldChg>
      <pc:sldChg chg="add">
        <pc:chgData name="Trung Tin Pham" userId="033a8e10086f5e2e" providerId="LiveId" clId="{6046D96D-0A31-4403-80CE-CF26BCFA9355}" dt="2023-04-14T15:48:54.654" v="8"/>
        <pc:sldMkLst>
          <pc:docMk/>
          <pc:sldMk cId="0" sldId="589"/>
        </pc:sldMkLst>
      </pc:sldChg>
      <pc:sldChg chg="add">
        <pc:chgData name="Trung Tin Pham" userId="033a8e10086f5e2e" providerId="LiveId" clId="{6046D96D-0A31-4403-80CE-CF26BCFA9355}" dt="2023-04-14T15:48:54.654" v="8"/>
        <pc:sldMkLst>
          <pc:docMk/>
          <pc:sldMk cId="0" sldId="592"/>
        </pc:sldMkLst>
      </pc:sldChg>
      <pc:sldChg chg="add">
        <pc:chgData name="Trung Tin Pham" userId="033a8e10086f5e2e" providerId="LiveId" clId="{6046D96D-0A31-4403-80CE-CF26BCFA9355}" dt="2023-04-14T15:48:54.654" v="8"/>
        <pc:sldMkLst>
          <pc:docMk/>
          <pc:sldMk cId="0" sldId="675"/>
        </pc:sldMkLst>
      </pc:sldChg>
      <pc:sldChg chg="add">
        <pc:chgData name="Trung Tin Pham" userId="033a8e10086f5e2e" providerId="LiveId" clId="{6046D96D-0A31-4403-80CE-CF26BCFA9355}" dt="2023-04-14T15:48:54.654" v="8"/>
        <pc:sldMkLst>
          <pc:docMk/>
          <pc:sldMk cId="0" sldId="676"/>
        </pc:sldMkLst>
      </pc:sldChg>
      <pc:sldChg chg="add">
        <pc:chgData name="Trung Tin Pham" userId="033a8e10086f5e2e" providerId="LiveId" clId="{6046D96D-0A31-4403-80CE-CF26BCFA9355}" dt="2023-04-14T15:48:54.654" v="8"/>
        <pc:sldMkLst>
          <pc:docMk/>
          <pc:sldMk cId="0" sldId="677"/>
        </pc:sldMkLst>
      </pc:sldChg>
      <pc:sldChg chg="add">
        <pc:chgData name="Trung Tin Pham" userId="033a8e10086f5e2e" providerId="LiveId" clId="{6046D96D-0A31-4403-80CE-CF26BCFA9355}" dt="2023-04-14T15:48:54.654" v="8"/>
        <pc:sldMkLst>
          <pc:docMk/>
          <pc:sldMk cId="0" sldId="678"/>
        </pc:sldMkLst>
      </pc:sldChg>
      <pc:sldChg chg="add">
        <pc:chgData name="Trung Tin Pham" userId="033a8e10086f5e2e" providerId="LiveId" clId="{6046D96D-0A31-4403-80CE-CF26BCFA9355}" dt="2023-04-14T15:48:54.654" v="8"/>
        <pc:sldMkLst>
          <pc:docMk/>
          <pc:sldMk cId="0" sldId="679"/>
        </pc:sldMkLst>
      </pc:sldChg>
      <pc:sldChg chg="add">
        <pc:chgData name="Trung Tin Pham" userId="033a8e10086f5e2e" providerId="LiveId" clId="{6046D96D-0A31-4403-80CE-CF26BCFA9355}" dt="2023-04-14T15:48:54.654" v="8"/>
        <pc:sldMkLst>
          <pc:docMk/>
          <pc:sldMk cId="0" sldId="680"/>
        </pc:sldMkLst>
      </pc:sldChg>
      <pc:sldChg chg="add">
        <pc:chgData name="Trung Tin Pham" userId="033a8e10086f5e2e" providerId="LiveId" clId="{6046D96D-0A31-4403-80CE-CF26BCFA9355}" dt="2023-04-14T15:48:54.654" v="8"/>
        <pc:sldMkLst>
          <pc:docMk/>
          <pc:sldMk cId="0" sldId="688"/>
        </pc:sldMkLst>
      </pc:sldChg>
      <pc:sldChg chg="add">
        <pc:chgData name="Trung Tin Pham" userId="033a8e10086f5e2e" providerId="LiveId" clId="{6046D96D-0A31-4403-80CE-CF26BCFA9355}" dt="2023-04-14T15:48:54.654" v="8"/>
        <pc:sldMkLst>
          <pc:docMk/>
          <pc:sldMk cId="0" sldId="689"/>
        </pc:sldMkLst>
      </pc:sldChg>
      <pc:sldChg chg="add">
        <pc:chgData name="Trung Tin Pham" userId="033a8e10086f5e2e" providerId="LiveId" clId="{6046D96D-0A31-4403-80CE-CF26BCFA9355}" dt="2023-04-14T15:48:54.654" v="8"/>
        <pc:sldMkLst>
          <pc:docMk/>
          <pc:sldMk cId="0" sldId="711"/>
        </pc:sldMkLst>
      </pc:sldChg>
      <pc:sldChg chg="add">
        <pc:chgData name="Trung Tin Pham" userId="033a8e10086f5e2e" providerId="LiveId" clId="{6046D96D-0A31-4403-80CE-CF26BCFA9355}" dt="2023-04-14T15:48:54.654" v="8"/>
        <pc:sldMkLst>
          <pc:docMk/>
          <pc:sldMk cId="0" sldId="712"/>
        </pc:sldMkLst>
      </pc:sldChg>
      <pc:sldMasterChg chg="delSldLayout">
        <pc:chgData name="Trung Tin Pham" userId="033a8e10086f5e2e" providerId="LiveId" clId="{6046D96D-0A31-4403-80CE-CF26BCFA9355}" dt="2023-04-14T15:27:40.719" v="6" actId="47"/>
        <pc:sldMasterMkLst>
          <pc:docMk/>
          <pc:sldMasterMk cId="0" sldId="2147483672"/>
        </pc:sldMasterMkLst>
        <pc:sldLayoutChg chg="del">
          <pc:chgData name="Trung Tin Pham" userId="033a8e10086f5e2e" providerId="LiveId" clId="{6046D96D-0A31-4403-80CE-CF26BCFA9355}" dt="2023-04-14T15:27:40.719" v="6" actId="47"/>
          <pc:sldLayoutMkLst>
            <pc:docMk/>
            <pc:sldMasterMk cId="0" sldId="2147483672"/>
            <pc:sldLayoutMk cId="0" sldId="2147483649"/>
          </pc:sldLayoutMkLst>
        </pc:sldLayoutChg>
        <pc:sldLayoutChg chg="del">
          <pc:chgData name="Trung Tin Pham" userId="033a8e10086f5e2e" providerId="LiveId" clId="{6046D96D-0A31-4403-80CE-CF26BCFA9355}" dt="2023-04-14T15:23:34.308" v="0" actId="47"/>
          <pc:sldLayoutMkLst>
            <pc:docMk/>
            <pc:sldMasterMk cId="0" sldId="2147483672"/>
            <pc:sldLayoutMk cId="0" sldId="2147483659"/>
          </pc:sldLayoutMkLst>
        </pc:sldLayoutChg>
        <pc:sldLayoutChg chg="del">
          <pc:chgData name="Trung Tin Pham" userId="033a8e10086f5e2e" providerId="LiveId" clId="{6046D96D-0A31-4403-80CE-CF26BCFA9355}" dt="2023-04-14T15:23:34.308" v="0" actId="47"/>
          <pc:sldLayoutMkLst>
            <pc:docMk/>
            <pc:sldMasterMk cId="0" sldId="2147483672"/>
            <pc:sldLayoutMk cId="0" sldId="2147483665"/>
          </pc:sldLayoutMkLst>
        </pc:sldLayoutChg>
      </pc:sldMasterChg>
      <pc:sldMasterChg chg="del delSldLayout">
        <pc:chgData name="Trung Tin Pham" userId="033a8e10086f5e2e" providerId="LiveId" clId="{6046D96D-0A31-4403-80CE-CF26BCFA9355}" dt="2023-04-14T15:26:17.507" v="2" actId="700"/>
        <pc:sldMasterMkLst>
          <pc:docMk/>
          <pc:sldMasterMk cId="3550046259" sldId="2147483673"/>
        </pc:sldMasterMkLst>
        <pc:sldLayoutChg chg="del">
          <pc:chgData name="Trung Tin Pham" userId="033a8e10086f5e2e" providerId="LiveId" clId="{6046D96D-0A31-4403-80CE-CF26BCFA9355}" dt="2023-04-14T15:26:17.507" v="2" actId="700"/>
          <pc:sldLayoutMkLst>
            <pc:docMk/>
            <pc:sldMasterMk cId="3550046259" sldId="2147483673"/>
            <pc:sldLayoutMk cId="2383351570" sldId="2147483674"/>
          </pc:sldLayoutMkLst>
        </pc:sldLayoutChg>
        <pc:sldLayoutChg chg="del">
          <pc:chgData name="Trung Tin Pham" userId="033a8e10086f5e2e" providerId="LiveId" clId="{6046D96D-0A31-4403-80CE-CF26BCFA9355}" dt="2023-04-14T15:26:17.507" v="2" actId="700"/>
          <pc:sldLayoutMkLst>
            <pc:docMk/>
            <pc:sldMasterMk cId="3550046259" sldId="2147483673"/>
            <pc:sldLayoutMk cId="851230449" sldId="2147483675"/>
          </pc:sldLayoutMkLst>
        </pc:sldLayoutChg>
        <pc:sldLayoutChg chg="del">
          <pc:chgData name="Trung Tin Pham" userId="033a8e10086f5e2e" providerId="LiveId" clId="{6046D96D-0A31-4403-80CE-CF26BCFA9355}" dt="2023-04-14T15:26:17.507" v="2" actId="700"/>
          <pc:sldLayoutMkLst>
            <pc:docMk/>
            <pc:sldMasterMk cId="3550046259" sldId="2147483673"/>
            <pc:sldLayoutMk cId="284790984" sldId="2147483676"/>
          </pc:sldLayoutMkLst>
        </pc:sldLayoutChg>
        <pc:sldLayoutChg chg="del">
          <pc:chgData name="Trung Tin Pham" userId="033a8e10086f5e2e" providerId="LiveId" clId="{6046D96D-0A31-4403-80CE-CF26BCFA9355}" dt="2023-04-14T15:26:17.507" v="2" actId="700"/>
          <pc:sldLayoutMkLst>
            <pc:docMk/>
            <pc:sldMasterMk cId="3550046259" sldId="2147483673"/>
            <pc:sldLayoutMk cId="2018711876" sldId="2147483677"/>
          </pc:sldLayoutMkLst>
        </pc:sldLayoutChg>
        <pc:sldLayoutChg chg="del">
          <pc:chgData name="Trung Tin Pham" userId="033a8e10086f5e2e" providerId="LiveId" clId="{6046D96D-0A31-4403-80CE-CF26BCFA9355}" dt="2023-04-14T15:26:17.507" v="2" actId="700"/>
          <pc:sldLayoutMkLst>
            <pc:docMk/>
            <pc:sldMasterMk cId="3550046259" sldId="2147483673"/>
            <pc:sldLayoutMk cId="2607203366" sldId="2147483678"/>
          </pc:sldLayoutMkLst>
        </pc:sldLayoutChg>
        <pc:sldLayoutChg chg="del">
          <pc:chgData name="Trung Tin Pham" userId="033a8e10086f5e2e" providerId="LiveId" clId="{6046D96D-0A31-4403-80CE-CF26BCFA9355}" dt="2023-04-14T15:26:17.507" v="2" actId="700"/>
          <pc:sldLayoutMkLst>
            <pc:docMk/>
            <pc:sldMasterMk cId="3550046259" sldId="2147483673"/>
            <pc:sldLayoutMk cId="3251334071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3044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3da1a43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3da1a43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768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321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160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219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306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464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104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gb45389a103_0_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7" name="Google Shape;2387;gb45389a103_0_8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5820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0c12e5f0d_1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70c12e5f0d_1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6845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63da1a438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63da1a438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5278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gb45389a103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1" name="Google Shape;2651;gb45389a103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9100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573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KHỞI ĐỘNG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340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065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40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093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81725" y="1331450"/>
            <a:ext cx="4180500" cy="17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335000" y="3257551"/>
            <a:ext cx="2473800" cy="4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"/>
          <p:cNvSpPr txBox="1">
            <a:spLocks noGrp="1"/>
          </p:cNvSpPr>
          <p:nvPr>
            <p:ph type="title"/>
          </p:nvPr>
        </p:nvSpPr>
        <p:spPr>
          <a:xfrm>
            <a:off x="5243400" y="3074850"/>
            <a:ext cx="27630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7777"/>
              </a:buClr>
              <a:buSzPts val="2900"/>
              <a:buFont typeface="Poppins"/>
              <a:buNone/>
              <a:defRPr sz="2900">
                <a:solidFill>
                  <a:srgbClr val="F07777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7777"/>
              </a:buClr>
              <a:buSzPts val="2900"/>
              <a:buNone/>
              <a:defRPr sz="2900">
                <a:solidFill>
                  <a:srgbClr val="F0777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7777"/>
              </a:buClr>
              <a:buSzPts val="2900"/>
              <a:buNone/>
              <a:defRPr sz="2900">
                <a:solidFill>
                  <a:srgbClr val="F0777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7777"/>
              </a:buClr>
              <a:buSzPts val="2900"/>
              <a:buNone/>
              <a:defRPr sz="2900">
                <a:solidFill>
                  <a:srgbClr val="F0777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7777"/>
              </a:buClr>
              <a:buSzPts val="2900"/>
              <a:buNone/>
              <a:defRPr sz="2900">
                <a:solidFill>
                  <a:srgbClr val="F0777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7777"/>
              </a:buClr>
              <a:buSzPts val="2900"/>
              <a:buNone/>
              <a:defRPr sz="2900">
                <a:solidFill>
                  <a:srgbClr val="F0777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7777"/>
              </a:buClr>
              <a:buSzPts val="2900"/>
              <a:buNone/>
              <a:defRPr sz="2900">
                <a:solidFill>
                  <a:srgbClr val="F0777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7777"/>
              </a:buClr>
              <a:buSzPts val="2900"/>
              <a:buNone/>
              <a:defRPr sz="2900">
                <a:solidFill>
                  <a:srgbClr val="F0777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7777"/>
              </a:buClr>
              <a:buSzPts val="2900"/>
              <a:buNone/>
              <a:defRPr sz="2900">
                <a:solidFill>
                  <a:srgbClr val="F07777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3"/>
          <p:cNvSpPr/>
          <p:nvPr/>
        </p:nvSpPr>
        <p:spPr>
          <a:xfrm>
            <a:off x="5682265" y="-26949"/>
            <a:ext cx="3703744" cy="2518306"/>
          </a:xfrm>
          <a:custGeom>
            <a:avLst/>
            <a:gdLst/>
            <a:ahLst/>
            <a:cxnLst/>
            <a:rect l="l" t="t" r="r" b="b"/>
            <a:pathLst>
              <a:path w="58082" h="39492" extrusionOk="0">
                <a:moveTo>
                  <a:pt x="634" y="0"/>
                </a:moveTo>
                <a:cubicBezTo>
                  <a:pt x="1" y="1394"/>
                  <a:pt x="951" y="3136"/>
                  <a:pt x="4593" y="5289"/>
                </a:cubicBezTo>
                <a:cubicBezTo>
                  <a:pt x="6345" y="6457"/>
                  <a:pt x="8360" y="6789"/>
                  <a:pt x="10465" y="6789"/>
                </a:cubicBezTo>
                <a:cubicBezTo>
                  <a:pt x="13231" y="6789"/>
                  <a:pt x="16153" y="6216"/>
                  <a:pt x="18837" y="6216"/>
                </a:cubicBezTo>
                <a:cubicBezTo>
                  <a:pt x="20869" y="6216"/>
                  <a:pt x="22765" y="6544"/>
                  <a:pt x="24354" y="7696"/>
                </a:cubicBezTo>
                <a:cubicBezTo>
                  <a:pt x="20491" y="11559"/>
                  <a:pt x="9406" y="10609"/>
                  <a:pt x="7475" y="16848"/>
                </a:cubicBezTo>
                <a:cubicBezTo>
                  <a:pt x="5763" y="22016"/>
                  <a:pt x="9437" y="23544"/>
                  <a:pt x="14088" y="23544"/>
                </a:cubicBezTo>
                <a:cubicBezTo>
                  <a:pt x="18557" y="23544"/>
                  <a:pt x="23927" y="22133"/>
                  <a:pt x="26286" y="21187"/>
                </a:cubicBezTo>
                <a:cubicBezTo>
                  <a:pt x="30584" y="19350"/>
                  <a:pt x="36644" y="14377"/>
                  <a:pt x="39852" y="14377"/>
                </a:cubicBezTo>
                <a:cubicBezTo>
                  <a:pt x="41679" y="14377"/>
                  <a:pt x="42582" y="15989"/>
                  <a:pt x="41709" y="20712"/>
                </a:cubicBezTo>
                <a:cubicBezTo>
                  <a:pt x="40252" y="26982"/>
                  <a:pt x="33507" y="32271"/>
                  <a:pt x="35913" y="39491"/>
                </a:cubicBezTo>
                <a:cubicBezTo>
                  <a:pt x="50513" y="37338"/>
                  <a:pt x="56308" y="22992"/>
                  <a:pt x="58082" y="10324"/>
                </a:cubicBezTo>
                <a:lnTo>
                  <a:pt x="58082" y="0"/>
                </a:lnTo>
                <a:close/>
              </a:path>
            </a:pathLst>
          </a:custGeom>
          <a:solidFill>
            <a:srgbClr val="6DCC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"/>
          <p:cNvSpPr/>
          <p:nvPr/>
        </p:nvSpPr>
        <p:spPr>
          <a:xfrm>
            <a:off x="6370448" y="1172267"/>
            <a:ext cx="156641" cy="120012"/>
          </a:xfrm>
          <a:custGeom>
            <a:avLst/>
            <a:gdLst/>
            <a:ahLst/>
            <a:cxnLst/>
            <a:rect l="l" t="t" r="r" b="b"/>
            <a:pathLst>
              <a:path w="2027" h="1553" extrusionOk="0">
                <a:moveTo>
                  <a:pt x="1014" y="1"/>
                </a:moveTo>
                <a:cubicBezTo>
                  <a:pt x="0" y="1"/>
                  <a:pt x="0" y="1552"/>
                  <a:pt x="1014" y="1552"/>
                </a:cubicBezTo>
                <a:cubicBezTo>
                  <a:pt x="2027" y="1552"/>
                  <a:pt x="2027" y="1"/>
                  <a:pt x="10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"/>
          <p:cNvSpPr/>
          <p:nvPr/>
        </p:nvSpPr>
        <p:spPr>
          <a:xfrm>
            <a:off x="6478099" y="991202"/>
            <a:ext cx="156719" cy="119935"/>
          </a:xfrm>
          <a:custGeom>
            <a:avLst/>
            <a:gdLst/>
            <a:ahLst/>
            <a:cxnLst/>
            <a:rect l="l" t="t" r="r" b="b"/>
            <a:pathLst>
              <a:path w="2028" h="1552" extrusionOk="0">
                <a:moveTo>
                  <a:pt x="1014" y="0"/>
                </a:moveTo>
                <a:cubicBezTo>
                  <a:pt x="1" y="0"/>
                  <a:pt x="1" y="1552"/>
                  <a:pt x="1014" y="1552"/>
                </a:cubicBezTo>
                <a:cubicBezTo>
                  <a:pt x="2027" y="1552"/>
                  <a:pt x="2027" y="0"/>
                  <a:pt x="10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"/>
          <p:cNvSpPr/>
          <p:nvPr/>
        </p:nvSpPr>
        <p:spPr>
          <a:xfrm>
            <a:off x="6563802" y="1196765"/>
            <a:ext cx="154246" cy="120012"/>
          </a:xfrm>
          <a:custGeom>
            <a:avLst/>
            <a:gdLst/>
            <a:ahLst/>
            <a:cxnLst/>
            <a:rect l="l" t="t" r="r" b="b"/>
            <a:pathLst>
              <a:path w="1996" h="1553" extrusionOk="0">
                <a:moveTo>
                  <a:pt x="1013" y="0"/>
                </a:moveTo>
                <a:cubicBezTo>
                  <a:pt x="0" y="0"/>
                  <a:pt x="0" y="1552"/>
                  <a:pt x="1013" y="1552"/>
                </a:cubicBezTo>
                <a:cubicBezTo>
                  <a:pt x="1995" y="1552"/>
                  <a:pt x="1995" y="0"/>
                  <a:pt x="10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"/>
          <p:cNvSpPr/>
          <p:nvPr/>
        </p:nvSpPr>
        <p:spPr>
          <a:xfrm>
            <a:off x="124526" y="137747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"/>
          <p:cNvSpPr/>
          <p:nvPr/>
        </p:nvSpPr>
        <p:spPr>
          <a:xfrm>
            <a:off x="124526" y="459876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"/>
          <p:cNvSpPr/>
          <p:nvPr/>
        </p:nvSpPr>
        <p:spPr>
          <a:xfrm>
            <a:off x="124526" y="782004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"/>
          <p:cNvSpPr/>
          <p:nvPr/>
        </p:nvSpPr>
        <p:spPr>
          <a:xfrm>
            <a:off x="124526" y="1104133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"/>
          <p:cNvSpPr/>
          <p:nvPr/>
        </p:nvSpPr>
        <p:spPr>
          <a:xfrm>
            <a:off x="124526" y="1426261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"/>
          <p:cNvSpPr/>
          <p:nvPr/>
        </p:nvSpPr>
        <p:spPr>
          <a:xfrm>
            <a:off x="124526" y="1747404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"/>
          <p:cNvSpPr/>
          <p:nvPr/>
        </p:nvSpPr>
        <p:spPr>
          <a:xfrm>
            <a:off x="124526" y="2069533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"/>
          <p:cNvSpPr/>
          <p:nvPr/>
        </p:nvSpPr>
        <p:spPr>
          <a:xfrm rot="5400000">
            <a:off x="2376408" y="135729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"/>
          <p:cNvSpPr/>
          <p:nvPr/>
        </p:nvSpPr>
        <p:spPr>
          <a:xfrm rot="5400000">
            <a:off x="2054280" y="135729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"/>
          <p:cNvSpPr/>
          <p:nvPr/>
        </p:nvSpPr>
        <p:spPr>
          <a:xfrm rot="5400000">
            <a:off x="1732135" y="135713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"/>
          <p:cNvSpPr/>
          <p:nvPr/>
        </p:nvSpPr>
        <p:spPr>
          <a:xfrm rot="5400000">
            <a:off x="1410007" y="135713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"/>
          <p:cNvSpPr/>
          <p:nvPr/>
        </p:nvSpPr>
        <p:spPr>
          <a:xfrm rot="5400000">
            <a:off x="1087878" y="135713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"/>
          <p:cNvSpPr/>
          <p:nvPr/>
        </p:nvSpPr>
        <p:spPr>
          <a:xfrm rot="5400000">
            <a:off x="766751" y="135729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"/>
          <p:cNvSpPr/>
          <p:nvPr/>
        </p:nvSpPr>
        <p:spPr>
          <a:xfrm rot="5400000">
            <a:off x="444623" y="135729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3"/>
          <p:cNvGrpSpPr/>
          <p:nvPr/>
        </p:nvGrpSpPr>
        <p:grpSpPr>
          <a:xfrm>
            <a:off x="-95047" y="3526476"/>
            <a:ext cx="1705006" cy="1671476"/>
            <a:chOff x="-95047" y="3526476"/>
            <a:chExt cx="1705006" cy="1671476"/>
          </a:xfrm>
        </p:grpSpPr>
        <p:sp>
          <p:nvSpPr>
            <p:cNvPr id="324" name="Google Shape;324;p3"/>
            <p:cNvSpPr/>
            <p:nvPr/>
          </p:nvSpPr>
          <p:spPr>
            <a:xfrm>
              <a:off x="257955" y="4710630"/>
              <a:ext cx="1352004" cy="467736"/>
            </a:xfrm>
            <a:custGeom>
              <a:avLst/>
              <a:gdLst/>
              <a:ahLst/>
              <a:cxnLst/>
              <a:rect l="l" t="t" r="r" b="b"/>
              <a:pathLst>
                <a:path w="42089" h="14561" extrusionOk="0">
                  <a:moveTo>
                    <a:pt x="42089" y="0"/>
                  </a:moveTo>
                  <a:lnTo>
                    <a:pt x="42089" y="0"/>
                  </a:lnTo>
                  <a:cubicBezTo>
                    <a:pt x="26508" y="950"/>
                    <a:pt x="11718" y="2407"/>
                    <a:pt x="1" y="14283"/>
                  </a:cubicBezTo>
                  <a:lnTo>
                    <a:pt x="159" y="14315"/>
                  </a:lnTo>
                  <a:cubicBezTo>
                    <a:pt x="629" y="14299"/>
                    <a:pt x="1102" y="14293"/>
                    <a:pt x="1575" y="14293"/>
                  </a:cubicBezTo>
                  <a:cubicBezTo>
                    <a:pt x="4583" y="14293"/>
                    <a:pt x="7653" y="14561"/>
                    <a:pt x="10709" y="14561"/>
                  </a:cubicBezTo>
                  <a:cubicBezTo>
                    <a:pt x="13104" y="14561"/>
                    <a:pt x="15491" y="14396"/>
                    <a:pt x="17830" y="13808"/>
                  </a:cubicBezTo>
                  <a:cubicBezTo>
                    <a:pt x="21504" y="12700"/>
                    <a:pt x="25526" y="11084"/>
                    <a:pt x="29073" y="9311"/>
                  </a:cubicBezTo>
                  <a:cubicBezTo>
                    <a:pt x="32747" y="7379"/>
                    <a:pt x="40315" y="3547"/>
                    <a:pt x="42089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1328" y="4773752"/>
              <a:ext cx="1205750" cy="405739"/>
            </a:xfrm>
            <a:custGeom>
              <a:avLst/>
              <a:gdLst/>
              <a:ahLst/>
              <a:cxnLst/>
              <a:rect l="l" t="t" r="r" b="b"/>
              <a:pathLst>
                <a:path w="37536" h="12631" extrusionOk="0">
                  <a:moveTo>
                    <a:pt x="37052" y="0"/>
                  </a:moveTo>
                  <a:cubicBezTo>
                    <a:pt x="37009" y="0"/>
                    <a:pt x="36963" y="9"/>
                    <a:pt x="36917" y="30"/>
                  </a:cubicBezTo>
                  <a:cubicBezTo>
                    <a:pt x="32420" y="1994"/>
                    <a:pt x="27638" y="3166"/>
                    <a:pt x="22919" y="4432"/>
                  </a:cubicBezTo>
                  <a:cubicBezTo>
                    <a:pt x="18010" y="5763"/>
                    <a:pt x="13165" y="7346"/>
                    <a:pt x="8383" y="9056"/>
                  </a:cubicBezTo>
                  <a:cubicBezTo>
                    <a:pt x="5691" y="10038"/>
                    <a:pt x="2999" y="11051"/>
                    <a:pt x="307" y="12033"/>
                  </a:cubicBezTo>
                  <a:cubicBezTo>
                    <a:pt x="1" y="12172"/>
                    <a:pt x="62" y="12631"/>
                    <a:pt x="340" y="12631"/>
                  </a:cubicBezTo>
                  <a:cubicBezTo>
                    <a:pt x="378" y="12631"/>
                    <a:pt x="420" y="12622"/>
                    <a:pt x="466" y="12603"/>
                  </a:cubicBezTo>
                  <a:cubicBezTo>
                    <a:pt x="5311" y="10830"/>
                    <a:pt x="10156" y="8993"/>
                    <a:pt x="15065" y="7378"/>
                  </a:cubicBezTo>
                  <a:cubicBezTo>
                    <a:pt x="19816" y="5826"/>
                    <a:pt x="24693" y="4654"/>
                    <a:pt x="29506" y="3261"/>
                  </a:cubicBezTo>
                  <a:cubicBezTo>
                    <a:pt x="32135" y="2501"/>
                    <a:pt x="34732" y="1646"/>
                    <a:pt x="37234" y="537"/>
                  </a:cubicBezTo>
                  <a:cubicBezTo>
                    <a:pt x="37536" y="400"/>
                    <a:pt x="37337" y="0"/>
                    <a:pt x="3705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505176" y="4933371"/>
              <a:ext cx="171020" cy="197007"/>
            </a:xfrm>
            <a:custGeom>
              <a:avLst/>
              <a:gdLst/>
              <a:ahLst/>
              <a:cxnLst/>
              <a:rect l="l" t="t" r="r" b="b"/>
              <a:pathLst>
                <a:path w="5324" h="6133" extrusionOk="0">
                  <a:moveTo>
                    <a:pt x="4916" y="1"/>
                  </a:moveTo>
                  <a:cubicBezTo>
                    <a:pt x="4849" y="1"/>
                    <a:pt x="4779" y="29"/>
                    <a:pt x="4719" y="97"/>
                  </a:cubicBezTo>
                  <a:cubicBezTo>
                    <a:pt x="3199" y="1554"/>
                    <a:pt x="1299" y="2662"/>
                    <a:pt x="95" y="4404"/>
                  </a:cubicBezTo>
                  <a:cubicBezTo>
                    <a:pt x="0" y="4499"/>
                    <a:pt x="32" y="4689"/>
                    <a:pt x="127" y="4752"/>
                  </a:cubicBezTo>
                  <a:cubicBezTo>
                    <a:pt x="1077" y="5576"/>
                    <a:pt x="2407" y="5702"/>
                    <a:pt x="3547" y="6114"/>
                  </a:cubicBezTo>
                  <a:cubicBezTo>
                    <a:pt x="3582" y="6126"/>
                    <a:pt x="3614" y="6132"/>
                    <a:pt x="3645" y="6132"/>
                  </a:cubicBezTo>
                  <a:cubicBezTo>
                    <a:pt x="3922" y="6132"/>
                    <a:pt x="4019" y="5658"/>
                    <a:pt x="3706" y="5544"/>
                  </a:cubicBezTo>
                  <a:cubicBezTo>
                    <a:pt x="2769" y="5193"/>
                    <a:pt x="1590" y="5085"/>
                    <a:pt x="741" y="4496"/>
                  </a:cubicBezTo>
                  <a:lnTo>
                    <a:pt x="741" y="4496"/>
                  </a:lnTo>
                  <a:cubicBezTo>
                    <a:pt x="1297" y="3760"/>
                    <a:pt x="2026" y="3148"/>
                    <a:pt x="2756" y="2535"/>
                  </a:cubicBezTo>
                  <a:cubicBezTo>
                    <a:pt x="3547" y="1870"/>
                    <a:pt x="4371" y="1237"/>
                    <a:pt x="5131" y="509"/>
                  </a:cubicBezTo>
                  <a:cubicBezTo>
                    <a:pt x="5324" y="291"/>
                    <a:pt x="5131" y="1"/>
                    <a:pt x="4916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744237" y="4858974"/>
              <a:ext cx="220682" cy="188977"/>
            </a:xfrm>
            <a:custGeom>
              <a:avLst/>
              <a:gdLst/>
              <a:ahLst/>
              <a:cxnLst/>
              <a:rect l="l" t="t" r="r" b="b"/>
              <a:pathLst>
                <a:path w="6870" h="5883" extrusionOk="0">
                  <a:moveTo>
                    <a:pt x="3571" y="1"/>
                  </a:moveTo>
                  <a:cubicBezTo>
                    <a:pt x="3482" y="1"/>
                    <a:pt x="3391" y="39"/>
                    <a:pt x="3326" y="133"/>
                  </a:cubicBezTo>
                  <a:cubicBezTo>
                    <a:pt x="2312" y="1526"/>
                    <a:pt x="1014" y="2698"/>
                    <a:pt x="96" y="4155"/>
                  </a:cubicBezTo>
                  <a:cubicBezTo>
                    <a:pt x="1" y="4313"/>
                    <a:pt x="96" y="4535"/>
                    <a:pt x="286" y="4598"/>
                  </a:cubicBezTo>
                  <a:cubicBezTo>
                    <a:pt x="2312" y="5073"/>
                    <a:pt x="4434" y="5136"/>
                    <a:pt x="6398" y="5865"/>
                  </a:cubicBezTo>
                  <a:cubicBezTo>
                    <a:pt x="6432" y="5877"/>
                    <a:pt x="6465" y="5883"/>
                    <a:pt x="6495" y="5883"/>
                  </a:cubicBezTo>
                  <a:cubicBezTo>
                    <a:pt x="6772" y="5883"/>
                    <a:pt x="6870" y="5409"/>
                    <a:pt x="6556" y="5295"/>
                  </a:cubicBezTo>
                  <a:cubicBezTo>
                    <a:pt x="4725" y="4616"/>
                    <a:pt x="2757" y="4515"/>
                    <a:pt x="856" y="4093"/>
                  </a:cubicBezTo>
                  <a:lnTo>
                    <a:pt x="856" y="4093"/>
                  </a:lnTo>
                  <a:cubicBezTo>
                    <a:pt x="1733" y="2797"/>
                    <a:pt x="2930" y="1728"/>
                    <a:pt x="3832" y="418"/>
                  </a:cubicBezTo>
                  <a:cubicBezTo>
                    <a:pt x="3989" y="217"/>
                    <a:pt x="3784" y="1"/>
                    <a:pt x="357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998556" y="4814580"/>
              <a:ext cx="139508" cy="152775"/>
            </a:xfrm>
            <a:custGeom>
              <a:avLst/>
              <a:gdLst/>
              <a:ahLst/>
              <a:cxnLst/>
              <a:rect l="l" t="t" r="r" b="b"/>
              <a:pathLst>
                <a:path w="4343" h="4756" extrusionOk="0">
                  <a:moveTo>
                    <a:pt x="1822" y="1"/>
                  </a:moveTo>
                  <a:cubicBezTo>
                    <a:pt x="1732" y="1"/>
                    <a:pt x="1643" y="45"/>
                    <a:pt x="1584" y="153"/>
                  </a:cubicBezTo>
                  <a:cubicBezTo>
                    <a:pt x="1014" y="1198"/>
                    <a:pt x="222" y="2243"/>
                    <a:pt x="32" y="3446"/>
                  </a:cubicBezTo>
                  <a:cubicBezTo>
                    <a:pt x="1" y="3605"/>
                    <a:pt x="64" y="3731"/>
                    <a:pt x="222" y="3795"/>
                  </a:cubicBezTo>
                  <a:cubicBezTo>
                    <a:pt x="1394" y="4207"/>
                    <a:pt x="2629" y="4523"/>
                    <a:pt x="3833" y="4745"/>
                  </a:cubicBezTo>
                  <a:cubicBezTo>
                    <a:pt x="3862" y="4752"/>
                    <a:pt x="3890" y="4756"/>
                    <a:pt x="3916" y="4756"/>
                  </a:cubicBezTo>
                  <a:cubicBezTo>
                    <a:pt x="4234" y="4756"/>
                    <a:pt x="4342" y="4263"/>
                    <a:pt x="3991" y="4175"/>
                  </a:cubicBezTo>
                  <a:cubicBezTo>
                    <a:pt x="2881" y="3970"/>
                    <a:pt x="1744" y="3685"/>
                    <a:pt x="655" y="3319"/>
                  </a:cubicBezTo>
                  <a:lnTo>
                    <a:pt x="655" y="3319"/>
                  </a:lnTo>
                  <a:cubicBezTo>
                    <a:pt x="905" y="2285"/>
                    <a:pt x="1593" y="1375"/>
                    <a:pt x="2091" y="438"/>
                  </a:cubicBezTo>
                  <a:cubicBezTo>
                    <a:pt x="2222" y="219"/>
                    <a:pt x="2021" y="1"/>
                    <a:pt x="182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1220335" y="4789074"/>
              <a:ext cx="90393" cy="109345"/>
            </a:xfrm>
            <a:custGeom>
              <a:avLst/>
              <a:gdLst/>
              <a:ahLst/>
              <a:cxnLst/>
              <a:rect l="l" t="t" r="r" b="b"/>
              <a:pathLst>
                <a:path w="2814" h="3404" extrusionOk="0">
                  <a:moveTo>
                    <a:pt x="1053" y="1"/>
                  </a:moveTo>
                  <a:cubicBezTo>
                    <a:pt x="933" y="1"/>
                    <a:pt x="811" y="66"/>
                    <a:pt x="761" y="218"/>
                  </a:cubicBezTo>
                  <a:cubicBezTo>
                    <a:pt x="507" y="915"/>
                    <a:pt x="191" y="1580"/>
                    <a:pt x="32" y="2309"/>
                  </a:cubicBezTo>
                  <a:cubicBezTo>
                    <a:pt x="1" y="2435"/>
                    <a:pt x="32" y="2562"/>
                    <a:pt x="159" y="2625"/>
                  </a:cubicBezTo>
                  <a:cubicBezTo>
                    <a:pt x="856" y="2974"/>
                    <a:pt x="1584" y="3164"/>
                    <a:pt x="2312" y="3385"/>
                  </a:cubicBezTo>
                  <a:cubicBezTo>
                    <a:pt x="2350" y="3398"/>
                    <a:pt x="2386" y="3404"/>
                    <a:pt x="2418" y="3404"/>
                  </a:cubicBezTo>
                  <a:cubicBezTo>
                    <a:pt x="2719" y="3404"/>
                    <a:pt x="2813" y="2929"/>
                    <a:pt x="2471" y="2815"/>
                  </a:cubicBezTo>
                  <a:cubicBezTo>
                    <a:pt x="1872" y="2616"/>
                    <a:pt x="1247" y="2467"/>
                    <a:pt x="666" y="2208"/>
                  </a:cubicBezTo>
                  <a:lnTo>
                    <a:pt x="666" y="2208"/>
                  </a:lnTo>
                  <a:cubicBezTo>
                    <a:pt x="836" y="1579"/>
                    <a:pt x="1108" y="990"/>
                    <a:pt x="1331" y="377"/>
                  </a:cubicBezTo>
                  <a:cubicBezTo>
                    <a:pt x="1407" y="149"/>
                    <a:pt x="1232" y="1"/>
                    <a:pt x="1053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920240" y="4868290"/>
              <a:ext cx="32572" cy="25473"/>
            </a:xfrm>
            <a:custGeom>
              <a:avLst/>
              <a:gdLst/>
              <a:ahLst/>
              <a:cxnLst/>
              <a:rect l="l" t="t" r="r" b="b"/>
              <a:pathLst>
                <a:path w="1014" h="793" extrusionOk="0">
                  <a:moveTo>
                    <a:pt x="507" y="1"/>
                  </a:moveTo>
                  <a:cubicBezTo>
                    <a:pt x="0" y="1"/>
                    <a:pt x="0" y="793"/>
                    <a:pt x="507" y="793"/>
                  </a:cubicBezTo>
                  <a:cubicBezTo>
                    <a:pt x="1014" y="793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953809" y="4831670"/>
              <a:ext cx="32572" cy="26501"/>
            </a:xfrm>
            <a:custGeom>
              <a:avLst/>
              <a:gdLst/>
              <a:ahLst/>
              <a:cxnLst/>
              <a:rect l="l" t="t" r="r" b="b"/>
              <a:pathLst>
                <a:path w="1014" h="825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1162353" y="4903914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07" y="0"/>
                  </a:moveTo>
                  <a:cubicBezTo>
                    <a:pt x="1" y="0"/>
                    <a:pt x="1" y="824"/>
                    <a:pt x="507" y="824"/>
                  </a:cubicBezTo>
                  <a:cubicBezTo>
                    <a:pt x="1046" y="824"/>
                    <a:pt x="1046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1197945" y="4925276"/>
              <a:ext cx="33632" cy="25473"/>
            </a:xfrm>
            <a:custGeom>
              <a:avLst/>
              <a:gdLst/>
              <a:ahLst/>
              <a:cxnLst/>
              <a:rect l="l" t="t" r="r" b="b"/>
              <a:pathLst>
                <a:path w="1047" h="793" extrusionOk="0">
                  <a:moveTo>
                    <a:pt x="539" y="0"/>
                  </a:moveTo>
                  <a:cubicBezTo>
                    <a:pt x="1" y="0"/>
                    <a:pt x="1" y="792"/>
                    <a:pt x="539" y="792"/>
                  </a:cubicBezTo>
                  <a:cubicBezTo>
                    <a:pt x="1046" y="792"/>
                    <a:pt x="1046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-69605" y="3526476"/>
              <a:ext cx="830142" cy="1226887"/>
            </a:xfrm>
            <a:custGeom>
              <a:avLst/>
              <a:gdLst/>
              <a:ahLst/>
              <a:cxnLst/>
              <a:rect l="l" t="t" r="r" b="b"/>
              <a:pathLst>
                <a:path w="25843" h="38194" extrusionOk="0">
                  <a:moveTo>
                    <a:pt x="25842" y="1"/>
                  </a:moveTo>
                  <a:lnTo>
                    <a:pt x="25842" y="1"/>
                  </a:lnTo>
                  <a:cubicBezTo>
                    <a:pt x="18622" y="2249"/>
                    <a:pt x="10578" y="7221"/>
                    <a:pt x="5922" y="13302"/>
                  </a:cubicBezTo>
                  <a:cubicBezTo>
                    <a:pt x="475" y="20712"/>
                    <a:pt x="0" y="29389"/>
                    <a:pt x="475" y="38193"/>
                  </a:cubicBezTo>
                  <a:lnTo>
                    <a:pt x="475" y="37718"/>
                  </a:lnTo>
                  <a:cubicBezTo>
                    <a:pt x="3357" y="37085"/>
                    <a:pt x="5764" y="34171"/>
                    <a:pt x="8013" y="32430"/>
                  </a:cubicBezTo>
                  <a:cubicBezTo>
                    <a:pt x="11243" y="30023"/>
                    <a:pt x="14125" y="27458"/>
                    <a:pt x="16690" y="24386"/>
                  </a:cubicBezTo>
                  <a:cubicBezTo>
                    <a:pt x="21820" y="18305"/>
                    <a:pt x="25684" y="8013"/>
                    <a:pt x="2584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-46252" y="3655771"/>
              <a:ext cx="701941" cy="1060107"/>
            </a:xfrm>
            <a:custGeom>
              <a:avLst/>
              <a:gdLst/>
              <a:ahLst/>
              <a:cxnLst/>
              <a:rect l="l" t="t" r="r" b="b"/>
              <a:pathLst>
                <a:path w="21852" h="33002" extrusionOk="0">
                  <a:moveTo>
                    <a:pt x="21425" y="0"/>
                  </a:moveTo>
                  <a:cubicBezTo>
                    <a:pt x="21357" y="0"/>
                    <a:pt x="21285" y="28"/>
                    <a:pt x="21220" y="93"/>
                  </a:cubicBezTo>
                  <a:cubicBezTo>
                    <a:pt x="17673" y="3355"/>
                    <a:pt x="15266" y="7662"/>
                    <a:pt x="12606" y="11620"/>
                  </a:cubicBezTo>
                  <a:cubicBezTo>
                    <a:pt x="11181" y="13710"/>
                    <a:pt x="9661" y="15737"/>
                    <a:pt x="8267" y="17859"/>
                  </a:cubicBezTo>
                  <a:cubicBezTo>
                    <a:pt x="6811" y="20044"/>
                    <a:pt x="5385" y="22293"/>
                    <a:pt x="4087" y="24573"/>
                  </a:cubicBezTo>
                  <a:cubicBezTo>
                    <a:pt x="2599" y="27170"/>
                    <a:pt x="1268" y="29893"/>
                    <a:pt x="97" y="32648"/>
                  </a:cubicBezTo>
                  <a:cubicBezTo>
                    <a:pt x="0" y="32860"/>
                    <a:pt x="185" y="33002"/>
                    <a:pt x="373" y="33002"/>
                  </a:cubicBezTo>
                  <a:cubicBezTo>
                    <a:pt x="495" y="33002"/>
                    <a:pt x="617" y="32943"/>
                    <a:pt x="667" y="32807"/>
                  </a:cubicBezTo>
                  <a:cubicBezTo>
                    <a:pt x="2725" y="27930"/>
                    <a:pt x="5354" y="23306"/>
                    <a:pt x="8299" y="18904"/>
                  </a:cubicBezTo>
                  <a:cubicBezTo>
                    <a:pt x="9661" y="16782"/>
                    <a:pt x="11118" y="14755"/>
                    <a:pt x="12574" y="12697"/>
                  </a:cubicBezTo>
                  <a:cubicBezTo>
                    <a:pt x="13936" y="10733"/>
                    <a:pt x="15203" y="8675"/>
                    <a:pt x="16565" y="6680"/>
                  </a:cubicBezTo>
                  <a:cubicBezTo>
                    <a:pt x="18085" y="4495"/>
                    <a:pt x="19668" y="2310"/>
                    <a:pt x="21632" y="504"/>
                  </a:cubicBezTo>
                  <a:cubicBezTo>
                    <a:pt x="21852" y="309"/>
                    <a:pt x="21657" y="0"/>
                    <a:pt x="21425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15843" y="4339319"/>
              <a:ext cx="235586" cy="205134"/>
            </a:xfrm>
            <a:custGeom>
              <a:avLst/>
              <a:gdLst/>
              <a:ahLst/>
              <a:cxnLst/>
              <a:rect l="l" t="t" r="r" b="b"/>
              <a:pathLst>
                <a:path w="7334" h="6386" extrusionOk="0">
                  <a:moveTo>
                    <a:pt x="289" y="0"/>
                  </a:moveTo>
                  <a:cubicBezTo>
                    <a:pt x="143" y="0"/>
                    <a:pt x="0" y="95"/>
                    <a:pt x="0" y="285"/>
                  </a:cubicBezTo>
                  <a:cubicBezTo>
                    <a:pt x="95" y="2249"/>
                    <a:pt x="317" y="4212"/>
                    <a:pt x="666" y="6144"/>
                  </a:cubicBezTo>
                  <a:cubicBezTo>
                    <a:pt x="697" y="6302"/>
                    <a:pt x="824" y="6366"/>
                    <a:pt x="951" y="6366"/>
                  </a:cubicBezTo>
                  <a:cubicBezTo>
                    <a:pt x="1102" y="6379"/>
                    <a:pt x="1254" y="6386"/>
                    <a:pt x="1407" y="6386"/>
                  </a:cubicBezTo>
                  <a:cubicBezTo>
                    <a:pt x="2306" y="6386"/>
                    <a:pt x="3215" y="6161"/>
                    <a:pt x="4054" y="5891"/>
                  </a:cubicBezTo>
                  <a:cubicBezTo>
                    <a:pt x="5068" y="5574"/>
                    <a:pt x="6081" y="5162"/>
                    <a:pt x="7031" y="4719"/>
                  </a:cubicBezTo>
                  <a:cubicBezTo>
                    <a:pt x="7333" y="4581"/>
                    <a:pt x="7159" y="4182"/>
                    <a:pt x="6880" y="4182"/>
                  </a:cubicBezTo>
                  <a:cubicBezTo>
                    <a:pt x="6837" y="4182"/>
                    <a:pt x="6792" y="4191"/>
                    <a:pt x="6746" y="4212"/>
                  </a:cubicBezTo>
                  <a:cubicBezTo>
                    <a:pt x="5828" y="4624"/>
                    <a:pt x="4878" y="5004"/>
                    <a:pt x="3896" y="5321"/>
                  </a:cubicBezTo>
                  <a:cubicBezTo>
                    <a:pt x="3084" y="5564"/>
                    <a:pt x="2227" y="5784"/>
                    <a:pt x="1382" y="5784"/>
                  </a:cubicBezTo>
                  <a:cubicBezTo>
                    <a:pt x="1322" y="5784"/>
                    <a:pt x="1262" y="5783"/>
                    <a:pt x="1201" y="5781"/>
                  </a:cubicBezTo>
                  <a:lnTo>
                    <a:pt x="1201" y="5781"/>
                  </a:lnTo>
                  <a:cubicBezTo>
                    <a:pt x="903" y="3978"/>
                    <a:pt x="694" y="2146"/>
                    <a:pt x="602" y="285"/>
                  </a:cubicBezTo>
                  <a:cubicBezTo>
                    <a:pt x="586" y="95"/>
                    <a:pt x="436" y="0"/>
                    <a:pt x="28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138939" y="4083972"/>
              <a:ext cx="269058" cy="248532"/>
            </a:xfrm>
            <a:custGeom>
              <a:avLst/>
              <a:gdLst/>
              <a:ahLst/>
              <a:cxnLst/>
              <a:rect l="l" t="t" r="r" b="b"/>
              <a:pathLst>
                <a:path w="8376" h="7737" extrusionOk="0">
                  <a:moveTo>
                    <a:pt x="705" y="0"/>
                  </a:moveTo>
                  <a:cubicBezTo>
                    <a:pt x="563" y="0"/>
                    <a:pt x="428" y="95"/>
                    <a:pt x="444" y="285"/>
                  </a:cubicBezTo>
                  <a:cubicBezTo>
                    <a:pt x="602" y="2692"/>
                    <a:pt x="0" y="5162"/>
                    <a:pt x="697" y="7506"/>
                  </a:cubicBezTo>
                  <a:cubicBezTo>
                    <a:pt x="729" y="7664"/>
                    <a:pt x="824" y="7727"/>
                    <a:pt x="982" y="7727"/>
                  </a:cubicBezTo>
                  <a:cubicBezTo>
                    <a:pt x="1097" y="7734"/>
                    <a:pt x="1211" y="7736"/>
                    <a:pt x="1327" y="7736"/>
                  </a:cubicBezTo>
                  <a:cubicBezTo>
                    <a:pt x="2425" y="7736"/>
                    <a:pt x="3564" y="7476"/>
                    <a:pt x="4624" y="7189"/>
                  </a:cubicBezTo>
                  <a:cubicBezTo>
                    <a:pt x="5828" y="6841"/>
                    <a:pt x="7031" y="6429"/>
                    <a:pt x="8108" y="5764"/>
                  </a:cubicBezTo>
                  <a:cubicBezTo>
                    <a:pt x="8376" y="5603"/>
                    <a:pt x="8213" y="5215"/>
                    <a:pt x="7945" y="5215"/>
                  </a:cubicBezTo>
                  <a:cubicBezTo>
                    <a:pt x="7896" y="5215"/>
                    <a:pt x="7844" y="5228"/>
                    <a:pt x="7791" y="5257"/>
                  </a:cubicBezTo>
                  <a:cubicBezTo>
                    <a:pt x="6778" y="5891"/>
                    <a:pt x="5606" y="6302"/>
                    <a:pt x="4466" y="6619"/>
                  </a:cubicBezTo>
                  <a:cubicBezTo>
                    <a:pt x="3445" y="6903"/>
                    <a:pt x="2398" y="7136"/>
                    <a:pt x="1326" y="7136"/>
                  </a:cubicBezTo>
                  <a:cubicBezTo>
                    <a:pt x="1277" y="7136"/>
                    <a:pt x="1229" y="7135"/>
                    <a:pt x="1180" y="7134"/>
                  </a:cubicBezTo>
                  <a:lnTo>
                    <a:pt x="1180" y="7134"/>
                  </a:lnTo>
                  <a:cubicBezTo>
                    <a:pt x="637" y="4916"/>
                    <a:pt x="1167" y="2556"/>
                    <a:pt x="1014" y="285"/>
                  </a:cubicBezTo>
                  <a:cubicBezTo>
                    <a:pt x="998" y="95"/>
                    <a:pt x="848" y="0"/>
                    <a:pt x="705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282369" y="3924256"/>
              <a:ext cx="251487" cy="207543"/>
            </a:xfrm>
            <a:custGeom>
              <a:avLst/>
              <a:gdLst/>
              <a:ahLst/>
              <a:cxnLst/>
              <a:rect l="l" t="t" r="r" b="b"/>
              <a:pathLst>
                <a:path w="7829" h="6461" extrusionOk="0">
                  <a:moveTo>
                    <a:pt x="428" y="0"/>
                  </a:moveTo>
                  <a:cubicBezTo>
                    <a:pt x="278" y="0"/>
                    <a:pt x="127" y="95"/>
                    <a:pt x="127" y="285"/>
                  </a:cubicBezTo>
                  <a:cubicBezTo>
                    <a:pt x="127" y="1109"/>
                    <a:pt x="64" y="1932"/>
                    <a:pt x="64" y="2755"/>
                  </a:cubicBezTo>
                  <a:cubicBezTo>
                    <a:pt x="32" y="3706"/>
                    <a:pt x="1" y="4751"/>
                    <a:pt x="286" y="5669"/>
                  </a:cubicBezTo>
                  <a:cubicBezTo>
                    <a:pt x="381" y="5986"/>
                    <a:pt x="507" y="6239"/>
                    <a:pt x="792" y="6366"/>
                  </a:cubicBezTo>
                  <a:cubicBezTo>
                    <a:pt x="1109" y="6461"/>
                    <a:pt x="1458" y="6461"/>
                    <a:pt x="1774" y="6461"/>
                  </a:cubicBezTo>
                  <a:cubicBezTo>
                    <a:pt x="2788" y="6397"/>
                    <a:pt x="3801" y="6207"/>
                    <a:pt x="4783" y="5986"/>
                  </a:cubicBezTo>
                  <a:cubicBezTo>
                    <a:pt x="5701" y="5764"/>
                    <a:pt x="6588" y="5542"/>
                    <a:pt x="7506" y="5321"/>
                  </a:cubicBezTo>
                  <a:cubicBezTo>
                    <a:pt x="7828" y="5233"/>
                    <a:pt x="7745" y="4740"/>
                    <a:pt x="7431" y="4740"/>
                  </a:cubicBezTo>
                  <a:cubicBezTo>
                    <a:pt x="7405" y="4740"/>
                    <a:pt x="7377" y="4743"/>
                    <a:pt x="7348" y="4751"/>
                  </a:cubicBezTo>
                  <a:cubicBezTo>
                    <a:pt x="5670" y="5162"/>
                    <a:pt x="4023" y="5637"/>
                    <a:pt x="2313" y="5827"/>
                  </a:cubicBezTo>
                  <a:cubicBezTo>
                    <a:pt x="2066" y="5850"/>
                    <a:pt x="1804" y="5872"/>
                    <a:pt x="1537" y="5872"/>
                  </a:cubicBezTo>
                  <a:cubicBezTo>
                    <a:pt x="1427" y="5872"/>
                    <a:pt x="1316" y="5868"/>
                    <a:pt x="1204" y="5859"/>
                  </a:cubicBezTo>
                  <a:cubicBezTo>
                    <a:pt x="1141" y="5827"/>
                    <a:pt x="1014" y="5796"/>
                    <a:pt x="983" y="5796"/>
                  </a:cubicBezTo>
                  <a:cubicBezTo>
                    <a:pt x="951" y="5764"/>
                    <a:pt x="888" y="5701"/>
                    <a:pt x="856" y="5606"/>
                  </a:cubicBezTo>
                  <a:cubicBezTo>
                    <a:pt x="571" y="4782"/>
                    <a:pt x="634" y="3801"/>
                    <a:pt x="666" y="2977"/>
                  </a:cubicBezTo>
                  <a:cubicBezTo>
                    <a:pt x="666" y="2059"/>
                    <a:pt x="729" y="1172"/>
                    <a:pt x="729" y="285"/>
                  </a:cubicBezTo>
                  <a:cubicBezTo>
                    <a:pt x="729" y="95"/>
                    <a:pt x="579" y="0"/>
                    <a:pt x="42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421752" y="3746230"/>
              <a:ext cx="239698" cy="174200"/>
            </a:xfrm>
            <a:custGeom>
              <a:avLst/>
              <a:gdLst/>
              <a:ahLst/>
              <a:cxnLst/>
              <a:rect l="l" t="t" r="r" b="b"/>
              <a:pathLst>
                <a:path w="7462" h="5423" extrusionOk="0">
                  <a:moveTo>
                    <a:pt x="523" y="0"/>
                  </a:moveTo>
                  <a:cubicBezTo>
                    <a:pt x="373" y="0"/>
                    <a:pt x="222" y="95"/>
                    <a:pt x="222" y="285"/>
                  </a:cubicBezTo>
                  <a:cubicBezTo>
                    <a:pt x="222" y="1077"/>
                    <a:pt x="95" y="1837"/>
                    <a:pt x="64" y="2629"/>
                  </a:cubicBezTo>
                  <a:cubicBezTo>
                    <a:pt x="64" y="3357"/>
                    <a:pt x="0" y="4276"/>
                    <a:pt x="349" y="4941"/>
                  </a:cubicBezTo>
                  <a:cubicBezTo>
                    <a:pt x="569" y="5320"/>
                    <a:pt x="965" y="5422"/>
                    <a:pt x="1370" y="5422"/>
                  </a:cubicBezTo>
                  <a:cubicBezTo>
                    <a:pt x="1608" y="5422"/>
                    <a:pt x="1848" y="5387"/>
                    <a:pt x="2059" y="5352"/>
                  </a:cubicBezTo>
                  <a:cubicBezTo>
                    <a:pt x="2977" y="5194"/>
                    <a:pt x="3864" y="4877"/>
                    <a:pt x="4751" y="4561"/>
                  </a:cubicBezTo>
                  <a:cubicBezTo>
                    <a:pt x="5574" y="4276"/>
                    <a:pt x="6366" y="3959"/>
                    <a:pt x="7158" y="3579"/>
                  </a:cubicBezTo>
                  <a:cubicBezTo>
                    <a:pt x="7462" y="3468"/>
                    <a:pt x="7283" y="3043"/>
                    <a:pt x="7000" y="3043"/>
                  </a:cubicBezTo>
                  <a:cubicBezTo>
                    <a:pt x="6960" y="3043"/>
                    <a:pt x="6917" y="3052"/>
                    <a:pt x="6873" y="3072"/>
                  </a:cubicBezTo>
                  <a:cubicBezTo>
                    <a:pt x="5479" y="3705"/>
                    <a:pt x="3991" y="4276"/>
                    <a:pt x="2502" y="4656"/>
                  </a:cubicBezTo>
                  <a:cubicBezTo>
                    <a:pt x="2154" y="4719"/>
                    <a:pt x="1806" y="4782"/>
                    <a:pt x="1457" y="4814"/>
                  </a:cubicBezTo>
                  <a:cubicBezTo>
                    <a:pt x="1267" y="4814"/>
                    <a:pt x="1014" y="4814"/>
                    <a:pt x="919" y="4719"/>
                  </a:cubicBezTo>
                  <a:cubicBezTo>
                    <a:pt x="729" y="4497"/>
                    <a:pt x="729" y="4149"/>
                    <a:pt x="697" y="3895"/>
                  </a:cubicBezTo>
                  <a:cubicBezTo>
                    <a:pt x="665" y="3484"/>
                    <a:pt x="665" y="3072"/>
                    <a:pt x="665" y="2692"/>
                  </a:cubicBezTo>
                  <a:cubicBezTo>
                    <a:pt x="697" y="1869"/>
                    <a:pt x="792" y="1077"/>
                    <a:pt x="824" y="285"/>
                  </a:cubicBezTo>
                  <a:cubicBezTo>
                    <a:pt x="824" y="95"/>
                    <a:pt x="673" y="0"/>
                    <a:pt x="523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302735" y="3837781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39" y="0"/>
                  </a:moveTo>
                  <a:cubicBezTo>
                    <a:pt x="0" y="0"/>
                    <a:pt x="0" y="824"/>
                    <a:pt x="539" y="824"/>
                  </a:cubicBezTo>
                  <a:cubicBezTo>
                    <a:pt x="1045" y="824"/>
                    <a:pt x="1045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339356" y="3799104"/>
              <a:ext cx="32572" cy="26501"/>
            </a:xfrm>
            <a:custGeom>
              <a:avLst/>
              <a:gdLst/>
              <a:ahLst/>
              <a:cxnLst/>
              <a:rect l="l" t="t" r="r" b="b"/>
              <a:pathLst>
                <a:path w="1014" h="825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349507" y="3854067"/>
              <a:ext cx="33632" cy="25441"/>
            </a:xfrm>
            <a:custGeom>
              <a:avLst/>
              <a:gdLst/>
              <a:ahLst/>
              <a:cxnLst/>
              <a:rect l="l" t="t" r="r" b="b"/>
              <a:pathLst>
                <a:path w="1047" h="792" extrusionOk="0">
                  <a:moveTo>
                    <a:pt x="508" y="0"/>
                  </a:moveTo>
                  <a:cubicBezTo>
                    <a:pt x="1" y="0"/>
                    <a:pt x="1" y="792"/>
                    <a:pt x="508" y="792"/>
                  </a:cubicBezTo>
                  <a:cubicBezTo>
                    <a:pt x="1046" y="792"/>
                    <a:pt x="1046" y="0"/>
                    <a:pt x="50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509223" y="3998525"/>
              <a:ext cx="33632" cy="25441"/>
            </a:xfrm>
            <a:custGeom>
              <a:avLst/>
              <a:gdLst/>
              <a:ahLst/>
              <a:cxnLst/>
              <a:rect l="l" t="t" r="r" b="b"/>
              <a:pathLst>
                <a:path w="1047" h="792" extrusionOk="0">
                  <a:moveTo>
                    <a:pt x="508" y="0"/>
                  </a:moveTo>
                  <a:cubicBezTo>
                    <a:pt x="1" y="0"/>
                    <a:pt x="1" y="792"/>
                    <a:pt x="508" y="792"/>
                  </a:cubicBezTo>
                  <a:cubicBezTo>
                    <a:pt x="1046" y="792"/>
                    <a:pt x="1046" y="0"/>
                    <a:pt x="50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545876" y="3948670"/>
              <a:ext cx="32572" cy="26469"/>
            </a:xfrm>
            <a:custGeom>
              <a:avLst/>
              <a:gdLst/>
              <a:ahLst/>
              <a:cxnLst/>
              <a:rect l="l" t="t" r="r" b="b"/>
              <a:pathLst>
                <a:path w="1014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13" y="824"/>
                    <a:pt x="1013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563158" y="4002572"/>
              <a:ext cx="33600" cy="26501"/>
            </a:xfrm>
            <a:custGeom>
              <a:avLst/>
              <a:gdLst/>
              <a:ahLst/>
              <a:cxnLst/>
              <a:rect l="l" t="t" r="r" b="b"/>
              <a:pathLst>
                <a:path w="1046" h="825" extrusionOk="0">
                  <a:moveTo>
                    <a:pt x="539" y="1"/>
                  </a:moveTo>
                  <a:cubicBezTo>
                    <a:pt x="0" y="1"/>
                    <a:pt x="0" y="824"/>
                    <a:pt x="539" y="824"/>
                  </a:cubicBezTo>
                  <a:cubicBezTo>
                    <a:pt x="1046" y="824"/>
                    <a:pt x="1046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225415" y="4382042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45" y="824"/>
                    <a:pt x="1045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279317" y="4366784"/>
              <a:ext cx="33600" cy="2544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39" y="0"/>
                  </a:moveTo>
                  <a:cubicBezTo>
                    <a:pt x="1" y="0"/>
                    <a:pt x="1" y="792"/>
                    <a:pt x="539" y="792"/>
                  </a:cubicBezTo>
                  <a:cubicBezTo>
                    <a:pt x="1046" y="792"/>
                    <a:pt x="1046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47388" y="4209092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39" y="1"/>
                  </a:moveTo>
                  <a:cubicBezTo>
                    <a:pt x="0" y="1"/>
                    <a:pt x="0" y="824"/>
                    <a:pt x="539" y="824"/>
                  </a:cubicBezTo>
                  <a:cubicBezTo>
                    <a:pt x="1045" y="824"/>
                    <a:pt x="1045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57539" y="4150081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9" y="1"/>
                  </a:moveTo>
                  <a:cubicBezTo>
                    <a:pt x="1" y="1"/>
                    <a:pt x="1" y="792"/>
                    <a:pt x="539" y="792"/>
                  </a:cubicBezTo>
                  <a:cubicBezTo>
                    <a:pt x="1046" y="792"/>
                    <a:pt x="1046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-95047" y="4202025"/>
              <a:ext cx="1084456" cy="970453"/>
            </a:xfrm>
            <a:custGeom>
              <a:avLst/>
              <a:gdLst/>
              <a:ahLst/>
              <a:cxnLst/>
              <a:rect l="l" t="t" r="r" b="b"/>
              <a:pathLst>
                <a:path w="33760" h="30211" extrusionOk="0">
                  <a:moveTo>
                    <a:pt x="26434" y="1"/>
                  </a:moveTo>
                  <a:cubicBezTo>
                    <a:pt x="23619" y="1"/>
                    <a:pt x="19864" y="5566"/>
                    <a:pt x="18622" y="6428"/>
                  </a:cubicBezTo>
                  <a:cubicBezTo>
                    <a:pt x="17066" y="2072"/>
                    <a:pt x="15627" y="355"/>
                    <a:pt x="14288" y="355"/>
                  </a:cubicBezTo>
                  <a:cubicBezTo>
                    <a:pt x="11810" y="355"/>
                    <a:pt x="9671" y="6228"/>
                    <a:pt x="7759" y="12128"/>
                  </a:cubicBezTo>
                  <a:cubicBezTo>
                    <a:pt x="7092" y="8792"/>
                    <a:pt x="5610" y="5650"/>
                    <a:pt x="4036" y="5650"/>
                  </a:cubicBezTo>
                  <a:cubicBezTo>
                    <a:pt x="3071" y="5650"/>
                    <a:pt x="2071" y="6833"/>
                    <a:pt x="1204" y="9880"/>
                  </a:cubicBezTo>
                  <a:cubicBezTo>
                    <a:pt x="1" y="14725"/>
                    <a:pt x="539" y="25334"/>
                    <a:pt x="792" y="30211"/>
                  </a:cubicBezTo>
                  <a:cubicBezTo>
                    <a:pt x="5448" y="29831"/>
                    <a:pt x="16943" y="29831"/>
                    <a:pt x="21155" y="27709"/>
                  </a:cubicBezTo>
                  <a:cubicBezTo>
                    <a:pt x="27584" y="24891"/>
                    <a:pt x="22201" y="22167"/>
                    <a:pt x="18654" y="20299"/>
                  </a:cubicBezTo>
                  <a:cubicBezTo>
                    <a:pt x="21599" y="18842"/>
                    <a:pt x="26729" y="18177"/>
                    <a:pt x="29073" y="15802"/>
                  </a:cubicBezTo>
                  <a:cubicBezTo>
                    <a:pt x="33760" y="11020"/>
                    <a:pt x="26729" y="10513"/>
                    <a:pt x="23372" y="10228"/>
                  </a:cubicBezTo>
                  <a:cubicBezTo>
                    <a:pt x="24417" y="8518"/>
                    <a:pt x="29294" y="2976"/>
                    <a:pt x="28313" y="1202"/>
                  </a:cubicBezTo>
                  <a:cubicBezTo>
                    <a:pt x="27781" y="348"/>
                    <a:pt x="27137" y="1"/>
                    <a:pt x="2643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-81523" y="4272599"/>
              <a:ext cx="826833" cy="925353"/>
            </a:xfrm>
            <a:custGeom>
              <a:avLst/>
              <a:gdLst/>
              <a:ahLst/>
              <a:cxnLst/>
              <a:rect l="l" t="t" r="r" b="b"/>
              <a:pathLst>
                <a:path w="25740" h="28807" extrusionOk="0">
                  <a:moveTo>
                    <a:pt x="25059" y="1"/>
                  </a:moveTo>
                  <a:cubicBezTo>
                    <a:pt x="24944" y="1"/>
                    <a:pt x="24826" y="53"/>
                    <a:pt x="24725" y="177"/>
                  </a:cubicBezTo>
                  <a:cubicBezTo>
                    <a:pt x="18739" y="7683"/>
                    <a:pt x="12406" y="14935"/>
                    <a:pt x="5882" y="21997"/>
                  </a:cubicBezTo>
                  <a:cubicBezTo>
                    <a:pt x="4045" y="23992"/>
                    <a:pt x="2208" y="25987"/>
                    <a:pt x="340" y="27951"/>
                  </a:cubicBezTo>
                  <a:cubicBezTo>
                    <a:pt x="1" y="28314"/>
                    <a:pt x="328" y="28806"/>
                    <a:pt x="699" y="28806"/>
                  </a:cubicBezTo>
                  <a:cubicBezTo>
                    <a:pt x="813" y="28806"/>
                    <a:pt x="932" y="28759"/>
                    <a:pt x="1036" y="28647"/>
                  </a:cubicBezTo>
                  <a:cubicBezTo>
                    <a:pt x="7655" y="21680"/>
                    <a:pt x="14116" y="14555"/>
                    <a:pt x="20291" y="7176"/>
                  </a:cubicBezTo>
                  <a:cubicBezTo>
                    <a:pt x="22033" y="5086"/>
                    <a:pt x="23743" y="2996"/>
                    <a:pt x="25453" y="874"/>
                  </a:cubicBezTo>
                  <a:cubicBezTo>
                    <a:pt x="25740" y="491"/>
                    <a:pt x="25414" y="1"/>
                    <a:pt x="25059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337300" y="4371859"/>
              <a:ext cx="376444" cy="353476"/>
            </a:xfrm>
            <a:custGeom>
              <a:avLst/>
              <a:gdLst/>
              <a:ahLst/>
              <a:cxnLst/>
              <a:rect l="l" t="t" r="r" b="b"/>
              <a:pathLst>
                <a:path w="11719" h="11004" extrusionOk="0">
                  <a:moveTo>
                    <a:pt x="967" y="1"/>
                  </a:moveTo>
                  <a:cubicBezTo>
                    <a:pt x="721" y="1"/>
                    <a:pt x="476" y="159"/>
                    <a:pt x="476" y="476"/>
                  </a:cubicBezTo>
                  <a:cubicBezTo>
                    <a:pt x="476" y="3801"/>
                    <a:pt x="1" y="7126"/>
                    <a:pt x="318" y="10451"/>
                  </a:cubicBezTo>
                  <a:cubicBezTo>
                    <a:pt x="349" y="10736"/>
                    <a:pt x="508" y="10895"/>
                    <a:pt x="824" y="10926"/>
                  </a:cubicBezTo>
                  <a:cubicBezTo>
                    <a:pt x="1412" y="10981"/>
                    <a:pt x="1999" y="11003"/>
                    <a:pt x="2587" y="11003"/>
                  </a:cubicBezTo>
                  <a:cubicBezTo>
                    <a:pt x="5420" y="11003"/>
                    <a:pt x="8252" y="10478"/>
                    <a:pt x="11085" y="10451"/>
                  </a:cubicBezTo>
                  <a:cubicBezTo>
                    <a:pt x="11718" y="10451"/>
                    <a:pt x="11718" y="9470"/>
                    <a:pt x="11085" y="9470"/>
                  </a:cubicBezTo>
                  <a:cubicBezTo>
                    <a:pt x="8235" y="9470"/>
                    <a:pt x="5385" y="10019"/>
                    <a:pt x="2534" y="10019"/>
                  </a:cubicBezTo>
                  <a:cubicBezTo>
                    <a:pt x="2109" y="10019"/>
                    <a:pt x="1685" y="10007"/>
                    <a:pt x="1260" y="9979"/>
                  </a:cubicBezTo>
                  <a:lnTo>
                    <a:pt x="1260" y="9979"/>
                  </a:lnTo>
                  <a:cubicBezTo>
                    <a:pt x="1027" y="6811"/>
                    <a:pt x="1458" y="3643"/>
                    <a:pt x="1458" y="476"/>
                  </a:cubicBezTo>
                  <a:cubicBezTo>
                    <a:pt x="1458" y="159"/>
                    <a:pt x="1212" y="1"/>
                    <a:pt x="967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57539" y="4670958"/>
              <a:ext cx="401917" cy="362181"/>
            </a:xfrm>
            <a:custGeom>
              <a:avLst/>
              <a:gdLst/>
              <a:ahLst/>
              <a:cxnLst/>
              <a:rect l="l" t="t" r="r" b="b"/>
              <a:pathLst>
                <a:path w="12512" h="11275" extrusionOk="0">
                  <a:moveTo>
                    <a:pt x="686" y="0"/>
                  </a:moveTo>
                  <a:cubicBezTo>
                    <a:pt x="436" y="0"/>
                    <a:pt x="191" y="159"/>
                    <a:pt x="191" y="475"/>
                  </a:cubicBezTo>
                  <a:cubicBezTo>
                    <a:pt x="191" y="3959"/>
                    <a:pt x="1" y="7474"/>
                    <a:pt x="698" y="10894"/>
                  </a:cubicBezTo>
                  <a:cubicBezTo>
                    <a:pt x="729" y="11084"/>
                    <a:pt x="983" y="11274"/>
                    <a:pt x="1173" y="11274"/>
                  </a:cubicBezTo>
                  <a:cubicBezTo>
                    <a:pt x="2260" y="11226"/>
                    <a:pt x="3351" y="11219"/>
                    <a:pt x="4442" y="11219"/>
                  </a:cubicBezTo>
                  <a:cubicBezTo>
                    <a:pt x="4905" y="11219"/>
                    <a:pt x="5367" y="11220"/>
                    <a:pt x="5830" y="11220"/>
                  </a:cubicBezTo>
                  <a:cubicBezTo>
                    <a:pt x="7865" y="11220"/>
                    <a:pt x="9897" y="11195"/>
                    <a:pt x="11908" y="10926"/>
                  </a:cubicBezTo>
                  <a:cubicBezTo>
                    <a:pt x="12512" y="10835"/>
                    <a:pt x="12282" y="9969"/>
                    <a:pt x="11739" y="9969"/>
                  </a:cubicBezTo>
                  <a:cubicBezTo>
                    <a:pt x="11712" y="9969"/>
                    <a:pt x="11684" y="9971"/>
                    <a:pt x="11655" y="9976"/>
                  </a:cubicBezTo>
                  <a:cubicBezTo>
                    <a:pt x="10061" y="10193"/>
                    <a:pt x="8461" y="10238"/>
                    <a:pt x="6859" y="10238"/>
                  </a:cubicBezTo>
                  <a:cubicBezTo>
                    <a:pt x="5729" y="10238"/>
                    <a:pt x="4599" y="10216"/>
                    <a:pt x="3470" y="10216"/>
                  </a:cubicBezTo>
                  <a:cubicBezTo>
                    <a:pt x="2837" y="10216"/>
                    <a:pt x="2204" y="10223"/>
                    <a:pt x="1573" y="10245"/>
                  </a:cubicBezTo>
                  <a:lnTo>
                    <a:pt x="1573" y="10245"/>
                  </a:lnTo>
                  <a:cubicBezTo>
                    <a:pt x="1000" y="7042"/>
                    <a:pt x="1204" y="3729"/>
                    <a:pt x="1204" y="475"/>
                  </a:cubicBezTo>
                  <a:cubicBezTo>
                    <a:pt x="1188" y="159"/>
                    <a:pt x="935" y="0"/>
                    <a:pt x="686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250856" y="4564116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60" y="1"/>
                  </a:moveTo>
                  <a:cubicBezTo>
                    <a:pt x="0" y="1"/>
                    <a:pt x="0" y="1204"/>
                    <a:pt x="760" y="1204"/>
                  </a:cubicBezTo>
                  <a:cubicBezTo>
                    <a:pt x="1552" y="1204"/>
                    <a:pt x="1552" y="1"/>
                    <a:pt x="76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250856" y="4466462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60" y="1"/>
                  </a:moveTo>
                  <a:cubicBezTo>
                    <a:pt x="0" y="1"/>
                    <a:pt x="0" y="1204"/>
                    <a:pt x="760" y="1204"/>
                  </a:cubicBezTo>
                  <a:cubicBezTo>
                    <a:pt x="1552" y="1204"/>
                    <a:pt x="1552" y="1"/>
                    <a:pt x="76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425831" y="4481720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684231" y="4589558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60" y="1"/>
                  </a:moveTo>
                  <a:cubicBezTo>
                    <a:pt x="0" y="1"/>
                    <a:pt x="0" y="1204"/>
                    <a:pt x="760" y="1204"/>
                  </a:cubicBezTo>
                  <a:cubicBezTo>
                    <a:pt x="1552" y="1204"/>
                    <a:pt x="1552" y="1"/>
                    <a:pt x="76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761519" y="4621103"/>
              <a:ext cx="49886" cy="38675"/>
            </a:xfrm>
            <a:custGeom>
              <a:avLst/>
              <a:gdLst/>
              <a:ahLst/>
              <a:cxnLst/>
              <a:rect l="l" t="t" r="r" b="b"/>
              <a:pathLst>
                <a:path w="1553" h="1204" extrusionOk="0">
                  <a:moveTo>
                    <a:pt x="761" y="0"/>
                  </a:moveTo>
                  <a:cubicBezTo>
                    <a:pt x="1" y="0"/>
                    <a:pt x="1" y="1204"/>
                    <a:pt x="761" y="1204"/>
                  </a:cubicBezTo>
                  <a:cubicBezTo>
                    <a:pt x="1553" y="1204"/>
                    <a:pt x="1553" y="0"/>
                    <a:pt x="761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343403" y="4863214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93" y="1"/>
                  </a:moveTo>
                  <a:cubicBezTo>
                    <a:pt x="1" y="1"/>
                    <a:pt x="1" y="1204"/>
                    <a:pt x="793" y="1204"/>
                  </a:cubicBezTo>
                  <a:cubicBezTo>
                    <a:pt x="1553" y="1204"/>
                    <a:pt x="1553" y="1"/>
                    <a:pt x="793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555031" y="4966972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39228" y="4517345"/>
              <a:ext cx="49886" cy="38675"/>
            </a:xfrm>
            <a:custGeom>
              <a:avLst/>
              <a:gdLst/>
              <a:ahLst/>
              <a:cxnLst/>
              <a:rect l="l" t="t" r="r" b="b"/>
              <a:pathLst>
                <a:path w="1553" h="1204" extrusionOk="0">
                  <a:moveTo>
                    <a:pt x="793" y="0"/>
                  </a:moveTo>
                  <a:cubicBezTo>
                    <a:pt x="1" y="0"/>
                    <a:pt x="1" y="1204"/>
                    <a:pt x="793" y="1204"/>
                  </a:cubicBezTo>
                  <a:cubicBezTo>
                    <a:pt x="1553" y="1204"/>
                    <a:pt x="1553" y="0"/>
                    <a:pt x="793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-22802" y="4888656"/>
              <a:ext cx="49854" cy="38675"/>
            </a:xfrm>
            <a:custGeom>
              <a:avLst/>
              <a:gdLst/>
              <a:ahLst/>
              <a:cxnLst/>
              <a:rect l="l" t="t" r="r" b="b"/>
              <a:pathLst>
                <a:path w="1552" h="1204" extrusionOk="0">
                  <a:moveTo>
                    <a:pt x="792" y="0"/>
                  </a:moveTo>
                  <a:cubicBezTo>
                    <a:pt x="0" y="0"/>
                    <a:pt x="0" y="1204"/>
                    <a:pt x="792" y="1204"/>
                  </a:cubicBezTo>
                  <a:cubicBezTo>
                    <a:pt x="1552" y="1204"/>
                    <a:pt x="1552" y="0"/>
                    <a:pt x="792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3" name="Google Shape;363;p3"/>
          <p:cNvSpPr txBox="1">
            <a:spLocks noGrp="1"/>
          </p:cNvSpPr>
          <p:nvPr>
            <p:ph type="title" idx="2" hasCustomPrompt="1"/>
          </p:nvPr>
        </p:nvSpPr>
        <p:spPr>
          <a:xfrm>
            <a:off x="5243400" y="2195800"/>
            <a:ext cx="2763000" cy="94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500"/>
              <a:buFont typeface="Poppins"/>
              <a:buNone/>
              <a:defRPr sz="65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51659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"/>
          <p:cNvSpPr txBox="1">
            <a:spLocks noGrp="1"/>
          </p:cNvSpPr>
          <p:nvPr>
            <p:ph type="title"/>
          </p:nvPr>
        </p:nvSpPr>
        <p:spPr>
          <a:xfrm>
            <a:off x="708150" y="400725"/>
            <a:ext cx="77277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0260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7"/>
          <p:cNvSpPr txBox="1">
            <a:spLocks noGrp="1"/>
          </p:cNvSpPr>
          <p:nvPr>
            <p:ph type="title"/>
          </p:nvPr>
        </p:nvSpPr>
        <p:spPr>
          <a:xfrm>
            <a:off x="3896825" y="1561650"/>
            <a:ext cx="4533900" cy="4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3" name="Google Shape;433;p7"/>
          <p:cNvSpPr txBox="1">
            <a:spLocks noGrp="1"/>
          </p:cNvSpPr>
          <p:nvPr>
            <p:ph type="subTitle" idx="1"/>
          </p:nvPr>
        </p:nvSpPr>
        <p:spPr>
          <a:xfrm>
            <a:off x="4384175" y="2306700"/>
            <a:ext cx="3525600" cy="10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4" name="Google Shape;434;p7"/>
          <p:cNvGrpSpPr/>
          <p:nvPr/>
        </p:nvGrpSpPr>
        <p:grpSpPr>
          <a:xfrm>
            <a:off x="-86925" y="-101212"/>
            <a:ext cx="4781577" cy="781208"/>
            <a:chOff x="-86925" y="-101212"/>
            <a:chExt cx="4781577" cy="781208"/>
          </a:xfrm>
        </p:grpSpPr>
        <p:sp>
          <p:nvSpPr>
            <p:cNvPr id="435" name="Google Shape;435;p7"/>
            <p:cNvSpPr/>
            <p:nvPr/>
          </p:nvSpPr>
          <p:spPr>
            <a:xfrm>
              <a:off x="11927" y="182839"/>
              <a:ext cx="203654" cy="185427"/>
            </a:xfrm>
            <a:custGeom>
              <a:avLst/>
              <a:gdLst/>
              <a:ahLst/>
              <a:cxnLst/>
              <a:rect l="l" t="t" r="r" b="b"/>
              <a:pathLst>
                <a:path w="6335" h="5768" extrusionOk="0">
                  <a:moveTo>
                    <a:pt x="1837" y="1"/>
                  </a:moveTo>
                  <a:cubicBezTo>
                    <a:pt x="1616" y="761"/>
                    <a:pt x="0" y="4846"/>
                    <a:pt x="760" y="5575"/>
                  </a:cubicBezTo>
                  <a:cubicBezTo>
                    <a:pt x="895" y="5709"/>
                    <a:pt x="1104" y="5767"/>
                    <a:pt x="1365" y="5767"/>
                  </a:cubicBezTo>
                  <a:cubicBezTo>
                    <a:pt x="2758" y="5767"/>
                    <a:pt x="5614" y="4116"/>
                    <a:pt x="6334" y="3770"/>
                  </a:cubicBezTo>
                  <a:lnTo>
                    <a:pt x="1837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303083" y="380350"/>
              <a:ext cx="188384" cy="184977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1" y="1"/>
                  </a:moveTo>
                  <a:lnTo>
                    <a:pt x="571" y="1"/>
                  </a:lnTo>
                  <a:cubicBezTo>
                    <a:pt x="539" y="792"/>
                    <a:pt x="1" y="5131"/>
                    <a:pt x="888" y="5669"/>
                  </a:cubicBezTo>
                  <a:cubicBezTo>
                    <a:pt x="983" y="5727"/>
                    <a:pt x="1095" y="5754"/>
                    <a:pt x="1222" y="5754"/>
                  </a:cubicBezTo>
                  <a:cubicBezTo>
                    <a:pt x="2494" y="5754"/>
                    <a:pt x="5197" y="3110"/>
                    <a:pt x="5860" y="25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1301827" y="269379"/>
              <a:ext cx="199572" cy="190120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0" y="3579"/>
                  </a:lnTo>
                  <a:cubicBezTo>
                    <a:pt x="596" y="3920"/>
                    <a:pt x="3583" y="5914"/>
                    <a:pt x="4835" y="5914"/>
                  </a:cubicBezTo>
                  <a:cubicBezTo>
                    <a:pt x="4980" y="5914"/>
                    <a:pt x="5102" y="5887"/>
                    <a:pt x="5194" y="5828"/>
                  </a:cubicBezTo>
                  <a:cubicBezTo>
                    <a:pt x="6207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629890" y="503538"/>
              <a:ext cx="187356" cy="168292"/>
            </a:xfrm>
            <a:custGeom>
              <a:avLst/>
              <a:gdLst/>
              <a:ahLst/>
              <a:cxnLst/>
              <a:rect l="l" t="t" r="r" b="b"/>
              <a:pathLst>
                <a:path w="5828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54" y="729"/>
                    <a:pt x="1172" y="5004"/>
                    <a:pt x="2217" y="5226"/>
                  </a:cubicBezTo>
                  <a:cubicBezTo>
                    <a:pt x="2250" y="5232"/>
                    <a:pt x="2282" y="5235"/>
                    <a:pt x="2315" y="5235"/>
                  </a:cubicBezTo>
                  <a:cubicBezTo>
                    <a:pt x="3523" y="5235"/>
                    <a:pt x="5365" y="1404"/>
                    <a:pt x="5828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972995" y="474027"/>
              <a:ext cx="181248" cy="181473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7" y="0"/>
                  </a:moveTo>
                  <a:lnTo>
                    <a:pt x="0" y="1615"/>
                  </a:lnTo>
                  <a:cubicBezTo>
                    <a:pt x="494" y="2202"/>
                    <a:pt x="2822" y="5645"/>
                    <a:pt x="3907" y="5645"/>
                  </a:cubicBezTo>
                  <a:cubicBezTo>
                    <a:pt x="3936" y="5645"/>
                    <a:pt x="3964" y="5642"/>
                    <a:pt x="3990" y="5637"/>
                  </a:cubicBezTo>
                  <a:cubicBezTo>
                    <a:pt x="5194" y="5416"/>
                    <a:pt x="5510" y="950"/>
                    <a:pt x="5637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540037" y="182839"/>
              <a:ext cx="203654" cy="185427"/>
            </a:xfrm>
            <a:custGeom>
              <a:avLst/>
              <a:gdLst/>
              <a:ahLst/>
              <a:cxnLst/>
              <a:rect l="l" t="t" r="r" b="b"/>
              <a:pathLst>
                <a:path w="6335" h="5768" extrusionOk="0">
                  <a:moveTo>
                    <a:pt x="1838" y="1"/>
                  </a:moveTo>
                  <a:cubicBezTo>
                    <a:pt x="1616" y="761"/>
                    <a:pt x="1" y="4846"/>
                    <a:pt x="761" y="5575"/>
                  </a:cubicBezTo>
                  <a:cubicBezTo>
                    <a:pt x="895" y="5709"/>
                    <a:pt x="1105" y="5767"/>
                    <a:pt x="1365" y="5767"/>
                  </a:cubicBezTo>
                  <a:cubicBezTo>
                    <a:pt x="2758" y="5767"/>
                    <a:pt x="5614" y="4116"/>
                    <a:pt x="6335" y="3770"/>
                  </a:cubicBezTo>
                  <a:lnTo>
                    <a:pt x="1838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831224" y="380350"/>
              <a:ext cx="188352" cy="184977"/>
            </a:xfrm>
            <a:custGeom>
              <a:avLst/>
              <a:gdLst/>
              <a:ahLst/>
              <a:cxnLst/>
              <a:rect l="l" t="t" r="r" b="b"/>
              <a:pathLst>
                <a:path w="5859" h="5754" extrusionOk="0">
                  <a:moveTo>
                    <a:pt x="570" y="1"/>
                  </a:moveTo>
                  <a:cubicBezTo>
                    <a:pt x="538" y="792"/>
                    <a:pt x="0" y="5131"/>
                    <a:pt x="887" y="5669"/>
                  </a:cubicBezTo>
                  <a:cubicBezTo>
                    <a:pt x="982" y="5727"/>
                    <a:pt x="1095" y="5754"/>
                    <a:pt x="1222" y="5754"/>
                  </a:cubicBezTo>
                  <a:cubicBezTo>
                    <a:pt x="2493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2829936" y="269379"/>
              <a:ext cx="199572" cy="190120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0" y="3579"/>
                  </a:lnTo>
                  <a:cubicBezTo>
                    <a:pt x="596" y="3920"/>
                    <a:pt x="3583" y="5914"/>
                    <a:pt x="4835" y="5914"/>
                  </a:cubicBezTo>
                  <a:cubicBezTo>
                    <a:pt x="4980" y="5914"/>
                    <a:pt x="5102" y="5887"/>
                    <a:pt x="5194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2157999" y="503538"/>
              <a:ext cx="187356" cy="168292"/>
            </a:xfrm>
            <a:custGeom>
              <a:avLst/>
              <a:gdLst/>
              <a:ahLst/>
              <a:cxnLst/>
              <a:rect l="l" t="t" r="r" b="b"/>
              <a:pathLst>
                <a:path w="5828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54" y="729"/>
                    <a:pt x="1173" y="5004"/>
                    <a:pt x="2218" y="5226"/>
                  </a:cubicBezTo>
                  <a:cubicBezTo>
                    <a:pt x="2250" y="5232"/>
                    <a:pt x="2283" y="5235"/>
                    <a:pt x="2316" y="5235"/>
                  </a:cubicBezTo>
                  <a:cubicBezTo>
                    <a:pt x="3523" y="5235"/>
                    <a:pt x="5366" y="1404"/>
                    <a:pt x="5828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2501104" y="474027"/>
              <a:ext cx="181248" cy="181473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7" y="0"/>
                  </a:moveTo>
                  <a:lnTo>
                    <a:pt x="0" y="1615"/>
                  </a:lnTo>
                  <a:cubicBezTo>
                    <a:pt x="494" y="2202"/>
                    <a:pt x="2822" y="5645"/>
                    <a:pt x="3908" y="5645"/>
                  </a:cubicBezTo>
                  <a:cubicBezTo>
                    <a:pt x="3936" y="5645"/>
                    <a:pt x="3964" y="5642"/>
                    <a:pt x="3991" y="5637"/>
                  </a:cubicBezTo>
                  <a:cubicBezTo>
                    <a:pt x="5194" y="5416"/>
                    <a:pt x="5511" y="950"/>
                    <a:pt x="5637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3255499" y="387487"/>
              <a:ext cx="187356" cy="183691"/>
            </a:xfrm>
            <a:custGeom>
              <a:avLst/>
              <a:gdLst/>
              <a:ahLst/>
              <a:cxnLst/>
              <a:rect l="l" t="t" r="r" b="b"/>
              <a:pathLst>
                <a:path w="5828" h="5714" extrusionOk="0">
                  <a:moveTo>
                    <a:pt x="507" y="0"/>
                  </a:moveTo>
                  <a:cubicBezTo>
                    <a:pt x="507" y="760"/>
                    <a:pt x="0" y="5099"/>
                    <a:pt x="918" y="5637"/>
                  </a:cubicBezTo>
                  <a:cubicBezTo>
                    <a:pt x="1008" y="5689"/>
                    <a:pt x="1114" y="5713"/>
                    <a:pt x="1232" y="5713"/>
                  </a:cubicBezTo>
                  <a:cubicBezTo>
                    <a:pt x="2485" y="5713"/>
                    <a:pt x="5161" y="3018"/>
                    <a:pt x="5827" y="2439"/>
                  </a:cubicBezTo>
                  <a:lnTo>
                    <a:pt x="507" y="0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4263373" y="254109"/>
              <a:ext cx="201597" cy="190152"/>
            </a:xfrm>
            <a:custGeom>
              <a:avLst/>
              <a:gdLst/>
              <a:ahLst/>
              <a:cxnLst/>
              <a:rect l="l" t="t" r="r" b="b"/>
              <a:pathLst>
                <a:path w="6271" h="5915" extrusionOk="0">
                  <a:moveTo>
                    <a:pt x="4592" y="1"/>
                  </a:moveTo>
                  <a:lnTo>
                    <a:pt x="0" y="3643"/>
                  </a:lnTo>
                  <a:cubicBezTo>
                    <a:pt x="624" y="3954"/>
                    <a:pt x="3632" y="5915"/>
                    <a:pt x="4892" y="5915"/>
                  </a:cubicBezTo>
                  <a:cubicBezTo>
                    <a:pt x="5040" y="5915"/>
                    <a:pt x="5164" y="5888"/>
                    <a:pt x="5258" y="5828"/>
                  </a:cubicBezTo>
                  <a:cubicBezTo>
                    <a:pt x="6271" y="5163"/>
                    <a:pt x="4846" y="919"/>
                    <a:pt x="4592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3582273" y="512699"/>
              <a:ext cx="187356" cy="167296"/>
            </a:xfrm>
            <a:custGeom>
              <a:avLst/>
              <a:gdLst/>
              <a:ahLst/>
              <a:cxnLst/>
              <a:rect l="l" t="t" r="r" b="b"/>
              <a:pathLst>
                <a:path w="5828" h="5204" extrusionOk="0">
                  <a:moveTo>
                    <a:pt x="1" y="1"/>
                  </a:moveTo>
                  <a:lnTo>
                    <a:pt x="1" y="1"/>
                  </a:lnTo>
                  <a:cubicBezTo>
                    <a:pt x="254" y="729"/>
                    <a:pt x="1236" y="5004"/>
                    <a:pt x="2281" y="5194"/>
                  </a:cubicBezTo>
                  <a:cubicBezTo>
                    <a:pt x="2313" y="5200"/>
                    <a:pt x="2345" y="5203"/>
                    <a:pt x="2378" y="5203"/>
                  </a:cubicBezTo>
                  <a:cubicBezTo>
                    <a:pt x="3583" y="5203"/>
                    <a:pt x="5366" y="1340"/>
                    <a:pt x="5828" y="5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3925379" y="453645"/>
              <a:ext cx="180219" cy="182501"/>
            </a:xfrm>
            <a:custGeom>
              <a:avLst/>
              <a:gdLst/>
              <a:ahLst/>
              <a:cxnLst/>
              <a:rect l="l" t="t" r="r" b="b"/>
              <a:pathLst>
                <a:path w="5606" h="5677" extrusionOk="0">
                  <a:moveTo>
                    <a:pt x="5606" y="1"/>
                  </a:moveTo>
                  <a:lnTo>
                    <a:pt x="0" y="1711"/>
                  </a:lnTo>
                  <a:cubicBezTo>
                    <a:pt x="494" y="2266"/>
                    <a:pt x="2881" y="5677"/>
                    <a:pt x="3970" y="5677"/>
                  </a:cubicBezTo>
                  <a:cubicBezTo>
                    <a:pt x="3999" y="5677"/>
                    <a:pt x="4027" y="5675"/>
                    <a:pt x="4054" y="5670"/>
                  </a:cubicBezTo>
                  <a:cubicBezTo>
                    <a:pt x="5226" y="5416"/>
                    <a:pt x="5479" y="951"/>
                    <a:pt x="5606" y="1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-86925" y="-101212"/>
              <a:ext cx="1851567" cy="637517"/>
            </a:xfrm>
            <a:custGeom>
              <a:avLst/>
              <a:gdLst/>
              <a:ahLst/>
              <a:cxnLst/>
              <a:rect l="l" t="t" r="r" b="b"/>
              <a:pathLst>
                <a:path w="57596" h="19831" extrusionOk="0">
                  <a:moveTo>
                    <a:pt x="57062" y="1"/>
                  </a:moveTo>
                  <a:cubicBezTo>
                    <a:pt x="56946" y="1"/>
                    <a:pt x="56831" y="57"/>
                    <a:pt x="56755" y="191"/>
                  </a:cubicBezTo>
                  <a:cubicBezTo>
                    <a:pt x="54221" y="4593"/>
                    <a:pt x="51086" y="8647"/>
                    <a:pt x="47222" y="11941"/>
                  </a:cubicBezTo>
                  <a:cubicBezTo>
                    <a:pt x="43960" y="14696"/>
                    <a:pt x="40192" y="16818"/>
                    <a:pt x="36075" y="17989"/>
                  </a:cubicBezTo>
                  <a:cubicBezTo>
                    <a:pt x="33632" y="18690"/>
                    <a:pt x="31101" y="19036"/>
                    <a:pt x="28570" y="19036"/>
                  </a:cubicBezTo>
                  <a:cubicBezTo>
                    <a:pt x="27097" y="19036"/>
                    <a:pt x="25623" y="18919"/>
                    <a:pt x="24167" y="18686"/>
                  </a:cubicBezTo>
                  <a:cubicBezTo>
                    <a:pt x="20050" y="18021"/>
                    <a:pt x="16123" y="16438"/>
                    <a:pt x="12576" y="14284"/>
                  </a:cubicBezTo>
                  <a:cubicBezTo>
                    <a:pt x="8586" y="11814"/>
                    <a:pt x="5071" y="8615"/>
                    <a:pt x="2094" y="5005"/>
                  </a:cubicBezTo>
                  <a:cubicBezTo>
                    <a:pt x="1682" y="4530"/>
                    <a:pt x="1270" y="4023"/>
                    <a:pt x="890" y="3517"/>
                  </a:cubicBezTo>
                  <a:cubicBezTo>
                    <a:pt x="807" y="3406"/>
                    <a:pt x="690" y="3360"/>
                    <a:pt x="573" y="3360"/>
                  </a:cubicBezTo>
                  <a:cubicBezTo>
                    <a:pt x="286" y="3360"/>
                    <a:pt x="1" y="3636"/>
                    <a:pt x="225" y="3928"/>
                  </a:cubicBezTo>
                  <a:cubicBezTo>
                    <a:pt x="3170" y="7792"/>
                    <a:pt x="6654" y="11275"/>
                    <a:pt x="10708" y="13999"/>
                  </a:cubicBezTo>
                  <a:cubicBezTo>
                    <a:pt x="14286" y="16438"/>
                    <a:pt x="18308" y="18274"/>
                    <a:pt x="22552" y="19193"/>
                  </a:cubicBezTo>
                  <a:cubicBezTo>
                    <a:pt x="24545" y="19616"/>
                    <a:pt x="26568" y="19830"/>
                    <a:pt x="28592" y="19830"/>
                  </a:cubicBezTo>
                  <a:cubicBezTo>
                    <a:pt x="30654" y="19830"/>
                    <a:pt x="32715" y="19608"/>
                    <a:pt x="34745" y="19161"/>
                  </a:cubicBezTo>
                  <a:cubicBezTo>
                    <a:pt x="38956" y="18211"/>
                    <a:pt x="42915" y="16279"/>
                    <a:pt x="46335" y="13651"/>
                  </a:cubicBezTo>
                  <a:cubicBezTo>
                    <a:pt x="50357" y="10579"/>
                    <a:pt x="53683" y="6684"/>
                    <a:pt x="56343" y="2408"/>
                  </a:cubicBezTo>
                  <a:cubicBezTo>
                    <a:pt x="56723" y="1806"/>
                    <a:pt x="57071" y="1205"/>
                    <a:pt x="57420" y="603"/>
                  </a:cubicBezTo>
                  <a:cubicBezTo>
                    <a:pt x="57596" y="294"/>
                    <a:pt x="57327" y="1"/>
                    <a:pt x="5706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1432183" y="-101212"/>
              <a:ext cx="1851439" cy="637517"/>
            </a:xfrm>
            <a:custGeom>
              <a:avLst/>
              <a:gdLst/>
              <a:ahLst/>
              <a:cxnLst/>
              <a:rect l="l" t="t" r="r" b="b"/>
              <a:pathLst>
                <a:path w="57592" h="19831" extrusionOk="0">
                  <a:moveTo>
                    <a:pt x="57057" y="1"/>
                  </a:moveTo>
                  <a:cubicBezTo>
                    <a:pt x="56942" y="1"/>
                    <a:pt x="56827" y="57"/>
                    <a:pt x="56750" y="191"/>
                  </a:cubicBezTo>
                  <a:cubicBezTo>
                    <a:pt x="54216" y="4593"/>
                    <a:pt x="51081" y="8647"/>
                    <a:pt x="47217" y="11941"/>
                  </a:cubicBezTo>
                  <a:cubicBezTo>
                    <a:pt x="43955" y="14696"/>
                    <a:pt x="40155" y="16818"/>
                    <a:pt x="36070" y="17989"/>
                  </a:cubicBezTo>
                  <a:cubicBezTo>
                    <a:pt x="33628" y="18690"/>
                    <a:pt x="31097" y="19036"/>
                    <a:pt x="28565" y="19036"/>
                  </a:cubicBezTo>
                  <a:cubicBezTo>
                    <a:pt x="27092" y="19036"/>
                    <a:pt x="25619" y="18919"/>
                    <a:pt x="24162" y="18686"/>
                  </a:cubicBezTo>
                  <a:cubicBezTo>
                    <a:pt x="20045" y="18021"/>
                    <a:pt x="16118" y="16438"/>
                    <a:pt x="12571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7" y="4530"/>
                    <a:pt x="1266" y="4055"/>
                    <a:pt x="886" y="3548"/>
                  </a:cubicBezTo>
                  <a:cubicBezTo>
                    <a:pt x="799" y="3423"/>
                    <a:pt x="674" y="3371"/>
                    <a:pt x="551" y="3371"/>
                  </a:cubicBezTo>
                  <a:cubicBezTo>
                    <a:pt x="270" y="3371"/>
                    <a:pt x="0" y="3642"/>
                    <a:pt x="220" y="3928"/>
                  </a:cubicBezTo>
                  <a:cubicBezTo>
                    <a:pt x="3166" y="7792"/>
                    <a:pt x="6649" y="11275"/>
                    <a:pt x="10703" y="13999"/>
                  </a:cubicBezTo>
                  <a:cubicBezTo>
                    <a:pt x="14282" y="16438"/>
                    <a:pt x="18304" y="18274"/>
                    <a:pt x="22547" y="19193"/>
                  </a:cubicBezTo>
                  <a:cubicBezTo>
                    <a:pt x="24540" y="19616"/>
                    <a:pt x="26564" y="19830"/>
                    <a:pt x="28588" y="19830"/>
                  </a:cubicBezTo>
                  <a:cubicBezTo>
                    <a:pt x="30649" y="19830"/>
                    <a:pt x="32710" y="19608"/>
                    <a:pt x="34740" y="19161"/>
                  </a:cubicBezTo>
                  <a:cubicBezTo>
                    <a:pt x="38952" y="18211"/>
                    <a:pt x="42910" y="16279"/>
                    <a:pt x="46331" y="13651"/>
                  </a:cubicBezTo>
                  <a:cubicBezTo>
                    <a:pt x="50353" y="10579"/>
                    <a:pt x="53678" y="6684"/>
                    <a:pt x="56338" y="2408"/>
                  </a:cubicBezTo>
                  <a:cubicBezTo>
                    <a:pt x="56718" y="1806"/>
                    <a:pt x="57066" y="1205"/>
                    <a:pt x="57415" y="603"/>
                  </a:cubicBezTo>
                  <a:cubicBezTo>
                    <a:pt x="57591" y="294"/>
                    <a:pt x="57322" y="1"/>
                    <a:pt x="5705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2842184" y="-101212"/>
              <a:ext cx="1852468" cy="637517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17" y="4593"/>
                    <a:pt x="51113" y="8647"/>
                    <a:pt x="47218" y="11941"/>
                  </a:cubicBezTo>
                  <a:cubicBezTo>
                    <a:pt x="43956" y="14696"/>
                    <a:pt x="40188" y="16818"/>
                    <a:pt x="36071" y="17989"/>
                  </a:cubicBezTo>
                  <a:cubicBezTo>
                    <a:pt x="33628" y="18690"/>
                    <a:pt x="31110" y="19036"/>
                    <a:pt x="28588" y="19036"/>
                  </a:cubicBezTo>
                  <a:cubicBezTo>
                    <a:pt x="27120" y="19036"/>
                    <a:pt x="25651" y="18919"/>
                    <a:pt x="24195" y="18686"/>
                  </a:cubicBezTo>
                  <a:cubicBezTo>
                    <a:pt x="20046" y="18021"/>
                    <a:pt x="16119" y="16438"/>
                    <a:pt x="12572" y="14284"/>
                  </a:cubicBezTo>
                  <a:cubicBezTo>
                    <a:pt x="8582" y="11814"/>
                    <a:pt x="5067" y="8615"/>
                    <a:pt x="2090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90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2" y="11275"/>
                    <a:pt x="10704" y="13999"/>
                  </a:cubicBezTo>
                  <a:cubicBezTo>
                    <a:pt x="14282" y="16438"/>
                    <a:pt x="18336" y="18274"/>
                    <a:pt x="22579" y="19193"/>
                  </a:cubicBezTo>
                  <a:cubicBezTo>
                    <a:pt x="24557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9" y="6684"/>
                    <a:pt x="56339" y="2408"/>
                  </a:cubicBezTo>
                  <a:cubicBezTo>
                    <a:pt x="56719" y="1806"/>
                    <a:pt x="57067" y="1205"/>
                    <a:pt x="57447" y="603"/>
                  </a:cubicBezTo>
                  <a:cubicBezTo>
                    <a:pt x="57624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7"/>
          <p:cNvGrpSpPr/>
          <p:nvPr/>
        </p:nvGrpSpPr>
        <p:grpSpPr>
          <a:xfrm>
            <a:off x="7514928" y="3571972"/>
            <a:ext cx="1705287" cy="1672752"/>
            <a:chOff x="7514928" y="3571972"/>
            <a:chExt cx="1705287" cy="1672752"/>
          </a:xfrm>
        </p:grpSpPr>
        <p:sp>
          <p:nvSpPr>
            <p:cNvPr id="453" name="Google Shape;453;p7"/>
            <p:cNvSpPr/>
            <p:nvPr/>
          </p:nvSpPr>
          <p:spPr>
            <a:xfrm>
              <a:off x="7514928" y="4757008"/>
              <a:ext cx="1353056" cy="468100"/>
            </a:xfrm>
            <a:custGeom>
              <a:avLst/>
              <a:gdLst/>
              <a:ahLst/>
              <a:cxnLst/>
              <a:rect l="l" t="t" r="r" b="b"/>
              <a:pathLst>
                <a:path w="42089" h="14561" extrusionOk="0">
                  <a:moveTo>
                    <a:pt x="0" y="0"/>
                  </a:moveTo>
                  <a:cubicBezTo>
                    <a:pt x="1774" y="3547"/>
                    <a:pt x="9311" y="7379"/>
                    <a:pt x="13016" y="9311"/>
                  </a:cubicBezTo>
                  <a:cubicBezTo>
                    <a:pt x="16532" y="11084"/>
                    <a:pt x="20554" y="12700"/>
                    <a:pt x="24259" y="13808"/>
                  </a:cubicBezTo>
                  <a:cubicBezTo>
                    <a:pt x="26586" y="14396"/>
                    <a:pt x="28970" y="14561"/>
                    <a:pt x="31366" y="14561"/>
                  </a:cubicBezTo>
                  <a:cubicBezTo>
                    <a:pt x="34425" y="14561"/>
                    <a:pt x="37504" y="14293"/>
                    <a:pt x="40513" y="14293"/>
                  </a:cubicBezTo>
                  <a:cubicBezTo>
                    <a:pt x="40987" y="14293"/>
                    <a:pt x="41460" y="14299"/>
                    <a:pt x="41930" y="14315"/>
                  </a:cubicBezTo>
                  <a:lnTo>
                    <a:pt x="42088" y="14283"/>
                  </a:lnTo>
                  <a:cubicBezTo>
                    <a:pt x="30339" y="2407"/>
                    <a:pt x="15581" y="950"/>
                    <a:pt x="0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7657918" y="4820177"/>
              <a:ext cx="1206914" cy="406762"/>
            </a:xfrm>
            <a:custGeom>
              <a:avLst/>
              <a:gdLst/>
              <a:ahLst/>
              <a:cxnLst/>
              <a:rect l="l" t="t" r="r" b="b"/>
              <a:pathLst>
                <a:path w="37543" h="12653" extrusionOk="0">
                  <a:moveTo>
                    <a:pt x="454" y="0"/>
                  </a:moveTo>
                  <a:cubicBezTo>
                    <a:pt x="175" y="0"/>
                    <a:pt x="0" y="400"/>
                    <a:pt x="303" y="537"/>
                  </a:cubicBezTo>
                  <a:cubicBezTo>
                    <a:pt x="4768" y="2501"/>
                    <a:pt x="9487" y="3672"/>
                    <a:pt x="14174" y="4939"/>
                  </a:cubicBezTo>
                  <a:cubicBezTo>
                    <a:pt x="19146" y="6269"/>
                    <a:pt x="23991" y="7821"/>
                    <a:pt x="28805" y="9563"/>
                  </a:cubicBezTo>
                  <a:cubicBezTo>
                    <a:pt x="31560" y="10576"/>
                    <a:pt x="34315" y="11590"/>
                    <a:pt x="37070" y="12635"/>
                  </a:cubicBezTo>
                  <a:cubicBezTo>
                    <a:pt x="37105" y="12647"/>
                    <a:pt x="37137" y="12653"/>
                    <a:pt x="37168" y="12653"/>
                  </a:cubicBezTo>
                  <a:cubicBezTo>
                    <a:pt x="37445" y="12653"/>
                    <a:pt x="37543" y="12176"/>
                    <a:pt x="37229" y="12033"/>
                  </a:cubicBezTo>
                  <a:cubicBezTo>
                    <a:pt x="32415" y="10260"/>
                    <a:pt x="27601" y="8454"/>
                    <a:pt x="22724" y="6839"/>
                  </a:cubicBezTo>
                  <a:cubicBezTo>
                    <a:pt x="17974" y="5287"/>
                    <a:pt x="13129" y="4116"/>
                    <a:pt x="8347" y="2722"/>
                  </a:cubicBezTo>
                  <a:cubicBezTo>
                    <a:pt x="5718" y="1962"/>
                    <a:pt x="3121" y="1139"/>
                    <a:pt x="588" y="30"/>
                  </a:cubicBezTo>
                  <a:cubicBezTo>
                    <a:pt x="542" y="9"/>
                    <a:pt x="497" y="0"/>
                    <a:pt x="454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8448639" y="4979916"/>
              <a:ext cx="170928" cy="197161"/>
            </a:xfrm>
            <a:custGeom>
              <a:avLst/>
              <a:gdLst/>
              <a:ahLst/>
              <a:cxnLst/>
              <a:rect l="l" t="t" r="r" b="b"/>
              <a:pathLst>
                <a:path w="5317" h="6133" extrusionOk="0">
                  <a:moveTo>
                    <a:pt x="428" y="1"/>
                  </a:moveTo>
                  <a:cubicBezTo>
                    <a:pt x="206" y="1"/>
                    <a:pt x="0" y="291"/>
                    <a:pt x="218" y="509"/>
                  </a:cubicBezTo>
                  <a:cubicBezTo>
                    <a:pt x="946" y="1237"/>
                    <a:pt x="1769" y="1870"/>
                    <a:pt x="2593" y="2535"/>
                  </a:cubicBezTo>
                  <a:cubicBezTo>
                    <a:pt x="3288" y="3144"/>
                    <a:pt x="4037" y="3752"/>
                    <a:pt x="4596" y="4482"/>
                  </a:cubicBezTo>
                  <a:lnTo>
                    <a:pt x="4596" y="4482"/>
                  </a:lnTo>
                  <a:cubicBezTo>
                    <a:pt x="3750" y="5083"/>
                    <a:pt x="2586" y="5190"/>
                    <a:pt x="1643" y="5544"/>
                  </a:cubicBezTo>
                  <a:cubicBezTo>
                    <a:pt x="1300" y="5658"/>
                    <a:pt x="1395" y="6132"/>
                    <a:pt x="1695" y="6132"/>
                  </a:cubicBezTo>
                  <a:cubicBezTo>
                    <a:pt x="1728" y="6132"/>
                    <a:pt x="1763" y="6126"/>
                    <a:pt x="1801" y="6114"/>
                  </a:cubicBezTo>
                  <a:cubicBezTo>
                    <a:pt x="2941" y="5702"/>
                    <a:pt x="4271" y="5576"/>
                    <a:pt x="5221" y="4752"/>
                  </a:cubicBezTo>
                  <a:cubicBezTo>
                    <a:pt x="5316" y="4689"/>
                    <a:pt x="5316" y="4499"/>
                    <a:pt x="5253" y="4404"/>
                  </a:cubicBezTo>
                  <a:cubicBezTo>
                    <a:pt x="4049" y="2662"/>
                    <a:pt x="2118" y="1554"/>
                    <a:pt x="629" y="97"/>
                  </a:cubicBezTo>
                  <a:cubicBezTo>
                    <a:pt x="569" y="29"/>
                    <a:pt x="498" y="1"/>
                    <a:pt x="428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8160473" y="4905496"/>
              <a:ext cx="219825" cy="189092"/>
            </a:xfrm>
            <a:custGeom>
              <a:avLst/>
              <a:gdLst/>
              <a:ahLst/>
              <a:cxnLst/>
              <a:rect l="l" t="t" r="r" b="b"/>
              <a:pathLst>
                <a:path w="6838" h="5882" extrusionOk="0">
                  <a:moveTo>
                    <a:pt x="3302" y="0"/>
                  </a:moveTo>
                  <a:cubicBezTo>
                    <a:pt x="3088" y="0"/>
                    <a:pt x="2881" y="224"/>
                    <a:pt x="3038" y="448"/>
                  </a:cubicBezTo>
                  <a:cubicBezTo>
                    <a:pt x="3946" y="1737"/>
                    <a:pt x="5125" y="2809"/>
                    <a:pt x="6024" y="4116"/>
                  </a:cubicBezTo>
                  <a:lnTo>
                    <a:pt x="6024" y="4116"/>
                  </a:lnTo>
                  <a:cubicBezTo>
                    <a:pt x="4120" y="4513"/>
                    <a:pt x="2148" y="4613"/>
                    <a:pt x="314" y="5294"/>
                  </a:cubicBezTo>
                  <a:cubicBezTo>
                    <a:pt x="0" y="5408"/>
                    <a:pt x="98" y="5882"/>
                    <a:pt x="375" y="5882"/>
                  </a:cubicBezTo>
                  <a:cubicBezTo>
                    <a:pt x="405" y="5882"/>
                    <a:pt x="438" y="5876"/>
                    <a:pt x="473" y="5864"/>
                  </a:cubicBezTo>
                  <a:cubicBezTo>
                    <a:pt x="2436" y="5135"/>
                    <a:pt x="4558" y="5072"/>
                    <a:pt x="6585" y="4597"/>
                  </a:cubicBezTo>
                  <a:cubicBezTo>
                    <a:pt x="6743" y="4534"/>
                    <a:pt x="6838" y="4312"/>
                    <a:pt x="6743" y="4154"/>
                  </a:cubicBezTo>
                  <a:cubicBezTo>
                    <a:pt x="5856" y="2697"/>
                    <a:pt x="4526" y="1525"/>
                    <a:pt x="3544" y="132"/>
                  </a:cubicBezTo>
                  <a:cubicBezTo>
                    <a:pt x="3480" y="39"/>
                    <a:pt x="3390" y="0"/>
                    <a:pt x="330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7985915" y="4861036"/>
              <a:ext cx="140902" cy="153729"/>
            </a:xfrm>
            <a:custGeom>
              <a:avLst/>
              <a:gdLst/>
              <a:ahLst/>
              <a:cxnLst/>
              <a:rect l="l" t="t" r="r" b="b"/>
              <a:pathLst>
                <a:path w="4383" h="4782" extrusionOk="0">
                  <a:moveTo>
                    <a:pt x="2560" y="1"/>
                  </a:moveTo>
                  <a:cubicBezTo>
                    <a:pt x="2359" y="1"/>
                    <a:pt x="2151" y="219"/>
                    <a:pt x="2261" y="438"/>
                  </a:cubicBezTo>
                  <a:cubicBezTo>
                    <a:pt x="2782" y="1365"/>
                    <a:pt x="3463" y="2267"/>
                    <a:pt x="3721" y="3311"/>
                  </a:cubicBezTo>
                  <a:lnTo>
                    <a:pt x="3721" y="3311"/>
                  </a:lnTo>
                  <a:cubicBezTo>
                    <a:pt x="2628" y="3681"/>
                    <a:pt x="1508" y="3969"/>
                    <a:pt x="360" y="4175"/>
                  </a:cubicBezTo>
                  <a:cubicBezTo>
                    <a:pt x="0" y="4265"/>
                    <a:pt x="124" y="4781"/>
                    <a:pt x="461" y="4781"/>
                  </a:cubicBezTo>
                  <a:cubicBezTo>
                    <a:pt x="480" y="4781"/>
                    <a:pt x="499" y="4780"/>
                    <a:pt x="519" y="4777"/>
                  </a:cubicBezTo>
                  <a:cubicBezTo>
                    <a:pt x="1754" y="4523"/>
                    <a:pt x="2957" y="4207"/>
                    <a:pt x="4129" y="3795"/>
                  </a:cubicBezTo>
                  <a:cubicBezTo>
                    <a:pt x="4287" y="3731"/>
                    <a:pt x="4382" y="3605"/>
                    <a:pt x="4351" y="3446"/>
                  </a:cubicBezTo>
                  <a:cubicBezTo>
                    <a:pt x="4129" y="2243"/>
                    <a:pt x="3369" y="1198"/>
                    <a:pt x="2799" y="153"/>
                  </a:cubicBezTo>
                  <a:cubicBezTo>
                    <a:pt x="2740" y="45"/>
                    <a:pt x="2651" y="1"/>
                    <a:pt x="2560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7738114" y="4835511"/>
              <a:ext cx="90560" cy="109430"/>
            </a:xfrm>
            <a:custGeom>
              <a:avLst/>
              <a:gdLst/>
              <a:ahLst/>
              <a:cxnLst/>
              <a:rect l="l" t="t" r="r" b="b"/>
              <a:pathLst>
                <a:path w="2817" h="3404" extrusionOk="0">
                  <a:moveTo>
                    <a:pt x="1765" y="1"/>
                  </a:moveTo>
                  <a:cubicBezTo>
                    <a:pt x="1585" y="1"/>
                    <a:pt x="1410" y="149"/>
                    <a:pt x="1486" y="377"/>
                  </a:cubicBezTo>
                  <a:cubicBezTo>
                    <a:pt x="1682" y="992"/>
                    <a:pt x="1952" y="1582"/>
                    <a:pt x="2143" y="2212"/>
                  </a:cubicBezTo>
                  <a:lnTo>
                    <a:pt x="2143" y="2212"/>
                  </a:lnTo>
                  <a:cubicBezTo>
                    <a:pt x="1564" y="2469"/>
                    <a:pt x="939" y="2617"/>
                    <a:pt x="315" y="2815"/>
                  </a:cubicBezTo>
                  <a:cubicBezTo>
                    <a:pt x="1" y="2929"/>
                    <a:pt x="98" y="3404"/>
                    <a:pt x="376" y="3404"/>
                  </a:cubicBezTo>
                  <a:cubicBezTo>
                    <a:pt x="406" y="3404"/>
                    <a:pt x="439" y="3398"/>
                    <a:pt x="473" y="3385"/>
                  </a:cubicBezTo>
                  <a:cubicBezTo>
                    <a:pt x="1201" y="3132"/>
                    <a:pt x="1961" y="2974"/>
                    <a:pt x="2627" y="2625"/>
                  </a:cubicBezTo>
                  <a:cubicBezTo>
                    <a:pt x="2753" y="2562"/>
                    <a:pt x="2817" y="2404"/>
                    <a:pt x="2785" y="2309"/>
                  </a:cubicBezTo>
                  <a:cubicBezTo>
                    <a:pt x="2595" y="1580"/>
                    <a:pt x="2278" y="915"/>
                    <a:pt x="2056" y="218"/>
                  </a:cubicBezTo>
                  <a:cubicBezTo>
                    <a:pt x="2006" y="66"/>
                    <a:pt x="1884" y="1"/>
                    <a:pt x="17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8171564" y="4914786"/>
              <a:ext cx="33626" cy="2549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9" y="1"/>
                  </a:moveTo>
                  <a:cubicBezTo>
                    <a:pt x="1" y="1"/>
                    <a:pt x="1" y="793"/>
                    <a:pt x="539" y="793"/>
                  </a:cubicBezTo>
                  <a:cubicBezTo>
                    <a:pt x="1046" y="793"/>
                    <a:pt x="1046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8137970" y="4878138"/>
              <a:ext cx="33626" cy="26522"/>
            </a:xfrm>
            <a:custGeom>
              <a:avLst/>
              <a:gdLst/>
              <a:ahLst/>
              <a:cxnLst/>
              <a:rect l="l" t="t" r="r" b="b"/>
              <a:pathLst>
                <a:path w="1046" h="825" extrusionOk="0">
                  <a:moveTo>
                    <a:pt x="539" y="1"/>
                  </a:moveTo>
                  <a:cubicBezTo>
                    <a:pt x="1" y="1"/>
                    <a:pt x="1" y="824"/>
                    <a:pt x="539" y="824"/>
                  </a:cubicBezTo>
                  <a:cubicBezTo>
                    <a:pt x="1046" y="824"/>
                    <a:pt x="1046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7853071" y="4950437"/>
              <a:ext cx="33626" cy="26490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07" y="0"/>
                  </a:moveTo>
                  <a:cubicBezTo>
                    <a:pt x="1" y="0"/>
                    <a:pt x="1" y="824"/>
                    <a:pt x="507" y="824"/>
                  </a:cubicBezTo>
                  <a:cubicBezTo>
                    <a:pt x="1046" y="824"/>
                    <a:pt x="1046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7817453" y="4971815"/>
              <a:ext cx="32598" cy="25493"/>
            </a:xfrm>
            <a:custGeom>
              <a:avLst/>
              <a:gdLst/>
              <a:ahLst/>
              <a:cxnLst/>
              <a:rect l="l" t="t" r="r" b="b"/>
              <a:pathLst>
                <a:path w="1014" h="793" extrusionOk="0">
                  <a:moveTo>
                    <a:pt x="507" y="0"/>
                  </a:moveTo>
                  <a:cubicBezTo>
                    <a:pt x="0" y="0"/>
                    <a:pt x="0" y="792"/>
                    <a:pt x="507" y="792"/>
                  </a:cubicBezTo>
                  <a:cubicBezTo>
                    <a:pt x="1014" y="792"/>
                    <a:pt x="1014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8364992" y="3571972"/>
              <a:ext cx="830788" cy="1227842"/>
            </a:xfrm>
            <a:custGeom>
              <a:avLst/>
              <a:gdLst/>
              <a:ahLst/>
              <a:cxnLst/>
              <a:rect l="l" t="t" r="r" b="b"/>
              <a:pathLst>
                <a:path w="25843" h="38194" extrusionOk="0">
                  <a:moveTo>
                    <a:pt x="1" y="1"/>
                  </a:moveTo>
                  <a:lnTo>
                    <a:pt x="1" y="1"/>
                  </a:lnTo>
                  <a:cubicBezTo>
                    <a:pt x="159" y="8013"/>
                    <a:pt x="3991" y="18305"/>
                    <a:pt x="9153" y="24386"/>
                  </a:cubicBezTo>
                  <a:cubicBezTo>
                    <a:pt x="11719" y="27458"/>
                    <a:pt x="14600" y="30023"/>
                    <a:pt x="17799" y="32430"/>
                  </a:cubicBezTo>
                  <a:cubicBezTo>
                    <a:pt x="20047" y="34171"/>
                    <a:pt x="22454" y="37085"/>
                    <a:pt x="25368" y="37718"/>
                  </a:cubicBezTo>
                  <a:lnTo>
                    <a:pt x="25368" y="38193"/>
                  </a:lnTo>
                  <a:cubicBezTo>
                    <a:pt x="25843" y="29389"/>
                    <a:pt x="25368" y="20712"/>
                    <a:pt x="19889" y="13302"/>
                  </a:cubicBezTo>
                  <a:cubicBezTo>
                    <a:pt x="15234" y="7221"/>
                    <a:pt x="7222" y="2249"/>
                    <a:pt x="1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8469856" y="3701782"/>
              <a:ext cx="701555" cy="1060514"/>
            </a:xfrm>
            <a:custGeom>
              <a:avLst/>
              <a:gdLst/>
              <a:ahLst/>
              <a:cxnLst/>
              <a:rect l="l" t="t" r="r" b="b"/>
              <a:pathLst>
                <a:path w="21823" h="32989" extrusionOk="0">
                  <a:moveTo>
                    <a:pt x="436" y="0"/>
                  </a:moveTo>
                  <a:cubicBezTo>
                    <a:pt x="202" y="0"/>
                    <a:pt x="0" y="294"/>
                    <a:pt x="223" y="491"/>
                  </a:cubicBezTo>
                  <a:cubicBezTo>
                    <a:pt x="3738" y="3785"/>
                    <a:pt x="6145" y="8092"/>
                    <a:pt x="8837" y="12051"/>
                  </a:cubicBezTo>
                  <a:cubicBezTo>
                    <a:pt x="10230" y="14077"/>
                    <a:pt x="11687" y="16104"/>
                    <a:pt x="13080" y="18163"/>
                  </a:cubicBezTo>
                  <a:cubicBezTo>
                    <a:pt x="14505" y="20284"/>
                    <a:pt x="15867" y="22470"/>
                    <a:pt x="17134" y="24718"/>
                  </a:cubicBezTo>
                  <a:cubicBezTo>
                    <a:pt x="18654" y="27347"/>
                    <a:pt x="19984" y="30038"/>
                    <a:pt x="21156" y="32794"/>
                  </a:cubicBezTo>
                  <a:cubicBezTo>
                    <a:pt x="21218" y="32930"/>
                    <a:pt x="21343" y="32989"/>
                    <a:pt x="21463" y="32989"/>
                  </a:cubicBezTo>
                  <a:cubicBezTo>
                    <a:pt x="21649" y="32989"/>
                    <a:pt x="21822" y="32847"/>
                    <a:pt x="21726" y="32635"/>
                  </a:cubicBezTo>
                  <a:cubicBezTo>
                    <a:pt x="19699" y="27758"/>
                    <a:pt x="17071" y="23166"/>
                    <a:pt x="14157" y="18733"/>
                  </a:cubicBezTo>
                  <a:cubicBezTo>
                    <a:pt x="12764" y="16579"/>
                    <a:pt x="11275" y="14489"/>
                    <a:pt x="9787" y="12399"/>
                  </a:cubicBezTo>
                  <a:cubicBezTo>
                    <a:pt x="8393" y="10372"/>
                    <a:pt x="7095" y="8282"/>
                    <a:pt x="5701" y="6255"/>
                  </a:cubicBezTo>
                  <a:cubicBezTo>
                    <a:pt x="4181" y="4070"/>
                    <a:pt x="2598" y="1885"/>
                    <a:pt x="634" y="80"/>
                  </a:cubicBezTo>
                  <a:cubicBezTo>
                    <a:pt x="571" y="24"/>
                    <a:pt x="502" y="0"/>
                    <a:pt x="43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8873494" y="4385421"/>
              <a:ext cx="236252" cy="205262"/>
            </a:xfrm>
            <a:custGeom>
              <a:avLst/>
              <a:gdLst/>
              <a:ahLst/>
              <a:cxnLst/>
              <a:rect l="l" t="t" r="r" b="b"/>
              <a:pathLst>
                <a:path w="7349" h="6385" extrusionOk="0">
                  <a:moveTo>
                    <a:pt x="7060" y="0"/>
                  </a:moveTo>
                  <a:cubicBezTo>
                    <a:pt x="6913" y="0"/>
                    <a:pt x="6763" y="95"/>
                    <a:pt x="6763" y="285"/>
                  </a:cubicBezTo>
                  <a:cubicBezTo>
                    <a:pt x="6671" y="2146"/>
                    <a:pt x="6462" y="3978"/>
                    <a:pt x="6164" y="5780"/>
                  </a:cubicBezTo>
                  <a:lnTo>
                    <a:pt x="6164" y="5780"/>
                  </a:lnTo>
                  <a:cubicBezTo>
                    <a:pt x="6100" y="5783"/>
                    <a:pt x="6035" y="5784"/>
                    <a:pt x="5971" y="5784"/>
                  </a:cubicBezTo>
                  <a:cubicBezTo>
                    <a:pt x="5107" y="5784"/>
                    <a:pt x="4249" y="5564"/>
                    <a:pt x="3438" y="5321"/>
                  </a:cubicBezTo>
                  <a:cubicBezTo>
                    <a:pt x="2488" y="5004"/>
                    <a:pt x="1538" y="4624"/>
                    <a:pt x="619" y="4212"/>
                  </a:cubicBezTo>
                  <a:cubicBezTo>
                    <a:pt x="573" y="4191"/>
                    <a:pt x="528" y="4182"/>
                    <a:pt x="484" y="4182"/>
                  </a:cubicBezTo>
                  <a:cubicBezTo>
                    <a:pt x="199" y="4182"/>
                    <a:pt x="0" y="4581"/>
                    <a:pt x="303" y="4719"/>
                  </a:cubicBezTo>
                  <a:cubicBezTo>
                    <a:pt x="1284" y="5162"/>
                    <a:pt x="2266" y="5574"/>
                    <a:pt x="3279" y="5891"/>
                  </a:cubicBezTo>
                  <a:cubicBezTo>
                    <a:pt x="4157" y="6137"/>
                    <a:pt x="5082" y="6384"/>
                    <a:pt x="5993" y="6384"/>
                  </a:cubicBezTo>
                  <a:cubicBezTo>
                    <a:pt x="6134" y="6384"/>
                    <a:pt x="6275" y="6378"/>
                    <a:pt x="6415" y="6366"/>
                  </a:cubicBezTo>
                  <a:cubicBezTo>
                    <a:pt x="6510" y="6366"/>
                    <a:pt x="6668" y="6302"/>
                    <a:pt x="6700" y="6144"/>
                  </a:cubicBezTo>
                  <a:cubicBezTo>
                    <a:pt x="7016" y="4212"/>
                    <a:pt x="7270" y="2249"/>
                    <a:pt x="7333" y="285"/>
                  </a:cubicBezTo>
                  <a:cubicBezTo>
                    <a:pt x="7349" y="95"/>
                    <a:pt x="7206" y="0"/>
                    <a:pt x="7060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8716938" y="4129884"/>
              <a:ext cx="269139" cy="248725"/>
            </a:xfrm>
            <a:custGeom>
              <a:avLst/>
              <a:gdLst/>
              <a:ahLst/>
              <a:cxnLst/>
              <a:rect l="l" t="t" r="r" b="b"/>
              <a:pathLst>
                <a:path w="8372" h="7737" extrusionOk="0">
                  <a:moveTo>
                    <a:pt x="7682" y="0"/>
                  </a:moveTo>
                  <a:cubicBezTo>
                    <a:pt x="7532" y="0"/>
                    <a:pt x="7374" y="95"/>
                    <a:pt x="7358" y="285"/>
                  </a:cubicBezTo>
                  <a:cubicBezTo>
                    <a:pt x="7204" y="2565"/>
                    <a:pt x="7769" y="4934"/>
                    <a:pt x="7188" y="7160"/>
                  </a:cubicBezTo>
                  <a:lnTo>
                    <a:pt x="7188" y="7160"/>
                  </a:lnTo>
                  <a:cubicBezTo>
                    <a:pt x="6090" y="7155"/>
                    <a:pt x="4970" y="6915"/>
                    <a:pt x="3906" y="6619"/>
                  </a:cubicBezTo>
                  <a:cubicBezTo>
                    <a:pt x="2766" y="6302"/>
                    <a:pt x="1594" y="5891"/>
                    <a:pt x="581" y="5257"/>
                  </a:cubicBezTo>
                  <a:cubicBezTo>
                    <a:pt x="532" y="5228"/>
                    <a:pt x="483" y="5215"/>
                    <a:pt x="437" y="5215"/>
                  </a:cubicBezTo>
                  <a:cubicBezTo>
                    <a:pt x="182" y="5215"/>
                    <a:pt x="1" y="5603"/>
                    <a:pt x="295" y="5764"/>
                  </a:cubicBezTo>
                  <a:cubicBezTo>
                    <a:pt x="1341" y="6429"/>
                    <a:pt x="2576" y="6841"/>
                    <a:pt x="3747" y="7189"/>
                  </a:cubicBezTo>
                  <a:cubicBezTo>
                    <a:pt x="4837" y="7476"/>
                    <a:pt x="5952" y="7736"/>
                    <a:pt x="7069" y="7736"/>
                  </a:cubicBezTo>
                  <a:cubicBezTo>
                    <a:pt x="7186" y="7736"/>
                    <a:pt x="7304" y="7734"/>
                    <a:pt x="7421" y="7727"/>
                  </a:cubicBezTo>
                  <a:cubicBezTo>
                    <a:pt x="7548" y="7727"/>
                    <a:pt x="7674" y="7664"/>
                    <a:pt x="7706" y="7537"/>
                  </a:cubicBezTo>
                  <a:cubicBezTo>
                    <a:pt x="8371" y="5162"/>
                    <a:pt x="7801" y="2692"/>
                    <a:pt x="7959" y="285"/>
                  </a:cubicBezTo>
                  <a:cubicBezTo>
                    <a:pt x="7975" y="95"/>
                    <a:pt x="7833" y="0"/>
                    <a:pt x="768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8590922" y="3970049"/>
              <a:ext cx="252615" cy="207930"/>
            </a:xfrm>
            <a:custGeom>
              <a:avLst/>
              <a:gdLst/>
              <a:ahLst/>
              <a:cxnLst/>
              <a:rect l="l" t="t" r="r" b="b"/>
              <a:pathLst>
                <a:path w="7858" h="6468" extrusionOk="0">
                  <a:moveTo>
                    <a:pt x="7402" y="0"/>
                  </a:moveTo>
                  <a:cubicBezTo>
                    <a:pt x="7256" y="0"/>
                    <a:pt x="7113" y="95"/>
                    <a:pt x="7129" y="285"/>
                  </a:cubicBezTo>
                  <a:cubicBezTo>
                    <a:pt x="7129" y="1045"/>
                    <a:pt x="7161" y="1805"/>
                    <a:pt x="7192" y="2565"/>
                  </a:cubicBezTo>
                  <a:cubicBezTo>
                    <a:pt x="7192" y="3484"/>
                    <a:pt x="7256" y="4466"/>
                    <a:pt x="7034" y="5352"/>
                  </a:cubicBezTo>
                  <a:cubicBezTo>
                    <a:pt x="7034" y="5479"/>
                    <a:pt x="7002" y="5606"/>
                    <a:pt x="6939" y="5701"/>
                  </a:cubicBezTo>
                  <a:cubicBezTo>
                    <a:pt x="6876" y="5796"/>
                    <a:pt x="6907" y="5796"/>
                    <a:pt x="6781" y="5827"/>
                  </a:cubicBezTo>
                  <a:cubicBezTo>
                    <a:pt x="6659" y="5868"/>
                    <a:pt x="6525" y="5880"/>
                    <a:pt x="6389" y="5880"/>
                  </a:cubicBezTo>
                  <a:cubicBezTo>
                    <a:pt x="6209" y="5880"/>
                    <a:pt x="6025" y="5859"/>
                    <a:pt x="5862" y="5859"/>
                  </a:cubicBezTo>
                  <a:cubicBezTo>
                    <a:pt x="4912" y="5796"/>
                    <a:pt x="3930" y="5574"/>
                    <a:pt x="2980" y="5352"/>
                  </a:cubicBezTo>
                  <a:cubicBezTo>
                    <a:pt x="2157" y="5162"/>
                    <a:pt x="1334" y="4941"/>
                    <a:pt x="510" y="4751"/>
                  </a:cubicBezTo>
                  <a:cubicBezTo>
                    <a:pt x="481" y="4743"/>
                    <a:pt x="453" y="4740"/>
                    <a:pt x="427" y="4740"/>
                  </a:cubicBezTo>
                  <a:cubicBezTo>
                    <a:pt x="109" y="4740"/>
                    <a:pt x="1" y="5233"/>
                    <a:pt x="352" y="5321"/>
                  </a:cubicBezTo>
                  <a:cubicBezTo>
                    <a:pt x="2125" y="5764"/>
                    <a:pt x="3930" y="6271"/>
                    <a:pt x="5767" y="6429"/>
                  </a:cubicBezTo>
                  <a:cubicBezTo>
                    <a:pt x="5949" y="6448"/>
                    <a:pt x="6150" y="6467"/>
                    <a:pt x="6351" y="6467"/>
                  </a:cubicBezTo>
                  <a:cubicBezTo>
                    <a:pt x="6817" y="6467"/>
                    <a:pt x="7278" y="6365"/>
                    <a:pt x="7477" y="5922"/>
                  </a:cubicBezTo>
                  <a:cubicBezTo>
                    <a:pt x="7857" y="5099"/>
                    <a:pt x="7794" y="4054"/>
                    <a:pt x="7794" y="3199"/>
                  </a:cubicBezTo>
                  <a:cubicBezTo>
                    <a:pt x="7794" y="2249"/>
                    <a:pt x="7699" y="1267"/>
                    <a:pt x="7699" y="285"/>
                  </a:cubicBezTo>
                  <a:cubicBezTo>
                    <a:pt x="7699" y="95"/>
                    <a:pt x="7549" y="0"/>
                    <a:pt x="740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8463137" y="3791890"/>
              <a:ext cx="239917" cy="174400"/>
            </a:xfrm>
            <a:custGeom>
              <a:avLst/>
              <a:gdLst/>
              <a:ahLst/>
              <a:cxnLst/>
              <a:rect l="l" t="t" r="r" b="b"/>
              <a:pathLst>
                <a:path w="7463" h="5425" extrusionOk="0">
                  <a:moveTo>
                    <a:pt x="6971" y="0"/>
                  </a:moveTo>
                  <a:cubicBezTo>
                    <a:pt x="6821" y="0"/>
                    <a:pt x="6670" y="95"/>
                    <a:pt x="6670" y="285"/>
                  </a:cubicBezTo>
                  <a:cubicBezTo>
                    <a:pt x="6670" y="982"/>
                    <a:pt x="6765" y="1679"/>
                    <a:pt x="6797" y="2344"/>
                  </a:cubicBezTo>
                  <a:cubicBezTo>
                    <a:pt x="6797" y="2787"/>
                    <a:pt x="6829" y="3199"/>
                    <a:pt x="6797" y="3642"/>
                  </a:cubicBezTo>
                  <a:cubicBezTo>
                    <a:pt x="6797" y="3959"/>
                    <a:pt x="6765" y="4307"/>
                    <a:pt x="6639" y="4592"/>
                  </a:cubicBezTo>
                  <a:cubicBezTo>
                    <a:pt x="6544" y="4782"/>
                    <a:pt x="6480" y="4814"/>
                    <a:pt x="6259" y="4814"/>
                  </a:cubicBezTo>
                  <a:cubicBezTo>
                    <a:pt x="6201" y="4820"/>
                    <a:pt x="6141" y="4822"/>
                    <a:pt x="6082" y="4822"/>
                  </a:cubicBezTo>
                  <a:cubicBezTo>
                    <a:pt x="5815" y="4822"/>
                    <a:pt x="5536" y="4771"/>
                    <a:pt x="5277" y="4719"/>
                  </a:cubicBezTo>
                  <a:cubicBezTo>
                    <a:pt x="4422" y="4529"/>
                    <a:pt x="3598" y="4276"/>
                    <a:pt x="2775" y="3959"/>
                  </a:cubicBezTo>
                  <a:cubicBezTo>
                    <a:pt x="2047" y="3705"/>
                    <a:pt x="1318" y="3420"/>
                    <a:pt x="622" y="3072"/>
                  </a:cubicBezTo>
                  <a:cubicBezTo>
                    <a:pt x="578" y="3052"/>
                    <a:pt x="534" y="3043"/>
                    <a:pt x="493" y="3043"/>
                  </a:cubicBezTo>
                  <a:cubicBezTo>
                    <a:pt x="204" y="3043"/>
                    <a:pt x="0" y="3472"/>
                    <a:pt x="305" y="3610"/>
                  </a:cubicBezTo>
                  <a:cubicBezTo>
                    <a:pt x="1825" y="4307"/>
                    <a:pt x="3440" y="4941"/>
                    <a:pt x="5087" y="5289"/>
                  </a:cubicBezTo>
                  <a:cubicBezTo>
                    <a:pt x="5371" y="5339"/>
                    <a:pt x="5760" y="5424"/>
                    <a:pt x="6129" y="5424"/>
                  </a:cubicBezTo>
                  <a:cubicBezTo>
                    <a:pt x="6461" y="5424"/>
                    <a:pt x="6777" y="5355"/>
                    <a:pt x="6987" y="5131"/>
                  </a:cubicBezTo>
                  <a:cubicBezTo>
                    <a:pt x="7462" y="4624"/>
                    <a:pt x="7399" y="3610"/>
                    <a:pt x="7399" y="2945"/>
                  </a:cubicBezTo>
                  <a:cubicBezTo>
                    <a:pt x="7399" y="2059"/>
                    <a:pt x="7272" y="1172"/>
                    <a:pt x="7272" y="285"/>
                  </a:cubicBezTo>
                  <a:cubicBezTo>
                    <a:pt x="7272" y="95"/>
                    <a:pt x="7122" y="0"/>
                    <a:pt x="6971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8789526" y="3883509"/>
              <a:ext cx="32630" cy="26490"/>
            </a:xfrm>
            <a:custGeom>
              <a:avLst/>
              <a:gdLst/>
              <a:ahLst/>
              <a:cxnLst/>
              <a:rect l="l" t="t" r="r" b="b"/>
              <a:pathLst>
                <a:path w="1015" h="824" extrusionOk="0">
                  <a:moveTo>
                    <a:pt x="508" y="0"/>
                  </a:moveTo>
                  <a:cubicBezTo>
                    <a:pt x="1" y="0"/>
                    <a:pt x="1" y="824"/>
                    <a:pt x="508" y="824"/>
                  </a:cubicBezTo>
                  <a:cubicBezTo>
                    <a:pt x="1014" y="824"/>
                    <a:pt x="1014" y="0"/>
                    <a:pt x="50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8752879" y="3844804"/>
              <a:ext cx="33626" cy="26522"/>
            </a:xfrm>
            <a:custGeom>
              <a:avLst/>
              <a:gdLst/>
              <a:ahLst/>
              <a:cxnLst/>
              <a:rect l="l" t="t" r="r" b="b"/>
              <a:pathLst>
                <a:path w="1046" h="825" extrusionOk="0">
                  <a:moveTo>
                    <a:pt x="539" y="1"/>
                  </a:moveTo>
                  <a:cubicBezTo>
                    <a:pt x="1" y="1"/>
                    <a:pt x="1" y="824"/>
                    <a:pt x="539" y="824"/>
                  </a:cubicBezTo>
                  <a:cubicBezTo>
                    <a:pt x="1046" y="824"/>
                    <a:pt x="1046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8742720" y="3899808"/>
              <a:ext cx="33626" cy="2546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07" y="0"/>
                  </a:moveTo>
                  <a:cubicBezTo>
                    <a:pt x="0" y="0"/>
                    <a:pt x="0" y="792"/>
                    <a:pt x="507" y="792"/>
                  </a:cubicBezTo>
                  <a:cubicBezTo>
                    <a:pt x="1045" y="792"/>
                    <a:pt x="1045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8582885" y="4044373"/>
              <a:ext cx="33626" cy="2546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07" y="0"/>
                  </a:moveTo>
                  <a:cubicBezTo>
                    <a:pt x="0" y="0"/>
                    <a:pt x="0" y="792"/>
                    <a:pt x="507" y="792"/>
                  </a:cubicBezTo>
                  <a:cubicBezTo>
                    <a:pt x="1045" y="792"/>
                    <a:pt x="1045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8546237" y="3994481"/>
              <a:ext cx="33626" cy="26490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38" y="0"/>
                  </a:moveTo>
                  <a:cubicBezTo>
                    <a:pt x="0" y="0"/>
                    <a:pt x="0" y="824"/>
                    <a:pt x="538" y="824"/>
                  </a:cubicBezTo>
                  <a:cubicBezTo>
                    <a:pt x="1045" y="824"/>
                    <a:pt x="1045" y="0"/>
                    <a:pt x="53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8528910" y="4048423"/>
              <a:ext cx="32630" cy="26522"/>
            </a:xfrm>
            <a:custGeom>
              <a:avLst/>
              <a:gdLst/>
              <a:ahLst/>
              <a:cxnLst/>
              <a:rect l="l" t="t" r="r" b="b"/>
              <a:pathLst>
                <a:path w="1015" h="825" extrusionOk="0">
                  <a:moveTo>
                    <a:pt x="507" y="1"/>
                  </a:moveTo>
                  <a:cubicBezTo>
                    <a:pt x="1" y="1"/>
                    <a:pt x="1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8866904" y="4428176"/>
              <a:ext cx="32630" cy="26490"/>
            </a:xfrm>
            <a:custGeom>
              <a:avLst/>
              <a:gdLst/>
              <a:ahLst/>
              <a:cxnLst/>
              <a:rect l="l" t="t" r="r" b="b"/>
              <a:pathLst>
                <a:path w="1015" h="824" extrusionOk="0">
                  <a:moveTo>
                    <a:pt x="508" y="0"/>
                  </a:moveTo>
                  <a:cubicBezTo>
                    <a:pt x="1" y="0"/>
                    <a:pt x="1" y="824"/>
                    <a:pt x="508" y="824"/>
                  </a:cubicBezTo>
                  <a:cubicBezTo>
                    <a:pt x="1014" y="824"/>
                    <a:pt x="1014" y="0"/>
                    <a:pt x="50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8812961" y="4412906"/>
              <a:ext cx="32598" cy="25461"/>
            </a:xfrm>
            <a:custGeom>
              <a:avLst/>
              <a:gdLst/>
              <a:ahLst/>
              <a:cxnLst/>
              <a:rect l="l" t="t" r="r" b="b"/>
              <a:pathLst>
                <a:path w="1014" h="792" extrusionOk="0">
                  <a:moveTo>
                    <a:pt x="507" y="0"/>
                  </a:moveTo>
                  <a:cubicBezTo>
                    <a:pt x="0" y="0"/>
                    <a:pt x="0" y="792"/>
                    <a:pt x="507" y="792"/>
                  </a:cubicBezTo>
                  <a:cubicBezTo>
                    <a:pt x="1014" y="792"/>
                    <a:pt x="1014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9045063" y="4255097"/>
              <a:ext cx="32630" cy="26490"/>
            </a:xfrm>
            <a:custGeom>
              <a:avLst/>
              <a:gdLst/>
              <a:ahLst/>
              <a:cxnLst/>
              <a:rect l="l" t="t" r="r" b="b"/>
              <a:pathLst>
                <a:path w="1015" h="824" extrusionOk="0">
                  <a:moveTo>
                    <a:pt x="508" y="1"/>
                  </a:moveTo>
                  <a:cubicBezTo>
                    <a:pt x="1" y="1"/>
                    <a:pt x="1" y="824"/>
                    <a:pt x="508" y="824"/>
                  </a:cubicBezTo>
                  <a:cubicBezTo>
                    <a:pt x="1014" y="824"/>
                    <a:pt x="1014" y="1"/>
                    <a:pt x="508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9034904" y="4196043"/>
              <a:ext cx="32598" cy="25493"/>
            </a:xfrm>
            <a:custGeom>
              <a:avLst/>
              <a:gdLst/>
              <a:ahLst/>
              <a:cxnLst/>
              <a:rect l="l" t="t" r="r" b="b"/>
              <a:pathLst>
                <a:path w="1014" h="793" extrusionOk="0">
                  <a:moveTo>
                    <a:pt x="507" y="1"/>
                  </a:moveTo>
                  <a:cubicBezTo>
                    <a:pt x="0" y="1"/>
                    <a:pt x="0" y="792"/>
                    <a:pt x="507" y="792"/>
                  </a:cubicBezTo>
                  <a:cubicBezTo>
                    <a:pt x="1014" y="792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8419996" y="3744023"/>
              <a:ext cx="33626" cy="26522"/>
            </a:xfrm>
            <a:custGeom>
              <a:avLst/>
              <a:gdLst/>
              <a:ahLst/>
              <a:cxnLst/>
              <a:rect l="l" t="t" r="r" b="b"/>
              <a:pathLst>
                <a:path w="1046" h="825" extrusionOk="0">
                  <a:moveTo>
                    <a:pt x="538" y="1"/>
                  </a:moveTo>
                  <a:cubicBezTo>
                    <a:pt x="0" y="1"/>
                    <a:pt x="0" y="824"/>
                    <a:pt x="538" y="824"/>
                  </a:cubicBezTo>
                  <a:cubicBezTo>
                    <a:pt x="1045" y="824"/>
                    <a:pt x="1045" y="1"/>
                    <a:pt x="538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8135945" y="4248024"/>
              <a:ext cx="1084271" cy="971208"/>
            </a:xfrm>
            <a:custGeom>
              <a:avLst/>
              <a:gdLst/>
              <a:ahLst/>
              <a:cxnLst/>
              <a:rect l="l" t="t" r="r" b="b"/>
              <a:pathLst>
                <a:path w="33728" h="30211" extrusionOk="0">
                  <a:moveTo>
                    <a:pt x="7323" y="1"/>
                  </a:moveTo>
                  <a:cubicBezTo>
                    <a:pt x="6622" y="1"/>
                    <a:pt x="5979" y="348"/>
                    <a:pt x="5448" y="1202"/>
                  </a:cubicBezTo>
                  <a:cubicBezTo>
                    <a:pt x="4466" y="2976"/>
                    <a:pt x="9343" y="8518"/>
                    <a:pt x="10388" y="10228"/>
                  </a:cubicBezTo>
                  <a:cubicBezTo>
                    <a:pt x="7031" y="10513"/>
                    <a:pt x="0" y="11020"/>
                    <a:pt x="4687" y="15802"/>
                  </a:cubicBezTo>
                  <a:cubicBezTo>
                    <a:pt x="7031" y="18177"/>
                    <a:pt x="12161" y="18842"/>
                    <a:pt x="15107" y="20299"/>
                  </a:cubicBezTo>
                  <a:cubicBezTo>
                    <a:pt x="11528" y="22167"/>
                    <a:pt x="6144" y="24891"/>
                    <a:pt x="12573" y="27709"/>
                  </a:cubicBezTo>
                  <a:cubicBezTo>
                    <a:pt x="16817" y="29831"/>
                    <a:pt x="28313" y="29831"/>
                    <a:pt x="32936" y="30211"/>
                  </a:cubicBezTo>
                  <a:cubicBezTo>
                    <a:pt x="33190" y="25334"/>
                    <a:pt x="33728" y="14725"/>
                    <a:pt x="32525" y="9880"/>
                  </a:cubicBezTo>
                  <a:cubicBezTo>
                    <a:pt x="31657" y="6833"/>
                    <a:pt x="30662" y="5650"/>
                    <a:pt x="29701" y="5650"/>
                  </a:cubicBezTo>
                  <a:cubicBezTo>
                    <a:pt x="28133" y="5650"/>
                    <a:pt x="26656" y="8792"/>
                    <a:pt x="25969" y="12128"/>
                  </a:cubicBezTo>
                  <a:cubicBezTo>
                    <a:pt x="24078" y="6228"/>
                    <a:pt x="21933" y="355"/>
                    <a:pt x="19448" y="355"/>
                  </a:cubicBezTo>
                  <a:cubicBezTo>
                    <a:pt x="18105" y="355"/>
                    <a:pt x="16662" y="2072"/>
                    <a:pt x="15107" y="6428"/>
                  </a:cubicBezTo>
                  <a:cubicBezTo>
                    <a:pt x="13865" y="5566"/>
                    <a:pt x="10129" y="1"/>
                    <a:pt x="7323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8380230" y="4318651"/>
              <a:ext cx="827477" cy="926073"/>
            </a:xfrm>
            <a:custGeom>
              <a:avLst/>
              <a:gdLst/>
              <a:ahLst/>
              <a:cxnLst/>
              <a:rect l="l" t="t" r="r" b="b"/>
              <a:pathLst>
                <a:path w="25740" h="28807" extrusionOk="0">
                  <a:moveTo>
                    <a:pt x="667" y="1"/>
                  </a:moveTo>
                  <a:cubicBezTo>
                    <a:pt x="327" y="1"/>
                    <a:pt x="0" y="491"/>
                    <a:pt x="287" y="874"/>
                  </a:cubicBezTo>
                  <a:cubicBezTo>
                    <a:pt x="6272" y="8379"/>
                    <a:pt x="12606" y="15631"/>
                    <a:pt x="19130" y="22694"/>
                  </a:cubicBezTo>
                  <a:cubicBezTo>
                    <a:pt x="20967" y="24689"/>
                    <a:pt x="22835" y="26684"/>
                    <a:pt x="24704" y="28647"/>
                  </a:cubicBezTo>
                  <a:cubicBezTo>
                    <a:pt x="24808" y="28759"/>
                    <a:pt x="24927" y="28806"/>
                    <a:pt x="25041" y="28806"/>
                  </a:cubicBezTo>
                  <a:cubicBezTo>
                    <a:pt x="25412" y="28806"/>
                    <a:pt x="25739" y="28314"/>
                    <a:pt x="25401" y="27951"/>
                  </a:cubicBezTo>
                  <a:cubicBezTo>
                    <a:pt x="18782" y="20952"/>
                    <a:pt x="12321" y="13826"/>
                    <a:pt x="6146" y="6479"/>
                  </a:cubicBezTo>
                  <a:cubicBezTo>
                    <a:pt x="4404" y="4389"/>
                    <a:pt x="2662" y="2299"/>
                    <a:pt x="984" y="177"/>
                  </a:cubicBezTo>
                  <a:cubicBezTo>
                    <a:pt x="890" y="53"/>
                    <a:pt x="778" y="1"/>
                    <a:pt x="667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8410834" y="4417986"/>
              <a:ext cx="377733" cy="353751"/>
            </a:xfrm>
            <a:custGeom>
              <a:avLst/>
              <a:gdLst/>
              <a:ahLst/>
              <a:cxnLst/>
              <a:rect l="l" t="t" r="r" b="b"/>
              <a:pathLst>
                <a:path w="11750" h="11004" extrusionOk="0">
                  <a:moveTo>
                    <a:pt x="10756" y="1"/>
                  </a:moveTo>
                  <a:cubicBezTo>
                    <a:pt x="10506" y="1"/>
                    <a:pt x="10261" y="159"/>
                    <a:pt x="10261" y="476"/>
                  </a:cubicBezTo>
                  <a:cubicBezTo>
                    <a:pt x="10291" y="3644"/>
                    <a:pt x="10695" y="6813"/>
                    <a:pt x="10459" y="9981"/>
                  </a:cubicBezTo>
                  <a:lnTo>
                    <a:pt x="10459" y="9981"/>
                  </a:lnTo>
                  <a:cubicBezTo>
                    <a:pt x="10045" y="10008"/>
                    <a:pt x="9630" y="10019"/>
                    <a:pt x="9216" y="10019"/>
                  </a:cubicBezTo>
                  <a:cubicBezTo>
                    <a:pt x="6366" y="10019"/>
                    <a:pt x="3515" y="9470"/>
                    <a:pt x="665" y="9470"/>
                  </a:cubicBezTo>
                  <a:cubicBezTo>
                    <a:pt x="0" y="9470"/>
                    <a:pt x="0" y="10451"/>
                    <a:pt x="665" y="10451"/>
                  </a:cubicBezTo>
                  <a:cubicBezTo>
                    <a:pt x="3498" y="10478"/>
                    <a:pt x="6330" y="11003"/>
                    <a:pt x="9163" y="11003"/>
                  </a:cubicBezTo>
                  <a:cubicBezTo>
                    <a:pt x="9751" y="11003"/>
                    <a:pt x="10338" y="10981"/>
                    <a:pt x="10926" y="10926"/>
                  </a:cubicBezTo>
                  <a:cubicBezTo>
                    <a:pt x="11211" y="10895"/>
                    <a:pt x="11401" y="10736"/>
                    <a:pt x="11433" y="10451"/>
                  </a:cubicBezTo>
                  <a:cubicBezTo>
                    <a:pt x="11749" y="7126"/>
                    <a:pt x="11274" y="3801"/>
                    <a:pt x="11274" y="476"/>
                  </a:cubicBezTo>
                  <a:cubicBezTo>
                    <a:pt x="11258" y="159"/>
                    <a:pt x="11005" y="1"/>
                    <a:pt x="10756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8666307" y="4717307"/>
              <a:ext cx="402230" cy="362463"/>
            </a:xfrm>
            <a:custGeom>
              <a:avLst/>
              <a:gdLst/>
              <a:ahLst/>
              <a:cxnLst/>
              <a:rect l="l" t="t" r="r" b="b"/>
              <a:pathLst>
                <a:path w="12512" h="11275" extrusionOk="0">
                  <a:moveTo>
                    <a:pt x="11803" y="0"/>
                  </a:moveTo>
                  <a:cubicBezTo>
                    <a:pt x="11553" y="0"/>
                    <a:pt x="11308" y="159"/>
                    <a:pt x="11308" y="475"/>
                  </a:cubicBezTo>
                  <a:cubicBezTo>
                    <a:pt x="11308" y="3729"/>
                    <a:pt x="11512" y="7042"/>
                    <a:pt x="10939" y="10245"/>
                  </a:cubicBezTo>
                  <a:lnTo>
                    <a:pt x="10939" y="10245"/>
                  </a:lnTo>
                  <a:cubicBezTo>
                    <a:pt x="10308" y="10223"/>
                    <a:pt x="9675" y="10216"/>
                    <a:pt x="9042" y="10216"/>
                  </a:cubicBezTo>
                  <a:cubicBezTo>
                    <a:pt x="7913" y="10216"/>
                    <a:pt x="6783" y="10238"/>
                    <a:pt x="5653" y="10238"/>
                  </a:cubicBezTo>
                  <a:cubicBezTo>
                    <a:pt x="4052" y="10238"/>
                    <a:pt x="2451" y="10193"/>
                    <a:pt x="857" y="9976"/>
                  </a:cubicBezTo>
                  <a:cubicBezTo>
                    <a:pt x="829" y="9971"/>
                    <a:pt x="801" y="9969"/>
                    <a:pt x="774" y="9969"/>
                  </a:cubicBezTo>
                  <a:cubicBezTo>
                    <a:pt x="230" y="9969"/>
                    <a:pt x="0" y="10835"/>
                    <a:pt x="604" y="10926"/>
                  </a:cubicBezTo>
                  <a:cubicBezTo>
                    <a:pt x="2615" y="11195"/>
                    <a:pt x="4647" y="11220"/>
                    <a:pt x="6682" y="11220"/>
                  </a:cubicBezTo>
                  <a:cubicBezTo>
                    <a:pt x="7145" y="11220"/>
                    <a:pt x="7607" y="11219"/>
                    <a:pt x="8070" y="11219"/>
                  </a:cubicBezTo>
                  <a:cubicBezTo>
                    <a:pt x="9161" y="11219"/>
                    <a:pt x="10252" y="11226"/>
                    <a:pt x="11340" y="11274"/>
                  </a:cubicBezTo>
                  <a:cubicBezTo>
                    <a:pt x="11530" y="11274"/>
                    <a:pt x="11783" y="11116"/>
                    <a:pt x="11815" y="10894"/>
                  </a:cubicBezTo>
                  <a:cubicBezTo>
                    <a:pt x="12511" y="7474"/>
                    <a:pt x="12321" y="3959"/>
                    <a:pt x="12321" y="475"/>
                  </a:cubicBezTo>
                  <a:cubicBezTo>
                    <a:pt x="12305" y="159"/>
                    <a:pt x="12052" y="0"/>
                    <a:pt x="11803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8825177" y="4610386"/>
              <a:ext cx="49925" cy="3873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0" y="1"/>
                  </a:moveTo>
                  <a:cubicBezTo>
                    <a:pt x="0" y="1"/>
                    <a:pt x="0" y="1204"/>
                    <a:pt x="760" y="1204"/>
                  </a:cubicBezTo>
                  <a:cubicBezTo>
                    <a:pt x="1552" y="1204"/>
                    <a:pt x="1552" y="1"/>
                    <a:pt x="76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8825177" y="4512659"/>
              <a:ext cx="49925" cy="3873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0" y="1"/>
                  </a:moveTo>
                  <a:cubicBezTo>
                    <a:pt x="0" y="1"/>
                    <a:pt x="0" y="1204"/>
                    <a:pt x="760" y="1204"/>
                  </a:cubicBezTo>
                  <a:cubicBezTo>
                    <a:pt x="1552" y="1204"/>
                    <a:pt x="1552" y="1"/>
                    <a:pt x="76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8649044" y="4527929"/>
              <a:ext cx="49925" cy="3873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92" y="1"/>
                  </a:moveTo>
                  <a:cubicBezTo>
                    <a:pt x="1" y="1"/>
                    <a:pt x="1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8391482" y="4635846"/>
              <a:ext cx="49925" cy="3873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0" y="1"/>
                  </a:moveTo>
                  <a:cubicBezTo>
                    <a:pt x="0" y="1"/>
                    <a:pt x="0" y="1204"/>
                    <a:pt x="760" y="1204"/>
                  </a:cubicBezTo>
                  <a:cubicBezTo>
                    <a:pt x="1552" y="1204"/>
                    <a:pt x="1552" y="1"/>
                    <a:pt x="76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8314104" y="4667415"/>
              <a:ext cx="49925" cy="38706"/>
            </a:xfrm>
            <a:custGeom>
              <a:avLst/>
              <a:gdLst/>
              <a:ahLst/>
              <a:cxnLst/>
              <a:rect l="l" t="t" r="r" b="b"/>
              <a:pathLst>
                <a:path w="1553" h="1204" extrusionOk="0">
                  <a:moveTo>
                    <a:pt x="761" y="0"/>
                  </a:moveTo>
                  <a:cubicBezTo>
                    <a:pt x="1" y="0"/>
                    <a:pt x="1" y="1204"/>
                    <a:pt x="761" y="1204"/>
                  </a:cubicBezTo>
                  <a:cubicBezTo>
                    <a:pt x="1552" y="1204"/>
                    <a:pt x="1552" y="0"/>
                    <a:pt x="761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8731501" y="4909707"/>
              <a:ext cx="49925" cy="3873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93" y="1"/>
                  </a:moveTo>
                  <a:cubicBezTo>
                    <a:pt x="1" y="1"/>
                    <a:pt x="1" y="1204"/>
                    <a:pt x="793" y="1204"/>
                  </a:cubicBezTo>
                  <a:cubicBezTo>
                    <a:pt x="1553" y="1204"/>
                    <a:pt x="1553" y="1"/>
                    <a:pt x="793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8519748" y="5013542"/>
              <a:ext cx="50954" cy="38738"/>
            </a:xfrm>
            <a:custGeom>
              <a:avLst/>
              <a:gdLst/>
              <a:ahLst/>
              <a:cxnLst/>
              <a:rect l="l" t="t" r="r" b="b"/>
              <a:pathLst>
                <a:path w="1585" h="1205" extrusionOk="0">
                  <a:moveTo>
                    <a:pt x="792" y="1"/>
                  </a:moveTo>
                  <a:cubicBezTo>
                    <a:pt x="1" y="1"/>
                    <a:pt x="1" y="1204"/>
                    <a:pt x="792" y="1204"/>
                  </a:cubicBezTo>
                  <a:cubicBezTo>
                    <a:pt x="1584" y="1204"/>
                    <a:pt x="1584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9036930" y="4563580"/>
              <a:ext cx="49925" cy="38706"/>
            </a:xfrm>
            <a:custGeom>
              <a:avLst/>
              <a:gdLst/>
              <a:ahLst/>
              <a:cxnLst/>
              <a:rect l="l" t="t" r="r" b="b"/>
              <a:pathLst>
                <a:path w="1553" h="1204" extrusionOk="0">
                  <a:moveTo>
                    <a:pt x="761" y="0"/>
                  </a:moveTo>
                  <a:cubicBezTo>
                    <a:pt x="1" y="0"/>
                    <a:pt x="1" y="1204"/>
                    <a:pt x="761" y="1204"/>
                  </a:cubicBezTo>
                  <a:cubicBezTo>
                    <a:pt x="1552" y="1204"/>
                    <a:pt x="1552" y="0"/>
                    <a:pt x="761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9098009" y="4935167"/>
              <a:ext cx="49925" cy="3873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92" y="0"/>
                  </a:moveTo>
                  <a:cubicBezTo>
                    <a:pt x="11" y="0"/>
                    <a:pt x="1" y="1204"/>
                    <a:pt x="763" y="1204"/>
                  </a:cubicBezTo>
                  <a:cubicBezTo>
                    <a:pt x="773" y="1204"/>
                    <a:pt x="782" y="1204"/>
                    <a:pt x="792" y="1204"/>
                  </a:cubicBezTo>
                  <a:cubicBezTo>
                    <a:pt x="1552" y="1204"/>
                    <a:pt x="1552" y="0"/>
                    <a:pt x="792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54796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546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4">
  <p:cSld name="One column text 4"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oogle Shape;910;p21"/>
          <p:cNvGrpSpPr/>
          <p:nvPr/>
        </p:nvGrpSpPr>
        <p:grpSpPr>
          <a:xfrm>
            <a:off x="-138780" y="3526476"/>
            <a:ext cx="1704016" cy="1671476"/>
            <a:chOff x="-138780" y="3526476"/>
            <a:chExt cx="1704016" cy="1671476"/>
          </a:xfrm>
        </p:grpSpPr>
        <p:sp>
          <p:nvSpPr>
            <p:cNvPr id="911" name="Google Shape;911;p21"/>
            <p:cNvSpPr/>
            <p:nvPr/>
          </p:nvSpPr>
          <p:spPr>
            <a:xfrm flipH="1">
              <a:off x="214228" y="4710630"/>
              <a:ext cx="1351008" cy="467736"/>
            </a:xfrm>
            <a:custGeom>
              <a:avLst/>
              <a:gdLst/>
              <a:ahLst/>
              <a:cxnLst/>
              <a:rect l="l" t="t" r="r" b="b"/>
              <a:pathLst>
                <a:path w="42058" h="14561" extrusionOk="0">
                  <a:moveTo>
                    <a:pt x="1" y="0"/>
                  </a:moveTo>
                  <a:lnTo>
                    <a:pt x="1" y="0"/>
                  </a:lnTo>
                  <a:cubicBezTo>
                    <a:pt x="1774" y="3547"/>
                    <a:pt x="9311" y="7379"/>
                    <a:pt x="13017" y="9311"/>
                  </a:cubicBezTo>
                  <a:cubicBezTo>
                    <a:pt x="16532" y="11084"/>
                    <a:pt x="20554" y="12700"/>
                    <a:pt x="24259" y="13808"/>
                  </a:cubicBezTo>
                  <a:cubicBezTo>
                    <a:pt x="26586" y="14396"/>
                    <a:pt x="28970" y="14561"/>
                    <a:pt x="31365" y="14561"/>
                  </a:cubicBezTo>
                  <a:cubicBezTo>
                    <a:pt x="34420" y="14561"/>
                    <a:pt x="37493" y="14293"/>
                    <a:pt x="40489" y="14293"/>
                  </a:cubicBezTo>
                  <a:cubicBezTo>
                    <a:pt x="40961" y="14293"/>
                    <a:pt x="41431" y="14299"/>
                    <a:pt x="41899" y="14315"/>
                  </a:cubicBezTo>
                  <a:lnTo>
                    <a:pt x="42057" y="14283"/>
                  </a:lnTo>
                  <a:cubicBezTo>
                    <a:pt x="30340" y="2407"/>
                    <a:pt x="15582" y="950"/>
                    <a:pt x="1" y="0"/>
                  </a:cubicBez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flipH="1">
              <a:off x="216345" y="4773752"/>
              <a:ext cx="1206007" cy="406446"/>
            </a:xfrm>
            <a:custGeom>
              <a:avLst/>
              <a:gdLst/>
              <a:ahLst/>
              <a:cxnLst/>
              <a:rect l="l" t="t" r="r" b="b"/>
              <a:pathLst>
                <a:path w="37544" h="12653" extrusionOk="0">
                  <a:moveTo>
                    <a:pt x="454" y="0"/>
                  </a:moveTo>
                  <a:cubicBezTo>
                    <a:pt x="175" y="0"/>
                    <a:pt x="1" y="400"/>
                    <a:pt x="303" y="537"/>
                  </a:cubicBezTo>
                  <a:cubicBezTo>
                    <a:pt x="4768" y="2501"/>
                    <a:pt x="9487" y="3672"/>
                    <a:pt x="14174" y="4939"/>
                  </a:cubicBezTo>
                  <a:cubicBezTo>
                    <a:pt x="19115" y="6269"/>
                    <a:pt x="23992" y="7821"/>
                    <a:pt x="28805" y="9563"/>
                  </a:cubicBezTo>
                  <a:cubicBezTo>
                    <a:pt x="31561" y="10576"/>
                    <a:pt x="34316" y="11590"/>
                    <a:pt x="37071" y="12635"/>
                  </a:cubicBezTo>
                  <a:cubicBezTo>
                    <a:pt x="37105" y="12647"/>
                    <a:pt x="37138" y="12653"/>
                    <a:pt x="37168" y="12653"/>
                  </a:cubicBezTo>
                  <a:cubicBezTo>
                    <a:pt x="37446" y="12653"/>
                    <a:pt x="37543" y="12176"/>
                    <a:pt x="37229" y="12033"/>
                  </a:cubicBezTo>
                  <a:cubicBezTo>
                    <a:pt x="32416" y="10260"/>
                    <a:pt x="27602" y="8454"/>
                    <a:pt x="22725" y="6839"/>
                  </a:cubicBezTo>
                  <a:cubicBezTo>
                    <a:pt x="17975" y="5287"/>
                    <a:pt x="13129" y="4116"/>
                    <a:pt x="8347" y="2722"/>
                  </a:cubicBezTo>
                  <a:cubicBezTo>
                    <a:pt x="5719" y="1962"/>
                    <a:pt x="3122" y="1139"/>
                    <a:pt x="588" y="30"/>
                  </a:cubicBezTo>
                  <a:cubicBezTo>
                    <a:pt x="542" y="9"/>
                    <a:pt x="497" y="0"/>
                    <a:pt x="454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flipH="1">
              <a:off x="700484" y="4859006"/>
              <a:ext cx="219686" cy="188945"/>
            </a:xfrm>
            <a:custGeom>
              <a:avLst/>
              <a:gdLst/>
              <a:ahLst/>
              <a:cxnLst/>
              <a:rect l="l" t="t" r="r" b="b"/>
              <a:pathLst>
                <a:path w="6839" h="5882" extrusionOk="0">
                  <a:moveTo>
                    <a:pt x="3301" y="0"/>
                  </a:moveTo>
                  <a:cubicBezTo>
                    <a:pt x="3086" y="0"/>
                    <a:pt x="2872" y="224"/>
                    <a:pt x="3007" y="448"/>
                  </a:cubicBezTo>
                  <a:cubicBezTo>
                    <a:pt x="3944" y="1737"/>
                    <a:pt x="5125" y="2809"/>
                    <a:pt x="6024" y="4116"/>
                  </a:cubicBezTo>
                  <a:lnTo>
                    <a:pt x="6024" y="4116"/>
                  </a:lnTo>
                  <a:cubicBezTo>
                    <a:pt x="4120" y="4513"/>
                    <a:pt x="2148" y="4613"/>
                    <a:pt x="315" y="5294"/>
                  </a:cubicBezTo>
                  <a:cubicBezTo>
                    <a:pt x="1" y="5408"/>
                    <a:pt x="73" y="5882"/>
                    <a:pt x="368" y="5882"/>
                  </a:cubicBezTo>
                  <a:cubicBezTo>
                    <a:pt x="400" y="5882"/>
                    <a:pt x="435" y="5876"/>
                    <a:pt x="473" y="5864"/>
                  </a:cubicBezTo>
                  <a:cubicBezTo>
                    <a:pt x="2437" y="5135"/>
                    <a:pt x="4558" y="5072"/>
                    <a:pt x="6585" y="4597"/>
                  </a:cubicBezTo>
                  <a:cubicBezTo>
                    <a:pt x="6744" y="4534"/>
                    <a:pt x="6839" y="4312"/>
                    <a:pt x="6744" y="4154"/>
                  </a:cubicBezTo>
                  <a:cubicBezTo>
                    <a:pt x="5857" y="2697"/>
                    <a:pt x="4527" y="1525"/>
                    <a:pt x="3545" y="132"/>
                  </a:cubicBezTo>
                  <a:cubicBezTo>
                    <a:pt x="3480" y="39"/>
                    <a:pt x="3391" y="0"/>
                    <a:pt x="3301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flipH="1">
              <a:off x="954802" y="4814580"/>
              <a:ext cx="139797" cy="153610"/>
            </a:xfrm>
            <a:custGeom>
              <a:avLst/>
              <a:gdLst/>
              <a:ahLst/>
              <a:cxnLst/>
              <a:rect l="l" t="t" r="r" b="b"/>
              <a:pathLst>
                <a:path w="4352" h="4782" extrusionOk="0">
                  <a:moveTo>
                    <a:pt x="2550" y="1"/>
                  </a:moveTo>
                  <a:cubicBezTo>
                    <a:pt x="2359" y="1"/>
                    <a:pt x="2152" y="219"/>
                    <a:pt x="2261" y="438"/>
                  </a:cubicBezTo>
                  <a:cubicBezTo>
                    <a:pt x="2783" y="1365"/>
                    <a:pt x="3464" y="2267"/>
                    <a:pt x="3721" y="3311"/>
                  </a:cubicBezTo>
                  <a:lnTo>
                    <a:pt x="3721" y="3311"/>
                  </a:lnTo>
                  <a:cubicBezTo>
                    <a:pt x="2628" y="3681"/>
                    <a:pt x="1508" y="3969"/>
                    <a:pt x="361" y="4175"/>
                  </a:cubicBezTo>
                  <a:cubicBezTo>
                    <a:pt x="1" y="4265"/>
                    <a:pt x="124" y="4781"/>
                    <a:pt x="461" y="4781"/>
                  </a:cubicBezTo>
                  <a:cubicBezTo>
                    <a:pt x="480" y="4781"/>
                    <a:pt x="499" y="4780"/>
                    <a:pt x="519" y="4777"/>
                  </a:cubicBezTo>
                  <a:cubicBezTo>
                    <a:pt x="1754" y="4523"/>
                    <a:pt x="2958" y="4207"/>
                    <a:pt x="4130" y="3795"/>
                  </a:cubicBezTo>
                  <a:cubicBezTo>
                    <a:pt x="4288" y="3731"/>
                    <a:pt x="4351" y="3605"/>
                    <a:pt x="4351" y="3446"/>
                  </a:cubicBezTo>
                  <a:cubicBezTo>
                    <a:pt x="4130" y="2243"/>
                    <a:pt x="3369" y="1198"/>
                    <a:pt x="2768" y="153"/>
                  </a:cubicBezTo>
                  <a:cubicBezTo>
                    <a:pt x="2719" y="45"/>
                    <a:pt x="2636" y="1"/>
                    <a:pt x="2550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flipH="1">
              <a:off x="1176580" y="4789074"/>
              <a:ext cx="89461" cy="109345"/>
            </a:xfrm>
            <a:custGeom>
              <a:avLst/>
              <a:gdLst/>
              <a:ahLst/>
              <a:cxnLst/>
              <a:rect l="l" t="t" r="r" b="b"/>
              <a:pathLst>
                <a:path w="2785" h="3404" extrusionOk="0">
                  <a:moveTo>
                    <a:pt x="1764" y="1"/>
                  </a:moveTo>
                  <a:cubicBezTo>
                    <a:pt x="1585" y="1"/>
                    <a:pt x="1410" y="149"/>
                    <a:pt x="1486" y="377"/>
                  </a:cubicBezTo>
                  <a:cubicBezTo>
                    <a:pt x="1681" y="991"/>
                    <a:pt x="1951" y="1581"/>
                    <a:pt x="2142" y="2212"/>
                  </a:cubicBezTo>
                  <a:lnTo>
                    <a:pt x="2142" y="2212"/>
                  </a:lnTo>
                  <a:cubicBezTo>
                    <a:pt x="1558" y="2469"/>
                    <a:pt x="911" y="2617"/>
                    <a:pt x="314" y="2815"/>
                  </a:cubicBezTo>
                  <a:cubicBezTo>
                    <a:pt x="0" y="2929"/>
                    <a:pt x="98" y="3404"/>
                    <a:pt x="375" y="3404"/>
                  </a:cubicBezTo>
                  <a:cubicBezTo>
                    <a:pt x="405" y="3404"/>
                    <a:pt x="438" y="3398"/>
                    <a:pt x="473" y="3385"/>
                  </a:cubicBezTo>
                  <a:cubicBezTo>
                    <a:pt x="1201" y="3132"/>
                    <a:pt x="1961" y="2974"/>
                    <a:pt x="2626" y="2625"/>
                  </a:cubicBezTo>
                  <a:cubicBezTo>
                    <a:pt x="2753" y="2562"/>
                    <a:pt x="2784" y="2404"/>
                    <a:pt x="2784" y="2309"/>
                  </a:cubicBezTo>
                  <a:cubicBezTo>
                    <a:pt x="2594" y="1580"/>
                    <a:pt x="2278" y="915"/>
                    <a:pt x="2056" y="218"/>
                  </a:cubicBezTo>
                  <a:cubicBezTo>
                    <a:pt x="2005" y="66"/>
                    <a:pt x="1884" y="1"/>
                    <a:pt x="176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flipH="1">
              <a:off x="875455" y="4868290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9" y="1"/>
                  </a:moveTo>
                  <a:cubicBezTo>
                    <a:pt x="0" y="1"/>
                    <a:pt x="0" y="793"/>
                    <a:pt x="539" y="793"/>
                  </a:cubicBezTo>
                  <a:cubicBezTo>
                    <a:pt x="1045" y="793"/>
                    <a:pt x="1045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flipH="1">
              <a:off x="909024" y="4831670"/>
              <a:ext cx="33600" cy="26501"/>
            </a:xfrm>
            <a:custGeom>
              <a:avLst/>
              <a:gdLst/>
              <a:ahLst/>
              <a:cxnLst/>
              <a:rect l="l" t="t" r="r" b="b"/>
              <a:pathLst>
                <a:path w="1046" h="825" extrusionOk="0">
                  <a:moveTo>
                    <a:pt x="539" y="1"/>
                  </a:moveTo>
                  <a:cubicBezTo>
                    <a:pt x="0" y="1"/>
                    <a:pt x="0" y="824"/>
                    <a:pt x="539" y="824"/>
                  </a:cubicBezTo>
                  <a:cubicBezTo>
                    <a:pt x="1045" y="824"/>
                    <a:pt x="1045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flipH="1">
              <a:off x="1117568" y="4903914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45" y="824"/>
                    <a:pt x="1045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flipH="1">
              <a:off x="1154188" y="4925276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8" y="0"/>
                  </a:moveTo>
                  <a:cubicBezTo>
                    <a:pt x="0" y="0"/>
                    <a:pt x="0" y="792"/>
                    <a:pt x="538" y="792"/>
                  </a:cubicBezTo>
                  <a:cubicBezTo>
                    <a:pt x="1045" y="792"/>
                    <a:pt x="1045" y="0"/>
                    <a:pt x="53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flipH="1">
              <a:off x="1443105" y="4752326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8" y="1"/>
                  </a:moveTo>
                  <a:cubicBezTo>
                    <a:pt x="0" y="1"/>
                    <a:pt x="0" y="792"/>
                    <a:pt x="538" y="792"/>
                  </a:cubicBezTo>
                  <a:cubicBezTo>
                    <a:pt x="1045" y="792"/>
                    <a:pt x="1045" y="1"/>
                    <a:pt x="538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flipH="1">
              <a:off x="-114372" y="3526476"/>
              <a:ext cx="830142" cy="1226887"/>
            </a:xfrm>
            <a:custGeom>
              <a:avLst/>
              <a:gdLst/>
              <a:ahLst/>
              <a:cxnLst/>
              <a:rect l="l" t="t" r="r" b="b"/>
              <a:pathLst>
                <a:path w="25843" h="38194" extrusionOk="0">
                  <a:moveTo>
                    <a:pt x="0" y="1"/>
                  </a:moveTo>
                  <a:lnTo>
                    <a:pt x="0" y="1"/>
                  </a:lnTo>
                  <a:cubicBezTo>
                    <a:pt x="159" y="8013"/>
                    <a:pt x="3991" y="18305"/>
                    <a:pt x="9153" y="24386"/>
                  </a:cubicBezTo>
                  <a:cubicBezTo>
                    <a:pt x="11718" y="27458"/>
                    <a:pt x="14600" y="30023"/>
                    <a:pt x="17798" y="32430"/>
                  </a:cubicBezTo>
                  <a:cubicBezTo>
                    <a:pt x="20047" y="34171"/>
                    <a:pt x="22454" y="37085"/>
                    <a:pt x="25367" y="37718"/>
                  </a:cubicBezTo>
                  <a:lnTo>
                    <a:pt x="25367" y="38193"/>
                  </a:lnTo>
                  <a:cubicBezTo>
                    <a:pt x="25842" y="29389"/>
                    <a:pt x="25367" y="20712"/>
                    <a:pt x="19889" y="13302"/>
                  </a:cubicBezTo>
                  <a:cubicBezTo>
                    <a:pt x="15233" y="7221"/>
                    <a:pt x="7221" y="2249"/>
                    <a:pt x="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flipH="1">
              <a:off x="-89993" y="3656189"/>
              <a:ext cx="701009" cy="1059689"/>
            </a:xfrm>
            <a:custGeom>
              <a:avLst/>
              <a:gdLst/>
              <a:ahLst/>
              <a:cxnLst/>
              <a:rect l="l" t="t" r="r" b="b"/>
              <a:pathLst>
                <a:path w="21823" h="32989" extrusionOk="0">
                  <a:moveTo>
                    <a:pt x="436" y="0"/>
                  </a:moveTo>
                  <a:cubicBezTo>
                    <a:pt x="202" y="0"/>
                    <a:pt x="1" y="294"/>
                    <a:pt x="223" y="491"/>
                  </a:cubicBezTo>
                  <a:cubicBezTo>
                    <a:pt x="3738" y="3785"/>
                    <a:pt x="6145" y="8092"/>
                    <a:pt x="8837" y="12051"/>
                  </a:cubicBezTo>
                  <a:cubicBezTo>
                    <a:pt x="10230" y="14077"/>
                    <a:pt x="11687" y="16104"/>
                    <a:pt x="13081" y="18163"/>
                  </a:cubicBezTo>
                  <a:cubicBezTo>
                    <a:pt x="14506" y="20284"/>
                    <a:pt x="15868" y="22470"/>
                    <a:pt x="17134" y="24718"/>
                  </a:cubicBezTo>
                  <a:cubicBezTo>
                    <a:pt x="18654" y="27347"/>
                    <a:pt x="19985" y="30038"/>
                    <a:pt x="21156" y="32794"/>
                  </a:cubicBezTo>
                  <a:cubicBezTo>
                    <a:pt x="21218" y="32930"/>
                    <a:pt x="21344" y="32989"/>
                    <a:pt x="21463" y="32989"/>
                  </a:cubicBezTo>
                  <a:cubicBezTo>
                    <a:pt x="21649" y="32989"/>
                    <a:pt x="21823" y="32847"/>
                    <a:pt x="21726" y="32635"/>
                  </a:cubicBezTo>
                  <a:cubicBezTo>
                    <a:pt x="19700" y="27758"/>
                    <a:pt x="17071" y="23166"/>
                    <a:pt x="14157" y="18733"/>
                  </a:cubicBezTo>
                  <a:cubicBezTo>
                    <a:pt x="12764" y="16579"/>
                    <a:pt x="11276" y="14489"/>
                    <a:pt x="9787" y="12399"/>
                  </a:cubicBezTo>
                  <a:cubicBezTo>
                    <a:pt x="8394" y="10372"/>
                    <a:pt x="7095" y="8282"/>
                    <a:pt x="5702" y="6255"/>
                  </a:cubicBezTo>
                  <a:cubicBezTo>
                    <a:pt x="4182" y="4070"/>
                    <a:pt x="2598" y="1885"/>
                    <a:pt x="635" y="80"/>
                  </a:cubicBezTo>
                  <a:cubicBezTo>
                    <a:pt x="572" y="24"/>
                    <a:pt x="503" y="0"/>
                    <a:pt x="43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flipH="1">
              <a:off x="-28424" y="4339319"/>
              <a:ext cx="236100" cy="205102"/>
            </a:xfrm>
            <a:custGeom>
              <a:avLst/>
              <a:gdLst/>
              <a:ahLst/>
              <a:cxnLst/>
              <a:rect l="l" t="t" r="r" b="b"/>
              <a:pathLst>
                <a:path w="7350" h="6385" extrusionOk="0">
                  <a:moveTo>
                    <a:pt x="7060" y="0"/>
                  </a:moveTo>
                  <a:cubicBezTo>
                    <a:pt x="6914" y="0"/>
                    <a:pt x="6764" y="95"/>
                    <a:pt x="6764" y="285"/>
                  </a:cubicBezTo>
                  <a:cubicBezTo>
                    <a:pt x="6672" y="2146"/>
                    <a:pt x="6463" y="3978"/>
                    <a:pt x="6164" y="5780"/>
                  </a:cubicBezTo>
                  <a:lnTo>
                    <a:pt x="6164" y="5780"/>
                  </a:lnTo>
                  <a:cubicBezTo>
                    <a:pt x="6100" y="5783"/>
                    <a:pt x="6036" y="5784"/>
                    <a:pt x="5971" y="5784"/>
                  </a:cubicBezTo>
                  <a:cubicBezTo>
                    <a:pt x="5107" y="5784"/>
                    <a:pt x="4250" y="5564"/>
                    <a:pt x="3438" y="5321"/>
                  </a:cubicBezTo>
                  <a:cubicBezTo>
                    <a:pt x="2488" y="5004"/>
                    <a:pt x="1538" y="4624"/>
                    <a:pt x="620" y="4212"/>
                  </a:cubicBezTo>
                  <a:cubicBezTo>
                    <a:pt x="574" y="4191"/>
                    <a:pt x="528" y="4182"/>
                    <a:pt x="484" y="4182"/>
                  </a:cubicBezTo>
                  <a:cubicBezTo>
                    <a:pt x="199" y="4182"/>
                    <a:pt x="1" y="4581"/>
                    <a:pt x="303" y="4719"/>
                  </a:cubicBezTo>
                  <a:cubicBezTo>
                    <a:pt x="1285" y="5162"/>
                    <a:pt x="2267" y="5574"/>
                    <a:pt x="3280" y="5891"/>
                  </a:cubicBezTo>
                  <a:cubicBezTo>
                    <a:pt x="4158" y="6137"/>
                    <a:pt x="5083" y="6384"/>
                    <a:pt x="5994" y="6384"/>
                  </a:cubicBezTo>
                  <a:cubicBezTo>
                    <a:pt x="6135" y="6384"/>
                    <a:pt x="6275" y="6378"/>
                    <a:pt x="6415" y="6366"/>
                  </a:cubicBezTo>
                  <a:cubicBezTo>
                    <a:pt x="6510" y="6366"/>
                    <a:pt x="6669" y="6302"/>
                    <a:pt x="6700" y="6144"/>
                  </a:cubicBezTo>
                  <a:cubicBezTo>
                    <a:pt x="7017" y="4212"/>
                    <a:pt x="7270" y="2249"/>
                    <a:pt x="7334" y="285"/>
                  </a:cubicBezTo>
                  <a:cubicBezTo>
                    <a:pt x="7349" y="95"/>
                    <a:pt x="7207" y="0"/>
                    <a:pt x="7060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flipH="1">
              <a:off x="95187" y="4083972"/>
              <a:ext cx="268897" cy="248532"/>
            </a:xfrm>
            <a:custGeom>
              <a:avLst/>
              <a:gdLst/>
              <a:ahLst/>
              <a:cxnLst/>
              <a:rect l="l" t="t" r="r" b="b"/>
              <a:pathLst>
                <a:path w="8371" h="7737" extrusionOk="0">
                  <a:moveTo>
                    <a:pt x="7682" y="0"/>
                  </a:moveTo>
                  <a:cubicBezTo>
                    <a:pt x="7531" y="0"/>
                    <a:pt x="7373" y="95"/>
                    <a:pt x="7357" y="285"/>
                  </a:cubicBezTo>
                  <a:cubicBezTo>
                    <a:pt x="7203" y="2565"/>
                    <a:pt x="7768" y="4934"/>
                    <a:pt x="7187" y="7160"/>
                  </a:cubicBezTo>
                  <a:lnTo>
                    <a:pt x="7187" y="7160"/>
                  </a:lnTo>
                  <a:cubicBezTo>
                    <a:pt x="6090" y="7155"/>
                    <a:pt x="4970" y="6915"/>
                    <a:pt x="3905" y="6619"/>
                  </a:cubicBezTo>
                  <a:cubicBezTo>
                    <a:pt x="2765" y="6302"/>
                    <a:pt x="1625" y="5891"/>
                    <a:pt x="580" y="5257"/>
                  </a:cubicBezTo>
                  <a:cubicBezTo>
                    <a:pt x="531" y="5228"/>
                    <a:pt x="483" y="5215"/>
                    <a:pt x="437" y="5215"/>
                  </a:cubicBezTo>
                  <a:cubicBezTo>
                    <a:pt x="182" y="5215"/>
                    <a:pt x="0" y="5603"/>
                    <a:pt x="295" y="5764"/>
                  </a:cubicBezTo>
                  <a:cubicBezTo>
                    <a:pt x="1340" y="6429"/>
                    <a:pt x="2575" y="6841"/>
                    <a:pt x="3747" y="7189"/>
                  </a:cubicBezTo>
                  <a:cubicBezTo>
                    <a:pt x="4836" y="7476"/>
                    <a:pt x="5951" y="7736"/>
                    <a:pt x="7069" y="7736"/>
                  </a:cubicBezTo>
                  <a:cubicBezTo>
                    <a:pt x="7186" y="7736"/>
                    <a:pt x="7303" y="7734"/>
                    <a:pt x="7421" y="7727"/>
                  </a:cubicBezTo>
                  <a:cubicBezTo>
                    <a:pt x="7547" y="7727"/>
                    <a:pt x="7674" y="7664"/>
                    <a:pt x="7706" y="7537"/>
                  </a:cubicBezTo>
                  <a:cubicBezTo>
                    <a:pt x="8371" y="5162"/>
                    <a:pt x="7801" y="2692"/>
                    <a:pt x="7959" y="285"/>
                  </a:cubicBezTo>
                  <a:cubicBezTo>
                    <a:pt x="7975" y="95"/>
                    <a:pt x="7832" y="0"/>
                    <a:pt x="768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flipH="1">
              <a:off x="237621" y="3924256"/>
              <a:ext cx="252386" cy="207768"/>
            </a:xfrm>
            <a:custGeom>
              <a:avLst/>
              <a:gdLst/>
              <a:ahLst/>
              <a:cxnLst/>
              <a:rect l="l" t="t" r="r" b="b"/>
              <a:pathLst>
                <a:path w="7857" h="6468" extrusionOk="0">
                  <a:moveTo>
                    <a:pt x="7398" y="0"/>
                  </a:moveTo>
                  <a:cubicBezTo>
                    <a:pt x="7247" y="0"/>
                    <a:pt x="7097" y="95"/>
                    <a:pt x="7097" y="285"/>
                  </a:cubicBezTo>
                  <a:cubicBezTo>
                    <a:pt x="7129" y="1045"/>
                    <a:pt x="7160" y="1805"/>
                    <a:pt x="7192" y="2565"/>
                  </a:cubicBezTo>
                  <a:cubicBezTo>
                    <a:pt x="7192" y="3484"/>
                    <a:pt x="7255" y="4466"/>
                    <a:pt x="7034" y="5352"/>
                  </a:cubicBezTo>
                  <a:cubicBezTo>
                    <a:pt x="7002" y="5479"/>
                    <a:pt x="6970" y="5606"/>
                    <a:pt x="6939" y="5701"/>
                  </a:cubicBezTo>
                  <a:cubicBezTo>
                    <a:pt x="6875" y="5796"/>
                    <a:pt x="6907" y="5796"/>
                    <a:pt x="6780" y="5827"/>
                  </a:cubicBezTo>
                  <a:cubicBezTo>
                    <a:pt x="6658" y="5868"/>
                    <a:pt x="6524" y="5880"/>
                    <a:pt x="6389" y="5880"/>
                  </a:cubicBezTo>
                  <a:cubicBezTo>
                    <a:pt x="6208" y="5880"/>
                    <a:pt x="6025" y="5859"/>
                    <a:pt x="5862" y="5859"/>
                  </a:cubicBezTo>
                  <a:cubicBezTo>
                    <a:pt x="4880" y="5796"/>
                    <a:pt x="3930" y="5574"/>
                    <a:pt x="2980" y="5352"/>
                  </a:cubicBezTo>
                  <a:cubicBezTo>
                    <a:pt x="2157" y="5162"/>
                    <a:pt x="1333" y="4941"/>
                    <a:pt x="510" y="4751"/>
                  </a:cubicBezTo>
                  <a:cubicBezTo>
                    <a:pt x="481" y="4743"/>
                    <a:pt x="453" y="4740"/>
                    <a:pt x="427" y="4740"/>
                  </a:cubicBezTo>
                  <a:cubicBezTo>
                    <a:pt x="109" y="4740"/>
                    <a:pt x="0" y="5233"/>
                    <a:pt x="351" y="5321"/>
                  </a:cubicBezTo>
                  <a:cubicBezTo>
                    <a:pt x="2125" y="5764"/>
                    <a:pt x="3930" y="6271"/>
                    <a:pt x="5767" y="6429"/>
                  </a:cubicBezTo>
                  <a:cubicBezTo>
                    <a:pt x="5948" y="6448"/>
                    <a:pt x="6150" y="6467"/>
                    <a:pt x="6351" y="6467"/>
                  </a:cubicBezTo>
                  <a:cubicBezTo>
                    <a:pt x="6816" y="6467"/>
                    <a:pt x="7278" y="6365"/>
                    <a:pt x="7477" y="5922"/>
                  </a:cubicBezTo>
                  <a:cubicBezTo>
                    <a:pt x="7857" y="5099"/>
                    <a:pt x="7794" y="4054"/>
                    <a:pt x="7794" y="3199"/>
                  </a:cubicBezTo>
                  <a:cubicBezTo>
                    <a:pt x="7794" y="2249"/>
                    <a:pt x="7699" y="1267"/>
                    <a:pt x="7699" y="285"/>
                  </a:cubicBezTo>
                  <a:cubicBezTo>
                    <a:pt x="7699" y="95"/>
                    <a:pt x="7548" y="0"/>
                    <a:pt x="739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1"/>
            <p:cNvSpPr/>
            <p:nvPr/>
          </p:nvSpPr>
          <p:spPr>
            <a:xfrm flipH="1">
              <a:off x="378000" y="3746230"/>
              <a:ext cx="239730" cy="174265"/>
            </a:xfrm>
            <a:custGeom>
              <a:avLst/>
              <a:gdLst/>
              <a:ahLst/>
              <a:cxnLst/>
              <a:rect l="l" t="t" r="r" b="b"/>
              <a:pathLst>
                <a:path w="7463" h="5425" extrusionOk="0">
                  <a:moveTo>
                    <a:pt x="6972" y="0"/>
                  </a:moveTo>
                  <a:cubicBezTo>
                    <a:pt x="6821" y="0"/>
                    <a:pt x="6671" y="95"/>
                    <a:pt x="6671" y="285"/>
                  </a:cubicBezTo>
                  <a:cubicBezTo>
                    <a:pt x="6671" y="982"/>
                    <a:pt x="6766" y="1679"/>
                    <a:pt x="6798" y="2344"/>
                  </a:cubicBezTo>
                  <a:cubicBezTo>
                    <a:pt x="6798" y="2787"/>
                    <a:pt x="6829" y="3199"/>
                    <a:pt x="6798" y="3642"/>
                  </a:cubicBezTo>
                  <a:cubicBezTo>
                    <a:pt x="6798" y="3959"/>
                    <a:pt x="6766" y="4307"/>
                    <a:pt x="6639" y="4592"/>
                  </a:cubicBezTo>
                  <a:cubicBezTo>
                    <a:pt x="6544" y="4782"/>
                    <a:pt x="6481" y="4814"/>
                    <a:pt x="6259" y="4814"/>
                  </a:cubicBezTo>
                  <a:cubicBezTo>
                    <a:pt x="6201" y="4820"/>
                    <a:pt x="6142" y="4822"/>
                    <a:pt x="6082" y="4822"/>
                  </a:cubicBezTo>
                  <a:cubicBezTo>
                    <a:pt x="5816" y="4822"/>
                    <a:pt x="5536" y="4771"/>
                    <a:pt x="5277" y="4719"/>
                  </a:cubicBezTo>
                  <a:cubicBezTo>
                    <a:pt x="4422" y="4529"/>
                    <a:pt x="3599" y="4276"/>
                    <a:pt x="2776" y="3959"/>
                  </a:cubicBezTo>
                  <a:cubicBezTo>
                    <a:pt x="2047" y="3705"/>
                    <a:pt x="1319" y="3420"/>
                    <a:pt x="622" y="3072"/>
                  </a:cubicBezTo>
                  <a:cubicBezTo>
                    <a:pt x="578" y="3052"/>
                    <a:pt x="535" y="3043"/>
                    <a:pt x="493" y="3043"/>
                  </a:cubicBezTo>
                  <a:cubicBezTo>
                    <a:pt x="205" y="3043"/>
                    <a:pt x="1" y="3472"/>
                    <a:pt x="305" y="3610"/>
                  </a:cubicBezTo>
                  <a:cubicBezTo>
                    <a:pt x="1826" y="4307"/>
                    <a:pt x="3441" y="4941"/>
                    <a:pt x="5087" y="5289"/>
                  </a:cubicBezTo>
                  <a:cubicBezTo>
                    <a:pt x="5371" y="5339"/>
                    <a:pt x="5760" y="5424"/>
                    <a:pt x="6130" y="5424"/>
                  </a:cubicBezTo>
                  <a:cubicBezTo>
                    <a:pt x="6462" y="5424"/>
                    <a:pt x="6778" y="5355"/>
                    <a:pt x="6988" y="5131"/>
                  </a:cubicBezTo>
                  <a:cubicBezTo>
                    <a:pt x="7463" y="4624"/>
                    <a:pt x="7399" y="3610"/>
                    <a:pt x="7399" y="2945"/>
                  </a:cubicBezTo>
                  <a:cubicBezTo>
                    <a:pt x="7399" y="2059"/>
                    <a:pt x="7273" y="1172"/>
                    <a:pt x="7273" y="285"/>
                  </a:cubicBezTo>
                  <a:cubicBezTo>
                    <a:pt x="7273" y="95"/>
                    <a:pt x="7122" y="0"/>
                    <a:pt x="697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1"/>
            <p:cNvSpPr/>
            <p:nvPr/>
          </p:nvSpPr>
          <p:spPr>
            <a:xfrm flipH="1">
              <a:off x="464471" y="3998525"/>
              <a:ext cx="33600" cy="2544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07" y="0"/>
                  </a:moveTo>
                  <a:cubicBezTo>
                    <a:pt x="1" y="0"/>
                    <a:pt x="1" y="792"/>
                    <a:pt x="507" y="792"/>
                  </a:cubicBezTo>
                  <a:cubicBezTo>
                    <a:pt x="1046" y="792"/>
                    <a:pt x="1046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flipH="1">
              <a:off x="501091" y="3948670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39" y="0"/>
                  </a:moveTo>
                  <a:cubicBezTo>
                    <a:pt x="1" y="0"/>
                    <a:pt x="1" y="824"/>
                    <a:pt x="539" y="824"/>
                  </a:cubicBezTo>
                  <a:cubicBezTo>
                    <a:pt x="1046" y="824"/>
                    <a:pt x="1046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flipH="1">
              <a:off x="519401" y="4002572"/>
              <a:ext cx="32572" cy="26501"/>
            </a:xfrm>
            <a:custGeom>
              <a:avLst/>
              <a:gdLst/>
              <a:ahLst/>
              <a:cxnLst/>
              <a:rect l="l" t="t" r="r" b="b"/>
              <a:pathLst>
                <a:path w="1014" h="825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flipH="1">
              <a:off x="181658" y="4382042"/>
              <a:ext cx="32572" cy="26469"/>
            </a:xfrm>
            <a:custGeom>
              <a:avLst/>
              <a:gdLst/>
              <a:ahLst/>
              <a:cxnLst/>
              <a:rect l="l" t="t" r="r" b="b"/>
              <a:pathLst>
                <a:path w="1014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14" y="824"/>
                    <a:pt x="1014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flipH="1">
              <a:off x="235561" y="4366784"/>
              <a:ext cx="33600" cy="2544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39" y="0"/>
                  </a:moveTo>
                  <a:cubicBezTo>
                    <a:pt x="0" y="0"/>
                    <a:pt x="0" y="792"/>
                    <a:pt x="539" y="792"/>
                  </a:cubicBezTo>
                  <a:cubicBezTo>
                    <a:pt x="1045" y="792"/>
                    <a:pt x="1045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flipH="1">
              <a:off x="3631" y="4209092"/>
              <a:ext cx="32572" cy="26469"/>
            </a:xfrm>
            <a:custGeom>
              <a:avLst/>
              <a:gdLst/>
              <a:ahLst/>
              <a:cxnLst/>
              <a:rect l="l" t="t" r="r" b="b"/>
              <a:pathLst>
                <a:path w="1014" h="824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flipH="1">
              <a:off x="13782" y="4150081"/>
              <a:ext cx="32604" cy="25473"/>
            </a:xfrm>
            <a:custGeom>
              <a:avLst/>
              <a:gdLst/>
              <a:ahLst/>
              <a:cxnLst/>
              <a:rect l="l" t="t" r="r" b="b"/>
              <a:pathLst>
                <a:path w="1015" h="793" extrusionOk="0">
                  <a:moveTo>
                    <a:pt x="507" y="1"/>
                  </a:moveTo>
                  <a:cubicBezTo>
                    <a:pt x="1" y="1"/>
                    <a:pt x="1" y="792"/>
                    <a:pt x="507" y="792"/>
                  </a:cubicBezTo>
                  <a:cubicBezTo>
                    <a:pt x="1014" y="792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flipH="1">
              <a:off x="-138780" y="4202025"/>
              <a:ext cx="1084456" cy="970453"/>
            </a:xfrm>
            <a:custGeom>
              <a:avLst/>
              <a:gdLst/>
              <a:ahLst/>
              <a:cxnLst/>
              <a:rect l="l" t="t" r="r" b="b"/>
              <a:pathLst>
                <a:path w="33760" h="30211" extrusionOk="0">
                  <a:moveTo>
                    <a:pt x="7338" y="1"/>
                  </a:moveTo>
                  <a:cubicBezTo>
                    <a:pt x="6633" y="1"/>
                    <a:pt x="5985" y="348"/>
                    <a:pt x="5447" y="1202"/>
                  </a:cubicBezTo>
                  <a:cubicBezTo>
                    <a:pt x="4497" y="2976"/>
                    <a:pt x="9374" y="8518"/>
                    <a:pt x="10419" y="10228"/>
                  </a:cubicBezTo>
                  <a:cubicBezTo>
                    <a:pt x="7062" y="10513"/>
                    <a:pt x="0" y="11020"/>
                    <a:pt x="4719" y="15802"/>
                  </a:cubicBezTo>
                  <a:cubicBezTo>
                    <a:pt x="7062" y="18177"/>
                    <a:pt x="12193" y="18842"/>
                    <a:pt x="15106" y="20299"/>
                  </a:cubicBezTo>
                  <a:cubicBezTo>
                    <a:pt x="11559" y="22167"/>
                    <a:pt x="6176" y="24891"/>
                    <a:pt x="12605" y="27709"/>
                  </a:cubicBezTo>
                  <a:cubicBezTo>
                    <a:pt x="16848" y="29831"/>
                    <a:pt x="28344" y="29831"/>
                    <a:pt x="32968" y="30211"/>
                  </a:cubicBezTo>
                  <a:cubicBezTo>
                    <a:pt x="33221" y="25334"/>
                    <a:pt x="33759" y="14725"/>
                    <a:pt x="32556" y="9880"/>
                  </a:cubicBezTo>
                  <a:cubicBezTo>
                    <a:pt x="31689" y="6833"/>
                    <a:pt x="30694" y="5650"/>
                    <a:pt x="29732" y="5650"/>
                  </a:cubicBezTo>
                  <a:cubicBezTo>
                    <a:pt x="28165" y="5650"/>
                    <a:pt x="26687" y="8792"/>
                    <a:pt x="26001" y="12128"/>
                  </a:cubicBezTo>
                  <a:cubicBezTo>
                    <a:pt x="24089" y="6228"/>
                    <a:pt x="21950" y="355"/>
                    <a:pt x="19472" y="355"/>
                  </a:cubicBezTo>
                  <a:cubicBezTo>
                    <a:pt x="18133" y="355"/>
                    <a:pt x="16694" y="2072"/>
                    <a:pt x="15138" y="6428"/>
                  </a:cubicBezTo>
                  <a:cubicBezTo>
                    <a:pt x="13896" y="5566"/>
                    <a:pt x="10161" y="1"/>
                    <a:pt x="7338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flipH="1">
              <a:off x="-126258" y="4272599"/>
              <a:ext cx="826833" cy="925353"/>
            </a:xfrm>
            <a:custGeom>
              <a:avLst/>
              <a:gdLst/>
              <a:ahLst/>
              <a:cxnLst/>
              <a:rect l="l" t="t" r="r" b="b"/>
              <a:pathLst>
                <a:path w="25740" h="28807" extrusionOk="0">
                  <a:moveTo>
                    <a:pt x="668" y="1"/>
                  </a:moveTo>
                  <a:cubicBezTo>
                    <a:pt x="327" y="1"/>
                    <a:pt x="1" y="491"/>
                    <a:pt x="288" y="874"/>
                  </a:cubicBezTo>
                  <a:cubicBezTo>
                    <a:pt x="6273" y="8379"/>
                    <a:pt x="12607" y="15631"/>
                    <a:pt x="19131" y="22694"/>
                  </a:cubicBezTo>
                  <a:cubicBezTo>
                    <a:pt x="20967" y="24689"/>
                    <a:pt x="22836" y="26684"/>
                    <a:pt x="24704" y="28647"/>
                  </a:cubicBezTo>
                  <a:cubicBezTo>
                    <a:pt x="24809" y="28759"/>
                    <a:pt x="24928" y="28806"/>
                    <a:pt x="25042" y="28806"/>
                  </a:cubicBezTo>
                  <a:cubicBezTo>
                    <a:pt x="25413" y="28806"/>
                    <a:pt x="25740" y="28314"/>
                    <a:pt x="25401" y="27951"/>
                  </a:cubicBezTo>
                  <a:cubicBezTo>
                    <a:pt x="18782" y="20952"/>
                    <a:pt x="12322" y="13826"/>
                    <a:pt x="6146" y="6479"/>
                  </a:cubicBezTo>
                  <a:cubicBezTo>
                    <a:pt x="4405" y="4389"/>
                    <a:pt x="2663" y="2299"/>
                    <a:pt x="984" y="177"/>
                  </a:cubicBezTo>
                  <a:cubicBezTo>
                    <a:pt x="891" y="53"/>
                    <a:pt x="779" y="1"/>
                    <a:pt x="668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flipH="1">
              <a:off x="293551" y="4371859"/>
              <a:ext cx="376444" cy="353476"/>
            </a:xfrm>
            <a:custGeom>
              <a:avLst/>
              <a:gdLst/>
              <a:ahLst/>
              <a:cxnLst/>
              <a:rect l="l" t="t" r="r" b="b"/>
              <a:pathLst>
                <a:path w="11719" h="11004" extrusionOk="0">
                  <a:moveTo>
                    <a:pt x="10752" y="1"/>
                  </a:moveTo>
                  <a:cubicBezTo>
                    <a:pt x="10507" y="1"/>
                    <a:pt x="10261" y="159"/>
                    <a:pt x="10261" y="476"/>
                  </a:cubicBezTo>
                  <a:cubicBezTo>
                    <a:pt x="10261" y="3644"/>
                    <a:pt x="10693" y="6813"/>
                    <a:pt x="10459" y="9981"/>
                  </a:cubicBezTo>
                  <a:lnTo>
                    <a:pt x="10459" y="9981"/>
                  </a:lnTo>
                  <a:cubicBezTo>
                    <a:pt x="10045" y="10008"/>
                    <a:pt x="9631" y="10019"/>
                    <a:pt x="9216" y="10019"/>
                  </a:cubicBezTo>
                  <a:cubicBezTo>
                    <a:pt x="6365" y="10019"/>
                    <a:pt x="3511" y="9470"/>
                    <a:pt x="634" y="9470"/>
                  </a:cubicBezTo>
                  <a:cubicBezTo>
                    <a:pt x="1" y="9470"/>
                    <a:pt x="1" y="10451"/>
                    <a:pt x="634" y="10451"/>
                  </a:cubicBezTo>
                  <a:cubicBezTo>
                    <a:pt x="3493" y="10478"/>
                    <a:pt x="6308" y="11003"/>
                    <a:pt x="9152" y="11003"/>
                  </a:cubicBezTo>
                  <a:cubicBezTo>
                    <a:pt x="9742" y="11003"/>
                    <a:pt x="10333" y="10981"/>
                    <a:pt x="10926" y="10926"/>
                  </a:cubicBezTo>
                  <a:cubicBezTo>
                    <a:pt x="11211" y="10895"/>
                    <a:pt x="11401" y="10736"/>
                    <a:pt x="11433" y="10451"/>
                  </a:cubicBezTo>
                  <a:cubicBezTo>
                    <a:pt x="11718" y="7126"/>
                    <a:pt x="11275" y="3801"/>
                    <a:pt x="11243" y="476"/>
                  </a:cubicBezTo>
                  <a:cubicBezTo>
                    <a:pt x="11243" y="159"/>
                    <a:pt x="10998" y="1"/>
                    <a:pt x="1075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flipH="1">
              <a:off x="12794" y="4670958"/>
              <a:ext cx="401917" cy="362181"/>
            </a:xfrm>
            <a:custGeom>
              <a:avLst/>
              <a:gdLst/>
              <a:ahLst/>
              <a:cxnLst/>
              <a:rect l="l" t="t" r="r" b="b"/>
              <a:pathLst>
                <a:path w="12512" h="11275" extrusionOk="0">
                  <a:moveTo>
                    <a:pt x="11803" y="0"/>
                  </a:moveTo>
                  <a:cubicBezTo>
                    <a:pt x="11554" y="0"/>
                    <a:pt x="11308" y="159"/>
                    <a:pt x="11308" y="475"/>
                  </a:cubicBezTo>
                  <a:cubicBezTo>
                    <a:pt x="11308" y="3729"/>
                    <a:pt x="11513" y="7042"/>
                    <a:pt x="10940" y="10245"/>
                  </a:cubicBezTo>
                  <a:lnTo>
                    <a:pt x="10940" y="10245"/>
                  </a:lnTo>
                  <a:cubicBezTo>
                    <a:pt x="10308" y="10223"/>
                    <a:pt x="9676" y="10216"/>
                    <a:pt x="9043" y="10216"/>
                  </a:cubicBezTo>
                  <a:cubicBezTo>
                    <a:pt x="7914" y="10216"/>
                    <a:pt x="6783" y="10238"/>
                    <a:pt x="5653" y="10238"/>
                  </a:cubicBezTo>
                  <a:cubicBezTo>
                    <a:pt x="4052" y="10238"/>
                    <a:pt x="2452" y="10193"/>
                    <a:pt x="858" y="9976"/>
                  </a:cubicBezTo>
                  <a:cubicBezTo>
                    <a:pt x="829" y="9971"/>
                    <a:pt x="801" y="9969"/>
                    <a:pt x="774" y="9969"/>
                  </a:cubicBezTo>
                  <a:cubicBezTo>
                    <a:pt x="231" y="9969"/>
                    <a:pt x="1" y="10835"/>
                    <a:pt x="604" y="10926"/>
                  </a:cubicBezTo>
                  <a:cubicBezTo>
                    <a:pt x="2616" y="11195"/>
                    <a:pt x="4648" y="11220"/>
                    <a:pt x="6683" y="11220"/>
                  </a:cubicBezTo>
                  <a:cubicBezTo>
                    <a:pt x="7145" y="11220"/>
                    <a:pt x="7608" y="11219"/>
                    <a:pt x="8071" y="11219"/>
                  </a:cubicBezTo>
                  <a:cubicBezTo>
                    <a:pt x="9162" y="11219"/>
                    <a:pt x="10252" y="11226"/>
                    <a:pt x="11340" y="11274"/>
                  </a:cubicBezTo>
                  <a:cubicBezTo>
                    <a:pt x="11530" y="11274"/>
                    <a:pt x="11783" y="11116"/>
                    <a:pt x="11815" y="10894"/>
                  </a:cubicBezTo>
                  <a:cubicBezTo>
                    <a:pt x="12512" y="7474"/>
                    <a:pt x="12322" y="3959"/>
                    <a:pt x="12322" y="475"/>
                  </a:cubicBezTo>
                  <a:cubicBezTo>
                    <a:pt x="12306" y="159"/>
                    <a:pt x="12053" y="0"/>
                    <a:pt x="11803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flipH="1">
              <a:off x="206072" y="4564116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flipH="1">
              <a:off x="206072" y="4466462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flipH="1">
              <a:off x="382075" y="4481720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flipH="1">
              <a:off x="639446" y="4589558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flipH="1">
              <a:off x="716767" y="4621103"/>
              <a:ext cx="49854" cy="38675"/>
            </a:xfrm>
            <a:custGeom>
              <a:avLst/>
              <a:gdLst/>
              <a:ahLst/>
              <a:cxnLst/>
              <a:rect l="l" t="t" r="r" b="b"/>
              <a:pathLst>
                <a:path w="1552" h="1204" extrusionOk="0">
                  <a:moveTo>
                    <a:pt x="760" y="0"/>
                  </a:moveTo>
                  <a:cubicBezTo>
                    <a:pt x="0" y="0"/>
                    <a:pt x="0" y="1204"/>
                    <a:pt x="760" y="1204"/>
                  </a:cubicBezTo>
                  <a:cubicBezTo>
                    <a:pt x="1552" y="1204"/>
                    <a:pt x="1552" y="0"/>
                    <a:pt x="760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flipH="1">
              <a:off x="299647" y="4863214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flipH="1">
              <a:off x="-5524" y="4517345"/>
              <a:ext cx="50882" cy="38675"/>
            </a:xfrm>
            <a:custGeom>
              <a:avLst/>
              <a:gdLst/>
              <a:ahLst/>
              <a:cxnLst/>
              <a:rect l="l" t="t" r="r" b="b"/>
              <a:pathLst>
                <a:path w="1584" h="1204" extrusionOk="0">
                  <a:moveTo>
                    <a:pt x="792" y="0"/>
                  </a:moveTo>
                  <a:cubicBezTo>
                    <a:pt x="0" y="0"/>
                    <a:pt x="0" y="1204"/>
                    <a:pt x="792" y="1204"/>
                  </a:cubicBezTo>
                  <a:cubicBezTo>
                    <a:pt x="1584" y="1204"/>
                    <a:pt x="1584" y="0"/>
                    <a:pt x="792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flipH="1">
              <a:off x="-66558" y="4888656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0"/>
                  </a:moveTo>
                  <a:cubicBezTo>
                    <a:pt x="10" y="0"/>
                    <a:pt x="0" y="1204"/>
                    <a:pt x="762" y="1204"/>
                  </a:cubicBezTo>
                  <a:cubicBezTo>
                    <a:pt x="772" y="1204"/>
                    <a:pt x="782" y="1204"/>
                    <a:pt x="792" y="1204"/>
                  </a:cubicBezTo>
                  <a:cubicBezTo>
                    <a:pt x="1552" y="1204"/>
                    <a:pt x="1552" y="0"/>
                    <a:pt x="792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" name="Google Shape;946;p21"/>
          <p:cNvGrpSpPr/>
          <p:nvPr/>
        </p:nvGrpSpPr>
        <p:grpSpPr>
          <a:xfrm>
            <a:off x="4744878" y="-143975"/>
            <a:ext cx="4777838" cy="780620"/>
            <a:chOff x="4744878" y="-143975"/>
            <a:chExt cx="4777838" cy="780620"/>
          </a:xfrm>
        </p:grpSpPr>
        <p:sp>
          <p:nvSpPr>
            <p:cNvPr id="947" name="Google Shape;947;p21"/>
            <p:cNvSpPr/>
            <p:nvPr/>
          </p:nvSpPr>
          <p:spPr>
            <a:xfrm>
              <a:off x="4844524" y="139865"/>
              <a:ext cx="202468" cy="185283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5134468" y="337229"/>
              <a:ext cx="188238" cy="184833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6132440" y="226340"/>
              <a:ext cx="199416" cy="189972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5462029" y="460325"/>
              <a:ext cx="186214" cy="168161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5803852" y="430836"/>
              <a:ext cx="181107" cy="181332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6370505" y="139865"/>
              <a:ext cx="203496" cy="185283"/>
            </a:xfrm>
            <a:custGeom>
              <a:avLst/>
              <a:gdLst/>
              <a:ahLst/>
              <a:cxnLst/>
              <a:rect l="l" t="t" r="r" b="b"/>
              <a:pathLst>
                <a:path w="6335" h="5768" extrusionOk="0">
                  <a:moveTo>
                    <a:pt x="1837" y="1"/>
                  </a:moveTo>
                  <a:cubicBezTo>
                    <a:pt x="1615" y="761"/>
                    <a:pt x="0" y="4846"/>
                    <a:pt x="760" y="5575"/>
                  </a:cubicBezTo>
                  <a:cubicBezTo>
                    <a:pt x="895" y="5709"/>
                    <a:pt x="1104" y="5767"/>
                    <a:pt x="1365" y="5767"/>
                  </a:cubicBezTo>
                  <a:cubicBezTo>
                    <a:pt x="2758" y="5767"/>
                    <a:pt x="5614" y="4116"/>
                    <a:pt x="6334" y="3770"/>
                  </a:cubicBezTo>
                  <a:lnTo>
                    <a:pt x="1837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6661445" y="337229"/>
              <a:ext cx="188238" cy="184833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1" y="1"/>
                  </a:moveTo>
                  <a:cubicBezTo>
                    <a:pt x="571" y="792"/>
                    <a:pt x="1" y="5131"/>
                    <a:pt x="919" y="5669"/>
                  </a:cubicBezTo>
                  <a:cubicBezTo>
                    <a:pt x="1014" y="5727"/>
                    <a:pt x="1127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7659450" y="226340"/>
              <a:ext cx="199416" cy="189972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0" y="3579"/>
                  </a:lnTo>
                  <a:cubicBezTo>
                    <a:pt x="624" y="3920"/>
                    <a:pt x="3589" y="5914"/>
                    <a:pt x="4836" y="5914"/>
                  </a:cubicBezTo>
                  <a:cubicBezTo>
                    <a:pt x="4980" y="5914"/>
                    <a:pt x="5102" y="5887"/>
                    <a:pt x="5194" y="5828"/>
                  </a:cubicBezTo>
                  <a:cubicBezTo>
                    <a:pt x="6207" y="5163"/>
                    <a:pt x="4845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6989038" y="460325"/>
              <a:ext cx="186182" cy="168161"/>
            </a:xfrm>
            <a:custGeom>
              <a:avLst/>
              <a:gdLst/>
              <a:ahLst/>
              <a:cxnLst/>
              <a:rect l="l" t="t" r="r" b="b"/>
              <a:pathLst>
                <a:path w="5796" h="5235" extrusionOk="0">
                  <a:moveTo>
                    <a:pt x="0" y="1"/>
                  </a:moveTo>
                  <a:lnTo>
                    <a:pt x="0" y="1"/>
                  </a:lnTo>
                  <a:cubicBezTo>
                    <a:pt x="222" y="729"/>
                    <a:pt x="1172" y="5004"/>
                    <a:pt x="2217" y="5226"/>
                  </a:cubicBezTo>
                  <a:cubicBezTo>
                    <a:pt x="2248" y="5232"/>
                    <a:pt x="2280" y="5235"/>
                    <a:pt x="2313" y="5235"/>
                  </a:cubicBezTo>
                  <a:cubicBezTo>
                    <a:pt x="3493" y="5235"/>
                    <a:pt x="5364" y="1404"/>
                    <a:pt x="5796" y="6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7330829" y="430836"/>
              <a:ext cx="181139" cy="181332"/>
            </a:xfrm>
            <a:custGeom>
              <a:avLst/>
              <a:gdLst/>
              <a:ahLst/>
              <a:cxnLst/>
              <a:rect l="l" t="t" r="r" b="b"/>
              <a:pathLst>
                <a:path w="5639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5" y="2202"/>
                    <a:pt x="2853" y="5645"/>
                    <a:pt x="3940" y="5645"/>
                  </a:cubicBezTo>
                  <a:cubicBezTo>
                    <a:pt x="3969" y="5645"/>
                    <a:pt x="3996" y="5642"/>
                    <a:pt x="4023" y="5637"/>
                  </a:cubicBezTo>
                  <a:cubicBezTo>
                    <a:pt x="5195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8084665" y="344360"/>
              <a:ext cx="187210" cy="183548"/>
            </a:xfrm>
            <a:custGeom>
              <a:avLst/>
              <a:gdLst/>
              <a:ahLst/>
              <a:cxnLst/>
              <a:rect l="l" t="t" r="r" b="b"/>
              <a:pathLst>
                <a:path w="5828" h="5714" extrusionOk="0">
                  <a:moveTo>
                    <a:pt x="507" y="0"/>
                  </a:moveTo>
                  <a:cubicBezTo>
                    <a:pt x="507" y="760"/>
                    <a:pt x="1" y="5099"/>
                    <a:pt x="919" y="5637"/>
                  </a:cubicBezTo>
                  <a:cubicBezTo>
                    <a:pt x="1009" y="5689"/>
                    <a:pt x="1114" y="5713"/>
                    <a:pt x="1232" y="5713"/>
                  </a:cubicBezTo>
                  <a:cubicBezTo>
                    <a:pt x="2486" y="5713"/>
                    <a:pt x="5162" y="3018"/>
                    <a:pt x="5828" y="2439"/>
                  </a:cubicBezTo>
                  <a:lnTo>
                    <a:pt x="507" y="0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9092820" y="211082"/>
              <a:ext cx="200444" cy="190005"/>
            </a:xfrm>
            <a:custGeom>
              <a:avLst/>
              <a:gdLst/>
              <a:ahLst/>
              <a:cxnLst/>
              <a:rect l="l" t="t" r="r" b="b"/>
              <a:pathLst>
                <a:path w="6240" h="5915" extrusionOk="0">
                  <a:moveTo>
                    <a:pt x="4561" y="1"/>
                  </a:moveTo>
                  <a:lnTo>
                    <a:pt x="1" y="3643"/>
                  </a:lnTo>
                  <a:cubicBezTo>
                    <a:pt x="596" y="3954"/>
                    <a:pt x="3601" y="5915"/>
                    <a:pt x="4861" y="5915"/>
                  </a:cubicBezTo>
                  <a:cubicBezTo>
                    <a:pt x="5009" y="5915"/>
                    <a:pt x="5133" y="5888"/>
                    <a:pt x="5226" y="5828"/>
                  </a:cubicBezTo>
                  <a:cubicBezTo>
                    <a:pt x="6240" y="5163"/>
                    <a:pt x="4814" y="919"/>
                    <a:pt x="4561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8411230" y="469480"/>
              <a:ext cx="187210" cy="167165"/>
            </a:xfrm>
            <a:custGeom>
              <a:avLst/>
              <a:gdLst/>
              <a:ahLst/>
              <a:cxnLst/>
              <a:rect l="l" t="t" r="r" b="b"/>
              <a:pathLst>
                <a:path w="5828" h="5204" extrusionOk="0">
                  <a:moveTo>
                    <a:pt x="0" y="1"/>
                  </a:moveTo>
                  <a:lnTo>
                    <a:pt x="0" y="1"/>
                  </a:lnTo>
                  <a:cubicBezTo>
                    <a:pt x="254" y="729"/>
                    <a:pt x="1267" y="5004"/>
                    <a:pt x="2281" y="5194"/>
                  </a:cubicBezTo>
                  <a:cubicBezTo>
                    <a:pt x="2313" y="5200"/>
                    <a:pt x="2345" y="5203"/>
                    <a:pt x="2378" y="5203"/>
                  </a:cubicBezTo>
                  <a:cubicBezTo>
                    <a:pt x="3584" y="5203"/>
                    <a:pt x="5396" y="1340"/>
                    <a:pt x="5828" y="50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8754049" y="410470"/>
              <a:ext cx="180111" cy="182359"/>
            </a:xfrm>
            <a:custGeom>
              <a:avLst/>
              <a:gdLst/>
              <a:ahLst/>
              <a:cxnLst/>
              <a:rect l="l" t="t" r="r" b="b"/>
              <a:pathLst>
                <a:path w="5607" h="5677" extrusionOk="0">
                  <a:moveTo>
                    <a:pt x="5606" y="1"/>
                  </a:moveTo>
                  <a:lnTo>
                    <a:pt x="1" y="1711"/>
                  </a:lnTo>
                  <a:cubicBezTo>
                    <a:pt x="495" y="2266"/>
                    <a:pt x="2882" y="5677"/>
                    <a:pt x="3971" y="5677"/>
                  </a:cubicBezTo>
                  <a:cubicBezTo>
                    <a:pt x="4000" y="5677"/>
                    <a:pt x="4028" y="5675"/>
                    <a:pt x="4055" y="5670"/>
                  </a:cubicBezTo>
                  <a:cubicBezTo>
                    <a:pt x="5258" y="5416"/>
                    <a:pt x="5511" y="951"/>
                    <a:pt x="5606" y="1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4744878" y="-143975"/>
              <a:ext cx="1851027" cy="637021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6262700" y="-143975"/>
              <a:ext cx="1851027" cy="637021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17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28" y="18690"/>
                    <a:pt x="31110" y="19036"/>
                    <a:pt x="28588" y="19036"/>
                  </a:cubicBezTo>
                  <a:cubicBezTo>
                    <a:pt x="27120" y="19036"/>
                    <a:pt x="25651" y="18919"/>
                    <a:pt x="24195" y="18686"/>
                  </a:cubicBezTo>
                  <a:cubicBezTo>
                    <a:pt x="20046" y="18021"/>
                    <a:pt x="16119" y="16438"/>
                    <a:pt x="12572" y="14284"/>
                  </a:cubicBezTo>
                  <a:cubicBezTo>
                    <a:pt x="8582" y="11814"/>
                    <a:pt x="5066" y="8615"/>
                    <a:pt x="2090" y="5037"/>
                  </a:cubicBezTo>
                  <a:cubicBezTo>
                    <a:pt x="1678" y="4530"/>
                    <a:pt x="1298" y="4055"/>
                    <a:pt x="886" y="3548"/>
                  </a:cubicBezTo>
                  <a:cubicBezTo>
                    <a:pt x="799" y="3423"/>
                    <a:pt x="674" y="3371"/>
                    <a:pt x="551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2" y="11275"/>
                    <a:pt x="10704" y="13999"/>
                  </a:cubicBezTo>
                  <a:cubicBezTo>
                    <a:pt x="14282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53" y="10579"/>
                    <a:pt x="53678" y="6684"/>
                    <a:pt x="56339" y="2408"/>
                  </a:cubicBezTo>
                  <a:cubicBezTo>
                    <a:pt x="56719" y="1806"/>
                    <a:pt x="57067" y="1205"/>
                    <a:pt x="57447" y="603"/>
                  </a:cubicBezTo>
                  <a:cubicBezTo>
                    <a:pt x="57624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7672395" y="-143975"/>
              <a:ext cx="1850320" cy="637021"/>
            </a:xfrm>
            <a:custGeom>
              <a:avLst/>
              <a:gdLst/>
              <a:ahLst/>
              <a:cxnLst/>
              <a:rect l="l" t="t" r="r" b="b"/>
              <a:pathLst>
                <a:path w="57602" h="19831" extrusionOk="0">
                  <a:moveTo>
                    <a:pt x="57042" y="1"/>
                  </a:moveTo>
                  <a:cubicBezTo>
                    <a:pt x="56923" y="1"/>
                    <a:pt x="56805" y="57"/>
                    <a:pt x="56728" y="191"/>
                  </a:cubicBezTo>
                  <a:cubicBezTo>
                    <a:pt x="54226" y="4593"/>
                    <a:pt x="51091" y="8647"/>
                    <a:pt x="47196" y="11941"/>
                  </a:cubicBezTo>
                  <a:cubicBezTo>
                    <a:pt x="43965" y="14696"/>
                    <a:pt x="40165" y="16818"/>
                    <a:pt x="36080" y="17989"/>
                  </a:cubicBezTo>
                  <a:cubicBezTo>
                    <a:pt x="33637" y="18690"/>
                    <a:pt x="31107" y="19036"/>
                    <a:pt x="28575" y="19036"/>
                  </a:cubicBezTo>
                  <a:cubicBezTo>
                    <a:pt x="27102" y="19036"/>
                    <a:pt x="25628" y="18919"/>
                    <a:pt x="24172" y="18686"/>
                  </a:cubicBezTo>
                  <a:cubicBezTo>
                    <a:pt x="20055" y="18021"/>
                    <a:pt x="16128" y="16438"/>
                    <a:pt x="12581" y="14284"/>
                  </a:cubicBezTo>
                  <a:cubicBezTo>
                    <a:pt x="8559" y="11814"/>
                    <a:pt x="5076" y="8615"/>
                    <a:pt x="2067" y="5037"/>
                  </a:cubicBezTo>
                  <a:cubicBezTo>
                    <a:pt x="1687" y="4530"/>
                    <a:pt x="1276" y="4055"/>
                    <a:pt x="895" y="3548"/>
                  </a:cubicBezTo>
                  <a:cubicBezTo>
                    <a:pt x="799" y="3423"/>
                    <a:pt x="670" y="3371"/>
                    <a:pt x="546" y="3371"/>
                  </a:cubicBezTo>
                  <a:cubicBezTo>
                    <a:pt x="262" y="3371"/>
                    <a:pt x="1" y="3642"/>
                    <a:pt x="199" y="3928"/>
                  </a:cubicBezTo>
                  <a:cubicBezTo>
                    <a:pt x="3176" y="7792"/>
                    <a:pt x="6659" y="11275"/>
                    <a:pt x="10713" y="13999"/>
                  </a:cubicBezTo>
                  <a:cubicBezTo>
                    <a:pt x="14292" y="16438"/>
                    <a:pt x="18313" y="18274"/>
                    <a:pt x="22557" y="19193"/>
                  </a:cubicBezTo>
                  <a:cubicBezTo>
                    <a:pt x="24550" y="19616"/>
                    <a:pt x="26574" y="19830"/>
                    <a:pt x="28594" y="19830"/>
                  </a:cubicBezTo>
                  <a:cubicBezTo>
                    <a:pt x="30651" y="19830"/>
                    <a:pt x="32705" y="19608"/>
                    <a:pt x="34718" y="19161"/>
                  </a:cubicBezTo>
                  <a:cubicBezTo>
                    <a:pt x="38962" y="18211"/>
                    <a:pt x="42920" y="16279"/>
                    <a:pt x="46341" y="13651"/>
                  </a:cubicBezTo>
                  <a:cubicBezTo>
                    <a:pt x="50363" y="10579"/>
                    <a:pt x="53656" y="6684"/>
                    <a:pt x="56348" y="2408"/>
                  </a:cubicBezTo>
                  <a:cubicBezTo>
                    <a:pt x="56696" y="1806"/>
                    <a:pt x="57076" y="1205"/>
                    <a:pt x="57425" y="603"/>
                  </a:cubicBezTo>
                  <a:cubicBezTo>
                    <a:pt x="57601" y="294"/>
                    <a:pt x="57317" y="1"/>
                    <a:pt x="5704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4" name="Google Shape;964;p21"/>
          <p:cNvSpPr/>
          <p:nvPr/>
        </p:nvSpPr>
        <p:spPr>
          <a:xfrm rot="-5400000">
            <a:off x="6397294" y="4732304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1"/>
          <p:cNvSpPr/>
          <p:nvPr/>
        </p:nvSpPr>
        <p:spPr>
          <a:xfrm rot="-5400000">
            <a:off x="6719423" y="4732304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1"/>
          <p:cNvSpPr/>
          <p:nvPr/>
        </p:nvSpPr>
        <p:spPr>
          <a:xfrm rot="-5400000">
            <a:off x="7041567" y="4732288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1"/>
          <p:cNvSpPr/>
          <p:nvPr/>
        </p:nvSpPr>
        <p:spPr>
          <a:xfrm rot="-5400000">
            <a:off x="7363695" y="4732288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21"/>
          <p:cNvSpPr/>
          <p:nvPr/>
        </p:nvSpPr>
        <p:spPr>
          <a:xfrm rot="-5400000">
            <a:off x="7685824" y="4732288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21"/>
          <p:cNvSpPr/>
          <p:nvPr/>
        </p:nvSpPr>
        <p:spPr>
          <a:xfrm rot="-5400000">
            <a:off x="8006951" y="4732304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21"/>
          <p:cNvSpPr/>
          <p:nvPr/>
        </p:nvSpPr>
        <p:spPr>
          <a:xfrm rot="-5400000">
            <a:off x="8329080" y="4732304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21"/>
          <p:cNvSpPr/>
          <p:nvPr/>
        </p:nvSpPr>
        <p:spPr>
          <a:xfrm rot="-5400000">
            <a:off x="4455448" y="4732304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21"/>
          <p:cNvSpPr/>
          <p:nvPr/>
        </p:nvSpPr>
        <p:spPr>
          <a:xfrm rot="-5400000">
            <a:off x="4777592" y="4732288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21"/>
          <p:cNvSpPr/>
          <p:nvPr/>
        </p:nvSpPr>
        <p:spPr>
          <a:xfrm rot="-5400000">
            <a:off x="5099720" y="4732288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21"/>
          <p:cNvSpPr/>
          <p:nvPr/>
        </p:nvSpPr>
        <p:spPr>
          <a:xfrm rot="-5400000">
            <a:off x="5421849" y="4732288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21"/>
          <p:cNvSpPr/>
          <p:nvPr/>
        </p:nvSpPr>
        <p:spPr>
          <a:xfrm rot="-5400000">
            <a:off x="5742976" y="4732304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21"/>
          <p:cNvSpPr/>
          <p:nvPr/>
        </p:nvSpPr>
        <p:spPr>
          <a:xfrm rot="-5400000">
            <a:off x="6065105" y="4732304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21"/>
          <p:cNvSpPr txBox="1">
            <a:spLocks noGrp="1"/>
          </p:cNvSpPr>
          <p:nvPr>
            <p:ph type="title"/>
          </p:nvPr>
        </p:nvSpPr>
        <p:spPr>
          <a:xfrm>
            <a:off x="994688" y="1824850"/>
            <a:ext cx="35256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21"/>
          <p:cNvSpPr txBox="1">
            <a:spLocks noGrp="1"/>
          </p:cNvSpPr>
          <p:nvPr>
            <p:ph type="subTitle" idx="1"/>
          </p:nvPr>
        </p:nvSpPr>
        <p:spPr>
          <a:xfrm>
            <a:off x="999750" y="2490538"/>
            <a:ext cx="3525600" cy="10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4660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CFCAF-BBCB-4EB6-A17A-90F7EABC11C8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37CB8-7DE7-4EC3-BC5B-80484C475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35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CFCAF-BBCB-4EB6-A17A-90F7EABC11C8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37CB8-7DE7-4EC3-BC5B-80484C475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90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CFCAF-BBCB-4EB6-A17A-90F7EABC11C8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37CB8-7DE7-4EC3-BC5B-80484C475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14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CFCAF-BBCB-4EB6-A17A-90F7EABC11C8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37CB8-7DE7-4EC3-BC5B-80484C475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70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CFCAF-BBCB-4EB6-A17A-90F7EABC11C8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37CB8-7DE7-4EC3-BC5B-80484C475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69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CFCAF-BBCB-4EB6-A17A-90F7EABC11C8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37CB8-7DE7-4EC3-BC5B-80484C475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1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CFCAF-BBCB-4EB6-A17A-90F7EABC11C8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37CB8-7DE7-4EC3-BC5B-80484C475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71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CFCAF-BBCB-4EB6-A17A-90F7EABC11C8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37CB8-7DE7-4EC3-BC5B-80484C475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22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CFCAF-BBCB-4EB6-A17A-90F7EABC11C8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37CB8-7DE7-4EC3-BC5B-80484C475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51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CFCAF-BBCB-4EB6-A17A-90F7EABC11C8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37CB8-7DE7-4EC3-BC5B-80484C475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31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CFCAF-BBCB-4EB6-A17A-90F7EABC11C8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37CB8-7DE7-4EC3-BC5B-80484C475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46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035B-198E-4135-B73A-0A3C47135CB8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A4B3-31E6-48D0-8F67-C2C0AF1301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9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035B-198E-4135-B73A-0A3C47135CB8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A4B3-31E6-48D0-8F67-C2C0AF1301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4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 rot="10800000" flipH="1">
            <a:off x="7277669" y="3798886"/>
            <a:ext cx="2265087" cy="1610309"/>
            <a:chOff x="2074" y="-2"/>
            <a:chExt cx="4082" cy="2902"/>
          </a:xfrm>
          <a:gradFill>
            <a:gsLst>
              <a:gs pos="0">
                <a:srgbClr val="363F4A"/>
              </a:gs>
              <a:gs pos="97101">
                <a:srgbClr val="20AEE5"/>
              </a:gs>
              <a:gs pos="73000">
                <a:srgbClr val="0070C0"/>
              </a:gs>
            </a:gsLst>
            <a:lin ang="10800000" scaled="0"/>
          </a:gradFill>
        </p:grpSpPr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5919" y="2014"/>
              <a:ext cx="56" cy="5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" name="Freeform 6"/>
            <p:cNvSpPr/>
            <p:nvPr/>
          </p:nvSpPr>
          <p:spPr bwMode="auto">
            <a:xfrm>
              <a:off x="5747" y="701"/>
              <a:ext cx="122" cy="142"/>
            </a:xfrm>
            <a:custGeom>
              <a:avLst/>
              <a:gdLst>
                <a:gd name="T0" fmla="*/ 122 w 122"/>
                <a:gd name="T1" fmla="*/ 71 h 142"/>
                <a:gd name="T2" fmla="*/ 61 w 122"/>
                <a:gd name="T3" fmla="*/ 106 h 142"/>
                <a:gd name="T4" fmla="*/ 0 w 122"/>
                <a:gd name="T5" fmla="*/ 142 h 142"/>
                <a:gd name="T6" fmla="*/ 0 w 122"/>
                <a:gd name="T7" fmla="*/ 71 h 142"/>
                <a:gd name="T8" fmla="*/ 0 w 122"/>
                <a:gd name="T9" fmla="*/ 0 h 142"/>
                <a:gd name="T10" fmla="*/ 61 w 122"/>
                <a:gd name="T11" fmla="*/ 35 h 142"/>
                <a:gd name="T12" fmla="*/ 122 w 122"/>
                <a:gd name="T13" fmla="*/ 7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142">
                  <a:moveTo>
                    <a:pt x="122" y="71"/>
                  </a:moveTo>
                  <a:lnTo>
                    <a:pt x="61" y="106"/>
                  </a:lnTo>
                  <a:lnTo>
                    <a:pt x="0" y="142"/>
                  </a:lnTo>
                  <a:lnTo>
                    <a:pt x="0" y="71"/>
                  </a:lnTo>
                  <a:lnTo>
                    <a:pt x="0" y="0"/>
                  </a:lnTo>
                  <a:lnTo>
                    <a:pt x="61" y="35"/>
                  </a:lnTo>
                  <a:lnTo>
                    <a:pt x="122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167" y="74"/>
              <a:ext cx="55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3181" y="421"/>
              <a:ext cx="242" cy="239"/>
            </a:xfrm>
            <a:custGeom>
              <a:avLst/>
              <a:gdLst>
                <a:gd name="T0" fmla="*/ 71 w 143"/>
                <a:gd name="T1" fmla="*/ 141 h 141"/>
                <a:gd name="T2" fmla="*/ 143 w 143"/>
                <a:gd name="T3" fmla="*/ 70 h 141"/>
                <a:gd name="T4" fmla="*/ 71 w 143"/>
                <a:gd name="T5" fmla="*/ 0 h 141"/>
                <a:gd name="T6" fmla="*/ 0 w 143"/>
                <a:gd name="T7" fmla="*/ 70 h 141"/>
                <a:gd name="T8" fmla="*/ 71 w 143"/>
                <a:gd name="T9" fmla="*/ 141 h 141"/>
                <a:gd name="T10" fmla="*/ 71 w 143"/>
                <a:gd name="T11" fmla="*/ 4 h 141"/>
                <a:gd name="T12" fmla="*/ 139 w 143"/>
                <a:gd name="T13" fmla="*/ 70 h 141"/>
                <a:gd name="T14" fmla="*/ 71 w 143"/>
                <a:gd name="T15" fmla="*/ 137 h 141"/>
                <a:gd name="T16" fmla="*/ 4 w 143"/>
                <a:gd name="T17" fmla="*/ 70 h 141"/>
                <a:gd name="T18" fmla="*/ 71 w 143"/>
                <a:gd name="T19" fmla="*/ 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41">
                  <a:moveTo>
                    <a:pt x="71" y="141"/>
                  </a:moveTo>
                  <a:cubicBezTo>
                    <a:pt x="111" y="141"/>
                    <a:pt x="143" y="109"/>
                    <a:pt x="143" y="70"/>
                  </a:cubicBezTo>
                  <a:cubicBezTo>
                    <a:pt x="143" y="32"/>
                    <a:pt x="111" y="0"/>
                    <a:pt x="71" y="0"/>
                  </a:cubicBezTo>
                  <a:cubicBezTo>
                    <a:pt x="32" y="0"/>
                    <a:pt x="0" y="32"/>
                    <a:pt x="0" y="70"/>
                  </a:cubicBezTo>
                  <a:cubicBezTo>
                    <a:pt x="0" y="109"/>
                    <a:pt x="32" y="141"/>
                    <a:pt x="71" y="141"/>
                  </a:cubicBezTo>
                  <a:close/>
                  <a:moveTo>
                    <a:pt x="71" y="4"/>
                  </a:moveTo>
                  <a:cubicBezTo>
                    <a:pt x="108" y="4"/>
                    <a:pt x="139" y="34"/>
                    <a:pt x="139" y="70"/>
                  </a:cubicBezTo>
                  <a:cubicBezTo>
                    <a:pt x="139" y="107"/>
                    <a:pt x="108" y="137"/>
                    <a:pt x="71" y="137"/>
                  </a:cubicBezTo>
                  <a:cubicBezTo>
                    <a:pt x="34" y="137"/>
                    <a:pt x="4" y="107"/>
                    <a:pt x="4" y="70"/>
                  </a:cubicBezTo>
                  <a:cubicBezTo>
                    <a:pt x="4" y="34"/>
                    <a:pt x="34" y="4"/>
                    <a:pt x="7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5441" y="1498"/>
              <a:ext cx="189" cy="187"/>
            </a:xfrm>
            <a:custGeom>
              <a:avLst/>
              <a:gdLst>
                <a:gd name="T0" fmla="*/ 112 w 112"/>
                <a:gd name="T1" fmla="*/ 56 h 111"/>
                <a:gd name="T2" fmla="*/ 56 w 112"/>
                <a:gd name="T3" fmla="*/ 0 h 111"/>
                <a:gd name="T4" fmla="*/ 0 w 112"/>
                <a:gd name="T5" fmla="*/ 56 h 111"/>
                <a:gd name="T6" fmla="*/ 56 w 112"/>
                <a:gd name="T7" fmla="*/ 111 h 111"/>
                <a:gd name="T8" fmla="*/ 112 w 112"/>
                <a:gd name="T9" fmla="*/ 56 h 111"/>
                <a:gd name="T10" fmla="*/ 11 w 112"/>
                <a:gd name="T11" fmla="*/ 56 h 111"/>
                <a:gd name="T12" fmla="*/ 56 w 112"/>
                <a:gd name="T13" fmla="*/ 11 h 111"/>
                <a:gd name="T14" fmla="*/ 102 w 112"/>
                <a:gd name="T15" fmla="*/ 56 h 111"/>
                <a:gd name="T16" fmla="*/ 56 w 112"/>
                <a:gd name="T17" fmla="*/ 101 h 111"/>
                <a:gd name="T18" fmla="*/ 11 w 112"/>
                <a:gd name="T19" fmla="*/ 5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1">
                  <a:moveTo>
                    <a:pt x="112" y="56"/>
                  </a:moveTo>
                  <a:cubicBezTo>
                    <a:pt x="112" y="25"/>
                    <a:pt x="87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6"/>
                    <a:pt x="25" y="111"/>
                    <a:pt x="56" y="111"/>
                  </a:cubicBezTo>
                  <a:cubicBezTo>
                    <a:pt x="87" y="111"/>
                    <a:pt x="112" y="86"/>
                    <a:pt x="112" y="56"/>
                  </a:cubicBezTo>
                  <a:close/>
                  <a:moveTo>
                    <a:pt x="11" y="56"/>
                  </a:moveTo>
                  <a:cubicBezTo>
                    <a:pt x="11" y="31"/>
                    <a:pt x="31" y="11"/>
                    <a:pt x="56" y="11"/>
                  </a:cubicBezTo>
                  <a:cubicBezTo>
                    <a:pt x="81" y="11"/>
                    <a:pt x="102" y="31"/>
                    <a:pt x="102" y="56"/>
                  </a:cubicBezTo>
                  <a:cubicBezTo>
                    <a:pt x="102" y="80"/>
                    <a:pt x="81" y="101"/>
                    <a:pt x="56" y="101"/>
                  </a:cubicBezTo>
                  <a:cubicBezTo>
                    <a:pt x="31" y="101"/>
                    <a:pt x="11" y="80"/>
                    <a:pt x="11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" name="Oval 10"/>
            <p:cNvSpPr>
              <a:spLocks noChangeArrowheads="1"/>
            </p:cNvSpPr>
            <p:nvPr/>
          </p:nvSpPr>
          <p:spPr bwMode="auto">
            <a:xfrm>
              <a:off x="2943" y="640"/>
              <a:ext cx="84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" name="Freeform 11"/>
            <p:cNvSpPr>
              <a:spLocks noEditPoints="1"/>
            </p:cNvSpPr>
            <p:nvPr/>
          </p:nvSpPr>
          <p:spPr bwMode="auto">
            <a:xfrm>
              <a:off x="2074" y="-2"/>
              <a:ext cx="3877" cy="2555"/>
            </a:xfrm>
            <a:custGeom>
              <a:avLst/>
              <a:gdLst>
                <a:gd name="T0" fmla="*/ 425 w 2293"/>
                <a:gd name="T1" fmla="*/ 226 h 1510"/>
                <a:gd name="T2" fmla="*/ 327 w 2293"/>
                <a:gd name="T3" fmla="*/ 320 h 1510"/>
                <a:gd name="T4" fmla="*/ 726 w 2293"/>
                <a:gd name="T5" fmla="*/ 424 h 1510"/>
                <a:gd name="T6" fmla="*/ 1311 w 2293"/>
                <a:gd name="T7" fmla="*/ 457 h 1510"/>
                <a:gd name="T8" fmla="*/ 1374 w 2293"/>
                <a:gd name="T9" fmla="*/ 550 h 1510"/>
                <a:gd name="T10" fmla="*/ 1068 w 2293"/>
                <a:gd name="T11" fmla="*/ 571 h 1510"/>
                <a:gd name="T12" fmla="*/ 1571 w 2293"/>
                <a:gd name="T13" fmla="*/ 457 h 1510"/>
                <a:gd name="T14" fmla="*/ 1525 w 2293"/>
                <a:gd name="T15" fmla="*/ 708 h 1510"/>
                <a:gd name="T16" fmla="*/ 1395 w 2293"/>
                <a:gd name="T17" fmla="*/ 934 h 1510"/>
                <a:gd name="T18" fmla="*/ 1623 w 2293"/>
                <a:gd name="T19" fmla="*/ 611 h 1510"/>
                <a:gd name="T20" fmla="*/ 1755 w 2293"/>
                <a:gd name="T21" fmla="*/ 858 h 1510"/>
                <a:gd name="T22" fmla="*/ 1703 w 2293"/>
                <a:gd name="T23" fmla="*/ 769 h 1510"/>
                <a:gd name="T24" fmla="*/ 1596 w 2293"/>
                <a:gd name="T25" fmla="*/ 1196 h 1510"/>
                <a:gd name="T26" fmla="*/ 1527 w 2293"/>
                <a:gd name="T27" fmla="*/ 1288 h 1510"/>
                <a:gd name="T28" fmla="*/ 1607 w 2293"/>
                <a:gd name="T29" fmla="*/ 1019 h 1510"/>
                <a:gd name="T30" fmla="*/ 1635 w 2293"/>
                <a:gd name="T31" fmla="*/ 1331 h 1510"/>
                <a:gd name="T32" fmla="*/ 1840 w 2293"/>
                <a:gd name="T33" fmla="*/ 972 h 1510"/>
                <a:gd name="T34" fmla="*/ 1939 w 2293"/>
                <a:gd name="T35" fmla="*/ 1331 h 1510"/>
                <a:gd name="T36" fmla="*/ 1964 w 2293"/>
                <a:gd name="T37" fmla="*/ 1510 h 1510"/>
                <a:gd name="T38" fmla="*/ 1989 w 2293"/>
                <a:gd name="T39" fmla="*/ 1331 h 1510"/>
                <a:gd name="T40" fmla="*/ 1850 w 2293"/>
                <a:gd name="T41" fmla="*/ 972 h 1510"/>
                <a:gd name="T42" fmla="*/ 1879 w 2293"/>
                <a:gd name="T43" fmla="*/ 685 h 1510"/>
                <a:gd name="T44" fmla="*/ 2253 w 2293"/>
                <a:gd name="T45" fmla="*/ 680 h 1510"/>
                <a:gd name="T46" fmla="*/ 2056 w 2293"/>
                <a:gd name="T47" fmla="*/ 657 h 1510"/>
                <a:gd name="T48" fmla="*/ 2033 w 2293"/>
                <a:gd name="T49" fmla="*/ 269 h 1510"/>
                <a:gd name="T50" fmla="*/ 2268 w 2293"/>
                <a:gd name="T51" fmla="*/ 36 h 1510"/>
                <a:gd name="T52" fmla="*/ 2259 w 2293"/>
                <a:gd name="T53" fmla="*/ 22 h 1510"/>
                <a:gd name="T54" fmla="*/ 1845 w 2293"/>
                <a:gd name="T55" fmla="*/ 191 h 1510"/>
                <a:gd name="T56" fmla="*/ 1681 w 2293"/>
                <a:gd name="T57" fmla="*/ 282 h 1510"/>
                <a:gd name="T58" fmla="*/ 1272 w 2293"/>
                <a:gd name="T59" fmla="*/ 16 h 1510"/>
                <a:gd name="T60" fmla="*/ 1265 w 2293"/>
                <a:gd name="T61" fmla="*/ 30 h 1510"/>
                <a:gd name="T62" fmla="*/ 1216 w 2293"/>
                <a:gd name="T63" fmla="*/ 16 h 1510"/>
                <a:gd name="T64" fmla="*/ 1209 w 2293"/>
                <a:gd name="T65" fmla="*/ 30 h 1510"/>
                <a:gd name="T66" fmla="*/ 1138 w 2293"/>
                <a:gd name="T67" fmla="*/ 204 h 1510"/>
                <a:gd name="T68" fmla="*/ 1391 w 2293"/>
                <a:gd name="T69" fmla="*/ 210 h 1510"/>
                <a:gd name="T70" fmla="*/ 1448 w 2293"/>
                <a:gd name="T71" fmla="*/ 209 h 1510"/>
                <a:gd name="T72" fmla="*/ 1840 w 2293"/>
                <a:gd name="T73" fmla="*/ 687 h 1510"/>
                <a:gd name="T74" fmla="*/ 1360 w 2293"/>
                <a:gd name="T75" fmla="*/ 447 h 1510"/>
                <a:gd name="T76" fmla="*/ 948 w 2293"/>
                <a:gd name="T77" fmla="*/ 315 h 1510"/>
                <a:gd name="T78" fmla="*/ 515 w 2293"/>
                <a:gd name="T79" fmla="*/ 315 h 1510"/>
                <a:gd name="T80" fmla="*/ 0 w 2293"/>
                <a:gd name="T81" fmla="*/ 231 h 1510"/>
                <a:gd name="T82" fmla="*/ 1273 w 2293"/>
                <a:gd name="T83" fmla="*/ 853 h 1510"/>
                <a:gd name="T84" fmla="*/ 1516 w 2293"/>
                <a:gd name="T85" fmla="*/ 853 h 1510"/>
                <a:gd name="T86" fmla="*/ 1765 w 2293"/>
                <a:gd name="T87" fmla="*/ 826 h 1510"/>
                <a:gd name="T88" fmla="*/ 1869 w 2293"/>
                <a:gd name="T89" fmla="*/ 783 h 1510"/>
                <a:gd name="T90" fmla="*/ 1869 w 2293"/>
                <a:gd name="T91" fmla="*/ 783 h 1510"/>
                <a:gd name="T92" fmla="*/ 2039 w 2293"/>
                <a:gd name="T93" fmla="*/ 452 h 1510"/>
                <a:gd name="T94" fmla="*/ 1840 w 2293"/>
                <a:gd name="T95" fmla="*/ 643 h 1510"/>
                <a:gd name="T96" fmla="*/ 1845 w 2293"/>
                <a:gd name="T97" fmla="*/ 227 h 1510"/>
                <a:gd name="T98" fmla="*/ 2043 w 2293"/>
                <a:gd name="T99" fmla="*/ 452 h 1510"/>
                <a:gd name="T100" fmla="*/ 1845 w 2293"/>
                <a:gd name="T101" fmla="*/ 227 h 1510"/>
                <a:gd name="T102" fmla="*/ 1647 w 2293"/>
                <a:gd name="T103" fmla="*/ 452 h 1510"/>
                <a:gd name="T104" fmla="*/ 726 w 2293"/>
                <a:gd name="T105" fmla="*/ 227 h 1510"/>
                <a:gd name="T106" fmla="*/ 726 w 2293"/>
                <a:gd name="T107" fmla="*/ 227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93" h="1510">
                  <a:moveTo>
                    <a:pt x="25" y="255"/>
                  </a:moveTo>
                  <a:cubicBezTo>
                    <a:pt x="39" y="255"/>
                    <a:pt x="50" y="244"/>
                    <a:pt x="50" y="231"/>
                  </a:cubicBezTo>
                  <a:cubicBezTo>
                    <a:pt x="50" y="229"/>
                    <a:pt x="50" y="227"/>
                    <a:pt x="50" y="226"/>
                  </a:cubicBezTo>
                  <a:cubicBezTo>
                    <a:pt x="425" y="226"/>
                    <a:pt x="425" y="226"/>
                    <a:pt x="425" y="226"/>
                  </a:cubicBezTo>
                  <a:cubicBezTo>
                    <a:pt x="502" y="315"/>
                    <a:pt x="502" y="315"/>
                    <a:pt x="502" y="315"/>
                  </a:cubicBezTo>
                  <a:cubicBezTo>
                    <a:pt x="360" y="315"/>
                    <a:pt x="360" y="315"/>
                    <a:pt x="360" y="315"/>
                  </a:cubicBezTo>
                  <a:cubicBezTo>
                    <a:pt x="358" y="309"/>
                    <a:pt x="351" y="304"/>
                    <a:pt x="344" y="304"/>
                  </a:cubicBezTo>
                  <a:cubicBezTo>
                    <a:pt x="335" y="304"/>
                    <a:pt x="327" y="311"/>
                    <a:pt x="327" y="320"/>
                  </a:cubicBezTo>
                  <a:cubicBezTo>
                    <a:pt x="327" y="329"/>
                    <a:pt x="335" y="337"/>
                    <a:pt x="344" y="337"/>
                  </a:cubicBezTo>
                  <a:cubicBezTo>
                    <a:pt x="351" y="337"/>
                    <a:pt x="358" y="332"/>
                    <a:pt x="360" y="326"/>
                  </a:cubicBezTo>
                  <a:cubicBezTo>
                    <a:pt x="621" y="326"/>
                    <a:pt x="621" y="326"/>
                    <a:pt x="621" y="326"/>
                  </a:cubicBezTo>
                  <a:cubicBezTo>
                    <a:pt x="624" y="380"/>
                    <a:pt x="670" y="424"/>
                    <a:pt x="726" y="424"/>
                  </a:cubicBezTo>
                  <a:cubicBezTo>
                    <a:pt x="782" y="424"/>
                    <a:pt x="829" y="380"/>
                    <a:pt x="831" y="326"/>
                  </a:cubicBezTo>
                  <a:cubicBezTo>
                    <a:pt x="944" y="326"/>
                    <a:pt x="944" y="326"/>
                    <a:pt x="944" y="326"/>
                  </a:cubicBezTo>
                  <a:cubicBezTo>
                    <a:pt x="1077" y="457"/>
                    <a:pt x="1077" y="457"/>
                    <a:pt x="1077" y="457"/>
                  </a:cubicBezTo>
                  <a:cubicBezTo>
                    <a:pt x="1311" y="457"/>
                    <a:pt x="1311" y="457"/>
                    <a:pt x="1311" y="457"/>
                  </a:cubicBezTo>
                  <a:cubicBezTo>
                    <a:pt x="1314" y="468"/>
                    <a:pt x="1324" y="477"/>
                    <a:pt x="1336" y="477"/>
                  </a:cubicBezTo>
                  <a:cubicBezTo>
                    <a:pt x="1348" y="477"/>
                    <a:pt x="1358" y="468"/>
                    <a:pt x="1360" y="457"/>
                  </a:cubicBezTo>
                  <a:cubicBezTo>
                    <a:pt x="1468" y="457"/>
                    <a:pt x="1468" y="457"/>
                    <a:pt x="1468" y="457"/>
                  </a:cubicBezTo>
                  <a:cubicBezTo>
                    <a:pt x="1374" y="550"/>
                    <a:pt x="1374" y="550"/>
                    <a:pt x="1374" y="550"/>
                  </a:cubicBezTo>
                  <a:cubicBezTo>
                    <a:pt x="1084" y="550"/>
                    <a:pt x="1084" y="550"/>
                    <a:pt x="1084" y="550"/>
                  </a:cubicBezTo>
                  <a:cubicBezTo>
                    <a:pt x="1082" y="543"/>
                    <a:pt x="1075" y="539"/>
                    <a:pt x="1068" y="539"/>
                  </a:cubicBezTo>
                  <a:cubicBezTo>
                    <a:pt x="1059" y="539"/>
                    <a:pt x="1051" y="546"/>
                    <a:pt x="1051" y="555"/>
                  </a:cubicBezTo>
                  <a:cubicBezTo>
                    <a:pt x="1051" y="564"/>
                    <a:pt x="1059" y="571"/>
                    <a:pt x="1068" y="571"/>
                  </a:cubicBezTo>
                  <a:cubicBezTo>
                    <a:pt x="1075" y="571"/>
                    <a:pt x="1082" y="567"/>
                    <a:pt x="1084" y="560"/>
                  </a:cubicBezTo>
                  <a:cubicBezTo>
                    <a:pt x="1378" y="560"/>
                    <a:pt x="1378" y="560"/>
                    <a:pt x="1378" y="560"/>
                  </a:cubicBezTo>
                  <a:cubicBezTo>
                    <a:pt x="1483" y="457"/>
                    <a:pt x="1483" y="457"/>
                    <a:pt x="1483" y="457"/>
                  </a:cubicBezTo>
                  <a:cubicBezTo>
                    <a:pt x="1571" y="457"/>
                    <a:pt x="1571" y="457"/>
                    <a:pt x="1571" y="457"/>
                  </a:cubicBezTo>
                  <a:cubicBezTo>
                    <a:pt x="1572" y="511"/>
                    <a:pt x="1589" y="561"/>
                    <a:pt x="1617" y="603"/>
                  </a:cubicBezTo>
                  <a:cubicBezTo>
                    <a:pt x="1617" y="603"/>
                    <a:pt x="1617" y="603"/>
                    <a:pt x="1617" y="603"/>
                  </a:cubicBezTo>
                  <a:cubicBezTo>
                    <a:pt x="1517" y="701"/>
                    <a:pt x="1517" y="701"/>
                    <a:pt x="1517" y="701"/>
                  </a:cubicBezTo>
                  <a:cubicBezTo>
                    <a:pt x="1525" y="708"/>
                    <a:pt x="1525" y="708"/>
                    <a:pt x="1525" y="708"/>
                  </a:cubicBezTo>
                  <a:cubicBezTo>
                    <a:pt x="1395" y="634"/>
                    <a:pt x="1395" y="634"/>
                    <a:pt x="1395" y="634"/>
                  </a:cubicBezTo>
                  <a:cubicBezTo>
                    <a:pt x="1263" y="709"/>
                    <a:pt x="1263" y="709"/>
                    <a:pt x="1263" y="709"/>
                  </a:cubicBezTo>
                  <a:cubicBezTo>
                    <a:pt x="1263" y="859"/>
                    <a:pt x="1263" y="859"/>
                    <a:pt x="1263" y="859"/>
                  </a:cubicBezTo>
                  <a:cubicBezTo>
                    <a:pt x="1395" y="934"/>
                    <a:pt x="1395" y="934"/>
                    <a:pt x="1395" y="934"/>
                  </a:cubicBezTo>
                  <a:cubicBezTo>
                    <a:pt x="1526" y="859"/>
                    <a:pt x="1526" y="859"/>
                    <a:pt x="1526" y="859"/>
                  </a:cubicBezTo>
                  <a:cubicBezTo>
                    <a:pt x="1526" y="709"/>
                    <a:pt x="1526" y="709"/>
                    <a:pt x="1526" y="709"/>
                  </a:cubicBezTo>
                  <a:cubicBezTo>
                    <a:pt x="1525" y="708"/>
                    <a:pt x="1525" y="708"/>
                    <a:pt x="1525" y="708"/>
                  </a:cubicBezTo>
                  <a:cubicBezTo>
                    <a:pt x="1623" y="611"/>
                    <a:pt x="1623" y="611"/>
                    <a:pt x="1623" y="611"/>
                  </a:cubicBezTo>
                  <a:cubicBezTo>
                    <a:pt x="1672" y="677"/>
                    <a:pt x="1751" y="721"/>
                    <a:pt x="1840" y="723"/>
                  </a:cubicBezTo>
                  <a:cubicBezTo>
                    <a:pt x="1840" y="772"/>
                    <a:pt x="1840" y="772"/>
                    <a:pt x="1840" y="772"/>
                  </a:cubicBezTo>
                  <a:cubicBezTo>
                    <a:pt x="1755" y="821"/>
                    <a:pt x="1755" y="821"/>
                    <a:pt x="1755" y="821"/>
                  </a:cubicBezTo>
                  <a:cubicBezTo>
                    <a:pt x="1755" y="858"/>
                    <a:pt x="1755" y="858"/>
                    <a:pt x="1755" y="858"/>
                  </a:cubicBezTo>
                  <a:cubicBezTo>
                    <a:pt x="1680" y="932"/>
                    <a:pt x="1680" y="932"/>
                    <a:pt x="1680" y="932"/>
                  </a:cubicBezTo>
                  <a:cubicBezTo>
                    <a:pt x="1680" y="807"/>
                    <a:pt x="1680" y="807"/>
                    <a:pt x="1680" y="807"/>
                  </a:cubicBezTo>
                  <a:cubicBezTo>
                    <a:pt x="1711" y="776"/>
                    <a:pt x="1711" y="776"/>
                    <a:pt x="1711" y="776"/>
                  </a:cubicBezTo>
                  <a:cubicBezTo>
                    <a:pt x="1703" y="769"/>
                    <a:pt x="1703" y="769"/>
                    <a:pt x="1703" y="769"/>
                  </a:cubicBezTo>
                  <a:cubicBezTo>
                    <a:pt x="1669" y="803"/>
                    <a:pt x="1669" y="803"/>
                    <a:pt x="1669" y="803"/>
                  </a:cubicBezTo>
                  <a:cubicBezTo>
                    <a:pt x="1669" y="943"/>
                    <a:pt x="1669" y="943"/>
                    <a:pt x="1669" y="943"/>
                  </a:cubicBezTo>
                  <a:cubicBezTo>
                    <a:pt x="1596" y="1015"/>
                    <a:pt x="1596" y="1015"/>
                    <a:pt x="1596" y="1015"/>
                  </a:cubicBezTo>
                  <a:cubicBezTo>
                    <a:pt x="1596" y="1196"/>
                    <a:pt x="1596" y="1196"/>
                    <a:pt x="1596" y="1196"/>
                  </a:cubicBezTo>
                  <a:cubicBezTo>
                    <a:pt x="1535" y="1257"/>
                    <a:pt x="1535" y="1257"/>
                    <a:pt x="1535" y="1257"/>
                  </a:cubicBezTo>
                  <a:cubicBezTo>
                    <a:pt x="1533" y="1256"/>
                    <a:pt x="1530" y="1255"/>
                    <a:pt x="1527" y="1255"/>
                  </a:cubicBezTo>
                  <a:cubicBezTo>
                    <a:pt x="1518" y="1255"/>
                    <a:pt x="1511" y="1262"/>
                    <a:pt x="1511" y="1271"/>
                  </a:cubicBezTo>
                  <a:cubicBezTo>
                    <a:pt x="1511" y="1280"/>
                    <a:pt x="1518" y="1288"/>
                    <a:pt x="1527" y="1288"/>
                  </a:cubicBezTo>
                  <a:cubicBezTo>
                    <a:pt x="1537" y="1288"/>
                    <a:pt x="1544" y="1280"/>
                    <a:pt x="1544" y="1271"/>
                  </a:cubicBezTo>
                  <a:cubicBezTo>
                    <a:pt x="1544" y="1269"/>
                    <a:pt x="1543" y="1266"/>
                    <a:pt x="1542" y="1264"/>
                  </a:cubicBezTo>
                  <a:cubicBezTo>
                    <a:pt x="1607" y="1200"/>
                    <a:pt x="1607" y="1200"/>
                    <a:pt x="1607" y="1200"/>
                  </a:cubicBezTo>
                  <a:cubicBezTo>
                    <a:pt x="1607" y="1019"/>
                    <a:pt x="1607" y="1019"/>
                    <a:pt x="1607" y="1019"/>
                  </a:cubicBezTo>
                  <a:cubicBezTo>
                    <a:pt x="1755" y="873"/>
                    <a:pt x="1755" y="873"/>
                    <a:pt x="1755" y="873"/>
                  </a:cubicBezTo>
                  <a:cubicBezTo>
                    <a:pt x="1755" y="918"/>
                    <a:pt x="1755" y="918"/>
                    <a:pt x="1755" y="918"/>
                  </a:cubicBezTo>
                  <a:cubicBezTo>
                    <a:pt x="1635" y="1037"/>
                    <a:pt x="1635" y="1037"/>
                    <a:pt x="1635" y="1037"/>
                  </a:cubicBezTo>
                  <a:cubicBezTo>
                    <a:pt x="1635" y="1331"/>
                    <a:pt x="1635" y="1331"/>
                    <a:pt x="1635" y="1331"/>
                  </a:cubicBezTo>
                  <a:cubicBezTo>
                    <a:pt x="1645" y="1331"/>
                    <a:pt x="1645" y="1331"/>
                    <a:pt x="1645" y="1331"/>
                  </a:cubicBezTo>
                  <a:cubicBezTo>
                    <a:pt x="1645" y="1041"/>
                    <a:pt x="1645" y="1041"/>
                    <a:pt x="1645" y="1041"/>
                  </a:cubicBezTo>
                  <a:cubicBezTo>
                    <a:pt x="1761" y="927"/>
                    <a:pt x="1761" y="927"/>
                    <a:pt x="1761" y="927"/>
                  </a:cubicBezTo>
                  <a:cubicBezTo>
                    <a:pt x="1840" y="972"/>
                    <a:pt x="1840" y="972"/>
                    <a:pt x="1840" y="972"/>
                  </a:cubicBezTo>
                  <a:cubicBezTo>
                    <a:pt x="1840" y="1077"/>
                    <a:pt x="1840" y="1077"/>
                    <a:pt x="1840" y="1077"/>
                  </a:cubicBezTo>
                  <a:cubicBezTo>
                    <a:pt x="1959" y="1194"/>
                    <a:pt x="1959" y="1194"/>
                    <a:pt x="1959" y="1194"/>
                  </a:cubicBezTo>
                  <a:cubicBezTo>
                    <a:pt x="1959" y="1307"/>
                    <a:pt x="1959" y="1307"/>
                    <a:pt x="1959" y="1307"/>
                  </a:cubicBezTo>
                  <a:cubicBezTo>
                    <a:pt x="1948" y="1309"/>
                    <a:pt x="1939" y="1319"/>
                    <a:pt x="1939" y="1331"/>
                  </a:cubicBezTo>
                  <a:cubicBezTo>
                    <a:pt x="1939" y="1343"/>
                    <a:pt x="1948" y="1353"/>
                    <a:pt x="1959" y="1355"/>
                  </a:cubicBezTo>
                  <a:cubicBezTo>
                    <a:pt x="1959" y="1479"/>
                    <a:pt x="1959" y="1479"/>
                    <a:pt x="1959" y="1479"/>
                  </a:cubicBezTo>
                  <a:cubicBezTo>
                    <a:pt x="1953" y="1481"/>
                    <a:pt x="1948" y="1487"/>
                    <a:pt x="1948" y="1494"/>
                  </a:cubicBezTo>
                  <a:cubicBezTo>
                    <a:pt x="1948" y="1503"/>
                    <a:pt x="1955" y="1510"/>
                    <a:pt x="1964" y="1510"/>
                  </a:cubicBezTo>
                  <a:cubicBezTo>
                    <a:pt x="1974" y="1510"/>
                    <a:pt x="1981" y="1503"/>
                    <a:pt x="1981" y="1494"/>
                  </a:cubicBezTo>
                  <a:cubicBezTo>
                    <a:pt x="1981" y="1487"/>
                    <a:pt x="1976" y="1481"/>
                    <a:pt x="1969" y="1479"/>
                  </a:cubicBezTo>
                  <a:cubicBezTo>
                    <a:pt x="1969" y="1355"/>
                    <a:pt x="1969" y="1355"/>
                    <a:pt x="1969" y="1355"/>
                  </a:cubicBezTo>
                  <a:cubicBezTo>
                    <a:pt x="1981" y="1353"/>
                    <a:pt x="1989" y="1343"/>
                    <a:pt x="1989" y="1331"/>
                  </a:cubicBezTo>
                  <a:cubicBezTo>
                    <a:pt x="1989" y="1319"/>
                    <a:pt x="1981" y="1309"/>
                    <a:pt x="1969" y="1307"/>
                  </a:cubicBezTo>
                  <a:cubicBezTo>
                    <a:pt x="1969" y="1190"/>
                    <a:pt x="1969" y="1190"/>
                    <a:pt x="1969" y="1190"/>
                  </a:cubicBezTo>
                  <a:cubicBezTo>
                    <a:pt x="1850" y="1073"/>
                    <a:pt x="1850" y="1073"/>
                    <a:pt x="1850" y="1073"/>
                  </a:cubicBezTo>
                  <a:cubicBezTo>
                    <a:pt x="1850" y="972"/>
                    <a:pt x="1850" y="972"/>
                    <a:pt x="1850" y="972"/>
                  </a:cubicBezTo>
                  <a:cubicBezTo>
                    <a:pt x="1936" y="923"/>
                    <a:pt x="1936" y="923"/>
                    <a:pt x="1936" y="923"/>
                  </a:cubicBezTo>
                  <a:cubicBezTo>
                    <a:pt x="1936" y="821"/>
                    <a:pt x="1936" y="821"/>
                    <a:pt x="1936" y="821"/>
                  </a:cubicBezTo>
                  <a:cubicBezTo>
                    <a:pt x="1879" y="788"/>
                    <a:pt x="1879" y="788"/>
                    <a:pt x="1879" y="788"/>
                  </a:cubicBezTo>
                  <a:cubicBezTo>
                    <a:pt x="1879" y="685"/>
                    <a:pt x="1879" y="685"/>
                    <a:pt x="1879" y="685"/>
                  </a:cubicBezTo>
                  <a:cubicBezTo>
                    <a:pt x="1928" y="678"/>
                    <a:pt x="1973" y="656"/>
                    <a:pt x="2007" y="624"/>
                  </a:cubicBezTo>
                  <a:cubicBezTo>
                    <a:pt x="2051" y="667"/>
                    <a:pt x="2051" y="667"/>
                    <a:pt x="2051" y="667"/>
                  </a:cubicBezTo>
                  <a:cubicBezTo>
                    <a:pt x="2237" y="667"/>
                    <a:pt x="2237" y="667"/>
                    <a:pt x="2237" y="667"/>
                  </a:cubicBezTo>
                  <a:cubicBezTo>
                    <a:pt x="2238" y="675"/>
                    <a:pt x="2245" y="680"/>
                    <a:pt x="2253" y="680"/>
                  </a:cubicBezTo>
                  <a:cubicBezTo>
                    <a:pt x="2262" y="680"/>
                    <a:pt x="2269" y="673"/>
                    <a:pt x="2269" y="664"/>
                  </a:cubicBezTo>
                  <a:cubicBezTo>
                    <a:pt x="2269" y="655"/>
                    <a:pt x="2262" y="647"/>
                    <a:pt x="2253" y="647"/>
                  </a:cubicBezTo>
                  <a:cubicBezTo>
                    <a:pt x="2246" y="647"/>
                    <a:pt x="2240" y="651"/>
                    <a:pt x="2237" y="657"/>
                  </a:cubicBezTo>
                  <a:cubicBezTo>
                    <a:pt x="2056" y="657"/>
                    <a:pt x="2056" y="657"/>
                    <a:pt x="2056" y="657"/>
                  </a:cubicBezTo>
                  <a:cubicBezTo>
                    <a:pt x="2015" y="617"/>
                    <a:pt x="2015" y="617"/>
                    <a:pt x="2015" y="617"/>
                  </a:cubicBezTo>
                  <a:cubicBezTo>
                    <a:pt x="2057" y="574"/>
                    <a:pt x="2084" y="516"/>
                    <a:pt x="2084" y="452"/>
                  </a:cubicBezTo>
                  <a:cubicBezTo>
                    <a:pt x="2084" y="388"/>
                    <a:pt x="2057" y="329"/>
                    <a:pt x="2015" y="287"/>
                  </a:cubicBezTo>
                  <a:cubicBezTo>
                    <a:pt x="2033" y="269"/>
                    <a:pt x="2033" y="269"/>
                    <a:pt x="2033" y="269"/>
                  </a:cubicBezTo>
                  <a:cubicBezTo>
                    <a:pt x="2080" y="316"/>
                    <a:pt x="2110" y="380"/>
                    <a:pt x="2110" y="452"/>
                  </a:cubicBezTo>
                  <a:cubicBezTo>
                    <a:pt x="2120" y="452"/>
                    <a:pt x="2120" y="452"/>
                    <a:pt x="2120" y="452"/>
                  </a:cubicBezTo>
                  <a:cubicBezTo>
                    <a:pt x="2120" y="378"/>
                    <a:pt x="2089" y="310"/>
                    <a:pt x="2040" y="261"/>
                  </a:cubicBezTo>
                  <a:cubicBezTo>
                    <a:pt x="2268" y="36"/>
                    <a:pt x="2268" y="36"/>
                    <a:pt x="2268" y="36"/>
                  </a:cubicBezTo>
                  <a:cubicBezTo>
                    <a:pt x="2271" y="38"/>
                    <a:pt x="2273" y="38"/>
                    <a:pt x="2276" y="38"/>
                  </a:cubicBezTo>
                  <a:cubicBezTo>
                    <a:pt x="2285" y="38"/>
                    <a:pt x="2293" y="31"/>
                    <a:pt x="2293" y="22"/>
                  </a:cubicBezTo>
                  <a:cubicBezTo>
                    <a:pt x="2293" y="13"/>
                    <a:pt x="2285" y="6"/>
                    <a:pt x="2276" y="6"/>
                  </a:cubicBezTo>
                  <a:cubicBezTo>
                    <a:pt x="2267" y="6"/>
                    <a:pt x="2259" y="13"/>
                    <a:pt x="2259" y="22"/>
                  </a:cubicBezTo>
                  <a:cubicBezTo>
                    <a:pt x="2259" y="25"/>
                    <a:pt x="2260" y="27"/>
                    <a:pt x="2261" y="29"/>
                  </a:cubicBezTo>
                  <a:cubicBezTo>
                    <a:pt x="2033" y="254"/>
                    <a:pt x="2033" y="254"/>
                    <a:pt x="2033" y="254"/>
                  </a:cubicBezTo>
                  <a:cubicBezTo>
                    <a:pt x="1984" y="209"/>
                    <a:pt x="1918" y="181"/>
                    <a:pt x="1845" y="181"/>
                  </a:cubicBezTo>
                  <a:cubicBezTo>
                    <a:pt x="1845" y="191"/>
                    <a:pt x="1845" y="191"/>
                    <a:pt x="1845" y="191"/>
                  </a:cubicBezTo>
                  <a:cubicBezTo>
                    <a:pt x="1915" y="191"/>
                    <a:pt x="1978" y="218"/>
                    <a:pt x="2026" y="262"/>
                  </a:cubicBezTo>
                  <a:cubicBezTo>
                    <a:pt x="2007" y="280"/>
                    <a:pt x="2007" y="280"/>
                    <a:pt x="2007" y="280"/>
                  </a:cubicBezTo>
                  <a:cubicBezTo>
                    <a:pt x="1965" y="241"/>
                    <a:pt x="1908" y="217"/>
                    <a:pt x="1845" y="217"/>
                  </a:cubicBezTo>
                  <a:cubicBezTo>
                    <a:pt x="1781" y="217"/>
                    <a:pt x="1723" y="242"/>
                    <a:pt x="1681" y="282"/>
                  </a:cubicBezTo>
                  <a:cubicBezTo>
                    <a:pt x="1596" y="199"/>
                    <a:pt x="1596" y="199"/>
                    <a:pt x="1596" y="199"/>
                  </a:cubicBezTo>
                  <a:cubicBezTo>
                    <a:pt x="1451" y="199"/>
                    <a:pt x="1451" y="199"/>
                    <a:pt x="1451" y="199"/>
                  </a:cubicBezTo>
                  <a:cubicBezTo>
                    <a:pt x="1271" y="22"/>
                    <a:pt x="1271" y="22"/>
                    <a:pt x="1271" y="22"/>
                  </a:cubicBezTo>
                  <a:cubicBezTo>
                    <a:pt x="1272" y="20"/>
                    <a:pt x="1272" y="18"/>
                    <a:pt x="1272" y="16"/>
                  </a:cubicBezTo>
                  <a:cubicBezTo>
                    <a:pt x="1272" y="7"/>
                    <a:pt x="1265" y="0"/>
                    <a:pt x="1256" y="0"/>
                  </a:cubicBezTo>
                  <a:cubicBezTo>
                    <a:pt x="1246" y="0"/>
                    <a:pt x="1239" y="7"/>
                    <a:pt x="1239" y="16"/>
                  </a:cubicBezTo>
                  <a:cubicBezTo>
                    <a:pt x="1239" y="25"/>
                    <a:pt x="1246" y="33"/>
                    <a:pt x="1256" y="33"/>
                  </a:cubicBezTo>
                  <a:cubicBezTo>
                    <a:pt x="1259" y="33"/>
                    <a:pt x="1262" y="32"/>
                    <a:pt x="1265" y="30"/>
                  </a:cubicBezTo>
                  <a:cubicBezTo>
                    <a:pt x="1436" y="199"/>
                    <a:pt x="1436" y="199"/>
                    <a:pt x="1436" y="199"/>
                  </a:cubicBezTo>
                  <a:cubicBezTo>
                    <a:pt x="1394" y="199"/>
                    <a:pt x="1394" y="199"/>
                    <a:pt x="1394" y="199"/>
                  </a:cubicBezTo>
                  <a:cubicBezTo>
                    <a:pt x="1215" y="22"/>
                    <a:pt x="1215" y="22"/>
                    <a:pt x="1215" y="22"/>
                  </a:cubicBezTo>
                  <a:cubicBezTo>
                    <a:pt x="1216" y="20"/>
                    <a:pt x="1216" y="18"/>
                    <a:pt x="1216" y="16"/>
                  </a:cubicBezTo>
                  <a:cubicBezTo>
                    <a:pt x="1216" y="7"/>
                    <a:pt x="1209" y="0"/>
                    <a:pt x="1200" y="0"/>
                  </a:cubicBezTo>
                  <a:cubicBezTo>
                    <a:pt x="1190" y="0"/>
                    <a:pt x="1183" y="7"/>
                    <a:pt x="1183" y="16"/>
                  </a:cubicBezTo>
                  <a:cubicBezTo>
                    <a:pt x="1183" y="25"/>
                    <a:pt x="1190" y="33"/>
                    <a:pt x="1200" y="33"/>
                  </a:cubicBezTo>
                  <a:cubicBezTo>
                    <a:pt x="1203" y="33"/>
                    <a:pt x="1206" y="32"/>
                    <a:pt x="1209" y="30"/>
                  </a:cubicBezTo>
                  <a:cubicBezTo>
                    <a:pt x="1380" y="199"/>
                    <a:pt x="1380" y="199"/>
                    <a:pt x="1380" y="199"/>
                  </a:cubicBezTo>
                  <a:cubicBezTo>
                    <a:pt x="1170" y="199"/>
                    <a:pt x="1170" y="199"/>
                    <a:pt x="1170" y="199"/>
                  </a:cubicBezTo>
                  <a:cubicBezTo>
                    <a:pt x="1168" y="192"/>
                    <a:pt x="1162" y="187"/>
                    <a:pt x="1154" y="187"/>
                  </a:cubicBezTo>
                  <a:cubicBezTo>
                    <a:pt x="1145" y="187"/>
                    <a:pt x="1138" y="195"/>
                    <a:pt x="1138" y="204"/>
                  </a:cubicBezTo>
                  <a:cubicBezTo>
                    <a:pt x="1138" y="213"/>
                    <a:pt x="1145" y="220"/>
                    <a:pt x="1154" y="220"/>
                  </a:cubicBezTo>
                  <a:cubicBezTo>
                    <a:pt x="1162" y="220"/>
                    <a:pt x="1168" y="216"/>
                    <a:pt x="1170" y="209"/>
                  </a:cubicBezTo>
                  <a:cubicBezTo>
                    <a:pt x="1390" y="209"/>
                    <a:pt x="1390" y="209"/>
                    <a:pt x="1390" y="209"/>
                  </a:cubicBezTo>
                  <a:cubicBezTo>
                    <a:pt x="1391" y="210"/>
                    <a:pt x="1391" y="210"/>
                    <a:pt x="1391" y="210"/>
                  </a:cubicBezTo>
                  <a:cubicBezTo>
                    <a:pt x="1392" y="209"/>
                    <a:pt x="1392" y="209"/>
                    <a:pt x="1392" y="209"/>
                  </a:cubicBezTo>
                  <a:cubicBezTo>
                    <a:pt x="1447" y="209"/>
                    <a:pt x="1447" y="209"/>
                    <a:pt x="1447" y="209"/>
                  </a:cubicBezTo>
                  <a:cubicBezTo>
                    <a:pt x="1447" y="210"/>
                    <a:pt x="1447" y="210"/>
                    <a:pt x="1447" y="210"/>
                  </a:cubicBezTo>
                  <a:cubicBezTo>
                    <a:pt x="1448" y="209"/>
                    <a:pt x="1448" y="209"/>
                    <a:pt x="1448" y="209"/>
                  </a:cubicBezTo>
                  <a:cubicBezTo>
                    <a:pt x="1592" y="209"/>
                    <a:pt x="1592" y="209"/>
                    <a:pt x="1592" y="209"/>
                  </a:cubicBezTo>
                  <a:cubicBezTo>
                    <a:pt x="1673" y="289"/>
                    <a:pt x="1673" y="289"/>
                    <a:pt x="1673" y="289"/>
                  </a:cubicBezTo>
                  <a:cubicBezTo>
                    <a:pt x="1632" y="332"/>
                    <a:pt x="1607" y="389"/>
                    <a:pt x="1607" y="452"/>
                  </a:cubicBezTo>
                  <a:cubicBezTo>
                    <a:pt x="1607" y="580"/>
                    <a:pt x="1711" y="684"/>
                    <a:pt x="1840" y="687"/>
                  </a:cubicBezTo>
                  <a:cubicBezTo>
                    <a:pt x="1840" y="712"/>
                    <a:pt x="1840" y="712"/>
                    <a:pt x="1840" y="712"/>
                  </a:cubicBezTo>
                  <a:cubicBezTo>
                    <a:pt x="1697" y="710"/>
                    <a:pt x="1581" y="594"/>
                    <a:pt x="1581" y="452"/>
                  </a:cubicBezTo>
                  <a:cubicBezTo>
                    <a:pt x="1581" y="447"/>
                    <a:pt x="1581" y="447"/>
                    <a:pt x="1581" y="447"/>
                  </a:cubicBezTo>
                  <a:cubicBezTo>
                    <a:pt x="1360" y="447"/>
                    <a:pt x="1360" y="447"/>
                    <a:pt x="1360" y="447"/>
                  </a:cubicBezTo>
                  <a:cubicBezTo>
                    <a:pt x="1358" y="436"/>
                    <a:pt x="1348" y="427"/>
                    <a:pt x="1336" y="427"/>
                  </a:cubicBezTo>
                  <a:cubicBezTo>
                    <a:pt x="1324" y="427"/>
                    <a:pt x="1314" y="436"/>
                    <a:pt x="1311" y="447"/>
                  </a:cubicBezTo>
                  <a:cubicBezTo>
                    <a:pt x="1081" y="447"/>
                    <a:pt x="1081" y="447"/>
                    <a:pt x="1081" y="447"/>
                  </a:cubicBezTo>
                  <a:cubicBezTo>
                    <a:pt x="948" y="315"/>
                    <a:pt x="948" y="315"/>
                    <a:pt x="948" y="315"/>
                  </a:cubicBezTo>
                  <a:cubicBezTo>
                    <a:pt x="831" y="315"/>
                    <a:pt x="831" y="315"/>
                    <a:pt x="831" y="315"/>
                  </a:cubicBezTo>
                  <a:cubicBezTo>
                    <a:pt x="829" y="260"/>
                    <a:pt x="782" y="217"/>
                    <a:pt x="726" y="217"/>
                  </a:cubicBezTo>
                  <a:cubicBezTo>
                    <a:pt x="670" y="217"/>
                    <a:pt x="624" y="260"/>
                    <a:pt x="621" y="315"/>
                  </a:cubicBezTo>
                  <a:cubicBezTo>
                    <a:pt x="515" y="315"/>
                    <a:pt x="515" y="315"/>
                    <a:pt x="515" y="315"/>
                  </a:cubicBezTo>
                  <a:cubicBezTo>
                    <a:pt x="430" y="215"/>
                    <a:pt x="430" y="215"/>
                    <a:pt x="430" y="215"/>
                  </a:cubicBezTo>
                  <a:cubicBezTo>
                    <a:pt x="45" y="215"/>
                    <a:pt x="45" y="215"/>
                    <a:pt x="45" y="215"/>
                  </a:cubicBezTo>
                  <a:cubicBezTo>
                    <a:pt x="40" y="210"/>
                    <a:pt x="33" y="206"/>
                    <a:pt x="25" y="206"/>
                  </a:cubicBezTo>
                  <a:cubicBezTo>
                    <a:pt x="11" y="206"/>
                    <a:pt x="0" y="217"/>
                    <a:pt x="0" y="231"/>
                  </a:cubicBezTo>
                  <a:cubicBezTo>
                    <a:pt x="0" y="244"/>
                    <a:pt x="11" y="255"/>
                    <a:pt x="25" y="255"/>
                  </a:cubicBezTo>
                  <a:close/>
                  <a:moveTo>
                    <a:pt x="1516" y="853"/>
                  </a:moveTo>
                  <a:cubicBezTo>
                    <a:pt x="1395" y="922"/>
                    <a:pt x="1395" y="922"/>
                    <a:pt x="1395" y="922"/>
                  </a:cubicBezTo>
                  <a:cubicBezTo>
                    <a:pt x="1273" y="853"/>
                    <a:pt x="1273" y="853"/>
                    <a:pt x="1273" y="853"/>
                  </a:cubicBezTo>
                  <a:cubicBezTo>
                    <a:pt x="1273" y="715"/>
                    <a:pt x="1273" y="715"/>
                    <a:pt x="1273" y="715"/>
                  </a:cubicBezTo>
                  <a:cubicBezTo>
                    <a:pt x="1395" y="646"/>
                    <a:pt x="1395" y="646"/>
                    <a:pt x="1395" y="646"/>
                  </a:cubicBezTo>
                  <a:cubicBezTo>
                    <a:pt x="1516" y="715"/>
                    <a:pt x="1516" y="715"/>
                    <a:pt x="1516" y="715"/>
                  </a:cubicBezTo>
                  <a:lnTo>
                    <a:pt x="1516" y="853"/>
                  </a:lnTo>
                  <a:close/>
                  <a:moveTo>
                    <a:pt x="1925" y="918"/>
                  </a:moveTo>
                  <a:cubicBezTo>
                    <a:pt x="1845" y="963"/>
                    <a:pt x="1845" y="963"/>
                    <a:pt x="1845" y="963"/>
                  </a:cubicBezTo>
                  <a:cubicBezTo>
                    <a:pt x="1765" y="918"/>
                    <a:pt x="1765" y="918"/>
                    <a:pt x="1765" y="918"/>
                  </a:cubicBezTo>
                  <a:cubicBezTo>
                    <a:pt x="1765" y="826"/>
                    <a:pt x="1765" y="826"/>
                    <a:pt x="1765" y="826"/>
                  </a:cubicBezTo>
                  <a:cubicBezTo>
                    <a:pt x="1845" y="781"/>
                    <a:pt x="1845" y="781"/>
                    <a:pt x="1845" y="781"/>
                  </a:cubicBezTo>
                  <a:cubicBezTo>
                    <a:pt x="1925" y="826"/>
                    <a:pt x="1925" y="826"/>
                    <a:pt x="1925" y="826"/>
                  </a:cubicBezTo>
                  <a:lnTo>
                    <a:pt x="1925" y="918"/>
                  </a:lnTo>
                  <a:close/>
                  <a:moveTo>
                    <a:pt x="1869" y="783"/>
                  </a:moveTo>
                  <a:cubicBezTo>
                    <a:pt x="1850" y="772"/>
                    <a:pt x="1850" y="772"/>
                    <a:pt x="1850" y="772"/>
                  </a:cubicBezTo>
                  <a:cubicBezTo>
                    <a:pt x="1850" y="687"/>
                    <a:pt x="1850" y="687"/>
                    <a:pt x="1850" y="687"/>
                  </a:cubicBezTo>
                  <a:cubicBezTo>
                    <a:pt x="1857" y="687"/>
                    <a:pt x="1863" y="686"/>
                    <a:pt x="1869" y="686"/>
                  </a:cubicBezTo>
                  <a:lnTo>
                    <a:pt x="1869" y="783"/>
                  </a:lnTo>
                  <a:close/>
                  <a:moveTo>
                    <a:pt x="1850" y="450"/>
                  </a:moveTo>
                  <a:cubicBezTo>
                    <a:pt x="1712" y="313"/>
                    <a:pt x="1712" y="313"/>
                    <a:pt x="1712" y="313"/>
                  </a:cubicBezTo>
                  <a:cubicBezTo>
                    <a:pt x="1747" y="280"/>
                    <a:pt x="1794" y="260"/>
                    <a:pt x="1845" y="260"/>
                  </a:cubicBezTo>
                  <a:cubicBezTo>
                    <a:pt x="1952" y="260"/>
                    <a:pt x="2039" y="346"/>
                    <a:pt x="2039" y="452"/>
                  </a:cubicBezTo>
                  <a:cubicBezTo>
                    <a:pt x="2039" y="556"/>
                    <a:pt x="1955" y="640"/>
                    <a:pt x="1850" y="643"/>
                  </a:cubicBezTo>
                  <a:lnTo>
                    <a:pt x="1850" y="450"/>
                  </a:lnTo>
                  <a:close/>
                  <a:moveTo>
                    <a:pt x="1840" y="454"/>
                  </a:moveTo>
                  <a:cubicBezTo>
                    <a:pt x="1840" y="643"/>
                    <a:pt x="1840" y="643"/>
                    <a:pt x="1840" y="643"/>
                  </a:cubicBezTo>
                  <a:cubicBezTo>
                    <a:pt x="1735" y="640"/>
                    <a:pt x="1651" y="556"/>
                    <a:pt x="1651" y="452"/>
                  </a:cubicBezTo>
                  <a:cubicBezTo>
                    <a:pt x="1651" y="401"/>
                    <a:pt x="1671" y="355"/>
                    <a:pt x="1704" y="320"/>
                  </a:cubicBezTo>
                  <a:lnTo>
                    <a:pt x="1840" y="454"/>
                  </a:lnTo>
                  <a:close/>
                  <a:moveTo>
                    <a:pt x="1845" y="227"/>
                  </a:moveTo>
                  <a:cubicBezTo>
                    <a:pt x="1971" y="227"/>
                    <a:pt x="2073" y="328"/>
                    <a:pt x="2073" y="452"/>
                  </a:cubicBezTo>
                  <a:cubicBezTo>
                    <a:pt x="2073" y="574"/>
                    <a:pt x="1974" y="674"/>
                    <a:pt x="1850" y="677"/>
                  </a:cubicBezTo>
                  <a:cubicBezTo>
                    <a:pt x="1850" y="647"/>
                    <a:pt x="1850" y="647"/>
                    <a:pt x="1850" y="647"/>
                  </a:cubicBezTo>
                  <a:cubicBezTo>
                    <a:pt x="1957" y="645"/>
                    <a:pt x="2043" y="558"/>
                    <a:pt x="2043" y="452"/>
                  </a:cubicBezTo>
                  <a:cubicBezTo>
                    <a:pt x="2043" y="344"/>
                    <a:pt x="1955" y="256"/>
                    <a:pt x="1845" y="256"/>
                  </a:cubicBezTo>
                  <a:cubicBezTo>
                    <a:pt x="1792" y="256"/>
                    <a:pt x="1744" y="277"/>
                    <a:pt x="1709" y="310"/>
                  </a:cubicBezTo>
                  <a:cubicBezTo>
                    <a:pt x="1688" y="289"/>
                    <a:pt x="1688" y="289"/>
                    <a:pt x="1688" y="289"/>
                  </a:cubicBezTo>
                  <a:cubicBezTo>
                    <a:pt x="1729" y="251"/>
                    <a:pt x="1784" y="227"/>
                    <a:pt x="1845" y="227"/>
                  </a:cubicBezTo>
                  <a:close/>
                  <a:moveTo>
                    <a:pt x="1617" y="452"/>
                  </a:moveTo>
                  <a:cubicBezTo>
                    <a:pt x="1617" y="392"/>
                    <a:pt x="1641" y="337"/>
                    <a:pt x="1681" y="297"/>
                  </a:cubicBezTo>
                  <a:cubicBezTo>
                    <a:pt x="1702" y="317"/>
                    <a:pt x="1702" y="317"/>
                    <a:pt x="1702" y="317"/>
                  </a:cubicBezTo>
                  <a:cubicBezTo>
                    <a:pt x="1668" y="352"/>
                    <a:pt x="1647" y="400"/>
                    <a:pt x="1647" y="452"/>
                  </a:cubicBezTo>
                  <a:cubicBezTo>
                    <a:pt x="1647" y="558"/>
                    <a:pt x="1733" y="645"/>
                    <a:pt x="1840" y="647"/>
                  </a:cubicBezTo>
                  <a:cubicBezTo>
                    <a:pt x="1840" y="677"/>
                    <a:pt x="1840" y="677"/>
                    <a:pt x="1840" y="677"/>
                  </a:cubicBezTo>
                  <a:cubicBezTo>
                    <a:pt x="1717" y="674"/>
                    <a:pt x="1617" y="574"/>
                    <a:pt x="1617" y="452"/>
                  </a:cubicBezTo>
                  <a:close/>
                  <a:moveTo>
                    <a:pt x="726" y="227"/>
                  </a:moveTo>
                  <a:cubicBezTo>
                    <a:pt x="779" y="227"/>
                    <a:pt x="821" y="269"/>
                    <a:pt x="821" y="320"/>
                  </a:cubicBezTo>
                  <a:cubicBezTo>
                    <a:pt x="821" y="372"/>
                    <a:pt x="779" y="414"/>
                    <a:pt x="726" y="414"/>
                  </a:cubicBezTo>
                  <a:cubicBezTo>
                    <a:pt x="674" y="414"/>
                    <a:pt x="631" y="372"/>
                    <a:pt x="631" y="320"/>
                  </a:cubicBezTo>
                  <a:cubicBezTo>
                    <a:pt x="631" y="269"/>
                    <a:pt x="674" y="227"/>
                    <a:pt x="726" y="2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5031" y="1922"/>
              <a:ext cx="85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6" name="Oval 13"/>
            <p:cNvSpPr>
              <a:spLocks noChangeArrowheads="1"/>
            </p:cNvSpPr>
            <p:nvPr/>
          </p:nvSpPr>
          <p:spPr bwMode="auto">
            <a:xfrm>
              <a:off x="5031" y="1794"/>
              <a:ext cx="85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4073" y="1349"/>
              <a:ext cx="84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4073" y="1222"/>
              <a:ext cx="84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9" name="Oval 16"/>
            <p:cNvSpPr>
              <a:spLocks noChangeArrowheads="1"/>
            </p:cNvSpPr>
            <p:nvPr/>
          </p:nvSpPr>
          <p:spPr bwMode="auto">
            <a:xfrm>
              <a:off x="5508" y="1564"/>
              <a:ext cx="56" cy="5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" name="Freeform 17"/>
            <p:cNvSpPr>
              <a:spLocks noEditPoints="1"/>
            </p:cNvSpPr>
            <p:nvPr/>
          </p:nvSpPr>
          <p:spPr bwMode="auto">
            <a:xfrm>
              <a:off x="5099" y="10"/>
              <a:ext cx="189" cy="186"/>
            </a:xfrm>
            <a:custGeom>
              <a:avLst/>
              <a:gdLst>
                <a:gd name="T0" fmla="*/ 56 w 112"/>
                <a:gd name="T1" fmla="*/ 110 h 110"/>
                <a:gd name="T2" fmla="*/ 112 w 112"/>
                <a:gd name="T3" fmla="*/ 55 h 110"/>
                <a:gd name="T4" fmla="*/ 56 w 112"/>
                <a:gd name="T5" fmla="*/ 0 h 110"/>
                <a:gd name="T6" fmla="*/ 0 w 112"/>
                <a:gd name="T7" fmla="*/ 55 h 110"/>
                <a:gd name="T8" fmla="*/ 56 w 112"/>
                <a:gd name="T9" fmla="*/ 110 h 110"/>
                <a:gd name="T10" fmla="*/ 56 w 112"/>
                <a:gd name="T11" fmla="*/ 10 h 110"/>
                <a:gd name="T12" fmla="*/ 102 w 112"/>
                <a:gd name="T13" fmla="*/ 55 h 110"/>
                <a:gd name="T14" fmla="*/ 56 w 112"/>
                <a:gd name="T15" fmla="*/ 100 h 110"/>
                <a:gd name="T16" fmla="*/ 11 w 112"/>
                <a:gd name="T17" fmla="*/ 55 h 110"/>
                <a:gd name="T18" fmla="*/ 56 w 112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0">
                  <a:moveTo>
                    <a:pt x="56" y="110"/>
                  </a:moveTo>
                  <a:cubicBezTo>
                    <a:pt x="87" y="110"/>
                    <a:pt x="112" y="85"/>
                    <a:pt x="112" y="55"/>
                  </a:cubicBezTo>
                  <a:cubicBezTo>
                    <a:pt x="112" y="24"/>
                    <a:pt x="87" y="0"/>
                    <a:pt x="56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85"/>
                    <a:pt x="25" y="110"/>
                    <a:pt x="56" y="110"/>
                  </a:cubicBezTo>
                  <a:close/>
                  <a:moveTo>
                    <a:pt x="56" y="10"/>
                  </a:moveTo>
                  <a:cubicBezTo>
                    <a:pt x="81" y="10"/>
                    <a:pt x="102" y="30"/>
                    <a:pt x="102" y="55"/>
                  </a:cubicBezTo>
                  <a:cubicBezTo>
                    <a:pt x="102" y="79"/>
                    <a:pt x="81" y="100"/>
                    <a:pt x="56" y="100"/>
                  </a:cubicBezTo>
                  <a:cubicBezTo>
                    <a:pt x="31" y="100"/>
                    <a:pt x="11" y="79"/>
                    <a:pt x="11" y="55"/>
                  </a:cubicBezTo>
                  <a:cubicBezTo>
                    <a:pt x="11" y="30"/>
                    <a:pt x="31" y="10"/>
                    <a:pt x="5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1" name="Freeform 18"/>
            <p:cNvSpPr>
              <a:spLocks noEditPoints="1"/>
            </p:cNvSpPr>
            <p:nvPr/>
          </p:nvSpPr>
          <p:spPr bwMode="auto">
            <a:xfrm>
              <a:off x="5853" y="1948"/>
              <a:ext cx="188" cy="186"/>
            </a:xfrm>
            <a:custGeom>
              <a:avLst/>
              <a:gdLst>
                <a:gd name="T0" fmla="*/ 0 w 111"/>
                <a:gd name="T1" fmla="*/ 55 h 110"/>
                <a:gd name="T2" fmla="*/ 56 w 111"/>
                <a:gd name="T3" fmla="*/ 110 h 110"/>
                <a:gd name="T4" fmla="*/ 111 w 111"/>
                <a:gd name="T5" fmla="*/ 55 h 110"/>
                <a:gd name="T6" fmla="*/ 56 w 111"/>
                <a:gd name="T7" fmla="*/ 0 h 110"/>
                <a:gd name="T8" fmla="*/ 0 w 111"/>
                <a:gd name="T9" fmla="*/ 55 h 110"/>
                <a:gd name="T10" fmla="*/ 56 w 111"/>
                <a:gd name="T11" fmla="*/ 10 h 110"/>
                <a:gd name="T12" fmla="*/ 101 w 111"/>
                <a:gd name="T13" fmla="*/ 55 h 110"/>
                <a:gd name="T14" fmla="*/ 56 w 111"/>
                <a:gd name="T15" fmla="*/ 100 h 110"/>
                <a:gd name="T16" fmla="*/ 10 w 111"/>
                <a:gd name="T17" fmla="*/ 55 h 110"/>
                <a:gd name="T18" fmla="*/ 56 w 111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0">
                  <a:moveTo>
                    <a:pt x="0" y="55"/>
                  </a:moveTo>
                  <a:cubicBezTo>
                    <a:pt x="0" y="85"/>
                    <a:pt x="25" y="110"/>
                    <a:pt x="56" y="110"/>
                  </a:cubicBezTo>
                  <a:cubicBezTo>
                    <a:pt x="86" y="110"/>
                    <a:pt x="111" y="85"/>
                    <a:pt x="111" y="55"/>
                  </a:cubicBezTo>
                  <a:cubicBezTo>
                    <a:pt x="111" y="25"/>
                    <a:pt x="86" y="0"/>
                    <a:pt x="56" y="0"/>
                  </a:cubicBezTo>
                  <a:cubicBezTo>
                    <a:pt x="25" y="0"/>
                    <a:pt x="0" y="25"/>
                    <a:pt x="0" y="55"/>
                  </a:cubicBezTo>
                  <a:close/>
                  <a:moveTo>
                    <a:pt x="56" y="10"/>
                  </a:moveTo>
                  <a:cubicBezTo>
                    <a:pt x="81" y="10"/>
                    <a:pt x="101" y="30"/>
                    <a:pt x="101" y="55"/>
                  </a:cubicBezTo>
                  <a:cubicBezTo>
                    <a:pt x="101" y="80"/>
                    <a:pt x="81" y="100"/>
                    <a:pt x="56" y="100"/>
                  </a:cubicBezTo>
                  <a:cubicBezTo>
                    <a:pt x="30" y="100"/>
                    <a:pt x="10" y="80"/>
                    <a:pt x="10" y="55"/>
                  </a:cubicBezTo>
                  <a:cubicBezTo>
                    <a:pt x="10" y="30"/>
                    <a:pt x="30" y="10"/>
                    <a:pt x="5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2" name="Freeform 19"/>
            <p:cNvSpPr>
              <a:spLocks noEditPoints="1"/>
            </p:cNvSpPr>
            <p:nvPr/>
          </p:nvSpPr>
          <p:spPr bwMode="auto">
            <a:xfrm>
              <a:off x="3663" y="85"/>
              <a:ext cx="188" cy="186"/>
            </a:xfrm>
            <a:custGeom>
              <a:avLst/>
              <a:gdLst>
                <a:gd name="T0" fmla="*/ 55 w 111"/>
                <a:gd name="T1" fmla="*/ 110 h 110"/>
                <a:gd name="T2" fmla="*/ 111 w 111"/>
                <a:gd name="T3" fmla="*/ 55 h 110"/>
                <a:gd name="T4" fmla="*/ 55 w 111"/>
                <a:gd name="T5" fmla="*/ 0 h 110"/>
                <a:gd name="T6" fmla="*/ 0 w 111"/>
                <a:gd name="T7" fmla="*/ 55 h 110"/>
                <a:gd name="T8" fmla="*/ 55 w 111"/>
                <a:gd name="T9" fmla="*/ 110 h 110"/>
                <a:gd name="T10" fmla="*/ 55 w 111"/>
                <a:gd name="T11" fmla="*/ 10 h 110"/>
                <a:gd name="T12" fmla="*/ 101 w 111"/>
                <a:gd name="T13" fmla="*/ 55 h 110"/>
                <a:gd name="T14" fmla="*/ 55 w 111"/>
                <a:gd name="T15" fmla="*/ 100 h 110"/>
                <a:gd name="T16" fmla="*/ 10 w 111"/>
                <a:gd name="T17" fmla="*/ 55 h 110"/>
                <a:gd name="T18" fmla="*/ 55 w 111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0">
                  <a:moveTo>
                    <a:pt x="55" y="110"/>
                  </a:moveTo>
                  <a:cubicBezTo>
                    <a:pt x="86" y="110"/>
                    <a:pt x="111" y="85"/>
                    <a:pt x="111" y="55"/>
                  </a:cubicBezTo>
                  <a:cubicBezTo>
                    <a:pt x="111" y="25"/>
                    <a:pt x="86" y="0"/>
                    <a:pt x="55" y="0"/>
                  </a:cubicBezTo>
                  <a:cubicBezTo>
                    <a:pt x="25" y="0"/>
                    <a:pt x="0" y="25"/>
                    <a:pt x="0" y="55"/>
                  </a:cubicBezTo>
                  <a:cubicBezTo>
                    <a:pt x="0" y="85"/>
                    <a:pt x="25" y="110"/>
                    <a:pt x="55" y="110"/>
                  </a:cubicBezTo>
                  <a:close/>
                  <a:moveTo>
                    <a:pt x="55" y="10"/>
                  </a:moveTo>
                  <a:cubicBezTo>
                    <a:pt x="81" y="10"/>
                    <a:pt x="101" y="30"/>
                    <a:pt x="101" y="55"/>
                  </a:cubicBezTo>
                  <a:cubicBezTo>
                    <a:pt x="101" y="80"/>
                    <a:pt x="81" y="100"/>
                    <a:pt x="55" y="100"/>
                  </a:cubicBezTo>
                  <a:cubicBezTo>
                    <a:pt x="30" y="100"/>
                    <a:pt x="10" y="80"/>
                    <a:pt x="10" y="55"/>
                  </a:cubicBezTo>
                  <a:cubicBezTo>
                    <a:pt x="10" y="30"/>
                    <a:pt x="30" y="10"/>
                    <a:pt x="5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" name="Freeform 20"/>
            <p:cNvSpPr/>
            <p:nvPr/>
          </p:nvSpPr>
          <p:spPr bwMode="auto">
            <a:xfrm>
              <a:off x="3729" y="151"/>
              <a:ext cx="56" cy="54"/>
            </a:xfrm>
            <a:custGeom>
              <a:avLst/>
              <a:gdLst>
                <a:gd name="T0" fmla="*/ 17 w 33"/>
                <a:gd name="T1" fmla="*/ 32 h 32"/>
                <a:gd name="T2" fmla="*/ 33 w 33"/>
                <a:gd name="T3" fmla="*/ 16 h 32"/>
                <a:gd name="T4" fmla="*/ 16 w 33"/>
                <a:gd name="T5" fmla="*/ 0 h 32"/>
                <a:gd name="T6" fmla="*/ 0 w 33"/>
                <a:gd name="T7" fmla="*/ 16 h 32"/>
                <a:gd name="T8" fmla="*/ 17 w 3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17" y="32"/>
                  </a:moveTo>
                  <a:cubicBezTo>
                    <a:pt x="26" y="32"/>
                    <a:pt x="33" y="25"/>
                    <a:pt x="33" y="16"/>
                  </a:cubicBezTo>
                  <a:cubicBezTo>
                    <a:pt x="33" y="7"/>
                    <a:pt x="2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4" name="Oval 21"/>
            <p:cNvSpPr>
              <a:spLocks noChangeArrowheads="1"/>
            </p:cNvSpPr>
            <p:nvPr/>
          </p:nvSpPr>
          <p:spPr bwMode="auto">
            <a:xfrm>
              <a:off x="5508" y="1333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5" name="Freeform 22"/>
            <p:cNvSpPr/>
            <p:nvPr/>
          </p:nvSpPr>
          <p:spPr bwMode="auto">
            <a:xfrm>
              <a:off x="3640" y="389"/>
              <a:ext cx="1092" cy="301"/>
            </a:xfrm>
            <a:custGeom>
              <a:avLst/>
              <a:gdLst>
                <a:gd name="T0" fmla="*/ 17 w 646"/>
                <a:gd name="T1" fmla="*/ 33 h 178"/>
                <a:gd name="T2" fmla="*/ 24 w 646"/>
                <a:gd name="T3" fmla="*/ 31 h 178"/>
                <a:gd name="T4" fmla="*/ 174 w 646"/>
                <a:gd name="T5" fmla="*/ 178 h 178"/>
                <a:gd name="T6" fmla="*/ 646 w 646"/>
                <a:gd name="T7" fmla="*/ 178 h 178"/>
                <a:gd name="T8" fmla="*/ 646 w 646"/>
                <a:gd name="T9" fmla="*/ 168 h 178"/>
                <a:gd name="T10" fmla="*/ 452 w 646"/>
                <a:gd name="T11" fmla="*/ 168 h 178"/>
                <a:gd name="T12" fmla="*/ 366 w 646"/>
                <a:gd name="T13" fmla="*/ 83 h 178"/>
                <a:gd name="T14" fmla="*/ 212 w 646"/>
                <a:gd name="T15" fmla="*/ 83 h 178"/>
                <a:gd name="T16" fmla="*/ 212 w 646"/>
                <a:gd name="T17" fmla="*/ 94 h 178"/>
                <a:gd name="T18" fmla="*/ 362 w 646"/>
                <a:gd name="T19" fmla="*/ 94 h 178"/>
                <a:gd name="T20" fmla="*/ 437 w 646"/>
                <a:gd name="T21" fmla="*/ 168 h 178"/>
                <a:gd name="T22" fmla="*/ 178 w 646"/>
                <a:gd name="T23" fmla="*/ 168 h 178"/>
                <a:gd name="T24" fmla="*/ 32 w 646"/>
                <a:gd name="T25" fmla="*/ 24 h 178"/>
                <a:gd name="T26" fmla="*/ 33 w 646"/>
                <a:gd name="T27" fmla="*/ 16 h 178"/>
                <a:gd name="T28" fmla="*/ 17 w 646"/>
                <a:gd name="T29" fmla="*/ 0 h 178"/>
                <a:gd name="T30" fmla="*/ 0 w 646"/>
                <a:gd name="T31" fmla="*/ 16 h 178"/>
                <a:gd name="T32" fmla="*/ 17 w 646"/>
                <a:gd name="T33" fmla="*/ 3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6" h="178">
                  <a:moveTo>
                    <a:pt x="17" y="33"/>
                  </a:moveTo>
                  <a:cubicBezTo>
                    <a:pt x="20" y="33"/>
                    <a:pt x="22" y="32"/>
                    <a:pt x="24" y="31"/>
                  </a:cubicBezTo>
                  <a:cubicBezTo>
                    <a:pt x="174" y="178"/>
                    <a:pt x="174" y="178"/>
                    <a:pt x="174" y="178"/>
                  </a:cubicBezTo>
                  <a:cubicBezTo>
                    <a:pt x="646" y="178"/>
                    <a:pt x="646" y="178"/>
                    <a:pt x="646" y="178"/>
                  </a:cubicBezTo>
                  <a:cubicBezTo>
                    <a:pt x="646" y="168"/>
                    <a:pt x="646" y="168"/>
                    <a:pt x="646" y="168"/>
                  </a:cubicBezTo>
                  <a:cubicBezTo>
                    <a:pt x="452" y="168"/>
                    <a:pt x="452" y="168"/>
                    <a:pt x="452" y="168"/>
                  </a:cubicBezTo>
                  <a:cubicBezTo>
                    <a:pt x="366" y="83"/>
                    <a:pt x="366" y="83"/>
                    <a:pt x="366" y="83"/>
                  </a:cubicBezTo>
                  <a:cubicBezTo>
                    <a:pt x="212" y="83"/>
                    <a:pt x="212" y="83"/>
                    <a:pt x="212" y="83"/>
                  </a:cubicBezTo>
                  <a:cubicBezTo>
                    <a:pt x="212" y="94"/>
                    <a:pt x="212" y="94"/>
                    <a:pt x="212" y="94"/>
                  </a:cubicBezTo>
                  <a:cubicBezTo>
                    <a:pt x="362" y="94"/>
                    <a:pt x="362" y="94"/>
                    <a:pt x="362" y="94"/>
                  </a:cubicBezTo>
                  <a:cubicBezTo>
                    <a:pt x="437" y="168"/>
                    <a:pt x="437" y="168"/>
                    <a:pt x="437" y="168"/>
                  </a:cubicBezTo>
                  <a:cubicBezTo>
                    <a:pt x="178" y="168"/>
                    <a:pt x="178" y="168"/>
                    <a:pt x="178" y="168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1"/>
                    <a:pt x="33" y="19"/>
                    <a:pt x="33" y="16"/>
                  </a:cubicBezTo>
                  <a:cubicBezTo>
                    <a:pt x="33" y="7"/>
                    <a:pt x="26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25"/>
                    <a:pt x="8" y="33"/>
                    <a:pt x="1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6" name="Freeform 23"/>
            <p:cNvSpPr/>
            <p:nvPr/>
          </p:nvSpPr>
          <p:spPr bwMode="auto">
            <a:xfrm>
              <a:off x="5686" y="2196"/>
              <a:ext cx="391" cy="386"/>
            </a:xfrm>
            <a:custGeom>
              <a:avLst/>
              <a:gdLst>
                <a:gd name="T0" fmla="*/ 214 w 231"/>
                <a:gd name="T1" fmla="*/ 195 h 228"/>
                <a:gd name="T2" fmla="*/ 207 w 231"/>
                <a:gd name="T3" fmla="*/ 197 h 228"/>
                <a:gd name="T4" fmla="*/ 8 w 231"/>
                <a:gd name="T5" fmla="*/ 0 h 228"/>
                <a:gd name="T6" fmla="*/ 0 w 231"/>
                <a:gd name="T7" fmla="*/ 7 h 228"/>
                <a:gd name="T8" fmla="*/ 199 w 231"/>
                <a:gd name="T9" fmla="*/ 203 h 228"/>
                <a:gd name="T10" fmla="*/ 197 w 231"/>
                <a:gd name="T11" fmla="*/ 211 h 228"/>
                <a:gd name="T12" fmla="*/ 214 w 231"/>
                <a:gd name="T13" fmla="*/ 228 h 228"/>
                <a:gd name="T14" fmla="*/ 231 w 231"/>
                <a:gd name="T15" fmla="*/ 211 h 228"/>
                <a:gd name="T16" fmla="*/ 214 w 231"/>
                <a:gd name="T17" fmla="*/ 19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228">
                  <a:moveTo>
                    <a:pt x="214" y="195"/>
                  </a:moveTo>
                  <a:cubicBezTo>
                    <a:pt x="211" y="195"/>
                    <a:pt x="209" y="196"/>
                    <a:pt x="207" y="19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198" y="206"/>
                    <a:pt x="197" y="209"/>
                    <a:pt x="197" y="211"/>
                  </a:cubicBezTo>
                  <a:cubicBezTo>
                    <a:pt x="197" y="220"/>
                    <a:pt x="205" y="228"/>
                    <a:pt x="214" y="228"/>
                  </a:cubicBezTo>
                  <a:cubicBezTo>
                    <a:pt x="223" y="228"/>
                    <a:pt x="231" y="220"/>
                    <a:pt x="231" y="211"/>
                  </a:cubicBezTo>
                  <a:cubicBezTo>
                    <a:pt x="231" y="202"/>
                    <a:pt x="223" y="195"/>
                    <a:pt x="214" y="1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7" name="Freeform 25"/>
            <p:cNvSpPr/>
            <p:nvPr/>
          </p:nvSpPr>
          <p:spPr bwMode="auto">
            <a:xfrm>
              <a:off x="5304" y="2750"/>
              <a:ext cx="99" cy="86"/>
            </a:xfrm>
            <a:custGeom>
              <a:avLst/>
              <a:gdLst>
                <a:gd name="T0" fmla="*/ 23 w 99"/>
                <a:gd name="T1" fmla="*/ 44 h 86"/>
                <a:gd name="T2" fmla="*/ 47 w 99"/>
                <a:gd name="T3" fmla="*/ 86 h 86"/>
                <a:gd name="T4" fmla="*/ 72 w 99"/>
                <a:gd name="T5" fmla="*/ 44 h 86"/>
                <a:gd name="T6" fmla="*/ 99 w 99"/>
                <a:gd name="T7" fmla="*/ 3 h 86"/>
                <a:gd name="T8" fmla="*/ 49 w 99"/>
                <a:gd name="T9" fmla="*/ 1 h 86"/>
                <a:gd name="T10" fmla="*/ 0 w 99"/>
                <a:gd name="T11" fmla="*/ 0 h 86"/>
                <a:gd name="T12" fmla="*/ 23 w 99"/>
                <a:gd name="T1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86">
                  <a:moveTo>
                    <a:pt x="23" y="44"/>
                  </a:moveTo>
                  <a:lnTo>
                    <a:pt x="47" y="86"/>
                  </a:lnTo>
                  <a:lnTo>
                    <a:pt x="72" y="44"/>
                  </a:lnTo>
                  <a:lnTo>
                    <a:pt x="99" y="3"/>
                  </a:lnTo>
                  <a:lnTo>
                    <a:pt x="49" y="1"/>
                  </a:lnTo>
                  <a:lnTo>
                    <a:pt x="0" y="0"/>
                  </a:lnTo>
                  <a:lnTo>
                    <a:pt x="23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8" name="Freeform 26"/>
            <p:cNvSpPr/>
            <p:nvPr/>
          </p:nvSpPr>
          <p:spPr bwMode="auto">
            <a:xfrm>
              <a:off x="2808" y="633"/>
              <a:ext cx="86" cy="98"/>
            </a:xfrm>
            <a:custGeom>
              <a:avLst/>
              <a:gdLst>
                <a:gd name="T0" fmla="*/ 0 w 86"/>
                <a:gd name="T1" fmla="*/ 47 h 98"/>
                <a:gd name="T2" fmla="*/ 42 w 86"/>
                <a:gd name="T3" fmla="*/ 73 h 98"/>
                <a:gd name="T4" fmla="*/ 84 w 86"/>
                <a:gd name="T5" fmla="*/ 98 h 98"/>
                <a:gd name="T6" fmla="*/ 84 w 86"/>
                <a:gd name="T7" fmla="*/ 49 h 98"/>
                <a:gd name="T8" fmla="*/ 86 w 86"/>
                <a:gd name="T9" fmla="*/ 0 h 98"/>
                <a:gd name="T10" fmla="*/ 42 w 86"/>
                <a:gd name="T11" fmla="*/ 24 h 98"/>
                <a:gd name="T12" fmla="*/ 0 w 86"/>
                <a:gd name="T13" fmla="*/ 4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8">
                  <a:moveTo>
                    <a:pt x="0" y="47"/>
                  </a:moveTo>
                  <a:lnTo>
                    <a:pt x="42" y="73"/>
                  </a:lnTo>
                  <a:lnTo>
                    <a:pt x="84" y="98"/>
                  </a:lnTo>
                  <a:lnTo>
                    <a:pt x="84" y="49"/>
                  </a:lnTo>
                  <a:lnTo>
                    <a:pt x="86" y="0"/>
                  </a:lnTo>
                  <a:lnTo>
                    <a:pt x="42" y="24"/>
                  </a:ln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9" name="Freeform 27"/>
            <p:cNvSpPr/>
            <p:nvPr/>
          </p:nvSpPr>
          <p:spPr bwMode="auto">
            <a:xfrm>
              <a:off x="4199" y="1570"/>
              <a:ext cx="88" cy="98"/>
            </a:xfrm>
            <a:custGeom>
              <a:avLst/>
              <a:gdLst>
                <a:gd name="T0" fmla="*/ 0 w 88"/>
                <a:gd name="T1" fmla="*/ 48 h 98"/>
                <a:gd name="T2" fmla="*/ 43 w 88"/>
                <a:gd name="T3" fmla="*/ 73 h 98"/>
                <a:gd name="T4" fmla="*/ 87 w 88"/>
                <a:gd name="T5" fmla="*/ 98 h 98"/>
                <a:gd name="T6" fmla="*/ 87 w 88"/>
                <a:gd name="T7" fmla="*/ 49 h 98"/>
                <a:gd name="T8" fmla="*/ 88 w 88"/>
                <a:gd name="T9" fmla="*/ 0 h 98"/>
                <a:gd name="T10" fmla="*/ 44 w 88"/>
                <a:gd name="T11" fmla="*/ 24 h 98"/>
                <a:gd name="T12" fmla="*/ 0 w 88"/>
                <a:gd name="T13" fmla="*/ 4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8">
                  <a:moveTo>
                    <a:pt x="0" y="48"/>
                  </a:moveTo>
                  <a:lnTo>
                    <a:pt x="43" y="73"/>
                  </a:lnTo>
                  <a:lnTo>
                    <a:pt x="87" y="98"/>
                  </a:lnTo>
                  <a:lnTo>
                    <a:pt x="87" y="49"/>
                  </a:lnTo>
                  <a:lnTo>
                    <a:pt x="88" y="0"/>
                  </a:lnTo>
                  <a:lnTo>
                    <a:pt x="44" y="24"/>
                  </a:lnTo>
                  <a:lnTo>
                    <a:pt x="0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0" name="Freeform 28"/>
            <p:cNvSpPr/>
            <p:nvPr/>
          </p:nvSpPr>
          <p:spPr bwMode="auto">
            <a:xfrm>
              <a:off x="5840" y="1514"/>
              <a:ext cx="86" cy="99"/>
            </a:xfrm>
            <a:custGeom>
              <a:avLst/>
              <a:gdLst>
                <a:gd name="T0" fmla="*/ 1 w 86"/>
                <a:gd name="T1" fmla="*/ 0 h 99"/>
                <a:gd name="T2" fmla="*/ 1 w 86"/>
                <a:gd name="T3" fmla="*/ 50 h 99"/>
                <a:gd name="T4" fmla="*/ 0 w 86"/>
                <a:gd name="T5" fmla="*/ 99 h 99"/>
                <a:gd name="T6" fmla="*/ 44 w 86"/>
                <a:gd name="T7" fmla="*/ 75 h 99"/>
                <a:gd name="T8" fmla="*/ 86 w 86"/>
                <a:gd name="T9" fmla="*/ 51 h 99"/>
                <a:gd name="T10" fmla="*/ 44 w 86"/>
                <a:gd name="T11" fmla="*/ 26 h 99"/>
                <a:gd name="T12" fmla="*/ 1 w 86"/>
                <a:gd name="T1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9">
                  <a:moveTo>
                    <a:pt x="1" y="0"/>
                  </a:moveTo>
                  <a:lnTo>
                    <a:pt x="1" y="50"/>
                  </a:lnTo>
                  <a:lnTo>
                    <a:pt x="0" y="99"/>
                  </a:lnTo>
                  <a:lnTo>
                    <a:pt x="44" y="75"/>
                  </a:lnTo>
                  <a:lnTo>
                    <a:pt x="86" y="51"/>
                  </a:lnTo>
                  <a:lnTo>
                    <a:pt x="44" y="26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" name="Freeform 29"/>
            <p:cNvSpPr/>
            <p:nvPr/>
          </p:nvSpPr>
          <p:spPr bwMode="auto">
            <a:xfrm>
              <a:off x="4766" y="1198"/>
              <a:ext cx="98" cy="86"/>
            </a:xfrm>
            <a:custGeom>
              <a:avLst/>
              <a:gdLst>
                <a:gd name="T0" fmla="*/ 47 w 98"/>
                <a:gd name="T1" fmla="*/ 86 h 86"/>
                <a:gd name="T2" fmla="*/ 73 w 98"/>
                <a:gd name="T3" fmla="*/ 44 h 86"/>
                <a:gd name="T4" fmla="*/ 98 w 98"/>
                <a:gd name="T5" fmla="*/ 2 h 86"/>
                <a:gd name="T6" fmla="*/ 49 w 98"/>
                <a:gd name="T7" fmla="*/ 2 h 86"/>
                <a:gd name="T8" fmla="*/ 0 w 98"/>
                <a:gd name="T9" fmla="*/ 0 h 86"/>
                <a:gd name="T10" fmla="*/ 24 w 98"/>
                <a:gd name="T11" fmla="*/ 42 h 86"/>
                <a:gd name="T12" fmla="*/ 47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47" y="86"/>
                  </a:moveTo>
                  <a:lnTo>
                    <a:pt x="73" y="44"/>
                  </a:lnTo>
                  <a:lnTo>
                    <a:pt x="98" y="2"/>
                  </a:lnTo>
                  <a:lnTo>
                    <a:pt x="49" y="2"/>
                  </a:lnTo>
                  <a:lnTo>
                    <a:pt x="0" y="0"/>
                  </a:lnTo>
                  <a:lnTo>
                    <a:pt x="24" y="42"/>
                  </a:lnTo>
                  <a:lnTo>
                    <a:pt x="47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5304" y="2633"/>
              <a:ext cx="99" cy="86"/>
            </a:xfrm>
            <a:custGeom>
              <a:avLst/>
              <a:gdLst>
                <a:gd name="T0" fmla="*/ 72 w 99"/>
                <a:gd name="T1" fmla="*/ 44 h 86"/>
                <a:gd name="T2" fmla="*/ 99 w 99"/>
                <a:gd name="T3" fmla="*/ 2 h 86"/>
                <a:gd name="T4" fmla="*/ 49 w 99"/>
                <a:gd name="T5" fmla="*/ 2 h 86"/>
                <a:gd name="T6" fmla="*/ 0 w 99"/>
                <a:gd name="T7" fmla="*/ 0 h 86"/>
                <a:gd name="T8" fmla="*/ 23 w 99"/>
                <a:gd name="T9" fmla="*/ 42 h 86"/>
                <a:gd name="T10" fmla="*/ 47 w 99"/>
                <a:gd name="T11" fmla="*/ 86 h 86"/>
                <a:gd name="T12" fmla="*/ 72 w 99"/>
                <a:gd name="T1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86">
                  <a:moveTo>
                    <a:pt x="72" y="44"/>
                  </a:moveTo>
                  <a:lnTo>
                    <a:pt x="99" y="2"/>
                  </a:lnTo>
                  <a:lnTo>
                    <a:pt x="49" y="2"/>
                  </a:lnTo>
                  <a:lnTo>
                    <a:pt x="0" y="0"/>
                  </a:lnTo>
                  <a:lnTo>
                    <a:pt x="23" y="42"/>
                  </a:lnTo>
                  <a:lnTo>
                    <a:pt x="47" y="86"/>
                  </a:lnTo>
                  <a:lnTo>
                    <a:pt x="72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4259" y="1127"/>
              <a:ext cx="346" cy="396"/>
            </a:xfrm>
            <a:custGeom>
              <a:avLst/>
              <a:gdLst>
                <a:gd name="T0" fmla="*/ 1 w 346"/>
                <a:gd name="T1" fmla="*/ 98 h 396"/>
                <a:gd name="T2" fmla="*/ 0 w 346"/>
                <a:gd name="T3" fmla="*/ 100 h 396"/>
                <a:gd name="T4" fmla="*/ 0 w 346"/>
                <a:gd name="T5" fmla="*/ 298 h 396"/>
                <a:gd name="T6" fmla="*/ 174 w 346"/>
                <a:gd name="T7" fmla="*/ 396 h 396"/>
                <a:gd name="T8" fmla="*/ 345 w 346"/>
                <a:gd name="T9" fmla="*/ 298 h 396"/>
                <a:gd name="T10" fmla="*/ 346 w 346"/>
                <a:gd name="T11" fmla="*/ 298 h 396"/>
                <a:gd name="T12" fmla="*/ 346 w 346"/>
                <a:gd name="T13" fmla="*/ 100 h 396"/>
                <a:gd name="T14" fmla="*/ 174 w 346"/>
                <a:gd name="T15" fmla="*/ 0 h 396"/>
                <a:gd name="T16" fmla="*/ 1 w 346"/>
                <a:gd name="T17" fmla="*/ 98 h 396"/>
                <a:gd name="T18" fmla="*/ 339 w 346"/>
                <a:gd name="T19" fmla="*/ 293 h 396"/>
                <a:gd name="T20" fmla="*/ 174 w 346"/>
                <a:gd name="T21" fmla="*/ 387 h 396"/>
                <a:gd name="T22" fmla="*/ 6 w 346"/>
                <a:gd name="T23" fmla="*/ 293 h 396"/>
                <a:gd name="T24" fmla="*/ 6 w 346"/>
                <a:gd name="T25" fmla="*/ 103 h 396"/>
                <a:gd name="T26" fmla="*/ 174 w 346"/>
                <a:gd name="T27" fmla="*/ 8 h 396"/>
                <a:gd name="T28" fmla="*/ 339 w 346"/>
                <a:gd name="T29" fmla="*/ 103 h 396"/>
                <a:gd name="T30" fmla="*/ 339 w 346"/>
                <a:gd name="T31" fmla="*/ 29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6" h="396">
                  <a:moveTo>
                    <a:pt x="1" y="98"/>
                  </a:moveTo>
                  <a:lnTo>
                    <a:pt x="0" y="100"/>
                  </a:lnTo>
                  <a:lnTo>
                    <a:pt x="0" y="298"/>
                  </a:lnTo>
                  <a:lnTo>
                    <a:pt x="174" y="396"/>
                  </a:lnTo>
                  <a:lnTo>
                    <a:pt x="345" y="298"/>
                  </a:lnTo>
                  <a:lnTo>
                    <a:pt x="346" y="298"/>
                  </a:lnTo>
                  <a:lnTo>
                    <a:pt x="346" y="100"/>
                  </a:lnTo>
                  <a:lnTo>
                    <a:pt x="174" y="0"/>
                  </a:lnTo>
                  <a:lnTo>
                    <a:pt x="1" y="98"/>
                  </a:lnTo>
                  <a:close/>
                  <a:moveTo>
                    <a:pt x="339" y="293"/>
                  </a:moveTo>
                  <a:lnTo>
                    <a:pt x="174" y="387"/>
                  </a:lnTo>
                  <a:lnTo>
                    <a:pt x="6" y="293"/>
                  </a:lnTo>
                  <a:lnTo>
                    <a:pt x="6" y="103"/>
                  </a:lnTo>
                  <a:lnTo>
                    <a:pt x="174" y="8"/>
                  </a:lnTo>
                  <a:lnTo>
                    <a:pt x="339" y="103"/>
                  </a:lnTo>
                  <a:lnTo>
                    <a:pt x="339" y="2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4896" y="178"/>
              <a:ext cx="127" cy="144"/>
            </a:xfrm>
            <a:custGeom>
              <a:avLst/>
              <a:gdLst>
                <a:gd name="T0" fmla="*/ 127 w 127"/>
                <a:gd name="T1" fmla="*/ 108 h 144"/>
                <a:gd name="T2" fmla="*/ 127 w 127"/>
                <a:gd name="T3" fmla="*/ 35 h 144"/>
                <a:gd name="T4" fmla="*/ 64 w 127"/>
                <a:gd name="T5" fmla="*/ 0 h 144"/>
                <a:gd name="T6" fmla="*/ 0 w 127"/>
                <a:gd name="T7" fmla="*/ 35 h 144"/>
                <a:gd name="T8" fmla="*/ 0 w 127"/>
                <a:gd name="T9" fmla="*/ 108 h 144"/>
                <a:gd name="T10" fmla="*/ 64 w 127"/>
                <a:gd name="T11" fmla="*/ 144 h 144"/>
                <a:gd name="T12" fmla="*/ 127 w 127"/>
                <a:gd name="T13" fmla="*/ 10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44">
                  <a:moveTo>
                    <a:pt x="127" y="108"/>
                  </a:moveTo>
                  <a:lnTo>
                    <a:pt x="127" y="35"/>
                  </a:lnTo>
                  <a:lnTo>
                    <a:pt x="64" y="0"/>
                  </a:lnTo>
                  <a:lnTo>
                    <a:pt x="0" y="35"/>
                  </a:lnTo>
                  <a:lnTo>
                    <a:pt x="0" y="108"/>
                  </a:lnTo>
                  <a:lnTo>
                    <a:pt x="64" y="144"/>
                  </a:lnTo>
                  <a:lnTo>
                    <a:pt x="127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5" name="Freeform 36"/>
            <p:cNvSpPr/>
            <p:nvPr/>
          </p:nvSpPr>
          <p:spPr bwMode="auto">
            <a:xfrm>
              <a:off x="4467" y="1790"/>
              <a:ext cx="79" cy="90"/>
            </a:xfrm>
            <a:custGeom>
              <a:avLst/>
              <a:gdLst>
                <a:gd name="T0" fmla="*/ 0 w 79"/>
                <a:gd name="T1" fmla="*/ 22 h 90"/>
                <a:gd name="T2" fmla="*/ 0 w 79"/>
                <a:gd name="T3" fmla="*/ 68 h 90"/>
                <a:gd name="T4" fmla="*/ 38 w 79"/>
                <a:gd name="T5" fmla="*/ 90 h 90"/>
                <a:gd name="T6" fmla="*/ 79 w 79"/>
                <a:gd name="T7" fmla="*/ 68 h 90"/>
                <a:gd name="T8" fmla="*/ 79 w 79"/>
                <a:gd name="T9" fmla="*/ 22 h 90"/>
                <a:gd name="T10" fmla="*/ 38 w 79"/>
                <a:gd name="T11" fmla="*/ 0 h 90"/>
                <a:gd name="T12" fmla="*/ 0 w 79"/>
                <a:gd name="T13" fmla="*/ 2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90">
                  <a:moveTo>
                    <a:pt x="0" y="22"/>
                  </a:moveTo>
                  <a:lnTo>
                    <a:pt x="0" y="68"/>
                  </a:lnTo>
                  <a:lnTo>
                    <a:pt x="38" y="90"/>
                  </a:lnTo>
                  <a:lnTo>
                    <a:pt x="79" y="68"/>
                  </a:lnTo>
                  <a:lnTo>
                    <a:pt x="79" y="22"/>
                  </a:lnTo>
                  <a:lnTo>
                    <a:pt x="38" y="0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6" name="Freeform 37"/>
            <p:cNvSpPr/>
            <p:nvPr/>
          </p:nvSpPr>
          <p:spPr bwMode="auto">
            <a:xfrm>
              <a:off x="3129" y="865"/>
              <a:ext cx="110" cy="123"/>
            </a:xfrm>
            <a:custGeom>
              <a:avLst/>
              <a:gdLst>
                <a:gd name="T0" fmla="*/ 0 w 110"/>
                <a:gd name="T1" fmla="*/ 30 h 123"/>
                <a:gd name="T2" fmla="*/ 0 w 110"/>
                <a:gd name="T3" fmla="*/ 93 h 123"/>
                <a:gd name="T4" fmla="*/ 56 w 110"/>
                <a:gd name="T5" fmla="*/ 123 h 123"/>
                <a:gd name="T6" fmla="*/ 110 w 110"/>
                <a:gd name="T7" fmla="*/ 93 h 123"/>
                <a:gd name="T8" fmla="*/ 110 w 110"/>
                <a:gd name="T9" fmla="*/ 30 h 123"/>
                <a:gd name="T10" fmla="*/ 56 w 110"/>
                <a:gd name="T11" fmla="*/ 0 h 123"/>
                <a:gd name="T12" fmla="*/ 0 w 110"/>
                <a:gd name="T13" fmla="*/ 3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23">
                  <a:moveTo>
                    <a:pt x="0" y="30"/>
                  </a:moveTo>
                  <a:lnTo>
                    <a:pt x="0" y="93"/>
                  </a:lnTo>
                  <a:lnTo>
                    <a:pt x="56" y="123"/>
                  </a:lnTo>
                  <a:lnTo>
                    <a:pt x="110" y="93"/>
                  </a:lnTo>
                  <a:lnTo>
                    <a:pt x="110" y="30"/>
                  </a:lnTo>
                  <a:lnTo>
                    <a:pt x="56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7" name="Freeform 38"/>
            <p:cNvSpPr>
              <a:spLocks noEditPoints="1"/>
            </p:cNvSpPr>
            <p:nvPr/>
          </p:nvSpPr>
          <p:spPr bwMode="auto">
            <a:xfrm>
              <a:off x="5082" y="1347"/>
              <a:ext cx="223" cy="254"/>
            </a:xfrm>
            <a:custGeom>
              <a:avLst/>
              <a:gdLst>
                <a:gd name="T0" fmla="*/ 0 w 223"/>
                <a:gd name="T1" fmla="*/ 191 h 254"/>
                <a:gd name="T2" fmla="*/ 112 w 223"/>
                <a:gd name="T3" fmla="*/ 254 h 254"/>
                <a:gd name="T4" fmla="*/ 223 w 223"/>
                <a:gd name="T5" fmla="*/ 191 h 254"/>
                <a:gd name="T6" fmla="*/ 223 w 223"/>
                <a:gd name="T7" fmla="*/ 63 h 254"/>
                <a:gd name="T8" fmla="*/ 112 w 223"/>
                <a:gd name="T9" fmla="*/ 0 h 254"/>
                <a:gd name="T10" fmla="*/ 0 w 223"/>
                <a:gd name="T11" fmla="*/ 63 h 254"/>
                <a:gd name="T12" fmla="*/ 0 w 223"/>
                <a:gd name="T13" fmla="*/ 191 h 254"/>
                <a:gd name="T14" fmla="*/ 7 w 223"/>
                <a:gd name="T15" fmla="*/ 68 h 254"/>
                <a:gd name="T16" fmla="*/ 112 w 223"/>
                <a:gd name="T17" fmla="*/ 8 h 254"/>
                <a:gd name="T18" fmla="*/ 217 w 223"/>
                <a:gd name="T19" fmla="*/ 68 h 254"/>
                <a:gd name="T20" fmla="*/ 217 w 223"/>
                <a:gd name="T21" fmla="*/ 186 h 254"/>
                <a:gd name="T22" fmla="*/ 112 w 223"/>
                <a:gd name="T23" fmla="*/ 245 h 254"/>
                <a:gd name="T24" fmla="*/ 7 w 223"/>
                <a:gd name="T25" fmla="*/ 186 h 254"/>
                <a:gd name="T26" fmla="*/ 7 w 223"/>
                <a:gd name="T27" fmla="*/ 68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3" h="254">
                  <a:moveTo>
                    <a:pt x="0" y="191"/>
                  </a:moveTo>
                  <a:lnTo>
                    <a:pt x="112" y="254"/>
                  </a:lnTo>
                  <a:lnTo>
                    <a:pt x="223" y="191"/>
                  </a:lnTo>
                  <a:lnTo>
                    <a:pt x="223" y="63"/>
                  </a:lnTo>
                  <a:lnTo>
                    <a:pt x="112" y="0"/>
                  </a:lnTo>
                  <a:lnTo>
                    <a:pt x="0" y="63"/>
                  </a:lnTo>
                  <a:lnTo>
                    <a:pt x="0" y="191"/>
                  </a:lnTo>
                  <a:close/>
                  <a:moveTo>
                    <a:pt x="7" y="68"/>
                  </a:moveTo>
                  <a:lnTo>
                    <a:pt x="112" y="8"/>
                  </a:lnTo>
                  <a:lnTo>
                    <a:pt x="217" y="68"/>
                  </a:lnTo>
                  <a:lnTo>
                    <a:pt x="217" y="186"/>
                  </a:lnTo>
                  <a:lnTo>
                    <a:pt x="112" y="245"/>
                  </a:lnTo>
                  <a:lnTo>
                    <a:pt x="7" y="186"/>
                  </a:lnTo>
                  <a:lnTo>
                    <a:pt x="7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8" name="Freeform 39"/>
            <p:cNvSpPr/>
            <p:nvPr/>
          </p:nvSpPr>
          <p:spPr bwMode="auto">
            <a:xfrm>
              <a:off x="4888" y="1758"/>
              <a:ext cx="57" cy="839"/>
            </a:xfrm>
            <a:custGeom>
              <a:avLst/>
              <a:gdLst>
                <a:gd name="T0" fmla="*/ 12 w 34"/>
                <a:gd name="T1" fmla="*/ 0 h 496"/>
                <a:gd name="T2" fmla="*/ 12 w 34"/>
                <a:gd name="T3" fmla="*/ 464 h 496"/>
                <a:gd name="T4" fmla="*/ 0 w 34"/>
                <a:gd name="T5" fmla="*/ 480 h 496"/>
                <a:gd name="T6" fmla="*/ 17 w 34"/>
                <a:gd name="T7" fmla="*/ 496 h 496"/>
                <a:gd name="T8" fmla="*/ 34 w 34"/>
                <a:gd name="T9" fmla="*/ 480 h 496"/>
                <a:gd name="T10" fmla="*/ 22 w 34"/>
                <a:gd name="T11" fmla="*/ 464 h 496"/>
                <a:gd name="T12" fmla="*/ 22 w 34"/>
                <a:gd name="T13" fmla="*/ 0 h 496"/>
                <a:gd name="T14" fmla="*/ 12 w 34"/>
                <a:gd name="T15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496">
                  <a:moveTo>
                    <a:pt x="12" y="0"/>
                  </a:moveTo>
                  <a:cubicBezTo>
                    <a:pt x="12" y="464"/>
                    <a:pt x="12" y="464"/>
                    <a:pt x="12" y="464"/>
                  </a:cubicBezTo>
                  <a:cubicBezTo>
                    <a:pt x="5" y="467"/>
                    <a:pt x="0" y="473"/>
                    <a:pt x="0" y="480"/>
                  </a:cubicBezTo>
                  <a:cubicBezTo>
                    <a:pt x="0" y="489"/>
                    <a:pt x="8" y="496"/>
                    <a:pt x="17" y="496"/>
                  </a:cubicBezTo>
                  <a:cubicBezTo>
                    <a:pt x="26" y="496"/>
                    <a:pt x="34" y="489"/>
                    <a:pt x="34" y="480"/>
                  </a:cubicBezTo>
                  <a:cubicBezTo>
                    <a:pt x="34" y="473"/>
                    <a:pt x="29" y="467"/>
                    <a:pt x="22" y="464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9" name="Freeform 40"/>
            <p:cNvSpPr/>
            <p:nvPr/>
          </p:nvSpPr>
          <p:spPr bwMode="auto">
            <a:xfrm>
              <a:off x="2403" y="548"/>
              <a:ext cx="76" cy="87"/>
            </a:xfrm>
            <a:custGeom>
              <a:avLst/>
              <a:gdLst>
                <a:gd name="T0" fmla="*/ 0 w 76"/>
                <a:gd name="T1" fmla="*/ 44 h 87"/>
                <a:gd name="T2" fmla="*/ 38 w 76"/>
                <a:gd name="T3" fmla="*/ 65 h 87"/>
                <a:gd name="T4" fmla="*/ 76 w 76"/>
                <a:gd name="T5" fmla="*/ 87 h 87"/>
                <a:gd name="T6" fmla="*/ 76 w 76"/>
                <a:gd name="T7" fmla="*/ 44 h 87"/>
                <a:gd name="T8" fmla="*/ 76 w 76"/>
                <a:gd name="T9" fmla="*/ 0 h 87"/>
                <a:gd name="T10" fmla="*/ 38 w 76"/>
                <a:gd name="T11" fmla="*/ 22 h 87"/>
                <a:gd name="T12" fmla="*/ 0 w 76"/>
                <a:gd name="T13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87">
                  <a:moveTo>
                    <a:pt x="0" y="44"/>
                  </a:moveTo>
                  <a:lnTo>
                    <a:pt x="38" y="65"/>
                  </a:lnTo>
                  <a:lnTo>
                    <a:pt x="76" y="87"/>
                  </a:lnTo>
                  <a:lnTo>
                    <a:pt x="76" y="44"/>
                  </a:lnTo>
                  <a:lnTo>
                    <a:pt x="76" y="0"/>
                  </a:lnTo>
                  <a:lnTo>
                    <a:pt x="38" y="22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0" name="Freeform 41"/>
            <p:cNvSpPr/>
            <p:nvPr/>
          </p:nvSpPr>
          <p:spPr bwMode="auto">
            <a:xfrm>
              <a:off x="5282" y="1689"/>
              <a:ext cx="722" cy="716"/>
            </a:xfrm>
            <a:custGeom>
              <a:avLst/>
              <a:gdLst>
                <a:gd name="T0" fmla="*/ 0 w 427"/>
                <a:gd name="T1" fmla="*/ 8 h 423"/>
                <a:gd name="T2" fmla="*/ 396 w 427"/>
                <a:gd name="T3" fmla="*/ 398 h 423"/>
                <a:gd name="T4" fmla="*/ 394 w 427"/>
                <a:gd name="T5" fmla="*/ 407 h 423"/>
                <a:gd name="T6" fmla="*/ 410 w 427"/>
                <a:gd name="T7" fmla="*/ 423 h 423"/>
                <a:gd name="T8" fmla="*/ 427 w 427"/>
                <a:gd name="T9" fmla="*/ 407 h 423"/>
                <a:gd name="T10" fmla="*/ 410 w 427"/>
                <a:gd name="T11" fmla="*/ 391 h 423"/>
                <a:gd name="T12" fmla="*/ 404 w 427"/>
                <a:gd name="T13" fmla="*/ 392 h 423"/>
                <a:gd name="T14" fmla="*/ 105 w 427"/>
                <a:gd name="T15" fmla="*/ 97 h 423"/>
                <a:gd name="T16" fmla="*/ 208 w 427"/>
                <a:gd name="T17" fmla="*/ 97 h 423"/>
                <a:gd name="T18" fmla="*/ 284 w 427"/>
                <a:gd name="T19" fmla="*/ 171 h 423"/>
                <a:gd name="T20" fmla="*/ 292 w 427"/>
                <a:gd name="T21" fmla="*/ 164 h 423"/>
                <a:gd name="T22" fmla="*/ 213 w 427"/>
                <a:gd name="T23" fmla="*/ 86 h 423"/>
                <a:gd name="T24" fmla="*/ 95 w 427"/>
                <a:gd name="T25" fmla="*/ 86 h 423"/>
                <a:gd name="T26" fmla="*/ 7 w 427"/>
                <a:gd name="T27" fmla="*/ 0 h 423"/>
                <a:gd name="T28" fmla="*/ 0 w 427"/>
                <a:gd name="T29" fmla="*/ 8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7" h="423">
                  <a:moveTo>
                    <a:pt x="0" y="8"/>
                  </a:moveTo>
                  <a:cubicBezTo>
                    <a:pt x="396" y="398"/>
                    <a:pt x="396" y="398"/>
                    <a:pt x="396" y="398"/>
                  </a:cubicBezTo>
                  <a:cubicBezTo>
                    <a:pt x="394" y="401"/>
                    <a:pt x="394" y="404"/>
                    <a:pt x="394" y="407"/>
                  </a:cubicBezTo>
                  <a:cubicBezTo>
                    <a:pt x="394" y="416"/>
                    <a:pt x="401" y="423"/>
                    <a:pt x="410" y="423"/>
                  </a:cubicBezTo>
                  <a:cubicBezTo>
                    <a:pt x="419" y="423"/>
                    <a:pt x="427" y="416"/>
                    <a:pt x="427" y="407"/>
                  </a:cubicBezTo>
                  <a:cubicBezTo>
                    <a:pt x="427" y="398"/>
                    <a:pt x="419" y="391"/>
                    <a:pt x="410" y="391"/>
                  </a:cubicBezTo>
                  <a:cubicBezTo>
                    <a:pt x="408" y="391"/>
                    <a:pt x="406" y="391"/>
                    <a:pt x="404" y="392"/>
                  </a:cubicBezTo>
                  <a:cubicBezTo>
                    <a:pt x="105" y="97"/>
                    <a:pt x="105" y="97"/>
                    <a:pt x="105" y="97"/>
                  </a:cubicBezTo>
                  <a:cubicBezTo>
                    <a:pt x="208" y="97"/>
                    <a:pt x="208" y="97"/>
                    <a:pt x="208" y="97"/>
                  </a:cubicBezTo>
                  <a:cubicBezTo>
                    <a:pt x="284" y="171"/>
                    <a:pt x="284" y="171"/>
                    <a:pt x="284" y="171"/>
                  </a:cubicBezTo>
                  <a:cubicBezTo>
                    <a:pt x="292" y="164"/>
                    <a:pt x="292" y="164"/>
                    <a:pt x="292" y="164"/>
                  </a:cubicBezTo>
                  <a:cubicBezTo>
                    <a:pt x="213" y="86"/>
                    <a:pt x="213" y="86"/>
                    <a:pt x="213" y="86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1" name="Freeform 42"/>
            <p:cNvSpPr/>
            <p:nvPr/>
          </p:nvSpPr>
          <p:spPr bwMode="auto">
            <a:xfrm>
              <a:off x="4505" y="455"/>
              <a:ext cx="88" cy="98"/>
            </a:xfrm>
            <a:custGeom>
              <a:avLst/>
              <a:gdLst>
                <a:gd name="T0" fmla="*/ 87 w 88"/>
                <a:gd name="T1" fmla="*/ 49 h 98"/>
                <a:gd name="T2" fmla="*/ 88 w 88"/>
                <a:gd name="T3" fmla="*/ 0 h 98"/>
                <a:gd name="T4" fmla="*/ 44 w 88"/>
                <a:gd name="T5" fmla="*/ 24 h 98"/>
                <a:gd name="T6" fmla="*/ 0 w 88"/>
                <a:gd name="T7" fmla="*/ 48 h 98"/>
                <a:gd name="T8" fmla="*/ 43 w 88"/>
                <a:gd name="T9" fmla="*/ 73 h 98"/>
                <a:gd name="T10" fmla="*/ 87 w 88"/>
                <a:gd name="T11" fmla="*/ 98 h 98"/>
                <a:gd name="T12" fmla="*/ 87 w 88"/>
                <a:gd name="T13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8">
                  <a:moveTo>
                    <a:pt x="87" y="49"/>
                  </a:moveTo>
                  <a:lnTo>
                    <a:pt x="88" y="0"/>
                  </a:lnTo>
                  <a:lnTo>
                    <a:pt x="44" y="24"/>
                  </a:lnTo>
                  <a:lnTo>
                    <a:pt x="0" y="48"/>
                  </a:lnTo>
                  <a:lnTo>
                    <a:pt x="43" y="73"/>
                  </a:lnTo>
                  <a:lnTo>
                    <a:pt x="87" y="98"/>
                  </a:lnTo>
                  <a:lnTo>
                    <a:pt x="87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2" name="Freeform 43"/>
            <p:cNvSpPr/>
            <p:nvPr/>
          </p:nvSpPr>
          <p:spPr bwMode="auto">
            <a:xfrm>
              <a:off x="4626" y="455"/>
              <a:ext cx="86" cy="98"/>
            </a:xfrm>
            <a:custGeom>
              <a:avLst/>
              <a:gdLst>
                <a:gd name="T0" fmla="*/ 84 w 86"/>
                <a:gd name="T1" fmla="*/ 49 h 98"/>
                <a:gd name="T2" fmla="*/ 86 w 86"/>
                <a:gd name="T3" fmla="*/ 0 h 98"/>
                <a:gd name="T4" fmla="*/ 42 w 86"/>
                <a:gd name="T5" fmla="*/ 24 h 98"/>
                <a:gd name="T6" fmla="*/ 0 w 86"/>
                <a:gd name="T7" fmla="*/ 48 h 98"/>
                <a:gd name="T8" fmla="*/ 42 w 86"/>
                <a:gd name="T9" fmla="*/ 73 h 98"/>
                <a:gd name="T10" fmla="*/ 84 w 86"/>
                <a:gd name="T11" fmla="*/ 98 h 98"/>
                <a:gd name="T12" fmla="*/ 84 w 86"/>
                <a:gd name="T13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8">
                  <a:moveTo>
                    <a:pt x="84" y="49"/>
                  </a:moveTo>
                  <a:lnTo>
                    <a:pt x="86" y="0"/>
                  </a:lnTo>
                  <a:lnTo>
                    <a:pt x="42" y="24"/>
                  </a:lnTo>
                  <a:lnTo>
                    <a:pt x="0" y="48"/>
                  </a:lnTo>
                  <a:lnTo>
                    <a:pt x="42" y="73"/>
                  </a:lnTo>
                  <a:lnTo>
                    <a:pt x="84" y="98"/>
                  </a:lnTo>
                  <a:lnTo>
                    <a:pt x="8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3" name="Freeform 44"/>
            <p:cNvSpPr/>
            <p:nvPr/>
          </p:nvSpPr>
          <p:spPr bwMode="auto">
            <a:xfrm>
              <a:off x="5469" y="17"/>
              <a:ext cx="98" cy="86"/>
            </a:xfrm>
            <a:custGeom>
              <a:avLst/>
              <a:gdLst>
                <a:gd name="T0" fmla="*/ 98 w 98"/>
                <a:gd name="T1" fmla="*/ 86 h 86"/>
                <a:gd name="T2" fmla="*/ 75 w 98"/>
                <a:gd name="T3" fmla="*/ 42 h 86"/>
                <a:gd name="T4" fmla="*/ 51 w 98"/>
                <a:gd name="T5" fmla="*/ 0 h 86"/>
                <a:gd name="T6" fmla="*/ 26 w 98"/>
                <a:gd name="T7" fmla="*/ 41 h 86"/>
                <a:gd name="T8" fmla="*/ 0 w 98"/>
                <a:gd name="T9" fmla="*/ 83 h 86"/>
                <a:gd name="T10" fmla="*/ 49 w 98"/>
                <a:gd name="T11" fmla="*/ 85 h 86"/>
                <a:gd name="T12" fmla="*/ 98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98" y="86"/>
                  </a:moveTo>
                  <a:lnTo>
                    <a:pt x="75" y="42"/>
                  </a:lnTo>
                  <a:lnTo>
                    <a:pt x="51" y="0"/>
                  </a:lnTo>
                  <a:lnTo>
                    <a:pt x="26" y="41"/>
                  </a:lnTo>
                  <a:lnTo>
                    <a:pt x="0" y="83"/>
                  </a:lnTo>
                  <a:lnTo>
                    <a:pt x="49" y="85"/>
                  </a:lnTo>
                  <a:lnTo>
                    <a:pt x="9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4" name="Freeform 45"/>
            <p:cNvSpPr/>
            <p:nvPr/>
          </p:nvSpPr>
          <p:spPr bwMode="auto">
            <a:xfrm>
              <a:off x="5469" y="134"/>
              <a:ext cx="98" cy="86"/>
            </a:xfrm>
            <a:custGeom>
              <a:avLst/>
              <a:gdLst>
                <a:gd name="T0" fmla="*/ 98 w 98"/>
                <a:gd name="T1" fmla="*/ 86 h 86"/>
                <a:gd name="T2" fmla="*/ 75 w 98"/>
                <a:gd name="T3" fmla="*/ 44 h 86"/>
                <a:gd name="T4" fmla="*/ 51 w 98"/>
                <a:gd name="T5" fmla="*/ 0 h 86"/>
                <a:gd name="T6" fmla="*/ 26 w 98"/>
                <a:gd name="T7" fmla="*/ 42 h 86"/>
                <a:gd name="T8" fmla="*/ 0 w 98"/>
                <a:gd name="T9" fmla="*/ 84 h 86"/>
                <a:gd name="T10" fmla="*/ 49 w 98"/>
                <a:gd name="T11" fmla="*/ 86 h 86"/>
                <a:gd name="T12" fmla="*/ 98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98" y="86"/>
                  </a:moveTo>
                  <a:lnTo>
                    <a:pt x="75" y="44"/>
                  </a:lnTo>
                  <a:lnTo>
                    <a:pt x="51" y="0"/>
                  </a:lnTo>
                  <a:lnTo>
                    <a:pt x="26" y="42"/>
                  </a:lnTo>
                  <a:lnTo>
                    <a:pt x="0" y="84"/>
                  </a:lnTo>
                  <a:lnTo>
                    <a:pt x="49" y="86"/>
                  </a:lnTo>
                  <a:lnTo>
                    <a:pt x="9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5" name="Freeform 48"/>
            <p:cNvSpPr>
              <a:spLocks noEditPoints="1"/>
            </p:cNvSpPr>
            <p:nvPr/>
          </p:nvSpPr>
          <p:spPr bwMode="auto">
            <a:xfrm>
              <a:off x="5441" y="1267"/>
              <a:ext cx="715" cy="187"/>
            </a:xfrm>
            <a:custGeom>
              <a:avLst/>
              <a:gdLst>
                <a:gd name="T0" fmla="*/ 112 w 423"/>
                <a:gd name="T1" fmla="*/ 50 h 110"/>
                <a:gd name="T2" fmla="*/ 56 w 423"/>
                <a:gd name="T3" fmla="*/ 0 h 110"/>
                <a:gd name="T4" fmla="*/ 0 w 423"/>
                <a:gd name="T5" fmla="*/ 55 h 110"/>
                <a:gd name="T6" fmla="*/ 56 w 423"/>
                <a:gd name="T7" fmla="*/ 110 h 110"/>
                <a:gd name="T8" fmla="*/ 112 w 423"/>
                <a:gd name="T9" fmla="*/ 60 h 110"/>
                <a:gd name="T10" fmla="*/ 391 w 423"/>
                <a:gd name="T11" fmla="*/ 60 h 110"/>
                <a:gd name="T12" fmla="*/ 406 w 423"/>
                <a:gd name="T13" fmla="*/ 71 h 110"/>
                <a:gd name="T14" fmla="*/ 423 w 423"/>
                <a:gd name="T15" fmla="*/ 55 h 110"/>
                <a:gd name="T16" fmla="*/ 406 w 423"/>
                <a:gd name="T17" fmla="*/ 38 h 110"/>
                <a:gd name="T18" fmla="*/ 390 w 423"/>
                <a:gd name="T19" fmla="*/ 50 h 110"/>
                <a:gd name="T20" fmla="*/ 112 w 423"/>
                <a:gd name="T21" fmla="*/ 50 h 110"/>
                <a:gd name="T22" fmla="*/ 56 w 423"/>
                <a:gd name="T23" fmla="*/ 100 h 110"/>
                <a:gd name="T24" fmla="*/ 11 w 423"/>
                <a:gd name="T25" fmla="*/ 55 h 110"/>
                <a:gd name="T26" fmla="*/ 56 w 423"/>
                <a:gd name="T27" fmla="*/ 10 h 110"/>
                <a:gd name="T28" fmla="*/ 102 w 423"/>
                <a:gd name="T29" fmla="*/ 55 h 110"/>
                <a:gd name="T30" fmla="*/ 56 w 423"/>
                <a:gd name="T31" fmla="*/ 10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3" h="110">
                  <a:moveTo>
                    <a:pt x="112" y="50"/>
                  </a:moveTo>
                  <a:cubicBezTo>
                    <a:pt x="109" y="22"/>
                    <a:pt x="85" y="0"/>
                    <a:pt x="56" y="0"/>
                  </a:cubicBezTo>
                  <a:cubicBezTo>
                    <a:pt x="25" y="0"/>
                    <a:pt x="0" y="25"/>
                    <a:pt x="0" y="55"/>
                  </a:cubicBezTo>
                  <a:cubicBezTo>
                    <a:pt x="0" y="86"/>
                    <a:pt x="25" y="110"/>
                    <a:pt x="56" y="110"/>
                  </a:cubicBezTo>
                  <a:cubicBezTo>
                    <a:pt x="85" y="110"/>
                    <a:pt x="109" y="88"/>
                    <a:pt x="112" y="60"/>
                  </a:cubicBezTo>
                  <a:cubicBezTo>
                    <a:pt x="391" y="60"/>
                    <a:pt x="391" y="60"/>
                    <a:pt x="391" y="60"/>
                  </a:cubicBezTo>
                  <a:cubicBezTo>
                    <a:pt x="393" y="67"/>
                    <a:pt x="399" y="71"/>
                    <a:pt x="406" y="71"/>
                  </a:cubicBezTo>
                  <a:cubicBezTo>
                    <a:pt x="415" y="71"/>
                    <a:pt x="423" y="64"/>
                    <a:pt x="423" y="55"/>
                  </a:cubicBezTo>
                  <a:cubicBezTo>
                    <a:pt x="423" y="46"/>
                    <a:pt x="415" y="38"/>
                    <a:pt x="406" y="38"/>
                  </a:cubicBezTo>
                  <a:cubicBezTo>
                    <a:pt x="399" y="38"/>
                    <a:pt x="392" y="43"/>
                    <a:pt x="390" y="50"/>
                  </a:cubicBezTo>
                  <a:lnTo>
                    <a:pt x="112" y="50"/>
                  </a:lnTo>
                  <a:close/>
                  <a:moveTo>
                    <a:pt x="56" y="100"/>
                  </a:moveTo>
                  <a:cubicBezTo>
                    <a:pt x="31" y="100"/>
                    <a:pt x="11" y="80"/>
                    <a:pt x="11" y="55"/>
                  </a:cubicBezTo>
                  <a:cubicBezTo>
                    <a:pt x="11" y="30"/>
                    <a:pt x="31" y="10"/>
                    <a:pt x="56" y="10"/>
                  </a:cubicBezTo>
                  <a:cubicBezTo>
                    <a:pt x="81" y="10"/>
                    <a:pt x="102" y="30"/>
                    <a:pt x="102" y="55"/>
                  </a:cubicBezTo>
                  <a:cubicBezTo>
                    <a:pt x="102" y="80"/>
                    <a:pt x="81" y="100"/>
                    <a:pt x="56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6" name="Freeform 49"/>
            <p:cNvSpPr/>
            <p:nvPr/>
          </p:nvSpPr>
          <p:spPr bwMode="auto">
            <a:xfrm>
              <a:off x="5009" y="2178"/>
              <a:ext cx="127" cy="144"/>
            </a:xfrm>
            <a:custGeom>
              <a:avLst/>
              <a:gdLst>
                <a:gd name="T0" fmla="*/ 0 w 127"/>
                <a:gd name="T1" fmla="*/ 35 h 144"/>
                <a:gd name="T2" fmla="*/ 0 w 127"/>
                <a:gd name="T3" fmla="*/ 108 h 144"/>
                <a:gd name="T4" fmla="*/ 65 w 127"/>
                <a:gd name="T5" fmla="*/ 144 h 144"/>
                <a:gd name="T6" fmla="*/ 127 w 127"/>
                <a:gd name="T7" fmla="*/ 108 h 144"/>
                <a:gd name="T8" fmla="*/ 127 w 127"/>
                <a:gd name="T9" fmla="*/ 35 h 144"/>
                <a:gd name="T10" fmla="*/ 65 w 127"/>
                <a:gd name="T11" fmla="*/ 0 h 144"/>
                <a:gd name="T12" fmla="*/ 0 w 127"/>
                <a:gd name="T13" fmla="*/ 3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44">
                  <a:moveTo>
                    <a:pt x="0" y="35"/>
                  </a:moveTo>
                  <a:lnTo>
                    <a:pt x="0" y="108"/>
                  </a:lnTo>
                  <a:lnTo>
                    <a:pt x="65" y="144"/>
                  </a:lnTo>
                  <a:lnTo>
                    <a:pt x="127" y="108"/>
                  </a:lnTo>
                  <a:lnTo>
                    <a:pt x="127" y="35"/>
                  </a:lnTo>
                  <a:lnTo>
                    <a:pt x="65" y="0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7" name="Freeform 50"/>
            <p:cNvSpPr/>
            <p:nvPr/>
          </p:nvSpPr>
          <p:spPr bwMode="auto">
            <a:xfrm>
              <a:off x="2999" y="252"/>
              <a:ext cx="126" cy="144"/>
            </a:xfrm>
            <a:custGeom>
              <a:avLst/>
              <a:gdLst>
                <a:gd name="T0" fmla="*/ 62 w 126"/>
                <a:gd name="T1" fmla="*/ 144 h 144"/>
                <a:gd name="T2" fmla="*/ 126 w 126"/>
                <a:gd name="T3" fmla="*/ 108 h 144"/>
                <a:gd name="T4" fmla="*/ 126 w 126"/>
                <a:gd name="T5" fmla="*/ 36 h 144"/>
                <a:gd name="T6" fmla="*/ 62 w 126"/>
                <a:gd name="T7" fmla="*/ 0 h 144"/>
                <a:gd name="T8" fmla="*/ 0 w 126"/>
                <a:gd name="T9" fmla="*/ 36 h 144"/>
                <a:gd name="T10" fmla="*/ 0 w 126"/>
                <a:gd name="T11" fmla="*/ 108 h 144"/>
                <a:gd name="T12" fmla="*/ 62 w 126"/>
                <a:gd name="T1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44">
                  <a:moveTo>
                    <a:pt x="62" y="144"/>
                  </a:moveTo>
                  <a:lnTo>
                    <a:pt x="126" y="108"/>
                  </a:lnTo>
                  <a:lnTo>
                    <a:pt x="126" y="36"/>
                  </a:lnTo>
                  <a:lnTo>
                    <a:pt x="62" y="0"/>
                  </a:lnTo>
                  <a:lnTo>
                    <a:pt x="0" y="36"/>
                  </a:lnTo>
                  <a:lnTo>
                    <a:pt x="0" y="108"/>
                  </a:lnTo>
                  <a:lnTo>
                    <a:pt x="62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8" name="Freeform 51"/>
            <p:cNvSpPr>
              <a:spLocks noEditPoints="1"/>
            </p:cNvSpPr>
            <p:nvPr/>
          </p:nvSpPr>
          <p:spPr bwMode="auto">
            <a:xfrm>
              <a:off x="3386" y="714"/>
              <a:ext cx="291" cy="332"/>
            </a:xfrm>
            <a:custGeom>
              <a:avLst/>
              <a:gdLst>
                <a:gd name="T0" fmla="*/ 291 w 291"/>
                <a:gd name="T1" fmla="*/ 332 h 332"/>
                <a:gd name="T2" fmla="*/ 291 w 291"/>
                <a:gd name="T3" fmla="*/ 0 h 332"/>
                <a:gd name="T4" fmla="*/ 0 w 291"/>
                <a:gd name="T5" fmla="*/ 166 h 332"/>
                <a:gd name="T6" fmla="*/ 291 w 291"/>
                <a:gd name="T7" fmla="*/ 332 h 332"/>
                <a:gd name="T8" fmla="*/ 274 w 291"/>
                <a:gd name="T9" fmla="*/ 166 h 332"/>
                <a:gd name="T10" fmla="*/ 274 w 291"/>
                <a:gd name="T11" fmla="*/ 301 h 332"/>
                <a:gd name="T12" fmla="*/ 35 w 291"/>
                <a:gd name="T13" fmla="*/ 166 h 332"/>
                <a:gd name="T14" fmla="*/ 274 w 291"/>
                <a:gd name="T15" fmla="*/ 31 h 332"/>
                <a:gd name="T16" fmla="*/ 274 w 291"/>
                <a:gd name="T17" fmla="*/ 16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1" h="332">
                  <a:moveTo>
                    <a:pt x="291" y="332"/>
                  </a:moveTo>
                  <a:lnTo>
                    <a:pt x="291" y="0"/>
                  </a:lnTo>
                  <a:lnTo>
                    <a:pt x="0" y="166"/>
                  </a:lnTo>
                  <a:lnTo>
                    <a:pt x="291" y="332"/>
                  </a:lnTo>
                  <a:close/>
                  <a:moveTo>
                    <a:pt x="274" y="166"/>
                  </a:moveTo>
                  <a:lnTo>
                    <a:pt x="274" y="301"/>
                  </a:lnTo>
                  <a:lnTo>
                    <a:pt x="35" y="166"/>
                  </a:lnTo>
                  <a:lnTo>
                    <a:pt x="274" y="31"/>
                  </a:lnTo>
                  <a:lnTo>
                    <a:pt x="274" y="1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9" name="Freeform 52"/>
            <p:cNvSpPr>
              <a:spLocks noEditPoints="1"/>
            </p:cNvSpPr>
            <p:nvPr/>
          </p:nvSpPr>
          <p:spPr bwMode="auto">
            <a:xfrm>
              <a:off x="4771" y="2652"/>
              <a:ext cx="291" cy="248"/>
            </a:xfrm>
            <a:custGeom>
              <a:avLst/>
              <a:gdLst>
                <a:gd name="T0" fmla="*/ 145 w 291"/>
                <a:gd name="T1" fmla="*/ 248 h 248"/>
                <a:gd name="T2" fmla="*/ 291 w 291"/>
                <a:gd name="T3" fmla="*/ 0 h 248"/>
                <a:gd name="T4" fmla="*/ 0 w 291"/>
                <a:gd name="T5" fmla="*/ 0 h 248"/>
                <a:gd name="T6" fmla="*/ 145 w 291"/>
                <a:gd name="T7" fmla="*/ 248 h 248"/>
                <a:gd name="T8" fmla="*/ 145 w 291"/>
                <a:gd name="T9" fmla="*/ 214 h 248"/>
                <a:gd name="T10" fmla="*/ 30 w 291"/>
                <a:gd name="T11" fmla="*/ 18 h 248"/>
                <a:gd name="T12" fmla="*/ 260 w 291"/>
                <a:gd name="T13" fmla="*/ 18 h 248"/>
                <a:gd name="T14" fmla="*/ 145 w 291"/>
                <a:gd name="T15" fmla="*/ 21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1" h="248">
                  <a:moveTo>
                    <a:pt x="145" y="248"/>
                  </a:moveTo>
                  <a:lnTo>
                    <a:pt x="291" y="0"/>
                  </a:lnTo>
                  <a:lnTo>
                    <a:pt x="0" y="0"/>
                  </a:lnTo>
                  <a:lnTo>
                    <a:pt x="145" y="248"/>
                  </a:lnTo>
                  <a:close/>
                  <a:moveTo>
                    <a:pt x="145" y="214"/>
                  </a:moveTo>
                  <a:lnTo>
                    <a:pt x="30" y="18"/>
                  </a:lnTo>
                  <a:lnTo>
                    <a:pt x="260" y="18"/>
                  </a:lnTo>
                  <a:lnTo>
                    <a:pt x="145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0" name="Oval 53"/>
            <p:cNvSpPr>
              <a:spLocks noChangeArrowheads="1"/>
            </p:cNvSpPr>
            <p:nvPr/>
          </p:nvSpPr>
          <p:spPr bwMode="auto">
            <a:xfrm>
              <a:off x="3234" y="474"/>
              <a:ext cx="135" cy="13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1" name="Oval 54"/>
            <p:cNvSpPr>
              <a:spLocks noChangeArrowheads="1"/>
            </p:cNvSpPr>
            <p:nvPr/>
          </p:nvSpPr>
          <p:spPr bwMode="auto">
            <a:xfrm>
              <a:off x="5075" y="646"/>
              <a:ext cx="237" cy="23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2" name="Freeform 56"/>
            <p:cNvSpPr/>
            <p:nvPr/>
          </p:nvSpPr>
          <p:spPr bwMode="auto">
            <a:xfrm>
              <a:off x="4333" y="1212"/>
              <a:ext cx="198" cy="226"/>
            </a:xfrm>
            <a:custGeom>
              <a:avLst/>
              <a:gdLst>
                <a:gd name="T0" fmla="*/ 0 w 198"/>
                <a:gd name="T1" fmla="*/ 57 h 226"/>
                <a:gd name="T2" fmla="*/ 100 w 198"/>
                <a:gd name="T3" fmla="*/ 0 h 226"/>
                <a:gd name="T4" fmla="*/ 198 w 198"/>
                <a:gd name="T5" fmla="*/ 57 h 226"/>
                <a:gd name="T6" fmla="*/ 198 w 198"/>
                <a:gd name="T7" fmla="*/ 170 h 226"/>
                <a:gd name="T8" fmla="*/ 100 w 198"/>
                <a:gd name="T9" fmla="*/ 226 h 226"/>
                <a:gd name="T10" fmla="*/ 0 w 198"/>
                <a:gd name="T11" fmla="*/ 170 h 226"/>
                <a:gd name="T12" fmla="*/ 0 w 198"/>
                <a:gd name="T13" fmla="*/ 5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226">
                  <a:moveTo>
                    <a:pt x="0" y="57"/>
                  </a:moveTo>
                  <a:lnTo>
                    <a:pt x="100" y="0"/>
                  </a:lnTo>
                  <a:lnTo>
                    <a:pt x="198" y="57"/>
                  </a:lnTo>
                  <a:lnTo>
                    <a:pt x="198" y="170"/>
                  </a:lnTo>
                  <a:lnTo>
                    <a:pt x="100" y="226"/>
                  </a:lnTo>
                  <a:lnTo>
                    <a:pt x="0" y="170"/>
                  </a:lnTo>
                  <a:lnTo>
                    <a:pt x="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3" name="Freeform 57"/>
            <p:cNvSpPr/>
            <p:nvPr/>
          </p:nvSpPr>
          <p:spPr bwMode="auto">
            <a:xfrm>
              <a:off x="5145" y="1418"/>
              <a:ext cx="98" cy="112"/>
            </a:xfrm>
            <a:custGeom>
              <a:avLst/>
              <a:gdLst>
                <a:gd name="T0" fmla="*/ 0 w 98"/>
                <a:gd name="T1" fmla="*/ 29 h 112"/>
                <a:gd name="T2" fmla="*/ 49 w 98"/>
                <a:gd name="T3" fmla="*/ 0 h 112"/>
                <a:gd name="T4" fmla="*/ 98 w 98"/>
                <a:gd name="T5" fmla="*/ 29 h 112"/>
                <a:gd name="T6" fmla="*/ 98 w 98"/>
                <a:gd name="T7" fmla="*/ 83 h 112"/>
                <a:gd name="T8" fmla="*/ 49 w 98"/>
                <a:gd name="T9" fmla="*/ 112 h 112"/>
                <a:gd name="T10" fmla="*/ 0 w 98"/>
                <a:gd name="T11" fmla="*/ 83 h 112"/>
                <a:gd name="T12" fmla="*/ 0 w 98"/>
                <a:gd name="T13" fmla="*/ 2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12">
                  <a:moveTo>
                    <a:pt x="0" y="29"/>
                  </a:moveTo>
                  <a:lnTo>
                    <a:pt x="49" y="0"/>
                  </a:lnTo>
                  <a:lnTo>
                    <a:pt x="98" y="29"/>
                  </a:lnTo>
                  <a:lnTo>
                    <a:pt x="98" y="83"/>
                  </a:lnTo>
                  <a:lnTo>
                    <a:pt x="49" y="112"/>
                  </a:lnTo>
                  <a:lnTo>
                    <a:pt x="0" y="83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4" name="Freeform 58"/>
            <p:cNvSpPr/>
            <p:nvPr/>
          </p:nvSpPr>
          <p:spPr bwMode="auto">
            <a:xfrm>
              <a:off x="3525" y="829"/>
              <a:ext cx="89" cy="102"/>
            </a:xfrm>
            <a:custGeom>
              <a:avLst/>
              <a:gdLst>
                <a:gd name="T0" fmla="*/ 0 w 89"/>
                <a:gd name="T1" fmla="*/ 51 h 102"/>
                <a:gd name="T2" fmla="*/ 45 w 89"/>
                <a:gd name="T3" fmla="*/ 26 h 102"/>
                <a:gd name="T4" fmla="*/ 89 w 89"/>
                <a:gd name="T5" fmla="*/ 0 h 102"/>
                <a:gd name="T6" fmla="*/ 89 w 89"/>
                <a:gd name="T7" fmla="*/ 51 h 102"/>
                <a:gd name="T8" fmla="*/ 89 w 89"/>
                <a:gd name="T9" fmla="*/ 102 h 102"/>
                <a:gd name="T10" fmla="*/ 45 w 89"/>
                <a:gd name="T11" fmla="*/ 76 h 102"/>
                <a:gd name="T12" fmla="*/ 0 w 89"/>
                <a:gd name="T13" fmla="*/ 5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0" y="51"/>
                  </a:moveTo>
                  <a:lnTo>
                    <a:pt x="45" y="26"/>
                  </a:lnTo>
                  <a:lnTo>
                    <a:pt x="89" y="0"/>
                  </a:lnTo>
                  <a:lnTo>
                    <a:pt x="89" y="51"/>
                  </a:lnTo>
                  <a:lnTo>
                    <a:pt x="89" y="102"/>
                  </a:lnTo>
                  <a:lnTo>
                    <a:pt x="45" y="76"/>
                  </a:lnTo>
                  <a:lnTo>
                    <a:pt x="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5" name="Freeform 59"/>
            <p:cNvSpPr/>
            <p:nvPr/>
          </p:nvSpPr>
          <p:spPr bwMode="auto">
            <a:xfrm>
              <a:off x="4872" y="2706"/>
              <a:ext cx="88" cy="76"/>
            </a:xfrm>
            <a:custGeom>
              <a:avLst/>
              <a:gdLst>
                <a:gd name="T0" fmla="*/ 44 w 88"/>
                <a:gd name="T1" fmla="*/ 76 h 76"/>
                <a:gd name="T2" fmla="*/ 22 w 88"/>
                <a:gd name="T3" fmla="*/ 37 h 76"/>
                <a:gd name="T4" fmla="*/ 0 w 88"/>
                <a:gd name="T5" fmla="*/ 0 h 76"/>
                <a:gd name="T6" fmla="*/ 44 w 88"/>
                <a:gd name="T7" fmla="*/ 0 h 76"/>
                <a:gd name="T8" fmla="*/ 88 w 88"/>
                <a:gd name="T9" fmla="*/ 0 h 76"/>
                <a:gd name="T10" fmla="*/ 66 w 88"/>
                <a:gd name="T11" fmla="*/ 37 h 76"/>
                <a:gd name="T12" fmla="*/ 44 w 8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76">
                  <a:moveTo>
                    <a:pt x="44" y="76"/>
                  </a:moveTo>
                  <a:lnTo>
                    <a:pt x="22" y="3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88" y="0"/>
                  </a:lnTo>
                  <a:lnTo>
                    <a:pt x="66" y="37"/>
                  </a:lnTo>
                  <a:lnTo>
                    <a:pt x="4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 userDrawn="1"/>
        </p:nvGrpSpPr>
        <p:grpSpPr>
          <a:xfrm>
            <a:off x="486916" y="458806"/>
            <a:ext cx="2377689" cy="437858"/>
            <a:chOff x="1551004" y="4350583"/>
            <a:chExt cx="3170665" cy="583675"/>
          </a:xfrm>
        </p:grpSpPr>
        <p:sp>
          <p:nvSpPr>
            <p:cNvPr id="57" name="矩形 65"/>
            <p:cNvSpPr>
              <a:spLocks noChangeArrowheads="1"/>
            </p:cNvSpPr>
            <p:nvPr/>
          </p:nvSpPr>
          <p:spPr bwMode="auto">
            <a:xfrm>
              <a:off x="1551004" y="4350583"/>
              <a:ext cx="2390282" cy="430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defTabSz="514350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1500" spc="225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Add title text</a:t>
              </a:r>
              <a:endParaRPr lang="zh-CN" altLang="en-US" sz="1500" spc="225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551004" y="4657323"/>
              <a:ext cx="3170665" cy="276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200" b="1" spc="-110">
                  <a:solidFill>
                    <a:schemeClr val="bg1">
                      <a:alpha val="81000"/>
                    </a:schemeClr>
                  </a:solidFill>
                  <a:latin typeface="NanLiHei_Eurostile" panose="02010600030101010101" pitchFamily="2" charset="-122"/>
                  <a:ea typeface="NanLiHei_Eurostile" panose="02010600030101010101" pitchFamily="2" charset="-122"/>
                </a:defRPr>
              </a:lvl1pPr>
            </a:lstStyle>
            <a:p>
              <a:pPr defTabSz="514350"/>
              <a:r>
                <a:rPr lang="en-US" altLang="zh-CN" sz="750" b="0" spc="4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http://www.rapidppt.com</a:t>
              </a:r>
              <a:endParaRPr lang="zh-CN" altLang="en-US" sz="750" b="0" spc="4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组合 58"/>
          <p:cNvGrpSpPr/>
          <p:nvPr userDrawn="1"/>
        </p:nvGrpSpPr>
        <p:grpSpPr>
          <a:xfrm>
            <a:off x="-3993" y="23863"/>
            <a:ext cx="547616" cy="557342"/>
            <a:chOff x="-5326" y="31810"/>
            <a:chExt cx="730250" cy="742950"/>
          </a:xfrm>
          <a:gradFill>
            <a:gsLst>
              <a:gs pos="0">
                <a:srgbClr val="363F4A"/>
              </a:gs>
              <a:gs pos="99275">
                <a:srgbClr val="20AEE5"/>
              </a:gs>
              <a:gs pos="67000">
                <a:srgbClr val="0070C0"/>
              </a:gs>
            </a:gsLst>
            <a:lin ang="0" scaled="0"/>
          </a:gradFill>
        </p:grpSpPr>
        <p:sp>
          <p:nvSpPr>
            <p:cNvPr id="60" name="Freeform 40"/>
            <p:cNvSpPr/>
            <p:nvPr/>
          </p:nvSpPr>
          <p:spPr bwMode="auto">
            <a:xfrm>
              <a:off x="-5326" y="79435"/>
              <a:ext cx="682625" cy="695325"/>
            </a:xfrm>
            <a:custGeom>
              <a:avLst/>
              <a:gdLst>
                <a:gd name="T0" fmla="*/ 0 w 430"/>
                <a:gd name="T1" fmla="*/ 419 h 438"/>
                <a:gd name="T2" fmla="*/ 421 w 430"/>
                <a:gd name="T3" fmla="*/ 0 h 438"/>
                <a:gd name="T4" fmla="*/ 430 w 430"/>
                <a:gd name="T5" fmla="*/ 8 h 438"/>
                <a:gd name="T6" fmla="*/ 0 w 430"/>
                <a:gd name="T7" fmla="*/ 438 h 438"/>
                <a:gd name="T8" fmla="*/ 0 w 430"/>
                <a:gd name="T9" fmla="*/ 4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438">
                  <a:moveTo>
                    <a:pt x="0" y="419"/>
                  </a:moveTo>
                  <a:lnTo>
                    <a:pt x="421" y="0"/>
                  </a:lnTo>
                  <a:lnTo>
                    <a:pt x="430" y="8"/>
                  </a:lnTo>
                  <a:lnTo>
                    <a:pt x="0" y="438"/>
                  </a:lnTo>
                  <a:lnTo>
                    <a:pt x="0" y="4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1" name="Freeform 41"/>
            <p:cNvSpPr/>
            <p:nvPr/>
          </p:nvSpPr>
          <p:spPr bwMode="auto">
            <a:xfrm>
              <a:off x="613799" y="31810"/>
              <a:ext cx="111125" cy="111125"/>
            </a:xfrm>
            <a:custGeom>
              <a:avLst/>
              <a:gdLst>
                <a:gd name="T0" fmla="*/ 21 w 40"/>
                <a:gd name="T1" fmla="*/ 0 h 40"/>
                <a:gd name="T2" fmla="*/ 40 w 40"/>
                <a:gd name="T3" fmla="*/ 20 h 40"/>
                <a:gd name="T4" fmla="*/ 21 w 40"/>
                <a:gd name="T5" fmla="*/ 40 h 40"/>
                <a:gd name="T6" fmla="*/ 0 w 40"/>
                <a:gd name="T7" fmla="*/ 20 h 40"/>
                <a:gd name="T8" fmla="*/ 21 w 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1" y="0"/>
                  </a:move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1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62" name="组合 61"/>
          <p:cNvGrpSpPr/>
          <p:nvPr userDrawn="1"/>
        </p:nvGrpSpPr>
        <p:grpSpPr>
          <a:xfrm>
            <a:off x="-3993" y="138191"/>
            <a:ext cx="992852" cy="557342"/>
            <a:chOff x="-5326" y="184210"/>
            <a:chExt cx="1323975" cy="742951"/>
          </a:xfrm>
          <a:gradFill>
            <a:gsLst>
              <a:gs pos="0">
                <a:srgbClr val="363F4A"/>
              </a:gs>
              <a:gs pos="99275">
                <a:srgbClr val="20AEE5"/>
              </a:gs>
              <a:gs pos="67000">
                <a:srgbClr val="0070C0"/>
              </a:gs>
            </a:gsLst>
            <a:lin ang="0" scaled="0"/>
          </a:gradFill>
        </p:grpSpPr>
        <p:sp>
          <p:nvSpPr>
            <p:cNvPr id="63" name="Freeform 42"/>
            <p:cNvSpPr/>
            <p:nvPr/>
          </p:nvSpPr>
          <p:spPr bwMode="auto">
            <a:xfrm>
              <a:off x="-5326" y="230248"/>
              <a:ext cx="1268413" cy="696913"/>
            </a:xfrm>
            <a:custGeom>
              <a:avLst/>
              <a:gdLst>
                <a:gd name="T0" fmla="*/ 0 w 799"/>
                <a:gd name="T1" fmla="*/ 420 h 439"/>
                <a:gd name="T2" fmla="*/ 421 w 799"/>
                <a:gd name="T3" fmla="*/ 0 h 439"/>
                <a:gd name="T4" fmla="*/ 423 w 799"/>
                <a:gd name="T5" fmla="*/ 0 h 439"/>
                <a:gd name="T6" fmla="*/ 426 w 799"/>
                <a:gd name="T7" fmla="*/ 0 h 439"/>
                <a:gd name="T8" fmla="*/ 799 w 799"/>
                <a:gd name="T9" fmla="*/ 0 h 439"/>
                <a:gd name="T10" fmla="*/ 799 w 799"/>
                <a:gd name="T11" fmla="*/ 13 h 439"/>
                <a:gd name="T12" fmla="*/ 428 w 799"/>
                <a:gd name="T13" fmla="*/ 13 h 439"/>
                <a:gd name="T14" fmla="*/ 0 w 799"/>
                <a:gd name="T15" fmla="*/ 439 h 439"/>
                <a:gd name="T16" fmla="*/ 0 w 799"/>
                <a:gd name="T17" fmla="*/ 42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9" h="439">
                  <a:moveTo>
                    <a:pt x="0" y="420"/>
                  </a:moveTo>
                  <a:lnTo>
                    <a:pt x="421" y="0"/>
                  </a:lnTo>
                  <a:lnTo>
                    <a:pt x="423" y="0"/>
                  </a:lnTo>
                  <a:lnTo>
                    <a:pt x="426" y="0"/>
                  </a:lnTo>
                  <a:lnTo>
                    <a:pt x="799" y="0"/>
                  </a:lnTo>
                  <a:lnTo>
                    <a:pt x="799" y="13"/>
                  </a:lnTo>
                  <a:lnTo>
                    <a:pt x="428" y="13"/>
                  </a:lnTo>
                  <a:lnTo>
                    <a:pt x="0" y="439"/>
                  </a:lnTo>
                  <a:lnTo>
                    <a:pt x="0" y="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4" name="Oval 43"/>
            <p:cNvSpPr>
              <a:spLocks noChangeArrowheads="1"/>
            </p:cNvSpPr>
            <p:nvPr/>
          </p:nvSpPr>
          <p:spPr bwMode="auto">
            <a:xfrm>
              <a:off x="1207524" y="184210"/>
              <a:ext cx="111125" cy="1095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 userDrawn="1"/>
        </p:nvGrpSpPr>
        <p:grpSpPr>
          <a:xfrm>
            <a:off x="-3993" y="278717"/>
            <a:ext cx="2374988" cy="550196"/>
            <a:chOff x="-5326" y="371535"/>
            <a:chExt cx="3167063" cy="733425"/>
          </a:xfrm>
          <a:gradFill>
            <a:gsLst>
              <a:gs pos="0">
                <a:srgbClr val="363F4A"/>
              </a:gs>
              <a:gs pos="99275">
                <a:srgbClr val="20AEE5"/>
              </a:gs>
              <a:gs pos="67000">
                <a:srgbClr val="0070C0"/>
              </a:gs>
            </a:gsLst>
            <a:lin ang="0" scaled="0"/>
          </a:gradFill>
        </p:grpSpPr>
        <p:sp>
          <p:nvSpPr>
            <p:cNvPr id="66" name="Freeform 44"/>
            <p:cNvSpPr/>
            <p:nvPr/>
          </p:nvSpPr>
          <p:spPr bwMode="auto">
            <a:xfrm>
              <a:off x="-5326" y="371535"/>
              <a:ext cx="3106738" cy="733425"/>
            </a:xfrm>
            <a:custGeom>
              <a:avLst/>
              <a:gdLst>
                <a:gd name="T0" fmla="*/ 0 w 1957"/>
                <a:gd name="T1" fmla="*/ 443 h 462"/>
                <a:gd name="T2" fmla="*/ 442 w 1957"/>
                <a:gd name="T3" fmla="*/ 0 h 462"/>
                <a:gd name="T4" fmla="*/ 444 w 1957"/>
                <a:gd name="T5" fmla="*/ 0 h 462"/>
                <a:gd name="T6" fmla="*/ 447 w 1957"/>
                <a:gd name="T7" fmla="*/ 0 h 462"/>
                <a:gd name="T8" fmla="*/ 1071 w 1957"/>
                <a:gd name="T9" fmla="*/ 0 h 462"/>
                <a:gd name="T10" fmla="*/ 1072 w 1957"/>
                <a:gd name="T11" fmla="*/ 0 h 462"/>
                <a:gd name="T12" fmla="*/ 1074 w 1957"/>
                <a:gd name="T13" fmla="*/ 0 h 462"/>
                <a:gd name="T14" fmla="*/ 1311 w 1957"/>
                <a:gd name="T15" fmla="*/ 138 h 462"/>
                <a:gd name="T16" fmla="*/ 1957 w 1957"/>
                <a:gd name="T17" fmla="*/ 138 h 462"/>
                <a:gd name="T18" fmla="*/ 1957 w 1957"/>
                <a:gd name="T19" fmla="*/ 152 h 462"/>
                <a:gd name="T20" fmla="*/ 1309 w 1957"/>
                <a:gd name="T21" fmla="*/ 152 h 462"/>
                <a:gd name="T22" fmla="*/ 1307 w 1957"/>
                <a:gd name="T23" fmla="*/ 152 h 462"/>
                <a:gd name="T24" fmla="*/ 1306 w 1957"/>
                <a:gd name="T25" fmla="*/ 150 h 462"/>
                <a:gd name="T26" fmla="*/ 1069 w 1957"/>
                <a:gd name="T27" fmla="*/ 12 h 462"/>
                <a:gd name="T28" fmla="*/ 449 w 1957"/>
                <a:gd name="T29" fmla="*/ 12 h 462"/>
                <a:gd name="T30" fmla="*/ 0 w 1957"/>
                <a:gd name="T31" fmla="*/ 462 h 462"/>
                <a:gd name="T32" fmla="*/ 0 w 1957"/>
                <a:gd name="T33" fmla="*/ 443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7" h="462">
                  <a:moveTo>
                    <a:pt x="0" y="443"/>
                  </a:moveTo>
                  <a:lnTo>
                    <a:pt x="442" y="0"/>
                  </a:lnTo>
                  <a:lnTo>
                    <a:pt x="444" y="0"/>
                  </a:lnTo>
                  <a:lnTo>
                    <a:pt x="447" y="0"/>
                  </a:lnTo>
                  <a:lnTo>
                    <a:pt x="1071" y="0"/>
                  </a:lnTo>
                  <a:lnTo>
                    <a:pt x="1072" y="0"/>
                  </a:lnTo>
                  <a:lnTo>
                    <a:pt x="1074" y="0"/>
                  </a:lnTo>
                  <a:lnTo>
                    <a:pt x="1311" y="138"/>
                  </a:lnTo>
                  <a:lnTo>
                    <a:pt x="1957" y="138"/>
                  </a:lnTo>
                  <a:lnTo>
                    <a:pt x="1957" y="152"/>
                  </a:lnTo>
                  <a:lnTo>
                    <a:pt x="1309" y="152"/>
                  </a:lnTo>
                  <a:lnTo>
                    <a:pt x="1307" y="152"/>
                  </a:lnTo>
                  <a:lnTo>
                    <a:pt x="1306" y="150"/>
                  </a:lnTo>
                  <a:lnTo>
                    <a:pt x="1069" y="12"/>
                  </a:lnTo>
                  <a:lnTo>
                    <a:pt x="449" y="12"/>
                  </a:lnTo>
                  <a:lnTo>
                    <a:pt x="0" y="462"/>
                  </a:lnTo>
                  <a:lnTo>
                    <a:pt x="0" y="4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7" name="Oval 45"/>
            <p:cNvSpPr>
              <a:spLocks noChangeArrowheads="1"/>
            </p:cNvSpPr>
            <p:nvPr/>
          </p:nvSpPr>
          <p:spPr bwMode="auto">
            <a:xfrm>
              <a:off x="3047437" y="546160"/>
              <a:ext cx="114300" cy="111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 userDrawn="1"/>
        </p:nvGrpSpPr>
        <p:grpSpPr>
          <a:xfrm>
            <a:off x="-3993" y="362079"/>
            <a:ext cx="1259518" cy="607359"/>
            <a:chOff x="-5326" y="482660"/>
            <a:chExt cx="1679576" cy="809625"/>
          </a:xfrm>
          <a:gradFill>
            <a:gsLst>
              <a:gs pos="0">
                <a:srgbClr val="363F4A"/>
              </a:gs>
              <a:gs pos="99275">
                <a:srgbClr val="20AEE5"/>
              </a:gs>
              <a:gs pos="67000">
                <a:srgbClr val="0070C0"/>
              </a:gs>
            </a:gsLst>
            <a:lin ang="0" scaled="0"/>
          </a:gradFill>
        </p:grpSpPr>
        <p:sp>
          <p:nvSpPr>
            <p:cNvPr id="69" name="Freeform 46"/>
            <p:cNvSpPr/>
            <p:nvPr/>
          </p:nvSpPr>
          <p:spPr bwMode="auto">
            <a:xfrm>
              <a:off x="-5326" y="527110"/>
              <a:ext cx="1627188" cy="765175"/>
            </a:xfrm>
            <a:custGeom>
              <a:avLst/>
              <a:gdLst>
                <a:gd name="T0" fmla="*/ 0 w 1025"/>
                <a:gd name="T1" fmla="*/ 463 h 482"/>
                <a:gd name="T2" fmla="*/ 461 w 1025"/>
                <a:gd name="T3" fmla="*/ 3 h 482"/>
                <a:gd name="T4" fmla="*/ 463 w 1025"/>
                <a:gd name="T5" fmla="*/ 0 h 482"/>
                <a:gd name="T6" fmla="*/ 467 w 1025"/>
                <a:gd name="T7" fmla="*/ 0 h 482"/>
                <a:gd name="T8" fmla="*/ 1025 w 1025"/>
                <a:gd name="T9" fmla="*/ 0 h 482"/>
                <a:gd name="T10" fmla="*/ 1025 w 1025"/>
                <a:gd name="T11" fmla="*/ 14 h 482"/>
                <a:gd name="T12" fmla="*/ 468 w 1025"/>
                <a:gd name="T13" fmla="*/ 14 h 482"/>
                <a:gd name="T14" fmla="*/ 0 w 1025"/>
                <a:gd name="T15" fmla="*/ 482 h 482"/>
                <a:gd name="T16" fmla="*/ 0 w 1025"/>
                <a:gd name="T17" fmla="*/ 463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5" h="482">
                  <a:moveTo>
                    <a:pt x="0" y="463"/>
                  </a:moveTo>
                  <a:lnTo>
                    <a:pt x="461" y="3"/>
                  </a:lnTo>
                  <a:lnTo>
                    <a:pt x="463" y="0"/>
                  </a:lnTo>
                  <a:lnTo>
                    <a:pt x="467" y="0"/>
                  </a:lnTo>
                  <a:lnTo>
                    <a:pt x="1025" y="0"/>
                  </a:lnTo>
                  <a:lnTo>
                    <a:pt x="1025" y="14"/>
                  </a:lnTo>
                  <a:lnTo>
                    <a:pt x="468" y="14"/>
                  </a:lnTo>
                  <a:lnTo>
                    <a:pt x="0" y="482"/>
                  </a:lnTo>
                  <a:lnTo>
                    <a:pt x="0" y="4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0" name="Freeform 47"/>
            <p:cNvSpPr/>
            <p:nvPr/>
          </p:nvSpPr>
          <p:spPr bwMode="auto">
            <a:xfrm>
              <a:off x="1564712" y="482660"/>
              <a:ext cx="109538" cy="111125"/>
            </a:xfrm>
            <a:custGeom>
              <a:avLst/>
              <a:gdLst>
                <a:gd name="T0" fmla="*/ 21 w 40"/>
                <a:gd name="T1" fmla="*/ 0 h 40"/>
                <a:gd name="T2" fmla="*/ 40 w 40"/>
                <a:gd name="T3" fmla="*/ 20 h 40"/>
                <a:gd name="T4" fmla="*/ 21 w 40"/>
                <a:gd name="T5" fmla="*/ 40 h 40"/>
                <a:gd name="T6" fmla="*/ 0 w 40"/>
                <a:gd name="T7" fmla="*/ 20 h 40"/>
                <a:gd name="T8" fmla="*/ 21 w 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1" y="0"/>
                  </a:move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1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71" name="组合 70"/>
          <p:cNvGrpSpPr/>
          <p:nvPr userDrawn="1"/>
        </p:nvGrpSpPr>
        <p:grpSpPr>
          <a:xfrm>
            <a:off x="-3993" y="616933"/>
            <a:ext cx="484522" cy="495416"/>
            <a:chOff x="-5326" y="822385"/>
            <a:chExt cx="646113" cy="660401"/>
          </a:xfrm>
          <a:gradFill>
            <a:gsLst>
              <a:gs pos="0">
                <a:srgbClr val="363F4A"/>
              </a:gs>
              <a:gs pos="99275">
                <a:srgbClr val="20AEE5"/>
              </a:gs>
              <a:gs pos="67000">
                <a:srgbClr val="0070C0"/>
              </a:gs>
            </a:gsLst>
            <a:lin ang="0" scaled="0"/>
          </a:gradFill>
        </p:grpSpPr>
        <p:sp>
          <p:nvSpPr>
            <p:cNvPr id="72" name="Freeform 48"/>
            <p:cNvSpPr/>
            <p:nvPr/>
          </p:nvSpPr>
          <p:spPr bwMode="auto">
            <a:xfrm>
              <a:off x="-5326" y="871598"/>
              <a:ext cx="600075" cy="611188"/>
            </a:xfrm>
            <a:custGeom>
              <a:avLst/>
              <a:gdLst>
                <a:gd name="T0" fmla="*/ 0 w 378"/>
                <a:gd name="T1" fmla="*/ 368 h 385"/>
                <a:gd name="T2" fmla="*/ 367 w 378"/>
                <a:gd name="T3" fmla="*/ 0 h 385"/>
                <a:gd name="T4" fmla="*/ 378 w 378"/>
                <a:gd name="T5" fmla="*/ 9 h 385"/>
                <a:gd name="T6" fmla="*/ 0 w 378"/>
                <a:gd name="T7" fmla="*/ 385 h 385"/>
                <a:gd name="T8" fmla="*/ 0 w 378"/>
                <a:gd name="T9" fmla="*/ 368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385">
                  <a:moveTo>
                    <a:pt x="0" y="368"/>
                  </a:moveTo>
                  <a:lnTo>
                    <a:pt x="367" y="0"/>
                  </a:lnTo>
                  <a:lnTo>
                    <a:pt x="378" y="9"/>
                  </a:lnTo>
                  <a:lnTo>
                    <a:pt x="0" y="385"/>
                  </a:lnTo>
                  <a:lnTo>
                    <a:pt x="0" y="3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3" name="Oval 49"/>
            <p:cNvSpPr>
              <a:spLocks noChangeArrowheads="1"/>
            </p:cNvSpPr>
            <p:nvPr/>
          </p:nvSpPr>
          <p:spPr bwMode="auto">
            <a:xfrm>
              <a:off x="531249" y="822385"/>
              <a:ext cx="109538" cy="1143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06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4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035B-198E-4135-B73A-0A3C47135CB8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A4B3-31E6-48D0-8F67-C2C0AF1301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04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 flipH="1">
            <a:off x="546575" y="2518225"/>
            <a:ext cx="8050800" cy="18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035B-198E-4135-B73A-0A3C47135CB8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A4B3-31E6-48D0-8F67-C2C0AF1301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15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035B-198E-4135-B73A-0A3C47135CB8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A4B3-31E6-48D0-8F67-C2C0AF1301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035B-198E-4135-B73A-0A3C47135CB8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A4B3-31E6-48D0-8F67-C2C0AF1301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84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035B-198E-4135-B73A-0A3C47135CB8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A4B3-31E6-48D0-8F67-C2C0AF1301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23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035B-198E-4135-B73A-0A3C47135CB8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A4B3-31E6-48D0-8F67-C2C0AF1301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51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035B-198E-4135-B73A-0A3C47135CB8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A4B3-31E6-48D0-8F67-C2C0AF1301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24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035B-198E-4135-B73A-0A3C47135CB8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A4B3-31E6-48D0-8F67-C2C0AF1301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77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7631"/>
            <a:ext cx="9210675" cy="528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5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8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92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625025" y="35533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625025" y="1331190"/>
            <a:ext cx="33753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0956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3541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456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8992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6478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693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4305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5545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7249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Quote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245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 txBox="1">
            <a:spLocks noGrp="1"/>
          </p:cNvSpPr>
          <p:nvPr>
            <p:ph type="ctrTitle"/>
          </p:nvPr>
        </p:nvSpPr>
        <p:spPr>
          <a:xfrm flipH="1">
            <a:off x="773250" y="1735721"/>
            <a:ext cx="2504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subTitle" idx="1"/>
          </p:nvPr>
        </p:nvSpPr>
        <p:spPr>
          <a:xfrm flipH="1">
            <a:off x="773250" y="2243946"/>
            <a:ext cx="2504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title" idx="2" hasCustomPrompt="1"/>
          </p:nvPr>
        </p:nvSpPr>
        <p:spPr>
          <a:xfrm>
            <a:off x="1760724" y="1238601"/>
            <a:ext cx="529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" name="Google Shape;43;p12"/>
          <p:cNvSpPr txBox="1">
            <a:spLocks noGrp="1"/>
          </p:cNvSpPr>
          <p:nvPr>
            <p:ph type="ctrTitle" idx="3"/>
          </p:nvPr>
        </p:nvSpPr>
        <p:spPr>
          <a:xfrm flipH="1">
            <a:off x="3379651" y="1735789"/>
            <a:ext cx="2384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ubTitle" idx="4"/>
          </p:nvPr>
        </p:nvSpPr>
        <p:spPr>
          <a:xfrm flipH="1">
            <a:off x="3277350" y="2243949"/>
            <a:ext cx="25893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title" idx="5" hasCustomPrompt="1"/>
          </p:nvPr>
        </p:nvSpPr>
        <p:spPr>
          <a:xfrm>
            <a:off x="4098299" y="1238612"/>
            <a:ext cx="947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>
            <a:spLocks noGrp="1"/>
          </p:cNvSpPr>
          <p:nvPr>
            <p:ph type="ctrTitle" idx="6"/>
          </p:nvPr>
        </p:nvSpPr>
        <p:spPr>
          <a:xfrm flipH="1">
            <a:off x="5792712" y="1742097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subTitle" idx="7"/>
          </p:nvPr>
        </p:nvSpPr>
        <p:spPr>
          <a:xfrm flipH="1">
            <a:off x="5724613" y="2243940"/>
            <a:ext cx="25893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title" idx="8" hasCustomPrompt="1"/>
          </p:nvPr>
        </p:nvSpPr>
        <p:spPr>
          <a:xfrm>
            <a:off x="6492612" y="1239070"/>
            <a:ext cx="10533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2"/>
          <p:cNvSpPr txBox="1">
            <a:spLocks noGrp="1"/>
          </p:cNvSpPr>
          <p:nvPr>
            <p:ph type="ctrTitle" idx="9"/>
          </p:nvPr>
        </p:nvSpPr>
        <p:spPr>
          <a:xfrm flipH="1">
            <a:off x="2042356" y="3407989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subTitle" idx="13"/>
          </p:nvPr>
        </p:nvSpPr>
        <p:spPr>
          <a:xfrm flipH="1">
            <a:off x="2042356" y="3918766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title" idx="14" hasCustomPrompt="1"/>
          </p:nvPr>
        </p:nvSpPr>
        <p:spPr>
          <a:xfrm>
            <a:off x="2795206" y="2903084"/>
            <a:ext cx="947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>
            <a:spLocks noGrp="1"/>
          </p:cNvSpPr>
          <p:nvPr>
            <p:ph type="ctrTitle" idx="15"/>
          </p:nvPr>
        </p:nvSpPr>
        <p:spPr>
          <a:xfrm flipH="1">
            <a:off x="4571146" y="3407989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ubTitle" idx="16"/>
          </p:nvPr>
        </p:nvSpPr>
        <p:spPr>
          <a:xfrm flipH="1">
            <a:off x="4605346" y="3918766"/>
            <a:ext cx="2384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title" idx="17" hasCustomPrompt="1"/>
          </p:nvPr>
        </p:nvSpPr>
        <p:spPr>
          <a:xfrm>
            <a:off x="5323996" y="2903084"/>
            <a:ext cx="947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2"/>
          <p:cNvSpPr txBox="1">
            <a:spLocks noGrp="1"/>
          </p:cNvSpPr>
          <p:nvPr>
            <p:ph type="title" idx="18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userDrawn="1">
  <p:cSld name="Section header 1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"/>
          <p:cNvSpPr/>
          <p:nvPr/>
        </p:nvSpPr>
        <p:spPr>
          <a:xfrm rot="10800000" flipH="1">
            <a:off x="50" y="3767668"/>
            <a:ext cx="2303097" cy="1375833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5" name="Google Shape;235;p15"/>
          <p:cNvSpPr/>
          <p:nvPr/>
        </p:nvSpPr>
        <p:spPr>
          <a:xfrm rot="10800000" flipH="1">
            <a:off x="7340037" y="1"/>
            <a:ext cx="1803952" cy="539402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8471727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"/>
          <p:cNvSpPr/>
          <p:nvPr/>
        </p:nvSpPr>
        <p:spPr>
          <a:xfrm rot="-5400000">
            <a:off x="7710862" y="3710322"/>
            <a:ext cx="855493" cy="2010864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8" name="Google Shape;248;p16"/>
          <p:cNvSpPr/>
          <p:nvPr/>
        </p:nvSpPr>
        <p:spPr>
          <a:xfrm rot="5400000">
            <a:off x="825029" y="-824926"/>
            <a:ext cx="1221645" cy="2871499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688547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7"/>
          <p:cNvSpPr/>
          <p:nvPr/>
        </p:nvSpPr>
        <p:spPr>
          <a:xfrm rot="5400000" flipH="1">
            <a:off x="2388512" y="2444957"/>
            <a:ext cx="5143056" cy="254032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704504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userDrawn="1">
  <p:cSld name="Title and six columns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2598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userDrawn="1">
  <p:cSld name="Title and text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9094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 userDrawn="1">
  <p:cSld name="Title and text 5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3394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 userDrawn="1">
  <p:cSld name="Numbers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627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1833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8"/>
          <p:cNvSpPr/>
          <p:nvPr/>
        </p:nvSpPr>
        <p:spPr>
          <a:xfrm rot="10800000" flipH="1">
            <a:off x="51" y="16"/>
            <a:ext cx="9144142" cy="211656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0" name="Google Shape;460;p28"/>
          <p:cNvSpPr/>
          <p:nvPr/>
        </p:nvSpPr>
        <p:spPr>
          <a:xfrm>
            <a:off x="51" y="4924166"/>
            <a:ext cx="9144142" cy="211656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590115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222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ctrTitle"/>
          </p:nvPr>
        </p:nvSpPr>
        <p:spPr>
          <a:xfrm flipH="1">
            <a:off x="612075" y="1881706"/>
            <a:ext cx="4182900" cy="11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1"/>
          </p:nvPr>
        </p:nvSpPr>
        <p:spPr>
          <a:xfrm flipH="1">
            <a:off x="612075" y="2837144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880701" y="2478400"/>
            <a:ext cx="1311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247893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88316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47970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22356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83078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93990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66506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70233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25271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9788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solidFill>
          <a:schemeClr val="lt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7095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04050" y="1259925"/>
            <a:ext cx="6135900" cy="14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67150" y="2685500"/>
            <a:ext cx="4409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355963" y="-65980"/>
            <a:ext cx="1934675" cy="1307611"/>
            <a:chOff x="-355963" y="-65980"/>
            <a:chExt cx="1934675" cy="1307611"/>
          </a:xfrm>
        </p:grpSpPr>
        <p:sp>
          <p:nvSpPr>
            <p:cNvPr id="13" name="Google Shape;13;p2"/>
            <p:cNvSpPr/>
            <p:nvPr/>
          </p:nvSpPr>
          <p:spPr>
            <a:xfrm>
              <a:off x="-287026" y="-26951"/>
              <a:ext cx="1865739" cy="1268582"/>
            </a:xfrm>
            <a:custGeom>
              <a:avLst/>
              <a:gdLst/>
              <a:ahLst/>
              <a:cxnLst/>
              <a:rect l="l" t="t" r="r" b="b"/>
              <a:pathLst>
                <a:path w="58082" h="39492" extrusionOk="0">
                  <a:moveTo>
                    <a:pt x="1" y="0"/>
                  </a:moveTo>
                  <a:lnTo>
                    <a:pt x="1" y="10324"/>
                  </a:lnTo>
                  <a:cubicBezTo>
                    <a:pt x="1774" y="22992"/>
                    <a:pt x="7570" y="37338"/>
                    <a:pt x="22169" y="39491"/>
                  </a:cubicBezTo>
                  <a:cubicBezTo>
                    <a:pt x="24576" y="32271"/>
                    <a:pt x="17830" y="26982"/>
                    <a:pt x="16374" y="20712"/>
                  </a:cubicBezTo>
                  <a:cubicBezTo>
                    <a:pt x="15500" y="15989"/>
                    <a:pt x="16403" y="14377"/>
                    <a:pt x="18230" y="14377"/>
                  </a:cubicBezTo>
                  <a:cubicBezTo>
                    <a:pt x="21439" y="14377"/>
                    <a:pt x="27498" y="19350"/>
                    <a:pt x="31796" y="21187"/>
                  </a:cubicBezTo>
                  <a:cubicBezTo>
                    <a:pt x="34155" y="22133"/>
                    <a:pt x="39525" y="23544"/>
                    <a:pt x="43991" y="23544"/>
                  </a:cubicBezTo>
                  <a:cubicBezTo>
                    <a:pt x="48638" y="23544"/>
                    <a:pt x="52304" y="22016"/>
                    <a:pt x="50576" y="16848"/>
                  </a:cubicBezTo>
                  <a:cubicBezTo>
                    <a:pt x="48644" y="10609"/>
                    <a:pt x="37560" y="11559"/>
                    <a:pt x="33728" y="7696"/>
                  </a:cubicBezTo>
                  <a:cubicBezTo>
                    <a:pt x="35318" y="6544"/>
                    <a:pt x="37214" y="6216"/>
                    <a:pt x="39244" y="6216"/>
                  </a:cubicBezTo>
                  <a:cubicBezTo>
                    <a:pt x="41927" y="6216"/>
                    <a:pt x="44846" y="6789"/>
                    <a:pt x="47606" y="6789"/>
                  </a:cubicBezTo>
                  <a:cubicBezTo>
                    <a:pt x="49707" y="6789"/>
                    <a:pt x="51716" y="6457"/>
                    <a:pt x="53458" y="5289"/>
                  </a:cubicBezTo>
                  <a:cubicBezTo>
                    <a:pt x="57132" y="3136"/>
                    <a:pt x="58082" y="1394"/>
                    <a:pt x="57448" y="0"/>
                  </a:cubicBezTo>
                  <a:close/>
                </a:path>
              </a:pathLst>
            </a:custGeom>
            <a:solidFill>
              <a:srgbClr val="FFE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23647" y="-65980"/>
              <a:ext cx="1195342" cy="957829"/>
            </a:xfrm>
            <a:custGeom>
              <a:avLst/>
              <a:gdLst/>
              <a:ahLst/>
              <a:cxnLst/>
              <a:rect l="l" t="t" r="r" b="b"/>
              <a:pathLst>
                <a:path w="37212" h="29818" extrusionOk="0">
                  <a:moveTo>
                    <a:pt x="16618" y="0"/>
                  </a:moveTo>
                  <a:cubicBezTo>
                    <a:pt x="11261" y="0"/>
                    <a:pt x="3841" y="1005"/>
                    <a:pt x="1" y="1532"/>
                  </a:cubicBezTo>
                  <a:cubicBezTo>
                    <a:pt x="792" y="6124"/>
                    <a:pt x="1774" y="17556"/>
                    <a:pt x="4244" y="21610"/>
                  </a:cubicBezTo>
                  <a:cubicBezTo>
                    <a:pt x="5317" y="23602"/>
                    <a:pt x="6280" y="24368"/>
                    <a:pt x="7146" y="24368"/>
                  </a:cubicBezTo>
                  <a:cubicBezTo>
                    <a:pt x="8964" y="24368"/>
                    <a:pt x="10350" y="20985"/>
                    <a:pt x="11401" y="18475"/>
                  </a:cubicBezTo>
                  <a:cubicBezTo>
                    <a:pt x="13080" y="21293"/>
                    <a:pt x="14188" y="26329"/>
                    <a:pt x="16785" y="28482"/>
                  </a:cubicBezTo>
                  <a:cubicBezTo>
                    <a:pt x="17919" y="29427"/>
                    <a:pt x="18797" y="29818"/>
                    <a:pt x="19478" y="29818"/>
                  </a:cubicBezTo>
                  <a:cubicBezTo>
                    <a:pt x="21878" y="29818"/>
                    <a:pt x="21821" y="24954"/>
                    <a:pt x="21821" y="22338"/>
                  </a:cubicBezTo>
                  <a:lnTo>
                    <a:pt x="21821" y="22338"/>
                  </a:lnTo>
                  <a:cubicBezTo>
                    <a:pt x="23425" y="23126"/>
                    <a:pt x="28281" y="26666"/>
                    <a:pt x="30542" y="26666"/>
                  </a:cubicBezTo>
                  <a:cubicBezTo>
                    <a:pt x="30825" y="26666"/>
                    <a:pt x="31068" y="26610"/>
                    <a:pt x="31258" y="26487"/>
                  </a:cubicBezTo>
                  <a:cubicBezTo>
                    <a:pt x="35280" y="23479"/>
                    <a:pt x="26444" y="18760"/>
                    <a:pt x="25209" y="17271"/>
                  </a:cubicBezTo>
                  <a:cubicBezTo>
                    <a:pt x="37212" y="11824"/>
                    <a:pt x="27901" y="9101"/>
                    <a:pt x="18622" y="6947"/>
                  </a:cubicBezTo>
                  <a:cubicBezTo>
                    <a:pt x="23879" y="5396"/>
                    <a:pt x="28503" y="1817"/>
                    <a:pt x="20300" y="234"/>
                  </a:cubicBezTo>
                  <a:cubicBezTo>
                    <a:pt x="19282" y="69"/>
                    <a:pt x="18021" y="0"/>
                    <a:pt x="1661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355963" y="-21329"/>
              <a:ext cx="1002029" cy="737629"/>
            </a:xfrm>
            <a:custGeom>
              <a:avLst/>
              <a:gdLst/>
              <a:ahLst/>
              <a:cxnLst/>
              <a:rect l="l" t="t" r="r" b="b"/>
              <a:pathLst>
                <a:path w="31194" h="22963" extrusionOk="0">
                  <a:moveTo>
                    <a:pt x="782" y="1"/>
                  </a:moveTo>
                  <a:cubicBezTo>
                    <a:pt x="362" y="1"/>
                    <a:pt x="1" y="510"/>
                    <a:pt x="405" y="839"/>
                  </a:cubicBezTo>
                  <a:cubicBezTo>
                    <a:pt x="7942" y="6856"/>
                    <a:pt x="15638" y="12715"/>
                    <a:pt x="23555" y="18257"/>
                  </a:cubicBezTo>
                  <a:cubicBezTo>
                    <a:pt x="25772" y="19840"/>
                    <a:pt x="27989" y="21360"/>
                    <a:pt x="30237" y="22880"/>
                  </a:cubicBezTo>
                  <a:cubicBezTo>
                    <a:pt x="30325" y="22937"/>
                    <a:pt x="30413" y="22962"/>
                    <a:pt x="30495" y="22962"/>
                  </a:cubicBezTo>
                  <a:cubicBezTo>
                    <a:pt x="30913" y="22962"/>
                    <a:pt x="31194" y="22316"/>
                    <a:pt x="30744" y="22025"/>
                  </a:cubicBezTo>
                  <a:cubicBezTo>
                    <a:pt x="22763" y="16673"/>
                    <a:pt x="15036" y="10973"/>
                    <a:pt x="7435" y="5114"/>
                  </a:cubicBezTo>
                  <a:cubicBezTo>
                    <a:pt x="5314" y="3467"/>
                    <a:pt x="3192" y="1789"/>
                    <a:pt x="1102" y="110"/>
                  </a:cubicBezTo>
                  <a:cubicBezTo>
                    <a:pt x="999" y="33"/>
                    <a:pt x="889" y="1"/>
                    <a:pt x="78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9583" y="337133"/>
              <a:ext cx="357074" cy="380587"/>
            </a:xfrm>
            <a:custGeom>
              <a:avLst/>
              <a:gdLst/>
              <a:ahLst/>
              <a:cxnLst/>
              <a:rect l="l" t="t" r="r" b="b"/>
              <a:pathLst>
                <a:path w="11116" h="11848" extrusionOk="0">
                  <a:moveTo>
                    <a:pt x="10539" y="1"/>
                  </a:moveTo>
                  <a:cubicBezTo>
                    <a:pt x="10521" y="1"/>
                    <a:pt x="10502" y="2"/>
                    <a:pt x="10483" y="4"/>
                  </a:cubicBezTo>
                  <a:cubicBezTo>
                    <a:pt x="7126" y="289"/>
                    <a:pt x="3737" y="99"/>
                    <a:pt x="412" y="700"/>
                  </a:cubicBezTo>
                  <a:cubicBezTo>
                    <a:pt x="190" y="732"/>
                    <a:pt x="32" y="985"/>
                    <a:pt x="32" y="1176"/>
                  </a:cubicBezTo>
                  <a:cubicBezTo>
                    <a:pt x="0" y="4627"/>
                    <a:pt x="1077" y="7953"/>
                    <a:pt x="1394" y="11373"/>
                  </a:cubicBezTo>
                  <a:cubicBezTo>
                    <a:pt x="1425" y="11690"/>
                    <a:pt x="1687" y="11848"/>
                    <a:pt x="1932" y="11848"/>
                  </a:cubicBezTo>
                  <a:cubicBezTo>
                    <a:pt x="2178" y="11848"/>
                    <a:pt x="2407" y="11690"/>
                    <a:pt x="2376" y="11373"/>
                  </a:cubicBezTo>
                  <a:cubicBezTo>
                    <a:pt x="2102" y="8119"/>
                    <a:pt x="1098" y="4894"/>
                    <a:pt x="1047" y="1587"/>
                  </a:cubicBezTo>
                  <a:lnTo>
                    <a:pt x="1047" y="1587"/>
                  </a:lnTo>
                  <a:cubicBezTo>
                    <a:pt x="4157" y="1095"/>
                    <a:pt x="7349" y="1259"/>
                    <a:pt x="10483" y="985"/>
                  </a:cubicBezTo>
                  <a:cubicBezTo>
                    <a:pt x="11097" y="955"/>
                    <a:pt x="11116" y="1"/>
                    <a:pt x="10539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71061" y="74687"/>
              <a:ext cx="365169" cy="413449"/>
            </a:xfrm>
            <a:custGeom>
              <a:avLst/>
              <a:gdLst/>
              <a:ahLst/>
              <a:cxnLst/>
              <a:rect l="l" t="t" r="r" b="b"/>
              <a:pathLst>
                <a:path w="11368" h="12871" extrusionOk="0">
                  <a:moveTo>
                    <a:pt x="10792" y="0"/>
                  </a:moveTo>
                  <a:cubicBezTo>
                    <a:pt x="10774" y="0"/>
                    <a:pt x="10756" y="1"/>
                    <a:pt x="10737" y="3"/>
                  </a:cubicBezTo>
                  <a:cubicBezTo>
                    <a:pt x="7285" y="288"/>
                    <a:pt x="3738" y="383"/>
                    <a:pt x="381" y="1365"/>
                  </a:cubicBezTo>
                  <a:cubicBezTo>
                    <a:pt x="191" y="1428"/>
                    <a:pt x="1" y="1650"/>
                    <a:pt x="33" y="1840"/>
                  </a:cubicBezTo>
                  <a:cubicBezTo>
                    <a:pt x="476" y="5387"/>
                    <a:pt x="476" y="9029"/>
                    <a:pt x="1268" y="12512"/>
                  </a:cubicBezTo>
                  <a:cubicBezTo>
                    <a:pt x="1318" y="12763"/>
                    <a:pt x="1497" y="12870"/>
                    <a:pt x="1688" y="12870"/>
                  </a:cubicBezTo>
                  <a:cubicBezTo>
                    <a:pt x="1978" y="12870"/>
                    <a:pt x="2294" y="12622"/>
                    <a:pt x="2218" y="12259"/>
                  </a:cubicBezTo>
                  <a:cubicBezTo>
                    <a:pt x="1455" y="8964"/>
                    <a:pt x="1456" y="5581"/>
                    <a:pt x="1061" y="2223"/>
                  </a:cubicBezTo>
                  <a:lnTo>
                    <a:pt x="1061" y="2223"/>
                  </a:lnTo>
                  <a:cubicBezTo>
                    <a:pt x="4197" y="1356"/>
                    <a:pt x="7494" y="1258"/>
                    <a:pt x="10705" y="985"/>
                  </a:cubicBezTo>
                  <a:cubicBezTo>
                    <a:pt x="11319" y="954"/>
                    <a:pt x="11368" y="0"/>
                    <a:pt x="10792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72432" y="258431"/>
              <a:ext cx="40860" cy="37615"/>
            </a:xfrm>
            <a:custGeom>
              <a:avLst/>
              <a:gdLst/>
              <a:ahLst/>
              <a:cxnLst/>
              <a:rect l="l" t="t" r="r" b="b"/>
              <a:pathLst>
                <a:path w="1272" h="1171" extrusionOk="0">
                  <a:moveTo>
                    <a:pt x="653" y="0"/>
                  </a:moveTo>
                  <a:cubicBezTo>
                    <a:pt x="330" y="0"/>
                    <a:pt x="0" y="225"/>
                    <a:pt x="34" y="649"/>
                  </a:cubicBezTo>
                  <a:cubicBezTo>
                    <a:pt x="64" y="1002"/>
                    <a:pt x="339" y="1170"/>
                    <a:pt x="619" y="1170"/>
                  </a:cubicBezTo>
                  <a:cubicBezTo>
                    <a:pt x="942" y="1170"/>
                    <a:pt x="1272" y="946"/>
                    <a:pt x="1238" y="522"/>
                  </a:cubicBezTo>
                  <a:cubicBezTo>
                    <a:pt x="1208" y="169"/>
                    <a:pt x="933" y="0"/>
                    <a:pt x="653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70086" y="250304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53" y="0"/>
                  </a:moveTo>
                  <a:cubicBezTo>
                    <a:pt x="330" y="0"/>
                    <a:pt x="1" y="224"/>
                    <a:pt x="35" y="648"/>
                  </a:cubicBezTo>
                  <a:cubicBezTo>
                    <a:pt x="64" y="1001"/>
                    <a:pt x="339" y="1170"/>
                    <a:pt x="619" y="1170"/>
                  </a:cubicBezTo>
                  <a:cubicBezTo>
                    <a:pt x="942" y="1170"/>
                    <a:pt x="1272" y="946"/>
                    <a:pt x="1238" y="522"/>
                  </a:cubicBezTo>
                  <a:cubicBezTo>
                    <a:pt x="1209" y="169"/>
                    <a:pt x="933" y="0"/>
                    <a:pt x="653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9059" y="426274"/>
              <a:ext cx="40892" cy="37615"/>
            </a:xfrm>
            <a:custGeom>
              <a:avLst/>
              <a:gdLst/>
              <a:ahLst/>
              <a:cxnLst/>
              <a:rect l="l" t="t" r="r" b="b"/>
              <a:pathLst>
                <a:path w="1273" h="1171" extrusionOk="0">
                  <a:moveTo>
                    <a:pt x="653" y="1"/>
                  </a:moveTo>
                  <a:cubicBezTo>
                    <a:pt x="330" y="1"/>
                    <a:pt x="1" y="225"/>
                    <a:pt x="35" y="649"/>
                  </a:cubicBezTo>
                  <a:cubicBezTo>
                    <a:pt x="79" y="1002"/>
                    <a:pt x="355" y="1171"/>
                    <a:pt x="632" y="1171"/>
                  </a:cubicBezTo>
                  <a:cubicBezTo>
                    <a:pt x="952" y="1171"/>
                    <a:pt x="1272" y="946"/>
                    <a:pt x="1238" y="522"/>
                  </a:cubicBezTo>
                  <a:cubicBezTo>
                    <a:pt x="1209" y="169"/>
                    <a:pt x="934" y="1"/>
                    <a:pt x="653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83611" y="692318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53" y="0"/>
                  </a:moveTo>
                  <a:cubicBezTo>
                    <a:pt x="330" y="0"/>
                    <a:pt x="1" y="226"/>
                    <a:pt x="35" y="633"/>
                  </a:cubicBezTo>
                  <a:cubicBezTo>
                    <a:pt x="64" y="1000"/>
                    <a:pt x="339" y="1170"/>
                    <a:pt x="620" y="1170"/>
                  </a:cubicBezTo>
                  <a:cubicBezTo>
                    <a:pt x="943" y="1170"/>
                    <a:pt x="1272" y="945"/>
                    <a:pt x="1238" y="538"/>
                  </a:cubicBezTo>
                  <a:cubicBezTo>
                    <a:pt x="1209" y="170"/>
                    <a:pt x="933" y="0"/>
                    <a:pt x="653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9197" y="772048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45" y="1"/>
                  </a:moveTo>
                  <a:cubicBezTo>
                    <a:pt x="325" y="1"/>
                    <a:pt x="1" y="217"/>
                    <a:pt x="35" y="621"/>
                  </a:cubicBezTo>
                  <a:cubicBezTo>
                    <a:pt x="64" y="993"/>
                    <a:pt x="346" y="1169"/>
                    <a:pt x="630" y="1169"/>
                  </a:cubicBezTo>
                  <a:cubicBezTo>
                    <a:pt x="949" y="1169"/>
                    <a:pt x="1272" y="945"/>
                    <a:pt x="1238" y="526"/>
                  </a:cubicBezTo>
                  <a:cubicBezTo>
                    <a:pt x="1208" y="169"/>
                    <a:pt x="928" y="1"/>
                    <a:pt x="645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17512" y="376451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41" y="0"/>
                  </a:moveTo>
                  <a:cubicBezTo>
                    <a:pt x="321" y="0"/>
                    <a:pt x="1" y="224"/>
                    <a:pt x="35" y="648"/>
                  </a:cubicBezTo>
                  <a:cubicBezTo>
                    <a:pt x="64" y="1001"/>
                    <a:pt x="339" y="1170"/>
                    <a:pt x="619" y="1170"/>
                  </a:cubicBezTo>
                  <a:cubicBezTo>
                    <a:pt x="943" y="1170"/>
                    <a:pt x="1272" y="946"/>
                    <a:pt x="1238" y="522"/>
                  </a:cubicBezTo>
                  <a:cubicBezTo>
                    <a:pt x="1194" y="169"/>
                    <a:pt x="918" y="0"/>
                    <a:pt x="641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102960" y="596077"/>
              <a:ext cx="40860" cy="37551"/>
            </a:xfrm>
            <a:custGeom>
              <a:avLst/>
              <a:gdLst/>
              <a:ahLst/>
              <a:cxnLst/>
              <a:rect l="l" t="t" r="r" b="b"/>
              <a:pathLst>
                <a:path w="1272" h="1169" extrusionOk="0">
                  <a:moveTo>
                    <a:pt x="645" y="0"/>
                  </a:moveTo>
                  <a:cubicBezTo>
                    <a:pt x="324" y="0"/>
                    <a:pt x="1" y="216"/>
                    <a:pt x="34" y="620"/>
                  </a:cubicBezTo>
                  <a:cubicBezTo>
                    <a:pt x="64" y="992"/>
                    <a:pt x="346" y="1168"/>
                    <a:pt x="630" y="1168"/>
                  </a:cubicBezTo>
                  <a:cubicBezTo>
                    <a:pt x="949" y="1168"/>
                    <a:pt x="1271" y="945"/>
                    <a:pt x="1238" y="525"/>
                  </a:cubicBezTo>
                  <a:cubicBezTo>
                    <a:pt x="1208" y="169"/>
                    <a:pt x="928" y="0"/>
                    <a:pt x="645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0925" y="43785"/>
              <a:ext cx="40860" cy="37615"/>
            </a:xfrm>
            <a:custGeom>
              <a:avLst/>
              <a:gdLst/>
              <a:ahLst/>
              <a:cxnLst/>
              <a:rect l="l" t="t" r="r" b="b"/>
              <a:pathLst>
                <a:path w="1272" h="1171" extrusionOk="0">
                  <a:moveTo>
                    <a:pt x="653" y="0"/>
                  </a:moveTo>
                  <a:cubicBezTo>
                    <a:pt x="330" y="0"/>
                    <a:pt x="0" y="224"/>
                    <a:pt x="34" y="648"/>
                  </a:cubicBezTo>
                  <a:cubicBezTo>
                    <a:pt x="63" y="1001"/>
                    <a:pt x="339" y="1170"/>
                    <a:pt x="619" y="1170"/>
                  </a:cubicBezTo>
                  <a:cubicBezTo>
                    <a:pt x="942" y="1170"/>
                    <a:pt x="1271" y="946"/>
                    <a:pt x="1237" y="522"/>
                  </a:cubicBezTo>
                  <a:cubicBezTo>
                    <a:pt x="1208" y="169"/>
                    <a:pt x="933" y="0"/>
                    <a:pt x="653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74467" y="13396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42" y="1"/>
                  </a:moveTo>
                  <a:cubicBezTo>
                    <a:pt x="323" y="1"/>
                    <a:pt x="1" y="225"/>
                    <a:pt x="34" y="644"/>
                  </a:cubicBezTo>
                  <a:cubicBezTo>
                    <a:pt x="64" y="1001"/>
                    <a:pt x="344" y="1169"/>
                    <a:pt x="627" y="1169"/>
                  </a:cubicBezTo>
                  <a:cubicBezTo>
                    <a:pt x="947" y="1169"/>
                    <a:pt x="1271" y="953"/>
                    <a:pt x="1238" y="549"/>
                  </a:cubicBezTo>
                  <a:cubicBezTo>
                    <a:pt x="1208" y="177"/>
                    <a:pt x="926" y="1"/>
                    <a:pt x="64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5259" y="535621"/>
              <a:ext cx="64117" cy="49854"/>
            </a:xfrm>
            <a:custGeom>
              <a:avLst/>
              <a:gdLst/>
              <a:ahLst/>
              <a:cxnLst/>
              <a:rect l="l" t="t" r="r" b="b"/>
              <a:pathLst>
                <a:path w="1996" h="1552" extrusionOk="0">
                  <a:moveTo>
                    <a:pt x="1014" y="0"/>
                  </a:moveTo>
                  <a:cubicBezTo>
                    <a:pt x="1" y="0"/>
                    <a:pt x="1" y="1552"/>
                    <a:pt x="1014" y="1552"/>
                  </a:cubicBezTo>
                  <a:cubicBezTo>
                    <a:pt x="1996" y="1552"/>
                    <a:pt x="1996" y="0"/>
                    <a:pt x="1014" y="0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50039" y="460325"/>
              <a:ext cx="65144" cy="49886"/>
            </a:xfrm>
            <a:custGeom>
              <a:avLst/>
              <a:gdLst/>
              <a:ahLst/>
              <a:cxnLst/>
              <a:rect l="l" t="t" r="r" b="b"/>
              <a:pathLst>
                <a:path w="2028" h="1553" extrusionOk="0">
                  <a:moveTo>
                    <a:pt x="1014" y="1"/>
                  </a:moveTo>
                  <a:cubicBezTo>
                    <a:pt x="0" y="1"/>
                    <a:pt x="0" y="1552"/>
                    <a:pt x="1014" y="1552"/>
                  </a:cubicBezTo>
                  <a:cubicBezTo>
                    <a:pt x="2027" y="1552"/>
                    <a:pt x="2027" y="1"/>
                    <a:pt x="1014" y="1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84604" y="545772"/>
              <a:ext cx="65144" cy="49886"/>
            </a:xfrm>
            <a:custGeom>
              <a:avLst/>
              <a:gdLst/>
              <a:ahLst/>
              <a:cxnLst/>
              <a:rect l="l" t="t" r="r" b="b"/>
              <a:pathLst>
                <a:path w="2028" h="1553" extrusionOk="0">
                  <a:moveTo>
                    <a:pt x="1014" y="1"/>
                  </a:moveTo>
                  <a:cubicBezTo>
                    <a:pt x="1" y="1"/>
                    <a:pt x="1" y="1553"/>
                    <a:pt x="1014" y="1553"/>
                  </a:cubicBezTo>
                  <a:cubicBezTo>
                    <a:pt x="2028" y="1553"/>
                    <a:pt x="2028" y="1"/>
                    <a:pt x="1014" y="1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-386547" y="1583410"/>
            <a:ext cx="979672" cy="740648"/>
            <a:chOff x="-386547" y="1583410"/>
            <a:chExt cx="979672" cy="740648"/>
          </a:xfrm>
        </p:grpSpPr>
        <p:sp>
          <p:nvSpPr>
            <p:cNvPr id="31" name="Google Shape;31;p2"/>
            <p:cNvSpPr/>
            <p:nvPr/>
          </p:nvSpPr>
          <p:spPr>
            <a:xfrm>
              <a:off x="-386547" y="1583410"/>
              <a:ext cx="979672" cy="740648"/>
            </a:xfrm>
            <a:custGeom>
              <a:avLst/>
              <a:gdLst/>
              <a:ahLst/>
              <a:cxnLst/>
              <a:rect l="l" t="t" r="r" b="b"/>
              <a:pathLst>
                <a:path w="30498" h="23057" extrusionOk="0">
                  <a:moveTo>
                    <a:pt x="17969" y="500"/>
                  </a:moveTo>
                  <a:cubicBezTo>
                    <a:pt x="18506" y="500"/>
                    <a:pt x="19041" y="523"/>
                    <a:pt x="19572" y="571"/>
                  </a:cubicBezTo>
                  <a:cubicBezTo>
                    <a:pt x="21757" y="761"/>
                    <a:pt x="23911" y="1426"/>
                    <a:pt x="25684" y="2724"/>
                  </a:cubicBezTo>
                  <a:cubicBezTo>
                    <a:pt x="27584" y="4054"/>
                    <a:pt x="28819" y="6050"/>
                    <a:pt x="29421" y="8266"/>
                  </a:cubicBezTo>
                  <a:cubicBezTo>
                    <a:pt x="30150" y="10927"/>
                    <a:pt x="29896" y="14347"/>
                    <a:pt x="27363" y="15962"/>
                  </a:cubicBezTo>
                  <a:cubicBezTo>
                    <a:pt x="26505" y="16521"/>
                    <a:pt x="25521" y="16752"/>
                    <a:pt x="24522" y="16752"/>
                  </a:cubicBezTo>
                  <a:cubicBezTo>
                    <a:pt x="23936" y="16752"/>
                    <a:pt x="23345" y="16673"/>
                    <a:pt x="22771" y="16532"/>
                  </a:cubicBezTo>
                  <a:cubicBezTo>
                    <a:pt x="21445" y="16228"/>
                    <a:pt x="20120" y="15636"/>
                    <a:pt x="18753" y="15636"/>
                  </a:cubicBezTo>
                  <a:cubicBezTo>
                    <a:pt x="18552" y="15636"/>
                    <a:pt x="18350" y="15649"/>
                    <a:pt x="18147" y="15677"/>
                  </a:cubicBezTo>
                  <a:cubicBezTo>
                    <a:pt x="17402" y="15801"/>
                    <a:pt x="16749" y="16138"/>
                    <a:pt x="16217" y="16658"/>
                  </a:cubicBezTo>
                  <a:lnTo>
                    <a:pt x="16217" y="16658"/>
                  </a:lnTo>
                  <a:cubicBezTo>
                    <a:pt x="16205" y="16667"/>
                    <a:pt x="16194" y="16678"/>
                    <a:pt x="16183" y="16690"/>
                  </a:cubicBezTo>
                  <a:cubicBezTo>
                    <a:pt x="16183" y="16690"/>
                    <a:pt x="16183" y="16690"/>
                    <a:pt x="16183" y="16690"/>
                  </a:cubicBezTo>
                  <a:lnTo>
                    <a:pt x="16183" y="16690"/>
                  </a:lnTo>
                  <a:cubicBezTo>
                    <a:pt x="16177" y="16697"/>
                    <a:pt x="16171" y="16704"/>
                    <a:pt x="16165" y="16711"/>
                  </a:cubicBezTo>
                  <a:lnTo>
                    <a:pt x="16165" y="16711"/>
                  </a:lnTo>
                  <a:cubicBezTo>
                    <a:pt x="14300" y="18762"/>
                    <a:pt x="12090" y="20716"/>
                    <a:pt x="9533" y="21852"/>
                  </a:cubicBezTo>
                  <a:cubicBezTo>
                    <a:pt x="8620" y="22274"/>
                    <a:pt x="7603" y="22574"/>
                    <a:pt x="6585" y="22574"/>
                  </a:cubicBezTo>
                  <a:cubicBezTo>
                    <a:pt x="6225" y="22574"/>
                    <a:pt x="5866" y="22537"/>
                    <a:pt x="5511" y="22454"/>
                  </a:cubicBezTo>
                  <a:cubicBezTo>
                    <a:pt x="4023" y="22106"/>
                    <a:pt x="2819" y="21029"/>
                    <a:pt x="2091" y="19699"/>
                  </a:cubicBezTo>
                  <a:cubicBezTo>
                    <a:pt x="476" y="16880"/>
                    <a:pt x="824" y="13175"/>
                    <a:pt x="1869" y="10198"/>
                  </a:cubicBezTo>
                  <a:cubicBezTo>
                    <a:pt x="2724" y="7760"/>
                    <a:pt x="4276" y="5828"/>
                    <a:pt x="6366" y="4308"/>
                  </a:cubicBezTo>
                  <a:cubicBezTo>
                    <a:pt x="9671" y="1871"/>
                    <a:pt x="13867" y="500"/>
                    <a:pt x="17969" y="500"/>
                  </a:cubicBezTo>
                  <a:close/>
                  <a:moveTo>
                    <a:pt x="17926" y="1"/>
                  </a:moveTo>
                  <a:cubicBezTo>
                    <a:pt x="14092" y="1"/>
                    <a:pt x="10196" y="1199"/>
                    <a:pt x="6999" y="3231"/>
                  </a:cubicBezTo>
                  <a:cubicBezTo>
                    <a:pt x="4909" y="4593"/>
                    <a:pt x="3072" y="6366"/>
                    <a:pt x="1964" y="8646"/>
                  </a:cubicBezTo>
                  <a:cubicBezTo>
                    <a:pt x="571" y="11560"/>
                    <a:pt x="1" y="15234"/>
                    <a:pt x="982" y="18369"/>
                  </a:cubicBezTo>
                  <a:cubicBezTo>
                    <a:pt x="1457" y="19857"/>
                    <a:pt x="2344" y="21251"/>
                    <a:pt x="3642" y="22137"/>
                  </a:cubicBezTo>
                  <a:cubicBezTo>
                    <a:pt x="4532" y="22780"/>
                    <a:pt x="5576" y="23056"/>
                    <a:pt x="6639" y="23056"/>
                  </a:cubicBezTo>
                  <a:cubicBezTo>
                    <a:pt x="6938" y="23056"/>
                    <a:pt x="7239" y="23034"/>
                    <a:pt x="7538" y="22992"/>
                  </a:cubicBezTo>
                  <a:cubicBezTo>
                    <a:pt x="10483" y="22517"/>
                    <a:pt x="13080" y="20427"/>
                    <a:pt x="15170" y="18432"/>
                  </a:cubicBezTo>
                  <a:cubicBezTo>
                    <a:pt x="15645" y="17989"/>
                    <a:pt x="16088" y="17514"/>
                    <a:pt x="16532" y="17039"/>
                  </a:cubicBezTo>
                  <a:cubicBezTo>
                    <a:pt x="17197" y="16388"/>
                    <a:pt x="17963" y="16167"/>
                    <a:pt x="18763" y="16167"/>
                  </a:cubicBezTo>
                  <a:cubicBezTo>
                    <a:pt x="19753" y="16167"/>
                    <a:pt x="20794" y="16505"/>
                    <a:pt x="21757" y="16785"/>
                  </a:cubicBezTo>
                  <a:cubicBezTo>
                    <a:pt x="22693" y="17042"/>
                    <a:pt x="23629" y="17235"/>
                    <a:pt x="24564" y="17235"/>
                  </a:cubicBezTo>
                  <a:cubicBezTo>
                    <a:pt x="25244" y="17235"/>
                    <a:pt x="25923" y="17133"/>
                    <a:pt x="26603" y="16880"/>
                  </a:cubicBezTo>
                  <a:cubicBezTo>
                    <a:pt x="29421" y="15835"/>
                    <a:pt x="30498" y="12763"/>
                    <a:pt x="30245" y="9977"/>
                  </a:cubicBezTo>
                  <a:cubicBezTo>
                    <a:pt x="29991" y="7475"/>
                    <a:pt x="28914" y="5005"/>
                    <a:pt x="27078" y="3231"/>
                  </a:cubicBezTo>
                  <a:cubicBezTo>
                    <a:pt x="25462" y="1648"/>
                    <a:pt x="23309" y="698"/>
                    <a:pt x="21092" y="286"/>
                  </a:cubicBezTo>
                  <a:cubicBezTo>
                    <a:pt x="20052" y="93"/>
                    <a:pt x="18992" y="1"/>
                    <a:pt x="17926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120020" y="2068436"/>
              <a:ext cx="131285" cy="122033"/>
            </a:xfrm>
            <a:custGeom>
              <a:avLst/>
              <a:gdLst/>
              <a:ahLst/>
              <a:cxnLst/>
              <a:rect l="l" t="t" r="r" b="b"/>
              <a:pathLst>
                <a:path w="4087" h="3799" extrusionOk="0">
                  <a:moveTo>
                    <a:pt x="3516" y="895"/>
                  </a:moveTo>
                  <a:cubicBezTo>
                    <a:pt x="3527" y="905"/>
                    <a:pt x="3534" y="909"/>
                    <a:pt x="3537" y="909"/>
                  </a:cubicBezTo>
                  <a:cubicBezTo>
                    <a:pt x="3544" y="909"/>
                    <a:pt x="3537" y="895"/>
                    <a:pt x="3516" y="895"/>
                  </a:cubicBezTo>
                  <a:close/>
                  <a:moveTo>
                    <a:pt x="2756" y="494"/>
                  </a:moveTo>
                  <a:cubicBezTo>
                    <a:pt x="2856" y="494"/>
                    <a:pt x="2948" y="509"/>
                    <a:pt x="3041" y="546"/>
                  </a:cubicBezTo>
                  <a:cubicBezTo>
                    <a:pt x="3199" y="578"/>
                    <a:pt x="3263" y="578"/>
                    <a:pt x="3389" y="673"/>
                  </a:cubicBezTo>
                  <a:lnTo>
                    <a:pt x="3421" y="705"/>
                  </a:lnTo>
                  <a:cubicBezTo>
                    <a:pt x="3421" y="736"/>
                    <a:pt x="3453" y="736"/>
                    <a:pt x="3453" y="768"/>
                  </a:cubicBezTo>
                  <a:cubicBezTo>
                    <a:pt x="3474" y="768"/>
                    <a:pt x="3481" y="782"/>
                    <a:pt x="3474" y="782"/>
                  </a:cubicBezTo>
                  <a:cubicBezTo>
                    <a:pt x="3470" y="782"/>
                    <a:pt x="3463" y="779"/>
                    <a:pt x="3453" y="768"/>
                  </a:cubicBezTo>
                  <a:lnTo>
                    <a:pt x="3453" y="768"/>
                  </a:lnTo>
                  <a:lnTo>
                    <a:pt x="3484" y="800"/>
                  </a:lnTo>
                  <a:cubicBezTo>
                    <a:pt x="3516" y="831"/>
                    <a:pt x="3516" y="863"/>
                    <a:pt x="3516" y="895"/>
                  </a:cubicBezTo>
                  <a:cubicBezTo>
                    <a:pt x="3548" y="895"/>
                    <a:pt x="3548" y="895"/>
                    <a:pt x="3548" y="926"/>
                  </a:cubicBezTo>
                  <a:lnTo>
                    <a:pt x="3579" y="990"/>
                  </a:lnTo>
                  <a:cubicBezTo>
                    <a:pt x="3579" y="1015"/>
                    <a:pt x="3579" y="1062"/>
                    <a:pt x="3579" y="1062"/>
                  </a:cubicBezTo>
                  <a:cubicBezTo>
                    <a:pt x="3579" y="1079"/>
                    <a:pt x="3579" y="1116"/>
                    <a:pt x="3579" y="1116"/>
                  </a:cubicBezTo>
                  <a:cubicBezTo>
                    <a:pt x="3579" y="1370"/>
                    <a:pt x="3516" y="1591"/>
                    <a:pt x="3453" y="1813"/>
                  </a:cubicBezTo>
                  <a:cubicBezTo>
                    <a:pt x="3326" y="2066"/>
                    <a:pt x="3168" y="2320"/>
                    <a:pt x="2978" y="2541"/>
                  </a:cubicBezTo>
                  <a:cubicBezTo>
                    <a:pt x="2756" y="2795"/>
                    <a:pt x="2503" y="2985"/>
                    <a:pt x="2154" y="3143"/>
                  </a:cubicBezTo>
                  <a:cubicBezTo>
                    <a:pt x="1962" y="3239"/>
                    <a:pt x="1747" y="3312"/>
                    <a:pt x="1529" y="3312"/>
                  </a:cubicBezTo>
                  <a:cubicBezTo>
                    <a:pt x="1388" y="3312"/>
                    <a:pt x="1246" y="3281"/>
                    <a:pt x="1109" y="3206"/>
                  </a:cubicBezTo>
                  <a:cubicBezTo>
                    <a:pt x="856" y="3080"/>
                    <a:pt x="634" y="2795"/>
                    <a:pt x="571" y="2510"/>
                  </a:cubicBezTo>
                  <a:cubicBezTo>
                    <a:pt x="508" y="2225"/>
                    <a:pt x="603" y="1940"/>
                    <a:pt x="761" y="1686"/>
                  </a:cubicBezTo>
                  <a:cubicBezTo>
                    <a:pt x="1014" y="1370"/>
                    <a:pt x="1331" y="1116"/>
                    <a:pt x="1679" y="926"/>
                  </a:cubicBezTo>
                  <a:cubicBezTo>
                    <a:pt x="1935" y="756"/>
                    <a:pt x="2216" y="611"/>
                    <a:pt x="2522" y="514"/>
                  </a:cubicBezTo>
                  <a:lnTo>
                    <a:pt x="2522" y="514"/>
                  </a:lnTo>
                  <a:cubicBezTo>
                    <a:pt x="2526" y="515"/>
                    <a:pt x="2530" y="515"/>
                    <a:pt x="2534" y="515"/>
                  </a:cubicBezTo>
                  <a:cubicBezTo>
                    <a:pt x="2613" y="501"/>
                    <a:pt x="2686" y="494"/>
                    <a:pt x="2756" y="494"/>
                  </a:cubicBezTo>
                  <a:close/>
                  <a:moveTo>
                    <a:pt x="2731" y="1"/>
                  </a:moveTo>
                  <a:cubicBezTo>
                    <a:pt x="2678" y="1"/>
                    <a:pt x="2624" y="2"/>
                    <a:pt x="2570" y="6"/>
                  </a:cubicBezTo>
                  <a:lnTo>
                    <a:pt x="2570" y="6"/>
                  </a:lnTo>
                  <a:cubicBezTo>
                    <a:pt x="2557" y="3"/>
                    <a:pt x="2542" y="2"/>
                    <a:pt x="2528" y="2"/>
                  </a:cubicBezTo>
                  <a:cubicBezTo>
                    <a:pt x="2510" y="2"/>
                    <a:pt x="2491" y="4"/>
                    <a:pt x="2471" y="8"/>
                  </a:cubicBezTo>
                  <a:cubicBezTo>
                    <a:pt x="2123" y="103"/>
                    <a:pt x="1774" y="261"/>
                    <a:pt x="1458" y="451"/>
                  </a:cubicBezTo>
                  <a:cubicBezTo>
                    <a:pt x="1078" y="673"/>
                    <a:pt x="729" y="958"/>
                    <a:pt x="444" y="1275"/>
                  </a:cubicBezTo>
                  <a:cubicBezTo>
                    <a:pt x="191" y="1591"/>
                    <a:pt x="1" y="2003"/>
                    <a:pt x="33" y="2415"/>
                  </a:cubicBezTo>
                  <a:cubicBezTo>
                    <a:pt x="96" y="2826"/>
                    <a:pt x="318" y="3238"/>
                    <a:pt x="634" y="3491"/>
                  </a:cubicBezTo>
                  <a:cubicBezTo>
                    <a:pt x="905" y="3708"/>
                    <a:pt x="1210" y="3799"/>
                    <a:pt x="1520" y="3799"/>
                  </a:cubicBezTo>
                  <a:cubicBezTo>
                    <a:pt x="2115" y="3799"/>
                    <a:pt x="2730" y="3465"/>
                    <a:pt x="3168" y="3048"/>
                  </a:cubicBezTo>
                  <a:cubicBezTo>
                    <a:pt x="3643" y="2605"/>
                    <a:pt x="4023" y="1940"/>
                    <a:pt x="4086" y="1275"/>
                  </a:cubicBezTo>
                  <a:cubicBezTo>
                    <a:pt x="4086" y="926"/>
                    <a:pt x="3991" y="578"/>
                    <a:pt x="3769" y="356"/>
                  </a:cubicBezTo>
                  <a:cubicBezTo>
                    <a:pt x="3473" y="87"/>
                    <a:pt x="3107" y="1"/>
                    <a:pt x="273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300071" y="1846562"/>
              <a:ext cx="258426" cy="179404"/>
            </a:xfrm>
            <a:custGeom>
              <a:avLst/>
              <a:gdLst/>
              <a:ahLst/>
              <a:cxnLst/>
              <a:rect l="l" t="t" r="r" b="b"/>
              <a:pathLst>
                <a:path w="8045" h="5585" extrusionOk="0">
                  <a:moveTo>
                    <a:pt x="2883" y="0"/>
                  </a:moveTo>
                  <a:cubicBezTo>
                    <a:pt x="2641" y="0"/>
                    <a:pt x="2421" y="128"/>
                    <a:pt x="2312" y="454"/>
                  </a:cubicBezTo>
                  <a:cubicBezTo>
                    <a:pt x="2091" y="961"/>
                    <a:pt x="2756" y="1975"/>
                    <a:pt x="1711" y="2133"/>
                  </a:cubicBezTo>
                  <a:cubicBezTo>
                    <a:pt x="1109" y="2260"/>
                    <a:pt x="0" y="2830"/>
                    <a:pt x="475" y="3653"/>
                  </a:cubicBezTo>
                  <a:cubicBezTo>
                    <a:pt x="633" y="3897"/>
                    <a:pt x="804" y="3972"/>
                    <a:pt x="988" y="3972"/>
                  </a:cubicBezTo>
                  <a:cubicBezTo>
                    <a:pt x="1210" y="3972"/>
                    <a:pt x="1451" y="3863"/>
                    <a:pt x="1711" y="3811"/>
                  </a:cubicBezTo>
                  <a:cubicBezTo>
                    <a:pt x="1786" y="3799"/>
                    <a:pt x="1855" y="3794"/>
                    <a:pt x="1917" y="3794"/>
                  </a:cubicBezTo>
                  <a:cubicBezTo>
                    <a:pt x="3008" y="3794"/>
                    <a:pt x="2233" y="5525"/>
                    <a:pt x="3611" y="5585"/>
                  </a:cubicBezTo>
                  <a:cubicBezTo>
                    <a:pt x="4117" y="5585"/>
                    <a:pt x="4687" y="5141"/>
                    <a:pt x="4719" y="4571"/>
                  </a:cubicBezTo>
                  <a:cubicBezTo>
                    <a:pt x="4719" y="4096"/>
                    <a:pt x="4117" y="3716"/>
                    <a:pt x="4466" y="3241"/>
                  </a:cubicBezTo>
                  <a:cubicBezTo>
                    <a:pt x="4846" y="2608"/>
                    <a:pt x="8044" y="2830"/>
                    <a:pt x="6493" y="1214"/>
                  </a:cubicBezTo>
                  <a:cubicBezTo>
                    <a:pt x="6221" y="956"/>
                    <a:pt x="5992" y="856"/>
                    <a:pt x="5774" y="856"/>
                  </a:cubicBezTo>
                  <a:cubicBezTo>
                    <a:pt x="5460" y="856"/>
                    <a:pt x="5170" y="1066"/>
                    <a:pt x="4814" y="1310"/>
                  </a:cubicBezTo>
                  <a:cubicBezTo>
                    <a:pt x="4523" y="1490"/>
                    <a:pt x="4349" y="1569"/>
                    <a:pt x="4239" y="1569"/>
                  </a:cubicBezTo>
                  <a:cubicBezTo>
                    <a:pt x="4002" y="1569"/>
                    <a:pt x="4059" y="1205"/>
                    <a:pt x="3864" y="708"/>
                  </a:cubicBezTo>
                  <a:cubicBezTo>
                    <a:pt x="3727" y="336"/>
                    <a:pt x="3275" y="0"/>
                    <a:pt x="2883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18286" y="1667508"/>
              <a:ext cx="258426" cy="179436"/>
            </a:xfrm>
            <a:custGeom>
              <a:avLst/>
              <a:gdLst/>
              <a:ahLst/>
              <a:cxnLst/>
              <a:rect l="l" t="t" r="r" b="b"/>
              <a:pathLst>
                <a:path w="8045" h="5586" extrusionOk="0">
                  <a:moveTo>
                    <a:pt x="2897" y="0"/>
                  </a:moveTo>
                  <a:cubicBezTo>
                    <a:pt x="2656" y="0"/>
                    <a:pt x="2433" y="128"/>
                    <a:pt x="2313" y="455"/>
                  </a:cubicBezTo>
                  <a:cubicBezTo>
                    <a:pt x="2123" y="993"/>
                    <a:pt x="2756" y="1975"/>
                    <a:pt x="1711" y="2133"/>
                  </a:cubicBezTo>
                  <a:cubicBezTo>
                    <a:pt x="1109" y="2260"/>
                    <a:pt x="1" y="2830"/>
                    <a:pt x="476" y="3653"/>
                  </a:cubicBezTo>
                  <a:cubicBezTo>
                    <a:pt x="634" y="3897"/>
                    <a:pt x="805" y="3972"/>
                    <a:pt x="989" y="3972"/>
                  </a:cubicBezTo>
                  <a:cubicBezTo>
                    <a:pt x="1211" y="3972"/>
                    <a:pt x="1451" y="3864"/>
                    <a:pt x="1711" y="3812"/>
                  </a:cubicBezTo>
                  <a:cubicBezTo>
                    <a:pt x="1785" y="3800"/>
                    <a:pt x="1853" y="3794"/>
                    <a:pt x="1915" y="3794"/>
                  </a:cubicBezTo>
                  <a:cubicBezTo>
                    <a:pt x="3010" y="3794"/>
                    <a:pt x="2232" y="5555"/>
                    <a:pt x="3611" y="5585"/>
                  </a:cubicBezTo>
                  <a:cubicBezTo>
                    <a:pt x="4118" y="5585"/>
                    <a:pt x="4688" y="5142"/>
                    <a:pt x="4719" y="4603"/>
                  </a:cubicBezTo>
                  <a:cubicBezTo>
                    <a:pt x="4719" y="4128"/>
                    <a:pt x="4118" y="3717"/>
                    <a:pt x="4466" y="3242"/>
                  </a:cubicBezTo>
                  <a:cubicBezTo>
                    <a:pt x="4846" y="2608"/>
                    <a:pt x="8045" y="2830"/>
                    <a:pt x="6493" y="1246"/>
                  </a:cubicBezTo>
                  <a:cubicBezTo>
                    <a:pt x="6229" y="969"/>
                    <a:pt x="5997" y="862"/>
                    <a:pt x="5774" y="862"/>
                  </a:cubicBezTo>
                  <a:cubicBezTo>
                    <a:pt x="5462" y="862"/>
                    <a:pt x="5165" y="1070"/>
                    <a:pt x="4814" y="1310"/>
                  </a:cubicBezTo>
                  <a:cubicBezTo>
                    <a:pt x="4517" y="1495"/>
                    <a:pt x="4342" y="1576"/>
                    <a:pt x="4232" y="1576"/>
                  </a:cubicBezTo>
                  <a:cubicBezTo>
                    <a:pt x="4004" y="1576"/>
                    <a:pt x="4057" y="1222"/>
                    <a:pt x="3864" y="708"/>
                  </a:cubicBezTo>
                  <a:cubicBezTo>
                    <a:pt x="3727" y="336"/>
                    <a:pt x="3288" y="0"/>
                    <a:pt x="2897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5555" y="1769820"/>
              <a:ext cx="258426" cy="178826"/>
            </a:xfrm>
            <a:custGeom>
              <a:avLst/>
              <a:gdLst/>
              <a:ahLst/>
              <a:cxnLst/>
              <a:rect l="l" t="t" r="r" b="b"/>
              <a:pathLst>
                <a:path w="8045" h="5567" extrusionOk="0">
                  <a:moveTo>
                    <a:pt x="2894" y="0"/>
                  </a:moveTo>
                  <a:cubicBezTo>
                    <a:pt x="2654" y="0"/>
                    <a:pt x="2433" y="131"/>
                    <a:pt x="2312" y="468"/>
                  </a:cubicBezTo>
                  <a:cubicBezTo>
                    <a:pt x="2091" y="975"/>
                    <a:pt x="2756" y="1957"/>
                    <a:pt x="1711" y="2147"/>
                  </a:cubicBezTo>
                  <a:cubicBezTo>
                    <a:pt x="1109" y="2273"/>
                    <a:pt x="0" y="2812"/>
                    <a:pt x="475" y="3635"/>
                  </a:cubicBezTo>
                  <a:cubicBezTo>
                    <a:pt x="631" y="3889"/>
                    <a:pt x="798" y="3967"/>
                    <a:pt x="979" y="3967"/>
                  </a:cubicBezTo>
                  <a:cubicBezTo>
                    <a:pt x="1203" y="3967"/>
                    <a:pt x="1447" y="3846"/>
                    <a:pt x="1711" y="3794"/>
                  </a:cubicBezTo>
                  <a:cubicBezTo>
                    <a:pt x="1776" y="3785"/>
                    <a:pt x="1836" y="3780"/>
                    <a:pt x="1891" y="3780"/>
                  </a:cubicBezTo>
                  <a:cubicBezTo>
                    <a:pt x="3020" y="3780"/>
                    <a:pt x="2222" y="5537"/>
                    <a:pt x="3611" y="5567"/>
                  </a:cubicBezTo>
                  <a:cubicBezTo>
                    <a:pt x="4117" y="5567"/>
                    <a:pt x="4687" y="5124"/>
                    <a:pt x="4719" y="4585"/>
                  </a:cubicBezTo>
                  <a:cubicBezTo>
                    <a:pt x="4719" y="4110"/>
                    <a:pt x="4117" y="3730"/>
                    <a:pt x="4466" y="3255"/>
                  </a:cubicBezTo>
                  <a:cubicBezTo>
                    <a:pt x="4846" y="2590"/>
                    <a:pt x="8044" y="2812"/>
                    <a:pt x="6493" y="1228"/>
                  </a:cubicBezTo>
                  <a:cubicBezTo>
                    <a:pt x="6215" y="964"/>
                    <a:pt x="5982" y="860"/>
                    <a:pt x="5761" y="860"/>
                  </a:cubicBezTo>
                  <a:cubicBezTo>
                    <a:pt x="5451" y="860"/>
                    <a:pt x="5165" y="1065"/>
                    <a:pt x="4814" y="1323"/>
                  </a:cubicBezTo>
                  <a:cubicBezTo>
                    <a:pt x="4523" y="1494"/>
                    <a:pt x="4350" y="1569"/>
                    <a:pt x="4240" y="1569"/>
                  </a:cubicBezTo>
                  <a:cubicBezTo>
                    <a:pt x="4002" y="1569"/>
                    <a:pt x="4059" y="1219"/>
                    <a:pt x="3864" y="722"/>
                  </a:cubicBezTo>
                  <a:cubicBezTo>
                    <a:pt x="3727" y="349"/>
                    <a:pt x="3285" y="0"/>
                    <a:pt x="2894" y="0"/>
                  </a:cubicBez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2144103" y="-143975"/>
            <a:ext cx="4777838" cy="780620"/>
            <a:chOff x="2144103" y="-143975"/>
            <a:chExt cx="4777838" cy="780620"/>
          </a:xfrm>
        </p:grpSpPr>
        <p:sp>
          <p:nvSpPr>
            <p:cNvPr id="37" name="Google Shape;37;p2"/>
            <p:cNvSpPr/>
            <p:nvPr/>
          </p:nvSpPr>
          <p:spPr>
            <a:xfrm>
              <a:off x="2243749" y="139865"/>
              <a:ext cx="202468" cy="185283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533693" y="337229"/>
              <a:ext cx="188238" cy="184833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31665" y="226340"/>
              <a:ext cx="199416" cy="189972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861254" y="460325"/>
              <a:ext cx="186214" cy="168161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03077" y="430836"/>
              <a:ext cx="181107" cy="181332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769730" y="139865"/>
              <a:ext cx="203496" cy="185283"/>
            </a:xfrm>
            <a:custGeom>
              <a:avLst/>
              <a:gdLst/>
              <a:ahLst/>
              <a:cxnLst/>
              <a:rect l="l" t="t" r="r" b="b"/>
              <a:pathLst>
                <a:path w="6335" h="5768" extrusionOk="0">
                  <a:moveTo>
                    <a:pt x="1837" y="1"/>
                  </a:moveTo>
                  <a:cubicBezTo>
                    <a:pt x="1615" y="761"/>
                    <a:pt x="0" y="4846"/>
                    <a:pt x="760" y="5575"/>
                  </a:cubicBezTo>
                  <a:cubicBezTo>
                    <a:pt x="895" y="5709"/>
                    <a:pt x="1104" y="5767"/>
                    <a:pt x="1365" y="5767"/>
                  </a:cubicBezTo>
                  <a:cubicBezTo>
                    <a:pt x="2758" y="5767"/>
                    <a:pt x="5614" y="4116"/>
                    <a:pt x="6334" y="3770"/>
                  </a:cubicBezTo>
                  <a:lnTo>
                    <a:pt x="1837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60670" y="337229"/>
              <a:ext cx="188238" cy="184833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1" y="1"/>
                  </a:moveTo>
                  <a:cubicBezTo>
                    <a:pt x="571" y="792"/>
                    <a:pt x="1" y="5131"/>
                    <a:pt x="919" y="5669"/>
                  </a:cubicBezTo>
                  <a:cubicBezTo>
                    <a:pt x="1014" y="5727"/>
                    <a:pt x="1127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058675" y="226340"/>
              <a:ext cx="199416" cy="189972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0" y="3579"/>
                  </a:lnTo>
                  <a:cubicBezTo>
                    <a:pt x="624" y="3920"/>
                    <a:pt x="3589" y="5914"/>
                    <a:pt x="4836" y="5914"/>
                  </a:cubicBezTo>
                  <a:cubicBezTo>
                    <a:pt x="4980" y="5914"/>
                    <a:pt x="5102" y="5887"/>
                    <a:pt x="5194" y="5828"/>
                  </a:cubicBezTo>
                  <a:cubicBezTo>
                    <a:pt x="6207" y="5163"/>
                    <a:pt x="4845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388263" y="460325"/>
              <a:ext cx="186182" cy="168161"/>
            </a:xfrm>
            <a:custGeom>
              <a:avLst/>
              <a:gdLst/>
              <a:ahLst/>
              <a:cxnLst/>
              <a:rect l="l" t="t" r="r" b="b"/>
              <a:pathLst>
                <a:path w="5796" h="5235" extrusionOk="0">
                  <a:moveTo>
                    <a:pt x="0" y="1"/>
                  </a:moveTo>
                  <a:lnTo>
                    <a:pt x="0" y="1"/>
                  </a:lnTo>
                  <a:cubicBezTo>
                    <a:pt x="222" y="729"/>
                    <a:pt x="1172" y="5004"/>
                    <a:pt x="2217" y="5226"/>
                  </a:cubicBezTo>
                  <a:cubicBezTo>
                    <a:pt x="2248" y="5232"/>
                    <a:pt x="2280" y="5235"/>
                    <a:pt x="2313" y="5235"/>
                  </a:cubicBezTo>
                  <a:cubicBezTo>
                    <a:pt x="3493" y="5235"/>
                    <a:pt x="5364" y="1404"/>
                    <a:pt x="5796" y="6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30054" y="430836"/>
              <a:ext cx="181139" cy="181332"/>
            </a:xfrm>
            <a:custGeom>
              <a:avLst/>
              <a:gdLst/>
              <a:ahLst/>
              <a:cxnLst/>
              <a:rect l="l" t="t" r="r" b="b"/>
              <a:pathLst>
                <a:path w="5639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5" y="2202"/>
                    <a:pt x="2853" y="5645"/>
                    <a:pt x="3940" y="5645"/>
                  </a:cubicBezTo>
                  <a:cubicBezTo>
                    <a:pt x="3969" y="5645"/>
                    <a:pt x="3996" y="5642"/>
                    <a:pt x="4023" y="5637"/>
                  </a:cubicBezTo>
                  <a:cubicBezTo>
                    <a:pt x="5195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483890" y="344360"/>
              <a:ext cx="187210" cy="183548"/>
            </a:xfrm>
            <a:custGeom>
              <a:avLst/>
              <a:gdLst/>
              <a:ahLst/>
              <a:cxnLst/>
              <a:rect l="l" t="t" r="r" b="b"/>
              <a:pathLst>
                <a:path w="5828" h="5714" extrusionOk="0">
                  <a:moveTo>
                    <a:pt x="507" y="0"/>
                  </a:moveTo>
                  <a:cubicBezTo>
                    <a:pt x="507" y="760"/>
                    <a:pt x="1" y="5099"/>
                    <a:pt x="919" y="5637"/>
                  </a:cubicBezTo>
                  <a:cubicBezTo>
                    <a:pt x="1009" y="5689"/>
                    <a:pt x="1114" y="5713"/>
                    <a:pt x="1232" y="5713"/>
                  </a:cubicBezTo>
                  <a:cubicBezTo>
                    <a:pt x="2486" y="5713"/>
                    <a:pt x="5162" y="3018"/>
                    <a:pt x="5828" y="2439"/>
                  </a:cubicBezTo>
                  <a:lnTo>
                    <a:pt x="507" y="0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492045" y="211082"/>
              <a:ext cx="200444" cy="190005"/>
            </a:xfrm>
            <a:custGeom>
              <a:avLst/>
              <a:gdLst/>
              <a:ahLst/>
              <a:cxnLst/>
              <a:rect l="l" t="t" r="r" b="b"/>
              <a:pathLst>
                <a:path w="6240" h="5915" extrusionOk="0">
                  <a:moveTo>
                    <a:pt x="4561" y="1"/>
                  </a:moveTo>
                  <a:lnTo>
                    <a:pt x="1" y="3643"/>
                  </a:lnTo>
                  <a:cubicBezTo>
                    <a:pt x="596" y="3954"/>
                    <a:pt x="3601" y="5915"/>
                    <a:pt x="4861" y="5915"/>
                  </a:cubicBezTo>
                  <a:cubicBezTo>
                    <a:pt x="5009" y="5915"/>
                    <a:pt x="5133" y="5888"/>
                    <a:pt x="5226" y="5828"/>
                  </a:cubicBezTo>
                  <a:cubicBezTo>
                    <a:pt x="6240" y="5163"/>
                    <a:pt x="4814" y="919"/>
                    <a:pt x="4561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810455" y="469480"/>
              <a:ext cx="187210" cy="167165"/>
            </a:xfrm>
            <a:custGeom>
              <a:avLst/>
              <a:gdLst/>
              <a:ahLst/>
              <a:cxnLst/>
              <a:rect l="l" t="t" r="r" b="b"/>
              <a:pathLst>
                <a:path w="5828" h="5204" extrusionOk="0">
                  <a:moveTo>
                    <a:pt x="0" y="1"/>
                  </a:moveTo>
                  <a:lnTo>
                    <a:pt x="0" y="1"/>
                  </a:lnTo>
                  <a:cubicBezTo>
                    <a:pt x="254" y="729"/>
                    <a:pt x="1267" y="5004"/>
                    <a:pt x="2281" y="5194"/>
                  </a:cubicBezTo>
                  <a:cubicBezTo>
                    <a:pt x="2313" y="5200"/>
                    <a:pt x="2345" y="5203"/>
                    <a:pt x="2378" y="5203"/>
                  </a:cubicBezTo>
                  <a:cubicBezTo>
                    <a:pt x="3584" y="5203"/>
                    <a:pt x="5396" y="1340"/>
                    <a:pt x="5828" y="50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153274" y="410470"/>
              <a:ext cx="180111" cy="182359"/>
            </a:xfrm>
            <a:custGeom>
              <a:avLst/>
              <a:gdLst/>
              <a:ahLst/>
              <a:cxnLst/>
              <a:rect l="l" t="t" r="r" b="b"/>
              <a:pathLst>
                <a:path w="5607" h="5677" extrusionOk="0">
                  <a:moveTo>
                    <a:pt x="5606" y="1"/>
                  </a:moveTo>
                  <a:lnTo>
                    <a:pt x="1" y="1711"/>
                  </a:lnTo>
                  <a:cubicBezTo>
                    <a:pt x="495" y="2266"/>
                    <a:pt x="2882" y="5677"/>
                    <a:pt x="3971" y="5677"/>
                  </a:cubicBezTo>
                  <a:cubicBezTo>
                    <a:pt x="4000" y="5677"/>
                    <a:pt x="4028" y="5675"/>
                    <a:pt x="4055" y="5670"/>
                  </a:cubicBezTo>
                  <a:cubicBezTo>
                    <a:pt x="5258" y="5416"/>
                    <a:pt x="5511" y="951"/>
                    <a:pt x="5606" y="1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144103" y="-143975"/>
              <a:ext cx="1851027" cy="637021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661925" y="-143975"/>
              <a:ext cx="1851027" cy="637021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17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28" y="18690"/>
                    <a:pt x="31110" y="19036"/>
                    <a:pt x="28588" y="19036"/>
                  </a:cubicBezTo>
                  <a:cubicBezTo>
                    <a:pt x="27120" y="19036"/>
                    <a:pt x="25651" y="18919"/>
                    <a:pt x="24195" y="18686"/>
                  </a:cubicBezTo>
                  <a:cubicBezTo>
                    <a:pt x="20046" y="18021"/>
                    <a:pt x="16119" y="16438"/>
                    <a:pt x="12572" y="14284"/>
                  </a:cubicBezTo>
                  <a:cubicBezTo>
                    <a:pt x="8582" y="11814"/>
                    <a:pt x="5066" y="8615"/>
                    <a:pt x="2090" y="5037"/>
                  </a:cubicBezTo>
                  <a:cubicBezTo>
                    <a:pt x="1678" y="4530"/>
                    <a:pt x="1298" y="4055"/>
                    <a:pt x="886" y="3548"/>
                  </a:cubicBezTo>
                  <a:cubicBezTo>
                    <a:pt x="799" y="3423"/>
                    <a:pt x="674" y="3371"/>
                    <a:pt x="551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2" y="11275"/>
                    <a:pt x="10704" y="13999"/>
                  </a:cubicBezTo>
                  <a:cubicBezTo>
                    <a:pt x="14282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53" y="10579"/>
                    <a:pt x="53678" y="6684"/>
                    <a:pt x="56339" y="2408"/>
                  </a:cubicBezTo>
                  <a:cubicBezTo>
                    <a:pt x="56719" y="1806"/>
                    <a:pt x="57067" y="1205"/>
                    <a:pt x="57447" y="603"/>
                  </a:cubicBezTo>
                  <a:cubicBezTo>
                    <a:pt x="57624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071620" y="-143975"/>
              <a:ext cx="1850320" cy="637021"/>
            </a:xfrm>
            <a:custGeom>
              <a:avLst/>
              <a:gdLst/>
              <a:ahLst/>
              <a:cxnLst/>
              <a:rect l="l" t="t" r="r" b="b"/>
              <a:pathLst>
                <a:path w="57602" h="19831" extrusionOk="0">
                  <a:moveTo>
                    <a:pt x="57042" y="1"/>
                  </a:moveTo>
                  <a:cubicBezTo>
                    <a:pt x="56923" y="1"/>
                    <a:pt x="56805" y="57"/>
                    <a:pt x="56728" y="191"/>
                  </a:cubicBezTo>
                  <a:cubicBezTo>
                    <a:pt x="54226" y="4593"/>
                    <a:pt x="51091" y="8647"/>
                    <a:pt x="47196" y="11941"/>
                  </a:cubicBezTo>
                  <a:cubicBezTo>
                    <a:pt x="43965" y="14696"/>
                    <a:pt x="40165" y="16818"/>
                    <a:pt x="36080" y="17989"/>
                  </a:cubicBezTo>
                  <a:cubicBezTo>
                    <a:pt x="33637" y="18690"/>
                    <a:pt x="31107" y="19036"/>
                    <a:pt x="28575" y="19036"/>
                  </a:cubicBezTo>
                  <a:cubicBezTo>
                    <a:pt x="27102" y="19036"/>
                    <a:pt x="25628" y="18919"/>
                    <a:pt x="24172" y="18686"/>
                  </a:cubicBezTo>
                  <a:cubicBezTo>
                    <a:pt x="20055" y="18021"/>
                    <a:pt x="16128" y="16438"/>
                    <a:pt x="12581" y="14284"/>
                  </a:cubicBezTo>
                  <a:cubicBezTo>
                    <a:pt x="8559" y="11814"/>
                    <a:pt x="5076" y="8615"/>
                    <a:pt x="2067" y="5037"/>
                  </a:cubicBezTo>
                  <a:cubicBezTo>
                    <a:pt x="1687" y="4530"/>
                    <a:pt x="1276" y="4055"/>
                    <a:pt x="895" y="3548"/>
                  </a:cubicBezTo>
                  <a:cubicBezTo>
                    <a:pt x="799" y="3423"/>
                    <a:pt x="670" y="3371"/>
                    <a:pt x="546" y="3371"/>
                  </a:cubicBezTo>
                  <a:cubicBezTo>
                    <a:pt x="262" y="3371"/>
                    <a:pt x="1" y="3642"/>
                    <a:pt x="199" y="3928"/>
                  </a:cubicBezTo>
                  <a:cubicBezTo>
                    <a:pt x="3176" y="7792"/>
                    <a:pt x="6659" y="11275"/>
                    <a:pt x="10713" y="13999"/>
                  </a:cubicBezTo>
                  <a:cubicBezTo>
                    <a:pt x="14292" y="16438"/>
                    <a:pt x="18313" y="18274"/>
                    <a:pt x="22557" y="19193"/>
                  </a:cubicBezTo>
                  <a:cubicBezTo>
                    <a:pt x="24550" y="19616"/>
                    <a:pt x="26574" y="19830"/>
                    <a:pt x="28594" y="19830"/>
                  </a:cubicBezTo>
                  <a:cubicBezTo>
                    <a:pt x="30651" y="19830"/>
                    <a:pt x="32705" y="19608"/>
                    <a:pt x="34718" y="19161"/>
                  </a:cubicBezTo>
                  <a:cubicBezTo>
                    <a:pt x="38962" y="18211"/>
                    <a:pt x="42920" y="16279"/>
                    <a:pt x="46341" y="13651"/>
                  </a:cubicBezTo>
                  <a:cubicBezTo>
                    <a:pt x="50363" y="10579"/>
                    <a:pt x="53656" y="6684"/>
                    <a:pt x="56348" y="2408"/>
                  </a:cubicBezTo>
                  <a:cubicBezTo>
                    <a:pt x="56696" y="1806"/>
                    <a:pt x="57076" y="1205"/>
                    <a:pt x="57425" y="603"/>
                  </a:cubicBezTo>
                  <a:cubicBezTo>
                    <a:pt x="57601" y="294"/>
                    <a:pt x="57317" y="1"/>
                    <a:pt x="5704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7520256" y="-65980"/>
            <a:ext cx="1934695" cy="1307611"/>
            <a:chOff x="7520256" y="-65980"/>
            <a:chExt cx="1934695" cy="1307611"/>
          </a:xfrm>
        </p:grpSpPr>
        <p:sp>
          <p:nvSpPr>
            <p:cNvPr id="55" name="Google Shape;55;p2"/>
            <p:cNvSpPr/>
            <p:nvPr/>
          </p:nvSpPr>
          <p:spPr>
            <a:xfrm>
              <a:off x="7520256" y="-26951"/>
              <a:ext cx="1865739" cy="1268582"/>
            </a:xfrm>
            <a:custGeom>
              <a:avLst/>
              <a:gdLst/>
              <a:ahLst/>
              <a:cxnLst/>
              <a:rect l="l" t="t" r="r" b="b"/>
              <a:pathLst>
                <a:path w="58082" h="39492" extrusionOk="0">
                  <a:moveTo>
                    <a:pt x="634" y="0"/>
                  </a:moveTo>
                  <a:cubicBezTo>
                    <a:pt x="1" y="1394"/>
                    <a:pt x="951" y="3136"/>
                    <a:pt x="4593" y="5289"/>
                  </a:cubicBezTo>
                  <a:cubicBezTo>
                    <a:pt x="6345" y="6457"/>
                    <a:pt x="8360" y="6789"/>
                    <a:pt x="10465" y="6789"/>
                  </a:cubicBezTo>
                  <a:cubicBezTo>
                    <a:pt x="13231" y="6789"/>
                    <a:pt x="16153" y="6216"/>
                    <a:pt x="18837" y="6216"/>
                  </a:cubicBezTo>
                  <a:cubicBezTo>
                    <a:pt x="20869" y="6216"/>
                    <a:pt x="22765" y="6544"/>
                    <a:pt x="24354" y="7696"/>
                  </a:cubicBezTo>
                  <a:cubicBezTo>
                    <a:pt x="20491" y="11559"/>
                    <a:pt x="9406" y="10609"/>
                    <a:pt x="7475" y="16848"/>
                  </a:cubicBezTo>
                  <a:cubicBezTo>
                    <a:pt x="5763" y="22016"/>
                    <a:pt x="9437" y="23544"/>
                    <a:pt x="14088" y="23544"/>
                  </a:cubicBezTo>
                  <a:cubicBezTo>
                    <a:pt x="18557" y="23544"/>
                    <a:pt x="23927" y="22133"/>
                    <a:pt x="26286" y="21187"/>
                  </a:cubicBezTo>
                  <a:cubicBezTo>
                    <a:pt x="30584" y="19350"/>
                    <a:pt x="36644" y="14377"/>
                    <a:pt x="39852" y="14377"/>
                  </a:cubicBezTo>
                  <a:cubicBezTo>
                    <a:pt x="41679" y="14377"/>
                    <a:pt x="42582" y="15989"/>
                    <a:pt x="41709" y="20712"/>
                  </a:cubicBezTo>
                  <a:cubicBezTo>
                    <a:pt x="40252" y="26982"/>
                    <a:pt x="33507" y="32271"/>
                    <a:pt x="35913" y="39491"/>
                  </a:cubicBezTo>
                  <a:cubicBezTo>
                    <a:pt x="50513" y="37338"/>
                    <a:pt x="56308" y="22992"/>
                    <a:pt x="58082" y="10324"/>
                  </a:cubicBezTo>
                  <a:lnTo>
                    <a:pt x="58082" y="0"/>
                  </a:lnTo>
                  <a:close/>
                </a:path>
              </a:pathLst>
            </a:custGeom>
            <a:solidFill>
              <a:srgbClr val="FFE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227288" y="-65980"/>
              <a:ext cx="1194347" cy="957829"/>
            </a:xfrm>
            <a:custGeom>
              <a:avLst/>
              <a:gdLst/>
              <a:ahLst/>
              <a:cxnLst/>
              <a:rect l="l" t="t" r="r" b="b"/>
              <a:pathLst>
                <a:path w="37181" h="29818" extrusionOk="0">
                  <a:moveTo>
                    <a:pt x="20594" y="0"/>
                  </a:moveTo>
                  <a:cubicBezTo>
                    <a:pt x="19191" y="0"/>
                    <a:pt x="17930" y="69"/>
                    <a:pt x="16912" y="234"/>
                  </a:cubicBezTo>
                  <a:cubicBezTo>
                    <a:pt x="8710" y="1817"/>
                    <a:pt x="13333" y="5396"/>
                    <a:pt x="18590" y="6947"/>
                  </a:cubicBezTo>
                  <a:cubicBezTo>
                    <a:pt x="9280" y="9101"/>
                    <a:pt x="1" y="11824"/>
                    <a:pt x="12003" y="17303"/>
                  </a:cubicBezTo>
                  <a:cubicBezTo>
                    <a:pt x="10768" y="18760"/>
                    <a:pt x="1901" y="23479"/>
                    <a:pt x="5954" y="26487"/>
                  </a:cubicBezTo>
                  <a:cubicBezTo>
                    <a:pt x="6145" y="26616"/>
                    <a:pt x="6390" y="26674"/>
                    <a:pt x="6678" y="26674"/>
                  </a:cubicBezTo>
                  <a:cubicBezTo>
                    <a:pt x="8929" y="26674"/>
                    <a:pt x="13788" y="23125"/>
                    <a:pt x="15360" y="22338"/>
                  </a:cubicBezTo>
                  <a:lnTo>
                    <a:pt x="15360" y="22338"/>
                  </a:lnTo>
                  <a:cubicBezTo>
                    <a:pt x="15385" y="24954"/>
                    <a:pt x="15313" y="29818"/>
                    <a:pt x="17722" y="29818"/>
                  </a:cubicBezTo>
                  <a:cubicBezTo>
                    <a:pt x="18404" y="29818"/>
                    <a:pt x="19287" y="29427"/>
                    <a:pt x="20427" y="28482"/>
                  </a:cubicBezTo>
                  <a:cubicBezTo>
                    <a:pt x="22992" y="26360"/>
                    <a:pt x="24101" y="21293"/>
                    <a:pt x="25779" y="18507"/>
                  </a:cubicBezTo>
                  <a:cubicBezTo>
                    <a:pt x="26852" y="20995"/>
                    <a:pt x="28229" y="24369"/>
                    <a:pt x="30050" y="24369"/>
                  </a:cubicBezTo>
                  <a:cubicBezTo>
                    <a:pt x="30917" y="24369"/>
                    <a:pt x="31885" y="23603"/>
                    <a:pt x="32968" y="21610"/>
                  </a:cubicBezTo>
                  <a:cubicBezTo>
                    <a:pt x="35438" y="17556"/>
                    <a:pt x="36420" y="6124"/>
                    <a:pt x="37180" y="1532"/>
                  </a:cubicBezTo>
                  <a:cubicBezTo>
                    <a:pt x="33365" y="1005"/>
                    <a:pt x="25950" y="0"/>
                    <a:pt x="20594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452954" y="-21329"/>
              <a:ext cx="1001997" cy="737019"/>
            </a:xfrm>
            <a:custGeom>
              <a:avLst/>
              <a:gdLst/>
              <a:ahLst/>
              <a:cxnLst/>
              <a:rect l="l" t="t" r="r" b="b"/>
              <a:pathLst>
                <a:path w="31193" h="22944" extrusionOk="0">
                  <a:moveTo>
                    <a:pt x="30400" y="0"/>
                  </a:moveTo>
                  <a:cubicBezTo>
                    <a:pt x="30295" y="0"/>
                    <a:pt x="30188" y="33"/>
                    <a:pt x="30092" y="110"/>
                  </a:cubicBezTo>
                  <a:cubicBezTo>
                    <a:pt x="22555" y="6096"/>
                    <a:pt x="14922" y="11954"/>
                    <a:pt x="7068" y="17465"/>
                  </a:cubicBezTo>
                  <a:cubicBezTo>
                    <a:pt x="4883" y="19017"/>
                    <a:pt x="2666" y="20537"/>
                    <a:pt x="418" y="22025"/>
                  </a:cubicBezTo>
                  <a:cubicBezTo>
                    <a:pt x="0" y="22312"/>
                    <a:pt x="250" y="22944"/>
                    <a:pt x="652" y="22944"/>
                  </a:cubicBezTo>
                  <a:cubicBezTo>
                    <a:pt x="737" y="22944"/>
                    <a:pt x="830" y="22915"/>
                    <a:pt x="925" y="22849"/>
                  </a:cubicBezTo>
                  <a:cubicBezTo>
                    <a:pt x="8969" y="17497"/>
                    <a:pt x="16727" y="11764"/>
                    <a:pt x="24360" y="5874"/>
                  </a:cubicBezTo>
                  <a:cubicBezTo>
                    <a:pt x="26513" y="4196"/>
                    <a:pt x="28667" y="2517"/>
                    <a:pt x="30789" y="807"/>
                  </a:cubicBezTo>
                  <a:cubicBezTo>
                    <a:pt x="31192" y="504"/>
                    <a:pt x="30812" y="0"/>
                    <a:pt x="30400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8582346" y="337133"/>
              <a:ext cx="356078" cy="380587"/>
            </a:xfrm>
            <a:custGeom>
              <a:avLst/>
              <a:gdLst/>
              <a:ahLst/>
              <a:cxnLst/>
              <a:rect l="l" t="t" r="r" b="b"/>
              <a:pathLst>
                <a:path w="11085" h="11848" extrusionOk="0">
                  <a:moveTo>
                    <a:pt x="578" y="1"/>
                  </a:moveTo>
                  <a:cubicBezTo>
                    <a:pt x="1" y="1"/>
                    <a:pt x="19" y="955"/>
                    <a:pt x="634" y="985"/>
                  </a:cubicBezTo>
                  <a:cubicBezTo>
                    <a:pt x="3767" y="1259"/>
                    <a:pt x="6959" y="1095"/>
                    <a:pt x="10070" y="1587"/>
                  </a:cubicBezTo>
                  <a:lnTo>
                    <a:pt x="10070" y="1587"/>
                  </a:lnTo>
                  <a:cubicBezTo>
                    <a:pt x="10018" y="4892"/>
                    <a:pt x="9013" y="8089"/>
                    <a:pt x="8709" y="11373"/>
                  </a:cubicBezTo>
                  <a:cubicBezTo>
                    <a:pt x="8693" y="11690"/>
                    <a:pt x="8931" y="11848"/>
                    <a:pt x="9180" y="11848"/>
                  </a:cubicBezTo>
                  <a:cubicBezTo>
                    <a:pt x="9430" y="11848"/>
                    <a:pt x="9691" y="11690"/>
                    <a:pt x="9723" y="11373"/>
                  </a:cubicBezTo>
                  <a:cubicBezTo>
                    <a:pt x="10008" y="7953"/>
                    <a:pt x="11084" y="4627"/>
                    <a:pt x="11053" y="1176"/>
                  </a:cubicBezTo>
                  <a:cubicBezTo>
                    <a:pt x="11053" y="985"/>
                    <a:pt x="10926" y="732"/>
                    <a:pt x="10704" y="700"/>
                  </a:cubicBezTo>
                  <a:cubicBezTo>
                    <a:pt x="7379" y="99"/>
                    <a:pt x="3990" y="257"/>
                    <a:pt x="634" y="4"/>
                  </a:cubicBezTo>
                  <a:cubicBezTo>
                    <a:pt x="614" y="2"/>
                    <a:pt x="596" y="1"/>
                    <a:pt x="578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904831" y="74687"/>
              <a:ext cx="365233" cy="413449"/>
            </a:xfrm>
            <a:custGeom>
              <a:avLst/>
              <a:gdLst/>
              <a:ahLst/>
              <a:cxnLst/>
              <a:rect l="l" t="t" r="r" b="b"/>
              <a:pathLst>
                <a:path w="11370" h="12871" extrusionOk="0">
                  <a:moveTo>
                    <a:pt x="578" y="0"/>
                  </a:moveTo>
                  <a:cubicBezTo>
                    <a:pt x="1" y="0"/>
                    <a:pt x="19" y="954"/>
                    <a:pt x="634" y="985"/>
                  </a:cubicBezTo>
                  <a:cubicBezTo>
                    <a:pt x="3856" y="1259"/>
                    <a:pt x="7166" y="1357"/>
                    <a:pt x="10311" y="2205"/>
                  </a:cubicBezTo>
                  <a:lnTo>
                    <a:pt x="10311" y="2205"/>
                  </a:lnTo>
                  <a:cubicBezTo>
                    <a:pt x="9912" y="5569"/>
                    <a:pt x="9886" y="8958"/>
                    <a:pt x="9153" y="12259"/>
                  </a:cubicBezTo>
                  <a:cubicBezTo>
                    <a:pt x="9057" y="12622"/>
                    <a:pt x="9365" y="12870"/>
                    <a:pt x="9660" y="12870"/>
                  </a:cubicBezTo>
                  <a:cubicBezTo>
                    <a:pt x="9853" y="12870"/>
                    <a:pt x="10040" y="12763"/>
                    <a:pt x="10103" y="12512"/>
                  </a:cubicBezTo>
                  <a:cubicBezTo>
                    <a:pt x="10894" y="8997"/>
                    <a:pt x="10863" y="5387"/>
                    <a:pt x="11338" y="1840"/>
                  </a:cubicBezTo>
                  <a:cubicBezTo>
                    <a:pt x="11369" y="1618"/>
                    <a:pt x="11148" y="1428"/>
                    <a:pt x="10958" y="1365"/>
                  </a:cubicBezTo>
                  <a:cubicBezTo>
                    <a:pt x="7633" y="383"/>
                    <a:pt x="4086" y="288"/>
                    <a:pt x="634" y="3"/>
                  </a:cubicBezTo>
                  <a:cubicBezTo>
                    <a:pt x="614" y="1"/>
                    <a:pt x="596" y="0"/>
                    <a:pt x="578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785719" y="258431"/>
              <a:ext cx="40860" cy="37615"/>
            </a:xfrm>
            <a:custGeom>
              <a:avLst/>
              <a:gdLst/>
              <a:ahLst/>
              <a:cxnLst/>
              <a:rect l="l" t="t" r="r" b="b"/>
              <a:pathLst>
                <a:path w="1272" h="1171" extrusionOk="0">
                  <a:moveTo>
                    <a:pt x="620" y="0"/>
                  </a:moveTo>
                  <a:cubicBezTo>
                    <a:pt x="339" y="0"/>
                    <a:pt x="64" y="169"/>
                    <a:pt x="35" y="522"/>
                  </a:cubicBezTo>
                  <a:cubicBezTo>
                    <a:pt x="1" y="946"/>
                    <a:pt x="330" y="1170"/>
                    <a:pt x="653" y="1170"/>
                  </a:cubicBezTo>
                  <a:cubicBezTo>
                    <a:pt x="933" y="1170"/>
                    <a:pt x="1209" y="1002"/>
                    <a:pt x="1238" y="649"/>
                  </a:cubicBezTo>
                  <a:cubicBezTo>
                    <a:pt x="1272" y="225"/>
                    <a:pt x="943" y="0"/>
                    <a:pt x="620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688064" y="250304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19" y="0"/>
                  </a:moveTo>
                  <a:cubicBezTo>
                    <a:pt x="339" y="0"/>
                    <a:pt x="64" y="169"/>
                    <a:pt x="34" y="522"/>
                  </a:cubicBezTo>
                  <a:cubicBezTo>
                    <a:pt x="1" y="946"/>
                    <a:pt x="330" y="1170"/>
                    <a:pt x="653" y="1170"/>
                  </a:cubicBezTo>
                  <a:cubicBezTo>
                    <a:pt x="933" y="1170"/>
                    <a:pt x="1208" y="1001"/>
                    <a:pt x="1238" y="648"/>
                  </a:cubicBezTo>
                  <a:cubicBezTo>
                    <a:pt x="1272" y="224"/>
                    <a:pt x="942" y="0"/>
                    <a:pt x="619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688064" y="426274"/>
              <a:ext cx="40860" cy="37615"/>
            </a:xfrm>
            <a:custGeom>
              <a:avLst/>
              <a:gdLst/>
              <a:ahLst/>
              <a:cxnLst/>
              <a:rect l="l" t="t" r="r" b="b"/>
              <a:pathLst>
                <a:path w="1272" h="1171" extrusionOk="0">
                  <a:moveTo>
                    <a:pt x="632" y="1"/>
                  </a:moveTo>
                  <a:cubicBezTo>
                    <a:pt x="355" y="1"/>
                    <a:pt x="79" y="169"/>
                    <a:pt x="34" y="522"/>
                  </a:cubicBezTo>
                  <a:cubicBezTo>
                    <a:pt x="1" y="946"/>
                    <a:pt x="330" y="1171"/>
                    <a:pt x="653" y="1171"/>
                  </a:cubicBezTo>
                  <a:cubicBezTo>
                    <a:pt x="933" y="1171"/>
                    <a:pt x="1208" y="1002"/>
                    <a:pt x="1238" y="649"/>
                  </a:cubicBezTo>
                  <a:cubicBezTo>
                    <a:pt x="1272" y="225"/>
                    <a:pt x="951" y="1"/>
                    <a:pt x="63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774540" y="692318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19" y="0"/>
                  </a:moveTo>
                  <a:cubicBezTo>
                    <a:pt x="339" y="0"/>
                    <a:pt x="64" y="170"/>
                    <a:pt x="34" y="538"/>
                  </a:cubicBezTo>
                  <a:cubicBezTo>
                    <a:pt x="0" y="945"/>
                    <a:pt x="330" y="1170"/>
                    <a:pt x="653" y="1170"/>
                  </a:cubicBezTo>
                  <a:cubicBezTo>
                    <a:pt x="933" y="1170"/>
                    <a:pt x="1208" y="1000"/>
                    <a:pt x="1238" y="633"/>
                  </a:cubicBezTo>
                  <a:cubicBezTo>
                    <a:pt x="1272" y="226"/>
                    <a:pt x="942" y="0"/>
                    <a:pt x="619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798953" y="772048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27" y="1"/>
                  </a:moveTo>
                  <a:cubicBezTo>
                    <a:pt x="344" y="1"/>
                    <a:pt x="64" y="169"/>
                    <a:pt x="34" y="526"/>
                  </a:cubicBezTo>
                  <a:cubicBezTo>
                    <a:pt x="1" y="945"/>
                    <a:pt x="323" y="1169"/>
                    <a:pt x="643" y="1169"/>
                  </a:cubicBezTo>
                  <a:cubicBezTo>
                    <a:pt x="926" y="1169"/>
                    <a:pt x="1208" y="993"/>
                    <a:pt x="1238" y="621"/>
                  </a:cubicBezTo>
                  <a:cubicBezTo>
                    <a:pt x="1271" y="217"/>
                    <a:pt x="948" y="1"/>
                    <a:pt x="627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9075663" y="376451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19" y="0"/>
                  </a:moveTo>
                  <a:cubicBezTo>
                    <a:pt x="339" y="0"/>
                    <a:pt x="64" y="169"/>
                    <a:pt x="34" y="522"/>
                  </a:cubicBezTo>
                  <a:cubicBezTo>
                    <a:pt x="0" y="946"/>
                    <a:pt x="330" y="1170"/>
                    <a:pt x="653" y="1170"/>
                  </a:cubicBezTo>
                  <a:cubicBezTo>
                    <a:pt x="933" y="1170"/>
                    <a:pt x="1208" y="1001"/>
                    <a:pt x="1238" y="648"/>
                  </a:cubicBezTo>
                  <a:cubicBezTo>
                    <a:pt x="1272" y="224"/>
                    <a:pt x="942" y="0"/>
                    <a:pt x="619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9161111" y="596077"/>
              <a:ext cx="40860" cy="37551"/>
            </a:xfrm>
            <a:custGeom>
              <a:avLst/>
              <a:gdLst/>
              <a:ahLst/>
              <a:cxnLst/>
              <a:rect l="l" t="t" r="r" b="b"/>
              <a:pathLst>
                <a:path w="1272" h="1169" extrusionOk="0">
                  <a:moveTo>
                    <a:pt x="627" y="0"/>
                  </a:moveTo>
                  <a:cubicBezTo>
                    <a:pt x="345" y="0"/>
                    <a:pt x="64" y="169"/>
                    <a:pt x="35" y="525"/>
                  </a:cubicBezTo>
                  <a:cubicBezTo>
                    <a:pt x="1" y="945"/>
                    <a:pt x="314" y="1168"/>
                    <a:pt x="630" y="1168"/>
                  </a:cubicBezTo>
                  <a:cubicBezTo>
                    <a:pt x="911" y="1168"/>
                    <a:pt x="1193" y="992"/>
                    <a:pt x="1238" y="620"/>
                  </a:cubicBezTo>
                  <a:cubicBezTo>
                    <a:pt x="1272" y="216"/>
                    <a:pt x="948" y="0"/>
                    <a:pt x="627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757225" y="43785"/>
              <a:ext cx="40892" cy="37615"/>
            </a:xfrm>
            <a:custGeom>
              <a:avLst/>
              <a:gdLst/>
              <a:ahLst/>
              <a:cxnLst/>
              <a:rect l="l" t="t" r="r" b="b"/>
              <a:pathLst>
                <a:path w="1273" h="1171" extrusionOk="0">
                  <a:moveTo>
                    <a:pt x="620" y="0"/>
                  </a:moveTo>
                  <a:cubicBezTo>
                    <a:pt x="340" y="0"/>
                    <a:pt x="64" y="169"/>
                    <a:pt x="35" y="522"/>
                  </a:cubicBezTo>
                  <a:cubicBezTo>
                    <a:pt x="1" y="946"/>
                    <a:pt x="330" y="1170"/>
                    <a:pt x="653" y="1170"/>
                  </a:cubicBezTo>
                  <a:cubicBezTo>
                    <a:pt x="934" y="1170"/>
                    <a:pt x="1209" y="1001"/>
                    <a:pt x="1238" y="648"/>
                  </a:cubicBezTo>
                  <a:cubicBezTo>
                    <a:pt x="1272" y="224"/>
                    <a:pt x="943" y="0"/>
                    <a:pt x="620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9132649" y="13396"/>
              <a:ext cx="40828" cy="37583"/>
            </a:xfrm>
            <a:custGeom>
              <a:avLst/>
              <a:gdLst/>
              <a:ahLst/>
              <a:cxnLst/>
              <a:rect l="l" t="t" r="r" b="b"/>
              <a:pathLst>
                <a:path w="1271" h="1170" extrusionOk="0">
                  <a:moveTo>
                    <a:pt x="629" y="1"/>
                  </a:moveTo>
                  <a:cubicBezTo>
                    <a:pt x="345" y="1"/>
                    <a:pt x="64" y="177"/>
                    <a:pt x="34" y="549"/>
                  </a:cubicBezTo>
                  <a:cubicBezTo>
                    <a:pt x="0" y="953"/>
                    <a:pt x="324" y="1169"/>
                    <a:pt x="644" y="1169"/>
                  </a:cubicBezTo>
                  <a:cubicBezTo>
                    <a:pt x="927" y="1169"/>
                    <a:pt x="1208" y="1001"/>
                    <a:pt x="1237" y="644"/>
                  </a:cubicBezTo>
                  <a:cubicBezTo>
                    <a:pt x="1271" y="225"/>
                    <a:pt x="949" y="1"/>
                    <a:pt x="629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881418" y="552904"/>
              <a:ext cx="65112" cy="49886"/>
            </a:xfrm>
            <a:custGeom>
              <a:avLst/>
              <a:gdLst/>
              <a:ahLst/>
              <a:cxnLst/>
              <a:rect l="l" t="t" r="r" b="b"/>
              <a:pathLst>
                <a:path w="2027" h="1553" extrusionOk="0">
                  <a:moveTo>
                    <a:pt x="1014" y="1"/>
                  </a:moveTo>
                  <a:cubicBezTo>
                    <a:pt x="0" y="1"/>
                    <a:pt x="0" y="1552"/>
                    <a:pt x="1014" y="1552"/>
                  </a:cubicBezTo>
                  <a:cubicBezTo>
                    <a:pt x="2027" y="1552"/>
                    <a:pt x="2027" y="1"/>
                    <a:pt x="1014" y="1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926165" y="477639"/>
              <a:ext cx="65144" cy="49854"/>
            </a:xfrm>
            <a:custGeom>
              <a:avLst/>
              <a:gdLst/>
              <a:ahLst/>
              <a:cxnLst/>
              <a:rect l="l" t="t" r="r" b="b"/>
              <a:pathLst>
                <a:path w="2028" h="1552" extrusionOk="0">
                  <a:moveTo>
                    <a:pt x="1014" y="0"/>
                  </a:moveTo>
                  <a:cubicBezTo>
                    <a:pt x="1" y="0"/>
                    <a:pt x="1" y="1552"/>
                    <a:pt x="1014" y="1552"/>
                  </a:cubicBezTo>
                  <a:cubicBezTo>
                    <a:pt x="2027" y="1552"/>
                    <a:pt x="2027" y="0"/>
                    <a:pt x="1014" y="0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961790" y="563087"/>
              <a:ext cx="64117" cy="49886"/>
            </a:xfrm>
            <a:custGeom>
              <a:avLst/>
              <a:gdLst/>
              <a:ahLst/>
              <a:cxnLst/>
              <a:rect l="l" t="t" r="r" b="b"/>
              <a:pathLst>
                <a:path w="1996" h="1553" extrusionOk="0">
                  <a:moveTo>
                    <a:pt x="1013" y="0"/>
                  </a:moveTo>
                  <a:cubicBezTo>
                    <a:pt x="0" y="0"/>
                    <a:pt x="0" y="1552"/>
                    <a:pt x="1013" y="1552"/>
                  </a:cubicBezTo>
                  <a:cubicBezTo>
                    <a:pt x="1995" y="1552"/>
                    <a:pt x="1995" y="0"/>
                    <a:pt x="1013" y="0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8798022" y="1221643"/>
            <a:ext cx="701941" cy="712703"/>
            <a:chOff x="8798022" y="1221643"/>
            <a:chExt cx="701941" cy="712703"/>
          </a:xfrm>
        </p:grpSpPr>
        <p:sp>
          <p:nvSpPr>
            <p:cNvPr id="73" name="Google Shape;73;p2"/>
            <p:cNvSpPr/>
            <p:nvPr/>
          </p:nvSpPr>
          <p:spPr>
            <a:xfrm>
              <a:off x="8798022" y="1258102"/>
              <a:ext cx="701941" cy="676243"/>
            </a:xfrm>
            <a:custGeom>
              <a:avLst/>
              <a:gdLst/>
              <a:ahLst/>
              <a:cxnLst/>
              <a:rect l="l" t="t" r="r" b="b"/>
              <a:pathLst>
                <a:path w="21852" h="21052" extrusionOk="0">
                  <a:moveTo>
                    <a:pt x="7339" y="1"/>
                  </a:moveTo>
                  <a:cubicBezTo>
                    <a:pt x="7188" y="1"/>
                    <a:pt x="7050" y="122"/>
                    <a:pt x="7126" y="311"/>
                  </a:cubicBezTo>
                  <a:cubicBezTo>
                    <a:pt x="7601" y="1609"/>
                    <a:pt x="8234" y="2781"/>
                    <a:pt x="8962" y="3953"/>
                  </a:cubicBezTo>
                  <a:cubicBezTo>
                    <a:pt x="9026" y="4048"/>
                    <a:pt x="9152" y="4079"/>
                    <a:pt x="9247" y="4079"/>
                  </a:cubicBezTo>
                  <a:cubicBezTo>
                    <a:pt x="10435" y="3809"/>
                    <a:pt x="11663" y="3551"/>
                    <a:pt x="12879" y="3551"/>
                  </a:cubicBezTo>
                  <a:cubicBezTo>
                    <a:pt x="13511" y="3551"/>
                    <a:pt x="14140" y="3621"/>
                    <a:pt x="14758" y="3794"/>
                  </a:cubicBezTo>
                  <a:cubicBezTo>
                    <a:pt x="16658" y="4301"/>
                    <a:pt x="18400" y="5695"/>
                    <a:pt x="19413" y="7373"/>
                  </a:cubicBezTo>
                  <a:cubicBezTo>
                    <a:pt x="21472" y="10857"/>
                    <a:pt x="19888" y="15480"/>
                    <a:pt x="16975" y="17950"/>
                  </a:cubicBezTo>
                  <a:cubicBezTo>
                    <a:pt x="15518" y="19185"/>
                    <a:pt x="13744" y="20041"/>
                    <a:pt x="11876" y="20389"/>
                  </a:cubicBezTo>
                  <a:cubicBezTo>
                    <a:pt x="11200" y="20517"/>
                    <a:pt x="10481" y="20594"/>
                    <a:pt x="9759" y="20594"/>
                  </a:cubicBezTo>
                  <a:cubicBezTo>
                    <a:pt x="8518" y="20594"/>
                    <a:pt x="7268" y="20368"/>
                    <a:pt x="6207" y="19787"/>
                  </a:cubicBezTo>
                  <a:cubicBezTo>
                    <a:pt x="3199" y="18204"/>
                    <a:pt x="697" y="14593"/>
                    <a:pt x="1583" y="11078"/>
                  </a:cubicBezTo>
                  <a:cubicBezTo>
                    <a:pt x="1932" y="9590"/>
                    <a:pt x="2819" y="8260"/>
                    <a:pt x="3864" y="7151"/>
                  </a:cubicBezTo>
                  <a:cubicBezTo>
                    <a:pt x="4529" y="6455"/>
                    <a:pt x="5257" y="5758"/>
                    <a:pt x="6112" y="5314"/>
                  </a:cubicBezTo>
                  <a:cubicBezTo>
                    <a:pt x="6239" y="5251"/>
                    <a:pt x="6239" y="5093"/>
                    <a:pt x="6175" y="4998"/>
                  </a:cubicBezTo>
                  <a:cubicBezTo>
                    <a:pt x="5669" y="3794"/>
                    <a:pt x="5194" y="2591"/>
                    <a:pt x="4655" y="1388"/>
                  </a:cubicBezTo>
                  <a:cubicBezTo>
                    <a:pt x="4616" y="1299"/>
                    <a:pt x="4546" y="1263"/>
                    <a:pt x="4474" y="1263"/>
                  </a:cubicBezTo>
                  <a:cubicBezTo>
                    <a:pt x="4312" y="1263"/>
                    <a:pt x="4134" y="1444"/>
                    <a:pt x="4244" y="1641"/>
                  </a:cubicBezTo>
                  <a:cubicBezTo>
                    <a:pt x="4746" y="2764"/>
                    <a:pt x="5166" y="3887"/>
                    <a:pt x="5657" y="5010"/>
                  </a:cubicBezTo>
                  <a:lnTo>
                    <a:pt x="5657" y="5010"/>
                  </a:lnTo>
                  <a:cubicBezTo>
                    <a:pt x="4916" y="5429"/>
                    <a:pt x="4252" y="6063"/>
                    <a:pt x="3642" y="6645"/>
                  </a:cubicBezTo>
                  <a:cubicBezTo>
                    <a:pt x="2629" y="7658"/>
                    <a:pt x="1773" y="8893"/>
                    <a:pt x="1298" y="10255"/>
                  </a:cubicBezTo>
                  <a:cubicBezTo>
                    <a:pt x="0" y="13865"/>
                    <a:pt x="2122" y="17697"/>
                    <a:pt x="5130" y="19724"/>
                  </a:cubicBezTo>
                  <a:cubicBezTo>
                    <a:pt x="5954" y="20262"/>
                    <a:pt x="6809" y="20706"/>
                    <a:pt x="7791" y="20864"/>
                  </a:cubicBezTo>
                  <a:cubicBezTo>
                    <a:pt x="8497" y="20996"/>
                    <a:pt x="9188" y="21052"/>
                    <a:pt x="9886" y="21052"/>
                  </a:cubicBezTo>
                  <a:cubicBezTo>
                    <a:pt x="10188" y="21052"/>
                    <a:pt x="10492" y="21041"/>
                    <a:pt x="10799" y="21022"/>
                  </a:cubicBezTo>
                  <a:cubicBezTo>
                    <a:pt x="12826" y="20864"/>
                    <a:pt x="14789" y="20136"/>
                    <a:pt x="16436" y="18964"/>
                  </a:cubicBezTo>
                  <a:cubicBezTo>
                    <a:pt x="19698" y="16684"/>
                    <a:pt x="21852" y="12155"/>
                    <a:pt x="20395" y="8228"/>
                  </a:cubicBezTo>
                  <a:cubicBezTo>
                    <a:pt x="19635" y="6170"/>
                    <a:pt x="17766" y="4459"/>
                    <a:pt x="15771" y="3604"/>
                  </a:cubicBezTo>
                  <a:cubicBezTo>
                    <a:pt x="14833" y="3204"/>
                    <a:pt x="13871" y="3057"/>
                    <a:pt x="12901" y="3057"/>
                  </a:cubicBezTo>
                  <a:cubicBezTo>
                    <a:pt x="11705" y="3057"/>
                    <a:pt x="10496" y="3281"/>
                    <a:pt x="9305" y="3533"/>
                  </a:cubicBezTo>
                  <a:lnTo>
                    <a:pt x="9305" y="3533"/>
                  </a:lnTo>
                  <a:cubicBezTo>
                    <a:pt x="8648" y="2451"/>
                    <a:pt x="8053" y="1389"/>
                    <a:pt x="7601" y="184"/>
                  </a:cubicBezTo>
                  <a:cubicBezTo>
                    <a:pt x="7549" y="56"/>
                    <a:pt x="7442" y="1"/>
                    <a:pt x="73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908879" y="1441011"/>
              <a:ext cx="517847" cy="405097"/>
            </a:xfrm>
            <a:custGeom>
              <a:avLst/>
              <a:gdLst/>
              <a:ahLst/>
              <a:cxnLst/>
              <a:rect l="l" t="t" r="r" b="b"/>
              <a:pathLst>
                <a:path w="16121" h="12611" extrusionOk="0">
                  <a:moveTo>
                    <a:pt x="11497" y="1"/>
                  </a:moveTo>
                  <a:cubicBezTo>
                    <a:pt x="10357" y="539"/>
                    <a:pt x="9185" y="571"/>
                    <a:pt x="8013" y="982"/>
                  </a:cubicBezTo>
                  <a:cubicBezTo>
                    <a:pt x="6746" y="1457"/>
                    <a:pt x="6240" y="2882"/>
                    <a:pt x="5258" y="3706"/>
                  </a:cubicBezTo>
                  <a:cubicBezTo>
                    <a:pt x="4466" y="4402"/>
                    <a:pt x="3421" y="4719"/>
                    <a:pt x="2376" y="4909"/>
                  </a:cubicBezTo>
                  <a:cubicBezTo>
                    <a:pt x="1679" y="5004"/>
                    <a:pt x="698" y="5036"/>
                    <a:pt x="128" y="5543"/>
                  </a:cubicBezTo>
                  <a:cubicBezTo>
                    <a:pt x="1" y="6271"/>
                    <a:pt x="33" y="7063"/>
                    <a:pt x="318" y="7886"/>
                  </a:cubicBezTo>
                  <a:cubicBezTo>
                    <a:pt x="983" y="9881"/>
                    <a:pt x="2629" y="11623"/>
                    <a:pt x="4561" y="12351"/>
                  </a:cubicBezTo>
                  <a:cubicBezTo>
                    <a:pt x="5255" y="12525"/>
                    <a:pt x="5956" y="12610"/>
                    <a:pt x="6651" y="12610"/>
                  </a:cubicBezTo>
                  <a:cubicBezTo>
                    <a:pt x="8875" y="12610"/>
                    <a:pt x="11036" y="11736"/>
                    <a:pt x="12700" y="10071"/>
                  </a:cubicBezTo>
                  <a:cubicBezTo>
                    <a:pt x="14410" y="8139"/>
                    <a:pt x="16120" y="3927"/>
                    <a:pt x="12447" y="634"/>
                  </a:cubicBezTo>
                  <a:cubicBezTo>
                    <a:pt x="12162" y="349"/>
                    <a:pt x="11814" y="159"/>
                    <a:pt x="11497" y="1"/>
                  </a:cubicBez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886521" y="1221643"/>
              <a:ext cx="190262" cy="99772"/>
            </a:xfrm>
            <a:custGeom>
              <a:avLst/>
              <a:gdLst/>
              <a:ahLst/>
              <a:cxnLst/>
              <a:rect l="l" t="t" r="r" b="b"/>
              <a:pathLst>
                <a:path w="5923" h="3106" extrusionOk="0">
                  <a:moveTo>
                    <a:pt x="5072" y="491"/>
                  </a:moveTo>
                  <a:cubicBezTo>
                    <a:pt x="5139" y="491"/>
                    <a:pt x="5204" y="501"/>
                    <a:pt x="5257" y="527"/>
                  </a:cubicBezTo>
                  <a:cubicBezTo>
                    <a:pt x="5352" y="591"/>
                    <a:pt x="5352" y="686"/>
                    <a:pt x="5289" y="749"/>
                  </a:cubicBezTo>
                  <a:cubicBezTo>
                    <a:pt x="5121" y="946"/>
                    <a:pt x="4803" y="1042"/>
                    <a:pt x="4557" y="1150"/>
                  </a:cubicBezTo>
                  <a:lnTo>
                    <a:pt x="4557" y="1150"/>
                  </a:lnTo>
                  <a:cubicBezTo>
                    <a:pt x="4547" y="1153"/>
                    <a:pt x="4538" y="1157"/>
                    <a:pt x="4529" y="1161"/>
                  </a:cubicBezTo>
                  <a:cubicBezTo>
                    <a:pt x="3706" y="1509"/>
                    <a:pt x="2882" y="1889"/>
                    <a:pt x="2059" y="2238"/>
                  </a:cubicBezTo>
                  <a:cubicBezTo>
                    <a:pt x="1742" y="2396"/>
                    <a:pt x="1394" y="2554"/>
                    <a:pt x="1014" y="2586"/>
                  </a:cubicBezTo>
                  <a:cubicBezTo>
                    <a:pt x="954" y="2596"/>
                    <a:pt x="881" y="2606"/>
                    <a:pt x="814" y="2606"/>
                  </a:cubicBezTo>
                  <a:cubicBezTo>
                    <a:pt x="671" y="2606"/>
                    <a:pt x="557" y="2559"/>
                    <a:pt x="665" y="2364"/>
                  </a:cubicBezTo>
                  <a:cubicBezTo>
                    <a:pt x="792" y="2111"/>
                    <a:pt x="1204" y="1984"/>
                    <a:pt x="1425" y="1889"/>
                  </a:cubicBezTo>
                  <a:cubicBezTo>
                    <a:pt x="1774" y="1762"/>
                    <a:pt x="2090" y="1604"/>
                    <a:pt x="2407" y="1446"/>
                  </a:cubicBezTo>
                  <a:cubicBezTo>
                    <a:pt x="2914" y="1224"/>
                    <a:pt x="3389" y="1002"/>
                    <a:pt x="3896" y="844"/>
                  </a:cubicBezTo>
                  <a:cubicBezTo>
                    <a:pt x="4181" y="717"/>
                    <a:pt x="4497" y="591"/>
                    <a:pt x="4814" y="527"/>
                  </a:cubicBezTo>
                  <a:cubicBezTo>
                    <a:pt x="4887" y="509"/>
                    <a:pt x="4981" y="491"/>
                    <a:pt x="5072" y="491"/>
                  </a:cubicBezTo>
                  <a:close/>
                  <a:moveTo>
                    <a:pt x="5061" y="1"/>
                  </a:moveTo>
                  <a:cubicBezTo>
                    <a:pt x="4863" y="1"/>
                    <a:pt x="4663" y="50"/>
                    <a:pt x="4497" y="116"/>
                  </a:cubicBezTo>
                  <a:cubicBezTo>
                    <a:pt x="3991" y="274"/>
                    <a:pt x="3515" y="432"/>
                    <a:pt x="3040" y="654"/>
                  </a:cubicBezTo>
                  <a:cubicBezTo>
                    <a:pt x="2502" y="876"/>
                    <a:pt x="1995" y="1097"/>
                    <a:pt x="1489" y="1351"/>
                  </a:cubicBezTo>
                  <a:cubicBezTo>
                    <a:pt x="1109" y="1509"/>
                    <a:pt x="697" y="1636"/>
                    <a:pt x="380" y="1921"/>
                  </a:cubicBezTo>
                  <a:cubicBezTo>
                    <a:pt x="127" y="2143"/>
                    <a:pt x="0" y="2649"/>
                    <a:pt x="285" y="2903"/>
                  </a:cubicBezTo>
                  <a:cubicBezTo>
                    <a:pt x="420" y="3057"/>
                    <a:pt x="626" y="3106"/>
                    <a:pt x="838" y="3106"/>
                  </a:cubicBezTo>
                  <a:cubicBezTo>
                    <a:pt x="974" y="3106"/>
                    <a:pt x="1112" y="3086"/>
                    <a:pt x="1235" y="3061"/>
                  </a:cubicBezTo>
                  <a:cubicBezTo>
                    <a:pt x="1774" y="2966"/>
                    <a:pt x="2344" y="2681"/>
                    <a:pt x="2850" y="2459"/>
                  </a:cubicBezTo>
                  <a:cubicBezTo>
                    <a:pt x="3452" y="2174"/>
                    <a:pt x="4054" y="1889"/>
                    <a:pt x="4656" y="1636"/>
                  </a:cubicBezTo>
                  <a:cubicBezTo>
                    <a:pt x="4671" y="1629"/>
                    <a:pt x="4685" y="1621"/>
                    <a:pt x="4698" y="1612"/>
                  </a:cubicBezTo>
                  <a:lnTo>
                    <a:pt x="4698" y="1612"/>
                  </a:lnTo>
                  <a:cubicBezTo>
                    <a:pt x="4705" y="1610"/>
                    <a:pt x="4712" y="1607"/>
                    <a:pt x="4719" y="1604"/>
                  </a:cubicBezTo>
                  <a:cubicBezTo>
                    <a:pt x="5036" y="1446"/>
                    <a:pt x="5384" y="1351"/>
                    <a:pt x="5637" y="1097"/>
                  </a:cubicBezTo>
                  <a:cubicBezTo>
                    <a:pt x="5922" y="812"/>
                    <a:pt x="5891" y="401"/>
                    <a:pt x="5574" y="147"/>
                  </a:cubicBezTo>
                  <a:cubicBezTo>
                    <a:pt x="5423" y="41"/>
                    <a:pt x="5243" y="1"/>
                    <a:pt x="506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9003514" y="1639211"/>
              <a:ext cx="101764" cy="99291"/>
            </a:xfrm>
            <a:custGeom>
              <a:avLst/>
              <a:gdLst/>
              <a:ahLst/>
              <a:cxnLst/>
              <a:rect l="l" t="t" r="r" b="b"/>
              <a:pathLst>
                <a:path w="3168" h="3091" extrusionOk="0">
                  <a:moveTo>
                    <a:pt x="667" y="2034"/>
                  </a:moveTo>
                  <a:lnTo>
                    <a:pt x="667" y="2034"/>
                  </a:lnTo>
                  <a:cubicBezTo>
                    <a:pt x="676" y="2044"/>
                    <a:pt x="682" y="2054"/>
                    <a:pt x="687" y="2063"/>
                  </a:cubicBezTo>
                  <a:lnTo>
                    <a:pt x="687" y="2063"/>
                  </a:lnTo>
                  <a:cubicBezTo>
                    <a:pt x="674" y="2060"/>
                    <a:pt x="669" y="2048"/>
                    <a:pt x="667" y="2034"/>
                  </a:cubicBezTo>
                  <a:close/>
                  <a:moveTo>
                    <a:pt x="783" y="2216"/>
                  </a:moveTo>
                  <a:cubicBezTo>
                    <a:pt x="781" y="2216"/>
                    <a:pt x="787" y="2228"/>
                    <a:pt x="792" y="2239"/>
                  </a:cubicBezTo>
                  <a:lnTo>
                    <a:pt x="792" y="2239"/>
                  </a:lnTo>
                  <a:cubicBezTo>
                    <a:pt x="792" y="2235"/>
                    <a:pt x="792" y="2230"/>
                    <a:pt x="792" y="2223"/>
                  </a:cubicBezTo>
                  <a:cubicBezTo>
                    <a:pt x="787" y="2218"/>
                    <a:pt x="785" y="2216"/>
                    <a:pt x="783" y="2216"/>
                  </a:cubicBezTo>
                  <a:close/>
                  <a:moveTo>
                    <a:pt x="792" y="2239"/>
                  </a:moveTo>
                  <a:cubicBezTo>
                    <a:pt x="793" y="2247"/>
                    <a:pt x="794" y="2250"/>
                    <a:pt x="799" y="2252"/>
                  </a:cubicBezTo>
                  <a:lnTo>
                    <a:pt x="799" y="2252"/>
                  </a:lnTo>
                  <a:cubicBezTo>
                    <a:pt x="797" y="2249"/>
                    <a:pt x="795" y="2244"/>
                    <a:pt x="792" y="2239"/>
                  </a:cubicBezTo>
                  <a:close/>
                  <a:moveTo>
                    <a:pt x="1156" y="2524"/>
                  </a:moveTo>
                  <a:cubicBezTo>
                    <a:pt x="1172" y="2532"/>
                    <a:pt x="1188" y="2539"/>
                    <a:pt x="1172" y="2539"/>
                  </a:cubicBezTo>
                  <a:cubicBezTo>
                    <a:pt x="1165" y="2533"/>
                    <a:pt x="1160" y="2528"/>
                    <a:pt x="1156" y="2524"/>
                  </a:cubicBezTo>
                  <a:close/>
                  <a:moveTo>
                    <a:pt x="1837" y="481"/>
                  </a:moveTo>
                  <a:cubicBezTo>
                    <a:pt x="1900" y="513"/>
                    <a:pt x="1964" y="513"/>
                    <a:pt x="2027" y="544"/>
                  </a:cubicBezTo>
                  <a:lnTo>
                    <a:pt x="2059" y="544"/>
                  </a:lnTo>
                  <a:cubicBezTo>
                    <a:pt x="2090" y="576"/>
                    <a:pt x="2122" y="576"/>
                    <a:pt x="2122" y="576"/>
                  </a:cubicBezTo>
                  <a:cubicBezTo>
                    <a:pt x="2154" y="608"/>
                    <a:pt x="2185" y="608"/>
                    <a:pt x="2217" y="639"/>
                  </a:cubicBezTo>
                  <a:cubicBezTo>
                    <a:pt x="2217" y="639"/>
                    <a:pt x="2249" y="671"/>
                    <a:pt x="2249" y="671"/>
                  </a:cubicBezTo>
                  <a:cubicBezTo>
                    <a:pt x="2312" y="703"/>
                    <a:pt x="2344" y="766"/>
                    <a:pt x="2375" y="798"/>
                  </a:cubicBezTo>
                  <a:cubicBezTo>
                    <a:pt x="2407" y="798"/>
                    <a:pt x="2407" y="829"/>
                    <a:pt x="2407" y="829"/>
                  </a:cubicBezTo>
                  <a:cubicBezTo>
                    <a:pt x="2407" y="829"/>
                    <a:pt x="2427" y="870"/>
                    <a:pt x="2435" y="870"/>
                  </a:cubicBezTo>
                  <a:cubicBezTo>
                    <a:pt x="2437" y="870"/>
                    <a:pt x="2439" y="867"/>
                    <a:pt x="2439" y="861"/>
                  </a:cubicBezTo>
                  <a:cubicBezTo>
                    <a:pt x="2439" y="893"/>
                    <a:pt x="2470" y="893"/>
                    <a:pt x="2470" y="893"/>
                  </a:cubicBezTo>
                  <a:cubicBezTo>
                    <a:pt x="2502" y="956"/>
                    <a:pt x="2534" y="1019"/>
                    <a:pt x="2565" y="1083"/>
                  </a:cubicBezTo>
                  <a:cubicBezTo>
                    <a:pt x="2565" y="1083"/>
                    <a:pt x="2565" y="1114"/>
                    <a:pt x="2565" y="1114"/>
                  </a:cubicBezTo>
                  <a:cubicBezTo>
                    <a:pt x="2597" y="1146"/>
                    <a:pt x="2597" y="1178"/>
                    <a:pt x="2597" y="1209"/>
                  </a:cubicBezTo>
                  <a:cubicBezTo>
                    <a:pt x="2629" y="1273"/>
                    <a:pt x="2629" y="1336"/>
                    <a:pt x="2660" y="1399"/>
                  </a:cubicBezTo>
                  <a:cubicBezTo>
                    <a:pt x="2660" y="1399"/>
                    <a:pt x="2660" y="1431"/>
                    <a:pt x="2660" y="1431"/>
                  </a:cubicBezTo>
                  <a:cubicBezTo>
                    <a:pt x="2660" y="1463"/>
                    <a:pt x="2660" y="1494"/>
                    <a:pt x="2660" y="1526"/>
                  </a:cubicBezTo>
                  <a:cubicBezTo>
                    <a:pt x="2660" y="1558"/>
                    <a:pt x="2660" y="1589"/>
                    <a:pt x="2660" y="1621"/>
                  </a:cubicBezTo>
                  <a:cubicBezTo>
                    <a:pt x="2660" y="1621"/>
                    <a:pt x="2660" y="1653"/>
                    <a:pt x="2660" y="1653"/>
                  </a:cubicBezTo>
                  <a:cubicBezTo>
                    <a:pt x="2660" y="1663"/>
                    <a:pt x="2660" y="1675"/>
                    <a:pt x="2660" y="1684"/>
                  </a:cubicBezTo>
                  <a:cubicBezTo>
                    <a:pt x="2629" y="1716"/>
                    <a:pt x="2629" y="1779"/>
                    <a:pt x="2597" y="1843"/>
                  </a:cubicBezTo>
                  <a:cubicBezTo>
                    <a:pt x="2597" y="1874"/>
                    <a:pt x="2597" y="1874"/>
                    <a:pt x="2597" y="1874"/>
                  </a:cubicBezTo>
                  <a:cubicBezTo>
                    <a:pt x="2565" y="1938"/>
                    <a:pt x="2534" y="1969"/>
                    <a:pt x="2534" y="2001"/>
                  </a:cubicBezTo>
                  <a:cubicBezTo>
                    <a:pt x="2502" y="2033"/>
                    <a:pt x="2470" y="2064"/>
                    <a:pt x="2470" y="2064"/>
                  </a:cubicBezTo>
                  <a:cubicBezTo>
                    <a:pt x="2470" y="2070"/>
                    <a:pt x="2470" y="2080"/>
                    <a:pt x="2470" y="2096"/>
                  </a:cubicBezTo>
                  <a:cubicBezTo>
                    <a:pt x="2439" y="2096"/>
                    <a:pt x="2439" y="2128"/>
                    <a:pt x="2407" y="2128"/>
                  </a:cubicBezTo>
                  <a:cubicBezTo>
                    <a:pt x="2375" y="2191"/>
                    <a:pt x="2312" y="2254"/>
                    <a:pt x="2249" y="2286"/>
                  </a:cubicBezTo>
                  <a:cubicBezTo>
                    <a:pt x="2249" y="2318"/>
                    <a:pt x="2217" y="2349"/>
                    <a:pt x="2185" y="2349"/>
                  </a:cubicBezTo>
                  <a:cubicBezTo>
                    <a:pt x="2154" y="2381"/>
                    <a:pt x="2154" y="2381"/>
                    <a:pt x="2154" y="2381"/>
                  </a:cubicBezTo>
                  <a:cubicBezTo>
                    <a:pt x="2090" y="2444"/>
                    <a:pt x="2027" y="2476"/>
                    <a:pt x="1964" y="2508"/>
                  </a:cubicBezTo>
                  <a:cubicBezTo>
                    <a:pt x="1964" y="2508"/>
                    <a:pt x="1934" y="2518"/>
                    <a:pt x="1913" y="2521"/>
                  </a:cubicBezTo>
                  <a:lnTo>
                    <a:pt x="1913" y="2521"/>
                  </a:lnTo>
                  <a:cubicBezTo>
                    <a:pt x="1916" y="2514"/>
                    <a:pt x="1914" y="2508"/>
                    <a:pt x="1900" y="2508"/>
                  </a:cubicBezTo>
                  <a:cubicBezTo>
                    <a:pt x="1890" y="2518"/>
                    <a:pt x="1893" y="2522"/>
                    <a:pt x="1903" y="2522"/>
                  </a:cubicBezTo>
                  <a:cubicBezTo>
                    <a:pt x="1906" y="2522"/>
                    <a:pt x="1909" y="2521"/>
                    <a:pt x="1913" y="2521"/>
                  </a:cubicBezTo>
                  <a:lnTo>
                    <a:pt x="1913" y="2521"/>
                  </a:lnTo>
                  <a:cubicBezTo>
                    <a:pt x="1910" y="2530"/>
                    <a:pt x="1900" y="2539"/>
                    <a:pt x="1900" y="2539"/>
                  </a:cubicBezTo>
                  <a:lnTo>
                    <a:pt x="1869" y="2539"/>
                  </a:lnTo>
                  <a:cubicBezTo>
                    <a:pt x="1805" y="2571"/>
                    <a:pt x="1742" y="2571"/>
                    <a:pt x="1679" y="2603"/>
                  </a:cubicBezTo>
                  <a:lnTo>
                    <a:pt x="1394" y="2603"/>
                  </a:lnTo>
                  <a:cubicBezTo>
                    <a:pt x="1362" y="2571"/>
                    <a:pt x="1330" y="2571"/>
                    <a:pt x="1299" y="2571"/>
                  </a:cubicBezTo>
                  <a:cubicBezTo>
                    <a:pt x="1267" y="2571"/>
                    <a:pt x="1204" y="2539"/>
                    <a:pt x="1140" y="2508"/>
                  </a:cubicBezTo>
                  <a:cubicBezTo>
                    <a:pt x="1109" y="2508"/>
                    <a:pt x="1077" y="2476"/>
                    <a:pt x="1077" y="2476"/>
                  </a:cubicBezTo>
                  <a:cubicBezTo>
                    <a:pt x="1045" y="2476"/>
                    <a:pt x="1014" y="2444"/>
                    <a:pt x="1014" y="2444"/>
                  </a:cubicBezTo>
                  <a:cubicBezTo>
                    <a:pt x="992" y="2423"/>
                    <a:pt x="955" y="2386"/>
                    <a:pt x="944" y="2386"/>
                  </a:cubicBezTo>
                  <a:lnTo>
                    <a:pt x="944" y="2386"/>
                  </a:lnTo>
                  <a:cubicBezTo>
                    <a:pt x="940" y="2386"/>
                    <a:pt x="940" y="2393"/>
                    <a:pt x="950" y="2413"/>
                  </a:cubicBezTo>
                  <a:lnTo>
                    <a:pt x="855" y="2318"/>
                  </a:lnTo>
                  <a:cubicBezTo>
                    <a:pt x="855" y="2286"/>
                    <a:pt x="824" y="2286"/>
                    <a:pt x="824" y="2254"/>
                  </a:cubicBezTo>
                  <a:cubicBezTo>
                    <a:pt x="811" y="2254"/>
                    <a:pt x="803" y="2254"/>
                    <a:pt x="799" y="2252"/>
                  </a:cubicBezTo>
                  <a:lnTo>
                    <a:pt x="799" y="2252"/>
                  </a:lnTo>
                  <a:cubicBezTo>
                    <a:pt x="801" y="2257"/>
                    <a:pt x="802" y="2261"/>
                    <a:pt x="800" y="2261"/>
                  </a:cubicBezTo>
                  <a:cubicBezTo>
                    <a:pt x="799" y="2261"/>
                    <a:pt x="797" y="2259"/>
                    <a:pt x="792" y="2254"/>
                  </a:cubicBezTo>
                  <a:cubicBezTo>
                    <a:pt x="760" y="2191"/>
                    <a:pt x="729" y="2159"/>
                    <a:pt x="697" y="2128"/>
                  </a:cubicBezTo>
                  <a:cubicBezTo>
                    <a:pt x="697" y="2106"/>
                    <a:pt x="697" y="2085"/>
                    <a:pt x="687" y="2063"/>
                  </a:cubicBezTo>
                  <a:lnTo>
                    <a:pt x="687" y="2063"/>
                  </a:lnTo>
                  <a:cubicBezTo>
                    <a:pt x="690" y="2064"/>
                    <a:pt x="693" y="2064"/>
                    <a:pt x="697" y="2064"/>
                  </a:cubicBezTo>
                  <a:cubicBezTo>
                    <a:pt x="677" y="2044"/>
                    <a:pt x="669" y="2037"/>
                    <a:pt x="667" y="2034"/>
                  </a:cubicBezTo>
                  <a:lnTo>
                    <a:pt x="667" y="2034"/>
                  </a:lnTo>
                  <a:cubicBezTo>
                    <a:pt x="667" y="2034"/>
                    <a:pt x="667" y="2034"/>
                    <a:pt x="667" y="2034"/>
                  </a:cubicBezTo>
                  <a:lnTo>
                    <a:pt x="667" y="2034"/>
                  </a:lnTo>
                  <a:cubicBezTo>
                    <a:pt x="666" y="2034"/>
                    <a:pt x="666" y="2033"/>
                    <a:pt x="665" y="2033"/>
                  </a:cubicBezTo>
                  <a:lnTo>
                    <a:pt x="665" y="2033"/>
                  </a:lnTo>
                  <a:cubicBezTo>
                    <a:pt x="665" y="2033"/>
                    <a:pt x="666" y="2033"/>
                    <a:pt x="667" y="2034"/>
                  </a:cubicBezTo>
                  <a:lnTo>
                    <a:pt x="667" y="2034"/>
                  </a:lnTo>
                  <a:cubicBezTo>
                    <a:pt x="665" y="2024"/>
                    <a:pt x="665" y="2013"/>
                    <a:pt x="665" y="2001"/>
                  </a:cubicBezTo>
                  <a:cubicBezTo>
                    <a:pt x="634" y="1969"/>
                    <a:pt x="634" y="1906"/>
                    <a:pt x="634" y="1843"/>
                  </a:cubicBezTo>
                  <a:cubicBezTo>
                    <a:pt x="634" y="1843"/>
                    <a:pt x="634" y="1811"/>
                    <a:pt x="634" y="1811"/>
                  </a:cubicBezTo>
                  <a:cubicBezTo>
                    <a:pt x="602" y="1779"/>
                    <a:pt x="602" y="1748"/>
                    <a:pt x="602" y="1716"/>
                  </a:cubicBezTo>
                  <a:cubicBezTo>
                    <a:pt x="602" y="1684"/>
                    <a:pt x="634" y="1653"/>
                    <a:pt x="634" y="1621"/>
                  </a:cubicBezTo>
                  <a:cubicBezTo>
                    <a:pt x="634" y="1621"/>
                    <a:pt x="634" y="1589"/>
                    <a:pt x="634" y="1589"/>
                  </a:cubicBezTo>
                  <a:cubicBezTo>
                    <a:pt x="624" y="1609"/>
                    <a:pt x="620" y="1616"/>
                    <a:pt x="620" y="1616"/>
                  </a:cubicBezTo>
                  <a:cubicBezTo>
                    <a:pt x="618" y="1616"/>
                    <a:pt x="634" y="1580"/>
                    <a:pt x="634" y="1558"/>
                  </a:cubicBezTo>
                  <a:cubicBezTo>
                    <a:pt x="634" y="1494"/>
                    <a:pt x="665" y="1431"/>
                    <a:pt x="665" y="1368"/>
                  </a:cubicBezTo>
                  <a:cubicBezTo>
                    <a:pt x="665" y="1368"/>
                    <a:pt x="697" y="1368"/>
                    <a:pt x="697" y="1336"/>
                  </a:cubicBezTo>
                  <a:cubicBezTo>
                    <a:pt x="697" y="1328"/>
                    <a:pt x="697" y="1320"/>
                    <a:pt x="697" y="1304"/>
                  </a:cubicBezTo>
                  <a:cubicBezTo>
                    <a:pt x="697" y="1304"/>
                    <a:pt x="729" y="1273"/>
                    <a:pt x="729" y="1241"/>
                  </a:cubicBezTo>
                  <a:cubicBezTo>
                    <a:pt x="792" y="1146"/>
                    <a:pt x="824" y="1083"/>
                    <a:pt x="887" y="1019"/>
                  </a:cubicBezTo>
                  <a:cubicBezTo>
                    <a:pt x="887" y="988"/>
                    <a:pt x="919" y="988"/>
                    <a:pt x="950" y="956"/>
                  </a:cubicBezTo>
                  <a:cubicBezTo>
                    <a:pt x="950" y="924"/>
                    <a:pt x="982" y="893"/>
                    <a:pt x="1014" y="861"/>
                  </a:cubicBezTo>
                  <a:cubicBezTo>
                    <a:pt x="1109" y="798"/>
                    <a:pt x="1172" y="734"/>
                    <a:pt x="1267" y="671"/>
                  </a:cubicBezTo>
                  <a:cubicBezTo>
                    <a:pt x="1280" y="658"/>
                    <a:pt x="1292" y="642"/>
                    <a:pt x="1302" y="626"/>
                  </a:cubicBezTo>
                  <a:lnTo>
                    <a:pt x="1302" y="626"/>
                  </a:lnTo>
                  <a:cubicBezTo>
                    <a:pt x="1332" y="607"/>
                    <a:pt x="1363" y="591"/>
                    <a:pt x="1394" y="576"/>
                  </a:cubicBezTo>
                  <a:lnTo>
                    <a:pt x="1457" y="544"/>
                  </a:lnTo>
                  <a:lnTo>
                    <a:pt x="1457" y="544"/>
                  </a:lnTo>
                  <a:cubicBezTo>
                    <a:pt x="1436" y="555"/>
                    <a:pt x="1432" y="558"/>
                    <a:pt x="1436" y="558"/>
                  </a:cubicBezTo>
                  <a:cubicBezTo>
                    <a:pt x="1443" y="558"/>
                    <a:pt x="1478" y="544"/>
                    <a:pt x="1457" y="544"/>
                  </a:cubicBezTo>
                  <a:cubicBezTo>
                    <a:pt x="1489" y="544"/>
                    <a:pt x="1520" y="513"/>
                    <a:pt x="1552" y="513"/>
                  </a:cubicBezTo>
                  <a:cubicBezTo>
                    <a:pt x="1584" y="513"/>
                    <a:pt x="1615" y="513"/>
                    <a:pt x="1647" y="481"/>
                  </a:cubicBezTo>
                  <a:close/>
                  <a:moveTo>
                    <a:pt x="1743" y="1"/>
                  </a:moveTo>
                  <a:cubicBezTo>
                    <a:pt x="1453" y="1"/>
                    <a:pt x="1184" y="96"/>
                    <a:pt x="950" y="259"/>
                  </a:cubicBezTo>
                  <a:cubicBezTo>
                    <a:pt x="947" y="261"/>
                    <a:pt x="944" y="264"/>
                    <a:pt x="942" y="266"/>
                  </a:cubicBezTo>
                  <a:lnTo>
                    <a:pt x="942" y="266"/>
                  </a:lnTo>
                  <a:cubicBezTo>
                    <a:pt x="923" y="273"/>
                    <a:pt x="905" y="282"/>
                    <a:pt x="887" y="291"/>
                  </a:cubicBezTo>
                  <a:cubicBezTo>
                    <a:pt x="380" y="703"/>
                    <a:pt x="0" y="1336"/>
                    <a:pt x="159" y="2001"/>
                  </a:cubicBezTo>
                  <a:cubicBezTo>
                    <a:pt x="254" y="2539"/>
                    <a:pt x="697" y="2951"/>
                    <a:pt x="1204" y="3046"/>
                  </a:cubicBezTo>
                  <a:cubicBezTo>
                    <a:pt x="1317" y="3076"/>
                    <a:pt x="1431" y="3090"/>
                    <a:pt x="1543" y="3090"/>
                  </a:cubicBezTo>
                  <a:cubicBezTo>
                    <a:pt x="2026" y="3090"/>
                    <a:pt x="2485" y="2830"/>
                    <a:pt x="2819" y="2444"/>
                  </a:cubicBezTo>
                  <a:cubicBezTo>
                    <a:pt x="3040" y="2159"/>
                    <a:pt x="3167" y="1843"/>
                    <a:pt x="3167" y="1494"/>
                  </a:cubicBezTo>
                  <a:cubicBezTo>
                    <a:pt x="3167" y="1178"/>
                    <a:pt x="3072" y="893"/>
                    <a:pt x="2882" y="639"/>
                  </a:cubicBezTo>
                  <a:cubicBezTo>
                    <a:pt x="2692" y="354"/>
                    <a:pt x="2407" y="101"/>
                    <a:pt x="2059" y="38"/>
                  </a:cubicBezTo>
                  <a:cubicBezTo>
                    <a:pt x="1951" y="13"/>
                    <a:pt x="1846" y="1"/>
                    <a:pt x="1743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9034031" y="1675574"/>
              <a:ext cx="20366" cy="36074"/>
            </a:xfrm>
            <a:custGeom>
              <a:avLst/>
              <a:gdLst/>
              <a:ahLst/>
              <a:cxnLst/>
              <a:rect l="l" t="t" r="r" b="b"/>
              <a:pathLst>
                <a:path w="634" h="1123" extrusionOk="0">
                  <a:moveTo>
                    <a:pt x="341" y="1"/>
                  </a:moveTo>
                  <a:cubicBezTo>
                    <a:pt x="322" y="1"/>
                    <a:pt x="304" y="5"/>
                    <a:pt x="285" y="14"/>
                  </a:cubicBezTo>
                  <a:cubicBezTo>
                    <a:pt x="222" y="46"/>
                    <a:pt x="159" y="77"/>
                    <a:pt x="127" y="141"/>
                  </a:cubicBezTo>
                  <a:cubicBezTo>
                    <a:pt x="64" y="267"/>
                    <a:pt x="0" y="426"/>
                    <a:pt x="32" y="584"/>
                  </a:cubicBezTo>
                  <a:cubicBezTo>
                    <a:pt x="32" y="647"/>
                    <a:pt x="32" y="711"/>
                    <a:pt x="64" y="806"/>
                  </a:cubicBezTo>
                  <a:cubicBezTo>
                    <a:pt x="95" y="837"/>
                    <a:pt x="95" y="869"/>
                    <a:pt x="127" y="932"/>
                  </a:cubicBezTo>
                  <a:cubicBezTo>
                    <a:pt x="159" y="964"/>
                    <a:pt x="190" y="996"/>
                    <a:pt x="222" y="1027"/>
                  </a:cubicBezTo>
                  <a:cubicBezTo>
                    <a:pt x="254" y="1091"/>
                    <a:pt x="349" y="1122"/>
                    <a:pt x="380" y="1122"/>
                  </a:cubicBezTo>
                  <a:cubicBezTo>
                    <a:pt x="444" y="1122"/>
                    <a:pt x="539" y="1091"/>
                    <a:pt x="570" y="1027"/>
                  </a:cubicBezTo>
                  <a:cubicBezTo>
                    <a:pt x="602" y="996"/>
                    <a:pt x="634" y="932"/>
                    <a:pt x="634" y="869"/>
                  </a:cubicBezTo>
                  <a:cubicBezTo>
                    <a:pt x="634" y="815"/>
                    <a:pt x="610" y="760"/>
                    <a:pt x="584" y="706"/>
                  </a:cubicBezTo>
                  <a:lnTo>
                    <a:pt x="584" y="706"/>
                  </a:lnTo>
                  <a:cubicBezTo>
                    <a:pt x="589" y="709"/>
                    <a:pt x="594" y="711"/>
                    <a:pt x="602" y="711"/>
                  </a:cubicBezTo>
                  <a:cubicBezTo>
                    <a:pt x="580" y="688"/>
                    <a:pt x="557" y="666"/>
                    <a:pt x="535" y="644"/>
                  </a:cubicBezTo>
                  <a:lnTo>
                    <a:pt x="535" y="644"/>
                  </a:lnTo>
                  <a:cubicBezTo>
                    <a:pt x="527" y="602"/>
                    <a:pt x="507" y="571"/>
                    <a:pt x="507" y="521"/>
                  </a:cubicBezTo>
                  <a:cubicBezTo>
                    <a:pt x="507" y="500"/>
                    <a:pt x="521" y="464"/>
                    <a:pt x="540" y="425"/>
                  </a:cubicBezTo>
                  <a:lnTo>
                    <a:pt x="540" y="425"/>
                  </a:lnTo>
                  <a:lnTo>
                    <a:pt x="570" y="394"/>
                  </a:lnTo>
                  <a:cubicBezTo>
                    <a:pt x="602" y="331"/>
                    <a:pt x="602" y="267"/>
                    <a:pt x="570" y="204"/>
                  </a:cubicBezTo>
                  <a:cubicBezTo>
                    <a:pt x="570" y="141"/>
                    <a:pt x="507" y="77"/>
                    <a:pt x="475" y="46"/>
                  </a:cubicBezTo>
                  <a:cubicBezTo>
                    <a:pt x="430" y="23"/>
                    <a:pt x="386" y="1"/>
                    <a:pt x="34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165254" y="1679461"/>
              <a:ext cx="89558" cy="88176"/>
            </a:xfrm>
            <a:custGeom>
              <a:avLst/>
              <a:gdLst/>
              <a:ahLst/>
              <a:cxnLst/>
              <a:rect l="l" t="t" r="r" b="b"/>
              <a:pathLst>
                <a:path w="2788" h="2745" extrusionOk="0">
                  <a:moveTo>
                    <a:pt x="1785" y="544"/>
                  </a:moveTo>
                  <a:lnTo>
                    <a:pt x="1785" y="544"/>
                  </a:lnTo>
                  <a:cubicBezTo>
                    <a:pt x="1778" y="544"/>
                    <a:pt x="1785" y="558"/>
                    <a:pt x="1806" y="558"/>
                  </a:cubicBezTo>
                  <a:cubicBezTo>
                    <a:pt x="1795" y="548"/>
                    <a:pt x="1788" y="544"/>
                    <a:pt x="1785" y="544"/>
                  </a:cubicBezTo>
                  <a:close/>
                  <a:moveTo>
                    <a:pt x="687" y="1193"/>
                  </a:moveTo>
                  <a:cubicBezTo>
                    <a:pt x="666" y="1199"/>
                    <a:pt x="666" y="1223"/>
                    <a:pt x="666" y="1223"/>
                  </a:cubicBezTo>
                  <a:cubicBezTo>
                    <a:pt x="686" y="1202"/>
                    <a:pt x="694" y="1195"/>
                    <a:pt x="687" y="1193"/>
                  </a:cubicBezTo>
                  <a:close/>
                  <a:moveTo>
                    <a:pt x="602" y="1413"/>
                  </a:moveTo>
                  <a:cubicBezTo>
                    <a:pt x="602" y="1429"/>
                    <a:pt x="602" y="1437"/>
                    <a:pt x="606" y="1437"/>
                  </a:cubicBezTo>
                  <a:cubicBezTo>
                    <a:pt x="610" y="1437"/>
                    <a:pt x="618" y="1429"/>
                    <a:pt x="634" y="1413"/>
                  </a:cubicBezTo>
                  <a:close/>
                  <a:moveTo>
                    <a:pt x="607" y="1608"/>
                  </a:moveTo>
                  <a:cubicBezTo>
                    <a:pt x="610" y="1619"/>
                    <a:pt x="614" y="1624"/>
                    <a:pt x="616" y="1624"/>
                  </a:cubicBezTo>
                  <a:cubicBezTo>
                    <a:pt x="617" y="1624"/>
                    <a:pt x="616" y="1618"/>
                    <a:pt x="607" y="1608"/>
                  </a:cubicBezTo>
                  <a:close/>
                  <a:moveTo>
                    <a:pt x="1616" y="495"/>
                  </a:moveTo>
                  <a:cubicBezTo>
                    <a:pt x="1679" y="495"/>
                    <a:pt x="1742" y="526"/>
                    <a:pt x="1774" y="526"/>
                  </a:cubicBezTo>
                  <a:cubicBezTo>
                    <a:pt x="1774" y="526"/>
                    <a:pt x="1806" y="558"/>
                    <a:pt x="1806" y="558"/>
                  </a:cubicBezTo>
                  <a:cubicBezTo>
                    <a:pt x="1837" y="558"/>
                    <a:pt x="1837" y="558"/>
                    <a:pt x="1869" y="590"/>
                  </a:cubicBezTo>
                  <a:cubicBezTo>
                    <a:pt x="1901" y="590"/>
                    <a:pt x="1932" y="621"/>
                    <a:pt x="1932" y="621"/>
                  </a:cubicBezTo>
                  <a:cubicBezTo>
                    <a:pt x="1932" y="621"/>
                    <a:pt x="1964" y="653"/>
                    <a:pt x="1964" y="653"/>
                  </a:cubicBezTo>
                  <a:cubicBezTo>
                    <a:pt x="1996" y="685"/>
                    <a:pt x="2059" y="716"/>
                    <a:pt x="2091" y="780"/>
                  </a:cubicBezTo>
                  <a:lnTo>
                    <a:pt x="2122" y="780"/>
                  </a:lnTo>
                  <a:lnTo>
                    <a:pt x="2122" y="811"/>
                  </a:lnTo>
                  <a:cubicBezTo>
                    <a:pt x="2154" y="811"/>
                    <a:pt x="2154" y="843"/>
                    <a:pt x="2154" y="843"/>
                  </a:cubicBezTo>
                  <a:cubicBezTo>
                    <a:pt x="2186" y="875"/>
                    <a:pt x="2217" y="938"/>
                    <a:pt x="2249" y="1001"/>
                  </a:cubicBezTo>
                  <a:cubicBezTo>
                    <a:pt x="2249" y="1001"/>
                    <a:pt x="2249" y="1033"/>
                    <a:pt x="2249" y="1033"/>
                  </a:cubicBezTo>
                  <a:cubicBezTo>
                    <a:pt x="2249" y="1033"/>
                    <a:pt x="2281" y="1065"/>
                    <a:pt x="2281" y="1096"/>
                  </a:cubicBezTo>
                  <a:cubicBezTo>
                    <a:pt x="2281" y="1160"/>
                    <a:pt x="2312" y="1191"/>
                    <a:pt x="2312" y="1255"/>
                  </a:cubicBezTo>
                  <a:cubicBezTo>
                    <a:pt x="2312" y="1255"/>
                    <a:pt x="2312" y="1255"/>
                    <a:pt x="2312" y="1286"/>
                  </a:cubicBezTo>
                  <a:cubicBezTo>
                    <a:pt x="2312" y="1318"/>
                    <a:pt x="2312" y="1318"/>
                    <a:pt x="2312" y="1350"/>
                  </a:cubicBezTo>
                  <a:cubicBezTo>
                    <a:pt x="2312" y="1381"/>
                    <a:pt x="2312" y="1413"/>
                    <a:pt x="2312" y="1445"/>
                  </a:cubicBezTo>
                  <a:cubicBezTo>
                    <a:pt x="2312" y="1453"/>
                    <a:pt x="2312" y="1463"/>
                    <a:pt x="2312" y="1476"/>
                  </a:cubicBezTo>
                  <a:cubicBezTo>
                    <a:pt x="2312" y="1508"/>
                    <a:pt x="2281" y="1571"/>
                    <a:pt x="2281" y="1603"/>
                  </a:cubicBezTo>
                  <a:cubicBezTo>
                    <a:pt x="2281" y="1598"/>
                    <a:pt x="2280" y="1596"/>
                    <a:pt x="2279" y="1596"/>
                  </a:cubicBezTo>
                  <a:cubicBezTo>
                    <a:pt x="2276" y="1596"/>
                    <a:pt x="2272" y="1607"/>
                    <a:pt x="2269" y="1615"/>
                  </a:cubicBezTo>
                  <a:lnTo>
                    <a:pt x="2269" y="1615"/>
                  </a:lnTo>
                  <a:cubicBezTo>
                    <a:pt x="2272" y="1612"/>
                    <a:pt x="2276" y="1608"/>
                    <a:pt x="2281" y="1603"/>
                  </a:cubicBezTo>
                  <a:lnTo>
                    <a:pt x="2281" y="1603"/>
                  </a:lnTo>
                  <a:cubicBezTo>
                    <a:pt x="2272" y="1620"/>
                    <a:pt x="2268" y="1625"/>
                    <a:pt x="2267" y="1625"/>
                  </a:cubicBezTo>
                  <a:cubicBezTo>
                    <a:pt x="2266" y="1625"/>
                    <a:pt x="2267" y="1621"/>
                    <a:pt x="2269" y="1615"/>
                  </a:cubicBezTo>
                  <a:lnTo>
                    <a:pt x="2269" y="1615"/>
                  </a:lnTo>
                  <a:cubicBezTo>
                    <a:pt x="2249" y="1635"/>
                    <a:pt x="2249" y="1635"/>
                    <a:pt x="2249" y="1635"/>
                  </a:cubicBezTo>
                  <a:cubicBezTo>
                    <a:pt x="2249" y="1666"/>
                    <a:pt x="2217" y="1698"/>
                    <a:pt x="2186" y="1730"/>
                  </a:cubicBezTo>
                  <a:cubicBezTo>
                    <a:pt x="2186" y="1761"/>
                    <a:pt x="2154" y="1793"/>
                    <a:pt x="2154" y="1825"/>
                  </a:cubicBezTo>
                  <a:lnTo>
                    <a:pt x="2154" y="1825"/>
                  </a:lnTo>
                  <a:cubicBezTo>
                    <a:pt x="2154" y="1802"/>
                    <a:pt x="2170" y="1780"/>
                    <a:pt x="2168" y="1780"/>
                  </a:cubicBezTo>
                  <a:lnTo>
                    <a:pt x="2168" y="1780"/>
                  </a:lnTo>
                  <a:cubicBezTo>
                    <a:pt x="2167" y="1780"/>
                    <a:pt x="2163" y="1784"/>
                    <a:pt x="2154" y="1793"/>
                  </a:cubicBezTo>
                  <a:cubicBezTo>
                    <a:pt x="2122" y="1825"/>
                    <a:pt x="2122" y="1825"/>
                    <a:pt x="2091" y="1856"/>
                  </a:cubicBezTo>
                  <a:cubicBezTo>
                    <a:pt x="2059" y="1888"/>
                    <a:pt x="2027" y="1951"/>
                    <a:pt x="1964" y="1983"/>
                  </a:cubicBezTo>
                  <a:cubicBezTo>
                    <a:pt x="1964" y="2015"/>
                    <a:pt x="1932" y="2015"/>
                    <a:pt x="1901" y="2046"/>
                  </a:cubicBezTo>
                  <a:lnTo>
                    <a:pt x="1869" y="2078"/>
                  </a:lnTo>
                  <a:cubicBezTo>
                    <a:pt x="1837" y="2110"/>
                    <a:pt x="1774" y="2142"/>
                    <a:pt x="1742" y="2173"/>
                  </a:cubicBezTo>
                  <a:cubicBezTo>
                    <a:pt x="1723" y="2173"/>
                    <a:pt x="1692" y="2185"/>
                    <a:pt x="1678" y="2187"/>
                  </a:cubicBezTo>
                  <a:lnTo>
                    <a:pt x="1678" y="2187"/>
                  </a:lnTo>
                  <a:cubicBezTo>
                    <a:pt x="1688" y="2180"/>
                    <a:pt x="1693" y="2173"/>
                    <a:pt x="1679" y="2173"/>
                  </a:cubicBezTo>
                  <a:cubicBezTo>
                    <a:pt x="1668" y="2184"/>
                    <a:pt x="1668" y="2187"/>
                    <a:pt x="1674" y="2187"/>
                  </a:cubicBezTo>
                  <a:cubicBezTo>
                    <a:pt x="1675" y="2187"/>
                    <a:pt x="1677" y="2187"/>
                    <a:pt x="1678" y="2187"/>
                  </a:cubicBezTo>
                  <a:lnTo>
                    <a:pt x="1678" y="2187"/>
                  </a:lnTo>
                  <a:cubicBezTo>
                    <a:pt x="1666" y="2195"/>
                    <a:pt x="1647" y="2205"/>
                    <a:pt x="1647" y="2205"/>
                  </a:cubicBezTo>
                  <a:cubicBezTo>
                    <a:pt x="1584" y="2205"/>
                    <a:pt x="1552" y="2237"/>
                    <a:pt x="1489" y="2237"/>
                  </a:cubicBezTo>
                  <a:lnTo>
                    <a:pt x="1172" y="2237"/>
                  </a:lnTo>
                  <a:cubicBezTo>
                    <a:pt x="1146" y="2210"/>
                    <a:pt x="1120" y="2206"/>
                    <a:pt x="1076" y="2187"/>
                  </a:cubicBezTo>
                  <a:lnTo>
                    <a:pt x="1076" y="2187"/>
                  </a:lnTo>
                  <a:cubicBezTo>
                    <a:pt x="1084" y="2187"/>
                    <a:pt x="1088" y="2184"/>
                    <a:pt x="1077" y="2173"/>
                  </a:cubicBezTo>
                  <a:lnTo>
                    <a:pt x="1046" y="2173"/>
                  </a:lnTo>
                  <a:cubicBezTo>
                    <a:pt x="1014" y="2173"/>
                    <a:pt x="1014" y="2142"/>
                    <a:pt x="982" y="2142"/>
                  </a:cubicBezTo>
                  <a:cubicBezTo>
                    <a:pt x="951" y="2142"/>
                    <a:pt x="951" y="2110"/>
                    <a:pt x="919" y="2110"/>
                  </a:cubicBezTo>
                  <a:cubicBezTo>
                    <a:pt x="919" y="2110"/>
                    <a:pt x="919" y="2110"/>
                    <a:pt x="891" y="2082"/>
                  </a:cubicBezTo>
                  <a:lnTo>
                    <a:pt x="891" y="2082"/>
                  </a:lnTo>
                  <a:cubicBezTo>
                    <a:pt x="895" y="2084"/>
                    <a:pt x="900" y="2085"/>
                    <a:pt x="904" y="2085"/>
                  </a:cubicBezTo>
                  <a:cubicBezTo>
                    <a:pt x="909" y="2085"/>
                    <a:pt x="914" y="2083"/>
                    <a:pt x="919" y="2078"/>
                  </a:cubicBezTo>
                  <a:cubicBezTo>
                    <a:pt x="903" y="2078"/>
                    <a:pt x="891" y="2076"/>
                    <a:pt x="882" y="2074"/>
                  </a:cubicBezTo>
                  <a:lnTo>
                    <a:pt x="882" y="2074"/>
                  </a:lnTo>
                  <a:cubicBezTo>
                    <a:pt x="884" y="2075"/>
                    <a:pt x="886" y="2076"/>
                    <a:pt x="887" y="2078"/>
                  </a:cubicBezTo>
                  <a:cubicBezTo>
                    <a:pt x="888" y="2079"/>
                    <a:pt x="890" y="2081"/>
                    <a:pt x="891" y="2082"/>
                  </a:cubicBezTo>
                  <a:lnTo>
                    <a:pt x="891" y="2082"/>
                  </a:lnTo>
                  <a:cubicBezTo>
                    <a:pt x="884" y="2079"/>
                    <a:pt x="878" y="2074"/>
                    <a:pt x="871" y="2069"/>
                  </a:cubicBezTo>
                  <a:lnTo>
                    <a:pt x="871" y="2069"/>
                  </a:lnTo>
                  <a:cubicBezTo>
                    <a:pt x="874" y="2070"/>
                    <a:pt x="877" y="2072"/>
                    <a:pt x="882" y="2074"/>
                  </a:cubicBezTo>
                  <a:lnTo>
                    <a:pt x="882" y="2074"/>
                  </a:lnTo>
                  <a:cubicBezTo>
                    <a:pt x="875" y="2067"/>
                    <a:pt x="869" y="2064"/>
                    <a:pt x="867" y="2064"/>
                  </a:cubicBezTo>
                  <a:lnTo>
                    <a:pt x="867" y="2064"/>
                  </a:lnTo>
                  <a:cubicBezTo>
                    <a:pt x="867" y="2064"/>
                    <a:pt x="866" y="2064"/>
                    <a:pt x="867" y="2065"/>
                  </a:cubicBezTo>
                  <a:lnTo>
                    <a:pt x="867" y="2065"/>
                  </a:lnTo>
                  <a:cubicBezTo>
                    <a:pt x="844" y="2044"/>
                    <a:pt x="824" y="2015"/>
                    <a:pt x="824" y="2015"/>
                  </a:cubicBezTo>
                  <a:cubicBezTo>
                    <a:pt x="792" y="1983"/>
                    <a:pt x="792" y="1983"/>
                    <a:pt x="761" y="1952"/>
                  </a:cubicBezTo>
                  <a:lnTo>
                    <a:pt x="761" y="1952"/>
                  </a:lnTo>
                  <a:cubicBezTo>
                    <a:pt x="765" y="1956"/>
                    <a:pt x="768" y="1958"/>
                    <a:pt x="769" y="1958"/>
                  </a:cubicBezTo>
                  <a:cubicBezTo>
                    <a:pt x="773" y="1958"/>
                    <a:pt x="755" y="1929"/>
                    <a:pt x="752" y="1929"/>
                  </a:cubicBezTo>
                  <a:lnTo>
                    <a:pt x="752" y="1929"/>
                  </a:lnTo>
                  <a:cubicBezTo>
                    <a:pt x="751" y="1929"/>
                    <a:pt x="752" y="1935"/>
                    <a:pt x="761" y="1951"/>
                  </a:cubicBezTo>
                  <a:cubicBezTo>
                    <a:pt x="729" y="1920"/>
                    <a:pt x="697" y="1888"/>
                    <a:pt x="697" y="1825"/>
                  </a:cubicBezTo>
                  <a:cubicBezTo>
                    <a:pt x="666" y="1825"/>
                    <a:pt x="666" y="1793"/>
                    <a:pt x="666" y="1761"/>
                  </a:cubicBezTo>
                  <a:cubicBezTo>
                    <a:pt x="634" y="1698"/>
                    <a:pt x="634" y="1666"/>
                    <a:pt x="602" y="1603"/>
                  </a:cubicBezTo>
                  <a:lnTo>
                    <a:pt x="602" y="1603"/>
                  </a:lnTo>
                  <a:cubicBezTo>
                    <a:pt x="604" y="1605"/>
                    <a:pt x="605" y="1606"/>
                    <a:pt x="607" y="1608"/>
                  </a:cubicBezTo>
                  <a:lnTo>
                    <a:pt x="607" y="1608"/>
                  </a:lnTo>
                  <a:cubicBezTo>
                    <a:pt x="604" y="1600"/>
                    <a:pt x="602" y="1588"/>
                    <a:pt x="602" y="1571"/>
                  </a:cubicBezTo>
                  <a:cubicBezTo>
                    <a:pt x="602" y="1571"/>
                    <a:pt x="602" y="1540"/>
                    <a:pt x="602" y="1508"/>
                  </a:cubicBezTo>
                  <a:cubicBezTo>
                    <a:pt x="602" y="1476"/>
                    <a:pt x="602" y="1445"/>
                    <a:pt x="602" y="1413"/>
                  </a:cubicBezTo>
                  <a:cubicBezTo>
                    <a:pt x="602" y="1413"/>
                    <a:pt x="634" y="1413"/>
                    <a:pt x="634" y="1381"/>
                  </a:cubicBezTo>
                  <a:cubicBezTo>
                    <a:pt x="634" y="1350"/>
                    <a:pt x="634" y="1286"/>
                    <a:pt x="666" y="1223"/>
                  </a:cubicBezTo>
                  <a:cubicBezTo>
                    <a:pt x="666" y="1223"/>
                    <a:pt x="666" y="1223"/>
                    <a:pt x="666" y="1191"/>
                  </a:cubicBezTo>
                  <a:cubicBezTo>
                    <a:pt x="677" y="1191"/>
                    <a:pt x="684" y="1191"/>
                    <a:pt x="687" y="1193"/>
                  </a:cubicBezTo>
                  <a:lnTo>
                    <a:pt x="687" y="1193"/>
                  </a:lnTo>
                  <a:cubicBezTo>
                    <a:pt x="690" y="1192"/>
                    <a:pt x="693" y="1191"/>
                    <a:pt x="697" y="1191"/>
                  </a:cubicBezTo>
                  <a:cubicBezTo>
                    <a:pt x="697" y="1160"/>
                    <a:pt x="697" y="1128"/>
                    <a:pt x="729" y="1128"/>
                  </a:cubicBezTo>
                  <a:cubicBezTo>
                    <a:pt x="761" y="1065"/>
                    <a:pt x="792" y="1001"/>
                    <a:pt x="856" y="938"/>
                  </a:cubicBezTo>
                  <a:cubicBezTo>
                    <a:pt x="834" y="938"/>
                    <a:pt x="827" y="952"/>
                    <a:pt x="825" y="952"/>
                  </a:cubicBezTo>
                  <a:cubicBezTo>
                    <a:pt x="824" y="952"/>
                    <a:pt x="824" y="949"/>
                    <a:pt x="824" y="938"/>
                  </a:cubicBezTo>
                  <a:cubicBezTo>
                    <a:pt x="856" y="906"/>
                    <a:pt x="856" y="906"/>
                    <a:pt x="887" y="875"/>
                  </a:cubicBezTo>
                  <a:cubicBezTo>
                    <a:pt x="919" y="843"/>
                    <a:pt x="919" y="843"/>
                    <a:pt x="951" y="811"/>
                  </a:cubicBezTo>
                  <a:cubicBezTo>
                    <a:pt x="987" y="775"/>
                    <a:pt x="1023" y="739"/>
                    <a:pt x="1059" y="703"/>
                  </a:cubicBezTo>
                  <a:lnTo>
                    <a:pt x="1059" y="703"/>
                  </a:lnTo>
                  <a:cubicBezTo>
                    <a:pt x="1076" y="699"/>
                    <a:pt x="1093" y="693"/>
                    <a:pt x="1109" y="685"/>
                  </a:cubicBezTo>
                  <a:cubicBezTo>
                    <a:pt x="1141" y="621"/>
                    <a:pt x="1204" y="590"/>
                    <a:pt x="1267" y="558"/>
                  </a:cubicBezTo>
                  <a:lnTo>
                    <a:pt x="1299" y="558"/>
                  </a:lnTo>
                  <a:cubicBezTo>
                    <a:pt x="1331" y="526"/>
                    <a:pt x="1362" y="526"/>
                    <a:pt x="1394" y="526"/>
                  </a:cubicBezTo>
                  <a:cubicBezTo>
                    <a:pt x="1426" y="495"/>
                    <a:pt x="1457" y="495"/>
                    <a:pt x="1489" y="495"/>
                  </a:cubicBezTo>
                  <a:close/>
                  <a:moveTo>
                    <a:pt x="1588" y="0"/>
                  </a:moveTo>
                  <a:cubicBezTo>
                    <a:pt x="1318" y="0"/>
                    <a:pt x="1060" y="90"/>
                    <a:pt x="860" y="238"/>
                  </a:cubicBezTo>
                  <a:lnTo>
                    <a:pt x="860" y="238"/>
                  </a:lnTo>
                  <a:cubicBezTo>
                    <a:pt x="836" y="247"/>
                    <a:pt x="813" y="260"/>
                    <a:pt x="792" y="273"/>
                  </a:cubicBezTo>
                  <a:cubicBezTo>
                    <a:pt x="349" y="653"/>
                    <a:pt x="1" y="1191"/>
                    <a:pt x="127" y="1793"/>
                  </a:cubicBezTo>
                  <a:cubicBezTo>
                    <a:pt x="222" y="2237"/>
                    <a:pt x="602" y="2617"/>
                    <a:pt x="1077" y="2712"/>
                  </a:cubicBezTo>
                  <a:cubicBezTo>
                    <a:pt x="1172" y="2734"/>
                    <a:pt x="1266" y="2744"/>
                    <a:pt x="1360" y="2744"/>
                  </a:cubicBezTo>
                  <a:cubicBezTo>
                    <a:pt x="1798" y="2744"/>
                    <a:pt x="2210" y="2513"/>
                    <a:pt x="2471" y="2173"/>
                  </a:cubicBezTo>
                  <a:cubicBezTo>
                    <a:pt x="2661" y="1920"/>
                    <a:pt x="2787" y="1666"/>
                    <a:pt x="2787" y="1350"/>
                  </a:cubicBezTo>
                  <a:cubicBezTo>
                    <a:pt x="2787" y="1065"/>
                    <a:pt x="2692" y="780"/>
                    <a:pt x="2566" y="558"/>
                  </a:cubicBezTo>
                  <a:cubicBezTo>
                    <a:pt x="2376" y="305"/>
                    <a:pt x="2122" y="115"/>
                    <a:pt x="1806" y="20"/>
                  </a:cubicBezTo>
                  <a:cubicBezTo>
                    <a:pt x="1733" y="6"/>
                    <a:pt x="1660" y="0"/>
                    <a:pt x="158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9191692" y="1711199"/>
              <a:ext cx="20398" cy="32990"/>
            </a:xfrm>
            <a:custGeom>
              <a:avLst/>
              <a:gdLst/>
              <a:ahLst/>
              <a:cxnLst/>
              <a:rect l="l" t="t" r="r" b="b"/>
              <a:pathLst>
                <a:path w="635" h="1027" extrusionOk="0">
                  <a:moveTo>
                    <a:pt x="310" y="0"/>
                  </a:moveTo>
                  <a:cubicBezTo>
                    <a:pt x="291" y="0"/>
                    <a:pt x="273" y="4"/>
                    <a:pt x="254" y="13"/>
                  </a:cubicBezTo>
                  <a:cubicBezTo>
                    <a:pt x="191" y="45"/>
                    <a:pt x="128" y="77"/>
                    <a:pt x="128" y="140"/>
                  </a:cubicBezTo>
                  <a:cubicBezTo>
                    <a:pt x="96" y="203"/>
                    <a:pt x="64" y="267"/>
                    <a:pt x="33" y="330"/>
                  </a:cubicBezTo>
                  <a:cubicBezTo>
                    <a:pt x="33" y="393"/>
                    <a:pt x="1" y="457"/>
                    <a:pt x="33" y="552"/>
                  </a:cubicBezTo>
                  <a:cubicBezTo>
                    <a:pt x="33" y="615"/>
                    <a:pt x="33" y="678"/>
                    <a:pt x="64" y="742"/>
                  </a:cubicBezTo>
                  <a:cubicBezTo>
                    <a:pt x="64" y="773"/>
                    <a:pt x="96" y="805"/>
                    <a:pt x="128" y="837"/>
                  </a:cubicBezTo>
                  <a:cubicBezTo>
                    <a:pt x="128" y="900"/>
                    <a:pt x="159" y="932"/>
                    <a:pt x="191" y="963"/>
                  </a:cubicBezTo>
                  <a:cubicBezTo>
                    <a:pt x="254" y="1027"/>
                    <a:pt x="318" y="1027"/>
                    <a:pt x="381" y="1027"/>
                  </a:cubicBezTo>
                  <a:cubicBezTo>
                    <a:pt x="444" y="1027"/>
                    <a:pt x="508" y="995"/>
                    <a:pt x="539" y="963"/>
                  </a:cubicBezTo>
                  <a:cubicBezTo>
                    <a:pt x="603" y="900"/>
                    <a:pt x="634" y="868"/>
                    <a:pt x="634" y="805"/>
                  </a:cubicBezTo>
                  <a:cubicBezTo>
                    <a:pt x="603" y="773"/>
                    <a:pt x="603" y="742"/>
                    <a:pt x="603" y="710"/>
                  </a:cubicBezTo>
                  <a:cubicBezTo>
                    <a:pt x="603" y="678"/>
                    <a:pt x="571" y="647"/>
                    <a:pt x="539" y="615"/>
                  </a:cubicBezTo>
                  <a:cubicBezTo>
                    <a:pt x="526" y="602"/>
                    <a:pt x="519" y="584"/>
                    <a:pt x="514" y="565"/>
                  </a:cubicBezTo>
                  <a:lnTo>
                    <a:pt x="514" y="565"/>
                  </a:lnTo>
                  <a:lnTo>
                    <a:pt x="539" y="615"/>
                  </a:lnTo>
                  <a:cubicBezTo>
                    <a:pt x="539" y="615"/>
                    <a:pt x="539" y="607"/>
                    <a:pt x="539" y="599"/>
                  </a:cubicBezTo>
                  <a:lnTo>
                    <a:pt x="539" y="599"/>
                  </a:lnTo>
                  <a:cubicBezTo>
                    <a:pt x="547" y="615"/>
                    <a:pt x="555" y="631"/>
                    <a:pt x="571" y="647"/>
                  </a:cubicBezTo>
                  <a:cubicBezTo>
                    <a:pt x="571" y="615"/>
                    <a:pt x="539" y="615"/>
                    <a:pt x="539" y="583"/>
                  </a:cubicBezTo>
                  <a:cubicBezTo>
                    <a:pt x="539" y="583"/>
                    <a:pt x="539" y="591"/>
                    <a:pt x="539" y="599"/>
                  </a:cubicBezTo>
                  <a:cubicBezTo>
                    <a:pt x="532" y="585"/>
                    <a:pt x="525" y="571"/>
                    <a:pt x="513" y="557"/>
                  </a:cubicBezTo>
                  <a:lnTo>
                    <a:pt x="513" y="557"/>
                  </a:lnTo>
                  <a:cubicBezTo>
                    <a:pt x="509" y="541"/>
                    <a:pt x="508" y="525"/>
                    <a:pt x="508" y="511"/>
                  </a:cubicBezTo>
                  <a:lnTo>
                    <a:pt x="508" y="511"/>
                  </a:lnTo>
                  <a:cubicBezTo>
                    <a:pt x="510" y="466"/>
                    <a:pt x="528" y="436"/>
                    <a:pt x="536" y="397"/>
                  </a:cubicBezTo>
                  <a:lnTo>
                    <a:pt x="536" y="397"/>
                  </a:lnTo>
                  <a:cubicBezTo>
                    <a:pt x="539" y="393"/>
                    <a:pt x="539" y="393"/>
                    <a:pt x="539" y="393"/>
                  </a:cubicBezTo>
                  <a:cubicBezTo>
                    <a:pt x="571" y="330"/>
                    <a:pt x="571" y="267"/>
                    <a:pt x="571" y="203"/>
                  </a:cubicBezTo>
                  <a:cubicBezTo>
                    <a:pt x="539" y="140"/>
                    <a:pt x="508" y="77"/>
                    <a:pt x="444" y="45"/>
                  </a:cubicBezTo>
                  <a:cubicBezTo>
                    <a:pt x="400" y="23"/>
                    <a:pt x="355" y="0"/>
                    <a:pt x="310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9173382" y="1523246"/>
              <a:ext cx="89558" cy="87727"/>
            </a:xfrm>
            <a:custGeom>
              <a:avLst/>
              <a:gdLst/>
              <a:ahLst/>
              <a:cxnLst/>
              <a:rect l="l" t="t" r="r" b="b"/>
              <a:pathLst>
                <a:path w="2788" h="2731" extrusionOk="0">
                  <a:moveTo>
                    <a:pt x="1616" y="481"/>
                  </a:moveTo>
                  <a:cubicBezTo>
                    <a:pt x="1679" y="512"/>
                    <a:pt x="1743" y="512"/>
                    <a:pt x="1774" y="544"/>
                  </a:cubicBezTo>
                  <a:lnTo>
                    <a:pt x="1806" y="544"/>
                  </a:lnTo>
                  <a:cubicBezTo>
                    <a:pt x="1785" y="544"/>
                    <a:pt x="1778" y="530"/>
                    <a:pt x="1785" y="530"/>
                  </a:cubicBezTo>
                  <a:lnTo>
                    <a:pt x="1785" y="530"/>
                  </a:lnTo>
                  <a:cubicBezTo>
                    <a:pt x="1788" y="530"/>
                    <a:pt x="1795" y="533"/>
                    <a:pt x="1806" y="544"/>
                  </a:cubicBezTo>
                  <a:cubicBezTo>
                    <a:pt x="1838" y="544"/>
                    <a:pt x="1838" y="576"/>
                    <a:pt x="1869" y="576"/>
                  </a:cubicBezTo>
                  <a:cubicBezTo>
                    <a:pt x="1901" y="576"/>
                    <a:pt x="1933" y="607"/>
                    <a:pt x="1933" y="607"/>
                  </a:cubicBezTo>
                  <a:cubicBezTo>
                    <a:pt x="1933" y="607"/>
                    <a:pt x="1964" y="639"/>
                    <a:pt x="1964" y="639"/>
                  </a:cubicBezTo>
                  <a:cubicBezTo>
                    <a:pt x="1996" y="671"/>
                    <a:pt x="2059" y="702"/>
                    <a:pt x="2091" y="766"/>
                  </a:cubicBezTo>
                  <a:lnTo>
                    <a:pt x="2123" y="766"/>
                  </a:lnTo>
                  <a:lnTo>
                    <a:pt x="2123" y="797"/>
                  </a:lnTo>
                  <a:cubicBezTo>
                    <a:pt x="2154" y="797"/>
                    <a:pt x="2154" y="829"/>
                    <a:pt x="2154" y="829"/>
                  </a:cubicBezTo>
                  <a:cubicBezTo>
                    <a:pt x="2186" y="861"/>
                    <a:pt x="2218" y="924"/>
                    <a:pt x="2249" y="987"/>
                  </a:cubicBezTo>
                  <a:cubicBezTo>
                    <a:pt x="2249" y="987"/>
                    <a:pt x="2249" y="1019"/>
                    <a:pt x="2249" y="1019"/>
                  </a:cubicBezTo>
                  <a:cubicBezTo>
                    <a:pt x="2249" y="1019"/>
                    <a:pt x="2281" y="1051"/>
                    <a:pt x="2281" y="1082"/>
                  </a:cubicBezTo>
                  <a:cubicBezTo>
                    <a:pt x="2281" y="1146"/>
                    <a:pt x="2313" y="1177"/>
                    <a:pt x="2313" y="1241"/>
                  </a:cubicBezTo>
                  <a:cubicBezTo>
                    <a:pt x="2313" y="1241"/>
                    <a:pt x="2313" y="1241"/>
                    <a:pt x="2313" y="1272"/>
                  </a:cubicBezTo>
                  <a:cubicBezTo>
                    <a:pt x="2313" y="1304"/>
                    <a:pt x="2313" y="1304"/>
                    <a:pt x="2313" y="1336"/>
                  </a:cubicBezTo>
                  <a:cubicBezTo>
                    <a:pt x="2313" y="1367"/>
                    <a:pt x="2313" y="1399"/>
                    <a:pt x="2313" y="1431"/>
                  </a:cubicBezTo>
                  <a:cubicBezTo>
                    <a:pt x="2313" y="1439"/>
                    <a:pt x="2313" y="1449"/>
                    <a:pt x="2313" y="1462"/>
                  </a:cubicBezTo>
                  <a:cubicBezTo>
                    <a:pt x="2313" y="1494"/>
                    <a:pt x="2281" y="1557"/>
                    <a:pt x="2281" y="1589"/>
                  </a:cubicBezTo>
                  <a:cubicBezTo>
                    <a:pt x="2281" y="1584"/>
                    <a:pt x="2280" y="1582"/>
                    <a:pt x="2279" y="1582"/>
                  </a:cubicBezTo>
                  <a:cubicBezTo>
                    <a:pt x="2277" y="1582"/>
                    <a:pt x="2272" y="1593"/>
                    <a:pt x="2269" y="1601"/>
                  </a:cubicBezTo>
                  <a:lnTo>
                    <a:pt x="2269" y="1601"/>
                  </a:lnTo>
                  <a:cubicBezTo>
                    <a:pt x="2273" y="1598"/>
                    <a:pt x="2276" y="1594"/>
                    <a:pt x="2281" y="1589"/>
                  </a:cubicBezTo>
                  <a:lnTo>
                    <a:pt x="2281" y="1589"/>
                  </a:lnTo>
                  <a:cubicBezTo>
                    <a:pt x="2273" y="1606"/>
                    <a:pt x="2269" y="1611"/>
                    <a:pt x="2268" y="1611"/>
                  </a:cubicBezTo>
                  <a:cubicBezTo>
                    <a:pt x="2266" y="1611"/>
                    <a:pt x="2267" y="1607"/>
                    <a:pt x="2269" y="1601"/>
                  </a:cubicBezTo>
                  <a:lnTo>
                    <a:pt x="2269" y="1601"/>
                  </a:lnTo>
                  <a:cubicBezTo>
                    <a:pt x="2249" y="1621"/>
                    <a:pt x="2249" y="1621"/>
                    <a:pt x="2249" y="1621"/>
                  </a:cubicBezTo>
                  <a:cubicBezTo>
                    <a:pt x="2249" y="1652"/>
                    <a:pt x="2218" y="1684"/>
                    <a:pt x="2186" y="1716"/>
                  </a:cubicBezTo>
                  <a:cubicBezTo>
                    <a:pt x="2186" y="1747"/>
                    <a:pt x="2155" y="1779"/>
                    <a:pt x="2154" y="1810"/>
                  </a:cubicBezTo>
                  <a:lnTo>
                    <a:pt x="2154" y="1810"/>
                  </a:lnTo>
                  <a:cubicBezTo>
                    <a:pt x="2155" y="1788"/>
                    <a:pt x="2170" y="1766"/>
                    <a:pt x="2168" y="1766"/>
                  </a:cubicBezTo>
                  <a:lnTo>
                    <a:pt x="2168" y="1766"/>
                  </a:lnTo>
                  <a:cubicBezTo>
                    <a:pt x="2168" y="1766"/>
                    <a:pt x="2164" y="1770"/>
                    <a:pt x="2154" y="1779"/>
                  </a:cubicBezTo>
                  <a:cubicBezTo>
                    <a:pt x="2123" y="1811"/>
                    <a:pt x="2123" y="1811"/>
                    <a:pt x="2091" y="1842"/>
                  </a:cubicBezTo>
                  <a:cubicBezTo>
                    <a:pt x="2059" y="1874"/>
                    <a:pt x="2028" y="1937"/>
                    <a:pt x="1964" y="1969"/>
                  </a:cubicBezTo>
                  <a:cubicBezTo>
                    <a:pt x="1964" y="2001"/>
                    <a:pt x="1933" y="2001"/>
                    <a:pt x="1901" y="2032"/>
                  </a:cubicBezTo>
                  <a:lnTo>
                    <a:pt x="1869" y="2064"/>
                  </a:lnTo>
                  <a:cubicBezTo>
                    <a:pt x="1838" y="2096"/>
                    <a:pt x="1774" y="2127"/>
                    <a:pt x="1743" y="2159"/>
                  </a:cubicBezTo>
                  <a:cubicBezTo>
                    <a:pt x="1724" y="2159"/>
                    <a:pt x="1693" y="2171"/>
                    <a:pt x="1678" y="2173"/>
                  </a:cubicBezTo>
                  <a:lnTo>
                    <a:pt x="1678" y="2173"/>
                  </a:lnTo>
                  <a:cubicBezTo>
                    <a:pt x="1688" y="2166"/>
                    <a:pt x="1694" y="2159"/>
                    <a:pt x="1679" y="2159"/>
                  </a:cubicBezTo>
                  <a:cubicBezTo>
                    <a:pt x="1669" y="2170"/>
                    <a:pt x="1669" y="2173"/>
                    <a:pt x="1675" y="2173"/>
                  </a:cubicBezTo>
                  <a:cubicBezTo>
                    <a:pt x="1676" y="2173"/>
                    <a:pt x="1677" y="2173"/>
                    <a:pt x="1678" y="2173"/>
                  </a:cubicBezTo>
                  <a:lnTo>
                    <a:pt x="1678" y="2173"/>
                  </a:lnTo>
                  <a:cubicBezTo>
                    <a:pt x="1666" y="2181"/>
                    <a:pt x="1648" y="2191"/>
                    <a:pt x="1648" y="2191"/>
                  </a:cubicBezTo>
                  <a:cubicBezTo>
                    <a:pt x="1584" y="2191"/>
                    <a:pt x="1553" y="2223"/>
                    <a:pt x="1489" y="2223"/>
                  </a:cubicBezTo>
                  <a:lnTo>
                    <a:pt x="1173" y="2223"/>
                  </a:lnTo>
                  <a:cubicBezTo>
                    <a:pt x="1145" y="2195"/>
                    <a:pt x="1095" y="2191"/>
                    <a:pt x="1061" y="2171"/>
                  </a:cubicBezTo>
                  <a:lnTo>
                    <a:pt x="1061" y="2171"/>
                  </a:lnTo>
                  <a:cubicBezTo>
                    <a:pt x="1067" y="2172"/>
                    <a:pt x="1072" y="2173"/>
                    <a:pt x="1076" y="2173"/>
                  </a:cubicBezTo>
                  <a:cubicBezTo>
                    <a:pt x="1085" y="2173"/>
                    <a:pt x="1088" y="2170"/>
                    <a:pt x="1078" y="2159"/>
                  </a:cubicBezTo>
                  <a:lnTo>
                    <a:pt x="1046" y="2159"/>
                  </a:lnTo>
                  <a:cubicBezTo>
                    <a:pt x="1014" y="2159"/>
                    <a:pt x="1014" y="2127"/>
                    <a:pt x="983" y="2127"/>
                  </a:cubicBezTo>
                  <a:cubicBezTo>
                    <a:pt x="951" y="2127"/>
                    <a:pt x="951" y="2096"/>
                    <a:pt x="919" y="2096"/>
                  </a:cubicBezTo>
                  <a:cubicBezTo>
                    <a:pt x="919" y="2096"/>
                    <a:pt x="919" y="2096"/>
                    <a:pt x="888" y="2064"/>
                  </a:cubicBezTo>
                  <a:cubicBezTo>
                    <a:pt x="888" y="2069"/>
                    <a:pt x="886" y="2071"/>
                    <a:pt x="884" y="2071"/>
                  </a:cubicBezTo>
                  <a:cubicBezTo>
                    <a:pt x="881" y="2071"/>
                    <a:pt x="875" y="2066"/>
                    <a:pt x="868" y="2058"/>
                  </a:cubicBezTo>
                  <a:lnTo>
                    <a:pt x="868" y="2058"/>
                  </a:lnTo>
                  <a:cubicBezTo>
                    <a:pt x="872" y="2061"/>
                    <a:pt x="878" y="2064"/>
                    <a:pt x="888" y="2064"/>
                  </a:cubicBezTo>
                  <a:cubicBezTo>
                    <a:pt x="877" y="2054"/>
                    <a:pt x="870" y="2050"/>
                    <a:pt x="867" y="2050"/>
                  </a:cubicBezTo>
                  <a:lnTo>
                    <a:pt x="867" y="2050"/>
                  </a:lnTo>
                  <a:cubicBezTo>
                    <a:pt x="864" y="2050"/>
                    <a:pt x="863" y="2052"/>
                    <a:pt x="865" y="2055"/>
                  </a:cubicBezTo>
                  <a:lnTo>
                    <a:pt x="865" y="2055"/>
                  </a:lnTo>
                  <a:cubicBezTo>
                    <a:pt x="847" y="2034"/>
                    <a:pt x="824" y="2001"/>
                    <a:pt x="824" y="2001"/>
                  </a:cubicBezTo>
                  <a:cubicBezTo>
                    <a:pt x="793" y="1969"/>
                    <a:pt x="793" y="1969"/>
                    <a:pt x="761" y="1938"/>
                  </a:cubicBezTo>
                  <a:lnTo>
                    <a:pt x="761" y="1938"/>
                  </a:lnTo>
                  <a:cubicBezTo>
                    <a:pt x="766" y="1942"/>
                    <a:pt x="768" y="1944"/>
                    <a:pt x="769" y="1944"/>
                  </a:cubicBezTo>
                  <a:cubicBezTo>
                    <a:pt x="774" y="1944"/>
                    <a:pt x="755" y="1915"/>
                    <a:pt x="752" y="1915"/>
                  </a:cubicBezTo>
                  <a:lnTo>
                    <a:pt x="752" y="1915"/>
                  </a:lnTo>
                  <a:cubicBezTo>
                    <a:pt x="751" y="1915"/>
                    <a:pt x="753" y="1921"/>
                    <a:pt x="761" y="1937"/>
                  </a:cubicBezTo>
                  <a:cubicBezTo>
                    <a:pt x="729" y="1906"/>
                    <a:pt x="698" y="1874"/>
                    <a:pt x="698" y="1811"/>
                  </a:cubicBezTo>
                  <a:cubicBezTo>
                    <a:pt x="666" y="1811"/>
                    <a:pt x="666" y="1779"/>
                    <a:pt x="666" y="1747"/>
                  </a:cubicBezTo>
                  <a:cubicBezTo>
                    <a:pt x="634" y="1684"/>
                    <a:pt x="634" y="1652"/>
                    <a:pt x="603" y="1589"/>
                  </a:cubicBezTo>
                  <a:cubicBezTo>
                    <a:pt x="603" y="1581"/>
                    <a:pt x="603" y="1571"/>
                    <a:pt x="603" y="1557"/>
                  </a:cubicBezTo>
                  <a:cubicBezTo>
                    <a:pt x="603" y="1557"/>
                    <a:pt x="603" y="1526"/>
                    <a:pt x="603" y="1494"/>
                  </a:cubicBezTo>
                  <a:cubicBezTo>
                    <a:pt x="603" y="1462"/>
                    <a:pt x="603" y="1431"/>
                    <a:pt x="603" y="1399"/>
                  </a:cubicBezTo>
                  <a:cubicBezTo>
                    <a:pt x="634" y="1336"/>
                    <a:pt x="634" y="1272"/>
                    <a:pt x="666" y="1209"/>
                  </a:cubicBezTo>
                  <a:cubicBezTo>
                    <a:pt x="666" y="1177"/>
                    <a:pt x="698" y="1177"/>
                    <a:pt x="666" y="1177"/>
                  </a:cubicBezTo>
                  <a:cubicBezTo>
                    <a:pt x="698" y="1146"/>
                    <a:pt x="698" y="1114"/>
                    <a:pt x="729" y="1114"/>
                  </a:cubicBezTo>
                  <a:cubicBezTo>
                    <a:pt x="761" y="1051"/>
                    <a:pt x="793" y="987"/>
                    <a:pt x="824" y="924"/>
                  </a:cubicBezTo>
                  <a:cubicBezTo>
                    <a:pt x="856" y="924"/>
                    <a:pt x="856" y="892"/>
                    <a:pt x="888" y="861"/>
                  </a:cubicBezTo>
                  <a:cubicBezTo>
                    <a:pt x="888" y="861"/>
                    <a:pt x="919" y="829"/>
                    <a:pt x="951" y="797"/>
                  </a:cubicBezTo>
                  <a:cubicBezTo>
                    <a:pt x="987" y="761"/>
                    <a:pt x="1023" y="725"/>
                    <a:pt x="1059" y="689"/>
                  </a:cubicBezTo>
                  <a:lnTo>
                    <a:pt x="1059" y="689"/>
                  </a:lnTo>
                  <a:cubicBezTo>
                    <a:pt x="1076" y="685"/>
                    <a:pt x="1093" y="679"/>
                    <a:pt x="1109" y="671"/>
                  </a:cubicBezTo>
                  <a:cubicBezTo>
                    <a:pt x="1141" y="639"/>
                    <a:pt x="1204" y="576"/>
                    <a:pt x="1268" y="544"/>
                  </a:cubicBezTo>
                  <a:lnTo>
                    <a:pt x="1299" y="544"/>
                  </a:lnTo>
                  <a:cubicBezTo>
                    <a:pt x="1331" y="512"/>
                    <a:pt x="1363" y="512"/>
                    <a:pt x="1394" y="512"/>
                  </a:cubicBezTo>
                  <a:cubicBezTo>
                    <a:pt x="1426" y="512"/>
                    <a:pt x="1458" y="512"/>
                    <a:pt x="1489" y="481"/>
                  </a:cubicBezTo>
                  <a:close/>
                  <a:moveTo>
                    <a:pt x="1528" y="0"/>
                  </a:moveTo>
                  <a:cubicBezTo>
                    <a:pt x="1280" y="0"/>
                    <a:pt x="1046" y="87"/>
                    <a:pt x="861" y="224"/>
                  </a:cubicBezTo>
                  <a:lnTo>
                    <a:pt x="861" y="224"/>
                  </a:lnTo>
                  <a:cubicBezTo>
                    <a:pt x="836" y="233"/>
                    <a:pt x="813" y="246"/>
                    <a:pt x="793" y="259"/>
                  </a:cubicBezTo>
                  <a:cubicBezTo>
                    <a:pt x="349" y="639"/>
                    <a:pt x="1" y="1177"/>
                    <a:pt x="128" y="1779"/>
                  </a:cubicBezTo>
                  <a:cubicBezTo>
                    <a:pt x="223" y="2223"/>
                    <a:pt x="603" y="2603"/>
                    <a:pt x="1078" y="2698"/>
                  </a:cubicBezTo>
                  <a:cubicBezTo>
                    <a:pt x="1172" y="2720"/>
                    <a:pt x="1267" y="2730"/>
                    <a:pt x="1360" y="2730"/>
                  </a:cubicBezTo>
                  <a:cubicBezTo>
                    <a:pt x="1798" y="2730"/>
                    <a:pt x="2210" y="2499"/>
                    <a:pt x="2471" y="2159"/>
                  </a:cubicBezTo>
                  <a:cubicBezTo>
                    <a:pt x="2661" y="1906"/>
                    <a:pt x="2788" y="1652"/>
                    <a:pt x="2788" y="1336"/>
                  </a:cubicBezTo>
                  <a:cubicBezTo>
                    <a:pt x="2788" y="1051"/>
                    <a:pt x="2693" y="797"/>
                    <a:pt x="2566" y="576"/>
                  </a:cubicBezTo>
                  <a:cubicBezTo>
                    <a:pt x="2376" y="291"/>
                    <a:pt x="2123" y="101"/>
                    <a:pt x="1806" y="37"/>
                  </a:cubicBezTo>
                  <a:cubicBezTo>
                    <a:pt x="1713" y="12"/>
                    <a:pt x="1619" y="0"/>
                    <a:pt x="152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9199851" y="1554534"/>
              <a:ext cx="20366" cy="32990"/>
            </a:xfrm>
            <a:custGeom>
              <a:avLst/>
              <a:gdLst/>
              <a:ahLst/>
              <a:cxnLst/>
              <a:rect l="l" t="t" r="r" b="b"/>
              <a:pathLst>
                <a:path w="634" h="1027" extrusionOk="0">
                  <a:moveTo>
                    <a:pt x="520" y="399"/>
                  </a:moveTo>
                  <a:lnTo>
                    <a:pt x="507" y="425"/>
                  </a:lnTo>
                  <a:cubicBezTo>
                    <a:pt x="507" y="411"/>
                    <a:pt x="513" y="403"/>
                    <a:pt x="520" y="399"/>
                  </a:cubicBezTo>
                  <a:close/>
                  <a:moveTo>
                    <a:pt x="309" y="0"/>
                  </a:moveTo>
                  <a:cubicBezTo>
                    <a:pt x="291" y="0"/>
                    <a:pt x="272" y="4"/>
                    <a:pt x="254" y="13"/>
                  </a:cubicBezTo>
                  <a:cubicBezTo>
                    <a:pt x="190" y="45"/>
                    <a:pt x="127" y="77"/>
                    <a:pt x="127" y="140"/>
                  </a:cubicBezTo>
                  <a:cubicBezTo>
                    <a:pt x="95" y="203"/>
                    <a:pt x="64" y="267"/>
                    <a:pt x="32" y="330"/>
                  </a:cubicBezTo>
                  <a:cubicBezTo>
                    <a:pt x="32" y="393"/>
                    <a:pt x="0" y="457"/>
                    <a:pt x="32" y="520"/>
                  </a:cubicBezTo>
                  <a:cubicBezTo>
                    <a:pt x="32" y="615"/>
                    <a:pt x="32" y="678"/>
                    <a:pt x="64" y="742"/>
                  </a:cubicBezTo>
                  <a:cubicBezTo>
                    <a:pt x="64" y="773"/>
                    <a:pt x="95" y="805"/>
                    <a:pt x="127" y="837"/>
                  </a:cubicBezTo>
                  <a:cubicBezTo>
                    <a:pt x="127" y="900"/>
                    <a:pt x="159" y="932"/>
                    <a:pt x="190" y="963"/>
                  </a:cubicBezTo>
                  <a:cubicBezTo>
                    <a:pt x="222" y="995"/>
                    <a:pt x="317" y="1027"/>
                    <a:pt x="380" y="1027"/>
                  </a:cubicBezTo>
                  <a:cubicBezTo>
                    <a:pt x="444" y="1027"/>
                    <a:pt x="507" y="995"/>
                    <a:pt x="539" y="963"/>
                  </a:cubicBezTo>
                  <a:cubicBezTo>
                    <a:pt x="602" y="900"/>
                    <a:pt x="634" y="837"/>
                    <a:pt x="602" y="773"/>
                  </a:cubicBezTo>
                  <a:cubicBezTo>
                    <a:pt x="602" y="773"/>
                    <a:pt x="602" y="742"/>
                    <a:pt x="602" y="710"/>
                  </a:cubicBezTo>
                  <a:cubicBezTo>
                    <a:pt x="602" y="678"/>
                    <a:pt x="570" y="647"/>
                    <a:pt x="539" y="615"/>
                  </a:cubicBezTo>
                  <a:cubicBezTo>
                    <a:pt x="539" y="615"/>
                    <a:pt x="539" y="615"/>
                    <a:pt x="539" y="614"/>
                  </a:cubicBezTo>
                  <a:lnTo>
                    <a:pt x="539" y="614"/>
                  </a:lnTo>
                  <a:cubicBezTo>
                    <a:pt x="548" y="625"/>
                    <a:pt x="559" y="636"/>
                    <a:pt x="570" y="647"/>
                  </a:cubicBezTo>
                  <a:lnTo>
                    <a:pt x="570" y="647"/>
                  </a:lnTo>
                  <a:cubicBezTo>
                    <a:pt x="539" y="615"/>
                    <a:pt x="539" y="615"/>
                    <a:pt x="539" y="583"/>
                  </a:cubicBezTo>
                  <a:cubicBezTo>
                    <a:pt x="539" y="583"/>
                    <a:pt x="539" y="608"/>
                    <a:pt x="539" y="614"/>
                  </a:cubicBezTo>
                  <a:lnTo>
                    <a:pt x="539" y="614"/>
                  </a:lnTo>
                  <a:cubicBezTo>
                    <a:pt x="520" y="593"/>
                    <a:pt x="507" y="572"/>
                    <a:pt x="507" y="552"/>
                  </a:cubicBezTo>
                  <a:lnTo>
                    <a:pt x="507" y="552"/>
                  </a:lnTo>
                  <a:lnTo>
                    <a:pt x="539" y="583"/>
                  </a:lnTo>
                  <a:cubicBezTo>
                    <a:pt x="511" y="555"/>
                    <a:pt x="507" y="527"/>
                    <a:pt x="507" y="499"/>
                  </a:cubicBezTo>
                  <a:lnTo>
                    <a:pt x="507" y="499"/>
                  </a:lnTo>
                  <a:cubicBezTo>
                    <a:pt x="507" y="461"/>
                    <a:pt x="509" y="433"/>
                    <a:pt x="523" y="397"/>
                  </a:cubicBezTo>
                  <a:lnTo>
                    <a:pt x="523" y="397"/>
                  </a:lnTo>
                  <a:cubicBezTo>
                    <a:pt x="531" y="393"/>
                    <a:pt x="539" y="393"/>
                    <a:pt x="539" y="393"/>
                  </a:cubicBezTo>
                  <a:cubicBezTo>
                    <a:pt x="570" y="330"/>
                    <a:pt x="570" y="267"/>
                    <a:pt x="570" y="203"/>
                  </a:cubicBezTo>
                  <a:cubicBezTo>
                    <a:pt x="539" y="140"/>
                    <a:pt x="507" y="77"/>
                    <a:pt x="444" y="45"/>
                  </a:cubicBezTo>
                  <a:cubicBezTo>
                    <a:pt x="399" y="23"/>
                    <a:pt x="354" y="0"/>
                    <a:pt x="30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>
            <a:off x="8031979" y="980655"/>
            <a:ext cx="795561" cy="629257"/>
            <a:chOff x="8031979" y="980655"/>
            <a:chExt cx="795561" cy="629257"/>
          </a:xfrm>
        </p:grpSpPr>
        <p:sp>
          <p:nvSpPr>
            <p:cNvPr id="83" name="Google Shape;83;p2"/>
            <p:cNvSpPr/>
            <p:nvPr/>
          </p:nvSpPr>
          <p:spPr>
            <a:xfrm>
              <a:off x="8103614" y="1014673"/>
              <a:ext cx="682186" cy="565324"/>
            </a:xfrm>
            <a:custGeom>
              <a:avLst/>
              <a:gdLst/>
              <a:ahLst/>
              <a:cxnLst/>
              <a:rect l="l" t="t" r="r" b="b"/>
              <a:pathLst>
                <a:path w="21237" h="17599" extrusionOk="0">
                  <a:moveTo>
                    <a:pt x="18879" y="552"/>
                  </a:moveTo>
                  <a:cubicBezTo>
                    <a:pt x="19555" y="1220"/>
                    <a:pt x="20043" y="2017"/>
                    <a:pt x="20618" y="2783"/>
                  </a:cubicBezTo>
                  <a:lnTo>
                    <a:pt x="20618" y="2783"/>
                  </a:lnTo>
                  <a:cubicBezTo>
                    <a:pt x="15530" y="6510"/>
                    <a:pt x="10623" y="10538"/>
                    <a:pt x="5624" y="14381"/>
                  </a:cubicBezTo>
                  <a:cubicBezTo>
                    <a:pt x="4480" y="15254"/>
                    <a:pt x="3308" y="16155"/>
                    <a:pt x="2135" y="17004"/>
                  </a:cubicBezTo>
                  <a:lnTo>
                    <a:pt x="2135" y="17004"/>
                  </a:lnTo>
                  <a:cubicBezTo>
                    <a:pt x="1535" y="16254"/>
                    <a:pt x="990" y="15474"/>
                    <a:pt x="607" y="14580"/>
                  </a:cubicBezTo>
                  <a:lnTo>
                    <a:pt x="607" y="14580"/>
                  </a:lnTo>
                  <a:cubicBezTo>
                    <a:pt x="5661" y="10475"/>
                    <a:pt x="10899" y="6585"/>
                    <a:pt x="16075" y="2663"/>
                  </a:cubicBezTo>
                  <a:cubicBezTo>
                    <a:pt x="17009" y="1970"/>
                    <a:pt x="17944" y="1248"/>
                    <a:pt x="18879" y="552"/>
                  </a:cubicBezTo>
                  <a:close/>
                  <a:moveTo>
                    <a:pt x="18886" y="0"/>
                  </a:moveTo>
                  <a:cubicBezTo>
                    <a:pt x="18844" y="0"/>
                    <a:pt x="18803" y="11"/>
                    <a:pt x="18767" y="35"/>
                  </a:cubicBezTo>
                  <a:cubicBezTo>
                    <a:pt x="13636" y="3804"/>
                    <a:pt x="8569" y="7730"/>
                    <a:pt x="3534" y="11657"/>
                  </a:cubicBezTo>
                  <a:cubicBezTo>
                    <a:pt x="2394" y="12544"/>
                    <a:pt x="1254" y="13431"/>
                    <a:pt x="114" y="14349"/>
                  </a:cubicBezTo>
                  <a:cubicBezTo>
                    <a:pt x="0" y="14434"/>
                    <a:pt x="14" y="14551"/>
                    <a:pt x="83" y="14637"/>
                  </a:cubicBezTo>
                  <a:lnTo>
                    <a:pt x="83" y="14637"/>
                  </a:lnTo>
                  <a:cubicBezTo>
                    <a:pt x="527" y="15713"/>
                    <a:pt x="1191" y="16630"/>
                    <a:pt x="1887" y="17516"/>
                  </a:cubicBezTo>
                  <a:cubicBezTo>
                    <a:pt x="1927" y="17576"/>
                    <a:pt x="2006" y="17598"/>
                    <a:pt x="2082" y="17598"/>
                  </a:cubicBezTo>
                  <a:cubicBezTo>
                    <a:pt x="2126" y="17598"/>
                    <a:pt x="2169" y="17591"/>
                    <a:pt x="2204" y="17579"/>
                  </a:cubicBezTo>
                  <a:cubicBezTo>
                    <a:pt x="7524" y="13716"/>
                    <a:pt x="12623" y="9536"/>
                    <a:pt x="17817" y="5545"/>
                  </a:cubicBezTo>
                  <a:cubicBezTo>
                    <a:pt x="18893" y="4690"/>
                    <a:pt x="19970" y="3867"/>
                    <a:pt x="21079" y="3075"/>
                  </a:cubicBezTo>
                  <a:cubicBezTo>
                    <a:pt x="21237" y="2948"/>
                    <a:pt x="21237" y="2822"/>
                    <a:pt x="21142" y="2663"/>
                  </a:cubicBezTo>
                  <a:cubicBezTo>
                    <a:pt x="20445" y="1777"/>
                    <a:pt x="19907" y="827"/>
                    <a:pt x="19083" y="67"/>
                  </a:cubicBezTo>
                  <a:cubicBezTo>
                    <a:pt x="19025" y="27"/>
                    <a:pt x="18954" y="0"/>
                    <a:pt x="1888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8659667" y="1051904"/>
              <a:ext cx="78347" cy="91902"/>
            </a:xfrm>
            <a:custGeom>
              <a:avLst/>
              <a:gdLst/>
              <a:ahLst/>
              <a:cxnLst/>
              <a:rect l="l" t="t" r="r" b="b"/>
              <a:pathLst>
                <a:path w="2439" h="2861" extrusionOk="0">
                  <a:moveTo>
                    <a:pt x="306" y="1"/>
                  </a:moveTo>
                  <a:cubicBezTo>
                    <a:pt x="264" y="1"/>
                    <a:pt x="223" y="15"/>
                    <a:pt x="190" y="48"/>
                  </a:cubicBezTo>
                  <a:cubicBezTo>
                    <a:pt x="63" y="111"/>
                    <a:pt x="0" y="269"/>
                    <a:pt x="95" y="364"/>
                  </a:cubicBezTo>
                  <a:cubicBezTo>
                    <a:pt x="633" y="1219"/>
                    <a:pt x="1330" y="1948"/>
                    <a:pt x="1932" y="2740"/>
                  </a:cubicBezTo>
                  <a:cubicBezTo>
                    <a:pt x="2000" y="2808"/>
                    <a:pt x="2085" y="2860"/>
                    <a:pt x="2175" y="2860"/>
                  </a:cubicBezTo>
                  <a:cubicBezTo>
                    <a:pt x="2209" y="2860"/>
                    <a:pt x="2245" y="2852"/>
                    <a:pt x="2280" y="2835"/>
                  </a:cubicBezTo>
                  <a:cubicBezTo>
                    <a:pt x="2375" y="2771"/>
                    <a:pt x="2439" y="2613"/>
                    <a:pt x="2375" y="2486"/>
                  </a:cubicBezTo>
                  <a:cubicBezTo>
                    <a:pt x="1773" y="1694"/>
                    <a:pt x="1077" y="966"/>
                    <a:pt x="507" y="111"/>
                  </a:cubicBezTo>
                  <a:cubicBezTo>
                    <a:pt x="465" y="49"/>
                    <a:pt x="384" y="1"/>
                    <a:pt x="306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8697894" y="980655"/>
              <a:ext cx="129646" cy="129550"/>
            </a:xfrm>
            <a:custGeom>
              <a:avLst/>
              <a:gdLst/>
              <a:ahLst/>
              <a:cxnLst/>
              <a:rect l="l" t="t" r="r" b="b"/>
              <a:pathLst>
                <a:path w="4036" h="4033" extrusionOk="0">
                  <a:moveTo>
                    <a:pt x="2488" y="1"/>
                  </a:moveTo>
                  <a:cubicBezTo>
                    <a:pt x="2106" y="1"/>
                    <a:pt x="1746" y="114"/>
                    <a:pt x="1407" y="271"/>
                  </a:cubicBezTo>
                  <a:cubicBezTo>
                    <a:pt x="964" y="461"/>
                    <a:pt x="520" y="777"/>
                    <a:pt x="172" y="1126"/>
                  </a:cubicBezTo>
                  <a:cubicBezTo>
                    <a:pt x="0" y="1297"/>
                    <a:pt x="170" y="1545"/>
                    <a:pt x="359" y="1545"/>
                  </a:cubicBezTo>
                  <a:cubicBezTo>
                    <a:pt x="414" y="1545"/>
                    <a:pt x="470" y="1524"/>
                    <a:pt x="520" y="1474"/>
                  </a:cubicBezTo>
                  <a:cubicBezTo>
                    <a:pt x="1027" y="967"/>
                    <a:pt x="1724" y="524"/>
                    <a:pt x="2452" y="492"/>
                  </a:cubicBezTo>
                  <a:cubicBezTo>
                    <a:pt x="2769" y="492"/>
                    <a:pt x="3054" y="587"/>
                    <a:pt x="3244" y="872"/>
                  </a:cubicBezTo>
                  <a:cubicBezTo>
                    <a:pt x="3497" y="1284"/>
                    <a:pt x="3529" y="1822"/>
                    <a:pt x="3370" y="2266"/>
                  </a:cubicBezTo>
                  <a:cubicBezTo>
                    <a:pt x="3180" y="2804"/>
                    <a:pt x="2737" y="3216"/>
                    <a:pt x="2357" y="3596"/>
                  </a:cubicBezTo>
                  <a:cubicBezTo>
                    <a:pt x="2190" y="3787"/>
                    <a:pt x="2347" y="4032"/>
                    <a:pt x="2530" y="4032"/>
                  </a:cubicBezTo>
                  <a:cubicBezTo>
                    <a:pt x="2589" y="4032"/>
                    <a:pt x="2651" y="4006"/>
                    <a:pt x="2705" y="3944"/>
                  </a:cubicBezTo>
                  <a:cubicBezTo>
                    <a:pt x="3117" y="3532"/>
                    <a:pt x="3560" y="3089"/>
                    <a:pt x="3782" y="2551"/>
                  </a:cubicBezTo>
                  <a:cubicBezTo>
                    <a:pt x="4035" y="1981"/>
                    <a:pt x="4004" y="1347"/>
                    <a:pt x="3750" y="809"/>
                  </a:cubicBezTo>
                  <a:cubicBezTo>
                    <a:pt x="3560" y="397"/>
                    <a:pt x="3180" y="80"/>
                    <a:pt x="2737" y="17"/>
                  </a:cubicBezTo>
                  <a:cubicBezTo>
                    <a:pt x="2653" y="6"/>
                    <a:pt x="2570" y="1"/>
                    <a:pt x="2488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8031979" y="1473231"/>
              <a:ext cx="145322" cy="136681"/>
            </a:xfrm>
            <a:custGeom>
              <a:avLst/>
              <a:gdLst/>
              <a:ahLst/>
              <a:cxnLst/>
              <a:rect l="l" t="t" r="r" b="b"/>
              <a:pathLst>
                <a:path w="4524" h="4255" extrusionOk="0">
                  <a:moveTo>
                    <a:pt x="2502" y="1"/>
                  </a:moveTo>
                  <a:cubicBezTo>
                    <a:pt x="2429" y="1"/>
                    <a:pt x="2358" y="32"/>
                    <a:pt x="2312" y="106"/>
                  </a:cubicBezTo>
                  <a:cubicBezTo>
                    <a:pt x="1552" y="1341"/>
                    <a:pt x="665" y="2544"/>
                    <a:pt x="64" y="3875"/>
                  </a:cubicBezTo>
                  <a:cubicBezTo>
                    <a:pt x="0" y="4033"/>
                    <a:pt x="95" y="4223"/>
                    <a:pt x="285" y="4255"/>
                  </a:cubicBezTo>
                  <a:cubicBezTo>
                    <a:pt x="982" y="4255"/>
                    <a:pt x="1647" y="4096"/>
                    <a:pt x="2312" y="3906"/>
                  </a:cubicBezTo>
                  <a:cubicBezTo>
                    <a:pt x="2977" y="3716"/>
                    <a:pt x="3642" y="3463"/>
                    <a:pt x="4276" y="3146"/>
                  </a:cubicBezTo>
                  <a:cubicBezTo>
                    <a:pt x="4523" y="3036"/>
                    <a:pt x="4364" y="2711"/>
                    <a:pt x="4131" y="2711"/>
                  </a:cubicBezTo>
                  <a:cubicBezTo>
                    <a:pt x="4096" y="2711"/>
                    <a:pt x="4059" y="2718"/>
                    <a:pt x="4022" y="2734"/>
                  </a:cubicBezTo>
                  <a:cubicBezTo>
                    <a:pt x="3420" y="3019"/>
                    <a:pt x="2787" y="3241"/>
                    <a:pt x="2154" y="3431"/>
                  </a:cubicBezTo>
                  <a:cubicBezTo>
                    <a:pt x="1683" y="3555"/>
                    <a:pt x="1192" y="3679"/>
                    <a:pt x="697" y="3727"/>
                  </a:cubicBezTo>
                  <a:lnTo>
                    <a:pt x="697" y="3727"/>
                  </a:lnTo>
                  <a:cubicBezTo>
                    <a:pt x="1281" y="2553"/>
                    <a:pt x="2044" y="1469"/>
                    <a:pt x="2755" y="359"/>
                  </a:cubicBezTo>
                  <a:cubicBezTo>
                    <a:pt x="2867" y="180"/>
                    <a:pt x="2678" y="1"/>
                    <a:pt x="250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8043030" y="1547435"/>
              <a:ext cx="59555" cy="54351"/>
            </a:xfrm>
            <a:custGeom>
              <a:avLst/>
              <a:gdLst/>
              <a:ahLst/>
              <a:cxnLst/>
              <a:rect l="l" t="t" r="r" b="b"/>
              <a:pathLst>
                <a:path w="1854" h="1692" extrusionOk="0">
                  <a:moveTo>
                    <a:pt x="949" y="1"/>
                  </a:moveTo>
                  <a:cubicBezTo>
                    <a:pt x="833" y="1"/>
                    <a:pt x="723" y="120"/>
                    <a:pt x="765" y="266"/>
                  </a:cubicBezTo>
                  <a:cubicBezTo>
                    <a:pt x="765" y="298"/>
                    <a:pt x="765" y="298"/>
                    <a:pt x="765" y="329"/>
                  </a:cubicBezTo>
                  <a:cubicBezTo>
                    <a:pt x="733" y="393"/>
                    <a:pt x="733" y="424"/>
                    <a:pt x="796" y="488"/>
                  </a:cubicBezTo>
                  <a:cubicBezTo>
                    <a:pt x="796" y="519"/>
                    <a:pt x="796" y="519"/>
                    <a:pt x="796" y="519"/>
                  </a:cubicBezTo>
                  <a:cubicBezTo>
                    <a:pt x="796" y="519"/>
                    <a:pt x="796" y="551"/>
                    <a:pt x="796" y="551"/>
                  </a:cubicBezTo>
                  <a:cubicBezTo>
                    <a:pt x="763" y="538"/>
                    <a:pt x="730" y="532"/>
                    <a:pt x="699" y="532"/>
                  </a:cubicBezTo>
                  <a:cubicBezTo>
                    <a:pt x="580" y="532"/>
                    <a:pt x="486" y="622"/>
                    <a:pt x="511" y="773"/>
                  </a:cubicBezTo>
                  <a:cubicBezTo>
                    <a:pt x="511" y="773"/>
                    <a:pt x="543" y="804"/>
                    <a:pt x="543" y="804"/>
                  </a:cubicBezTo>
                  <a:cubicBezTo>
                    <a:pt x="511" y="868"/>
                    <a:pt x="511" y="931"/>
                    <a:pt x="511" y="963"/>
                  </a:cubicBezTo>
                  <a:cubicBezTo>
                    <a:pt x="416" y="1026"/>
                    <a:pt x="321" y="1121"/>
                    <a:pt x="258" y="1216"/>
                  </a:cubicBezTo>
                  <a:cubicBezTo>
                    <a:pt x="258" y="1216"/>
                    <a:pt x="258" y="1248"/>
                    <a:pt x="258" y="1248"/>
                  </a:cubicBezTo>
                  <a:cubicBezTo>
                    <a:pt x="226" y="1248"/>
                    <a:pt x="195" y="1279"/>
                    <a:pt x="163" y="1311"/>
                  </a:cubicBezTo>
                  <a:cubicBezTo>
                    <a:pt x="163" y="1311"/>
                    <a:pt x="131" y="1311"/>
                    <a:pt x="131" y="1343"/>
                  </a:cubicBezTo>
                  <a:cubicBezTo>
                    <a:pt x="0" y="1474"/>
                    <a:pt x="129" y="1691"/>
                    <a:pt x="267" y="1691"/>
                  </a:cubicBezTo>
                  <a:cubicBezTo>
                    <a:pt x="296" y="1691"/>
                    <a:pt x="325" y="1681"/>
                    <a:pt x="353" y="1660"/>
                  </a:cubicBezTo>
                  <a:cubicBezTo>
                    <a:pt x="385" y="1628"/>
                    <a:pt x="385" y="1628"/>
                    <a:pt x="416" y="1628"/>
                  </a:cubicBezTo>
                  <a:cubicBezTo>
                    <a:pt x="448" y="1565"/>
                    <a:pt x="511" y="1533"/>
                    <a:pt x="575" y="1501"/>
                  </a:cubicBezTo>
                  <a:lnTo>
                    <a:pt x="606" y="1501"/>
                  </a:lnTo>
                  <a:cubicBezTo>
                    <a:pt x="606" y="1470"/>
                    <a:pt x="638" y="1470"/>
                    <a:pt x="638" y="1470"/>
                  </a:cubicBezTo>
                  <a:cubicBezTo>
                    <a:pt x="655" y="1470"/>
                    <a:pt x="663" y="1460"/>
                    <a:pt x="666" y="1452"/>
                  </a:cubicBezTo>
                  <a:lnTo>
                    <a:pt x="666" y="1452"/>
                  </a:lnTo>
                  <a:cubicBezTo>
                    <a:pt x="643" y="1574"/>
                    <a:pt x="707" y="1691"/>
                    <a:pt x="860" y="1691"/>
                  </a:cubicBezTo>
                  <a:cubicBezTo>
                    <a:pt x="986" y="1691"/>
                    <a:pt x="1050" y="1565"/>
                    <a:pt x="1050" y="1470"/>
                  </a:cubicBezTo>
                  <a:lnTo>
                    <a:pt x="1081" y="1470"/>
                  </a:lnTo>
                  <a:cubicBezTo>
                    <a:pt x="1176" y="1470"/>
                    <a:pt x="1271" y="1438"/>
                    <a:pt x="1271" y="1343"/>
                  </a:cubicBezTo>
                  <a:cubicBezTo>
                    <a:pt x="1303" y="1343"/>
                    <a:pt x="1303" y="1374"/>
                    <a:pt x="1335" y="1374"/>
                  </a:cubicBezTo>
                  <a:cubicBezTo>
                    <a:pt x="1358" y="1421"/>
                    <a:pt x="1398" y="1450"/>
                    <a:pt x="1443" y="1450"/>
                  </a:cubicBezTo>
                  <a:cubicBezTo>
                    <a:pt x="1459" y="1450"/>
                    <a:pt x="1476" y="1446"/>
                    <a:pt x="1493" y="1438"/>
                  </a:cubicBezTo>
                  <a:cubicBezTo>
                    <a:pt x="1526" y="1451"/>
                    <a:pt x="1562" y="1457"/>
                    <a:pt x="1597" y="1457"/>
                  </a:cubicBezTo>
                  <a:cubicBezTo>
                    <a:pt x="1730" y="1457"/>
                    <a:pt x="1853" y="1367"/>
                    <a:pt x="1778" y="1216"/>
                  </a:cubicBezTo>
                  <a:cubicBezTo>
                    <a:pt x="1778" y="1184"/>
                    <a:pt x="1778" y="1184"/>
                    <a:pt x="1778" y="1153"/>
                  </a:cubicBezTo>
                  <a:cubicBezTo>
                    <a:pt x="1715" y="994"/>
                    <a:pt x="1620" y="868"/>
                    <a:pt x="1525" y="741"/>
                  </a:cubicBezTo>
                  <a:cubicBezTo>
                    <a:pt x="1398" y="519"/>
                    <a:pt x="1271" y="298"/>
                    <a:pt x="1113" y="108"/>
                  </a:cubicBezTo>
                  <a:cubicBezTo>
                    <a:pt x="1070" y="32"/>
                    <a:pt x="1009" y="1"/>
                    <a:pt x="94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164648" y="1190290"/>
              <a:ext cx="383768" cy="291994"/>
            </a:xfrm>
            <a:custGeom>
              <a:avLst/>
              <a:gdLst/>
              <a:ahLst/>
              <a:cxnLst/>
              <a:rect l="l" t="t" r="r" b="b"/>
              <a:pathLst>
                <a:path w="11947" h="9090" extrusionOk="0">
                  <a:moveTo>
                    <a:pt x="11621" y="0"/>
                  </a:moveTo>
                  <a:cubicBezTo>
                    <a:pt x="11578" y="0"/>
                    <a:pt x="11532" y="14"/>
                    <a:pt x="11483" y="47"/>
                  </a:cubicBezTo>
                  <a:cubicBezTo>
                    <a:pt x="7714" y="2865"/>
                    <a:pt x="3977" y="5747"/>
                    <a:pt x="209" y="8597"/>
                  </a:cubicBezTo>
                  <a:cubicBezTo>
                    <a:pt x="1" y="8779"/>
                    <a:pt x="134" y="9089"/>
                    <a:pt x="329" y="9089"/>
                  </a:cubicBezTo>
                  <a:cubicBezTo>
                    <a:pt x="372" y="9089"/>
                    <a:pt x="417" y="9075"/>
                    <a:pt x="462" y="9041"/>
                  </a:cubicBezTo>
                  <a:cubicBezTo>
                    <a:pt x="4231" y="6190"/>
                    <a:pt x="7968" y="3309"/>
                    <a:pt x="11736" y="490"/>
                  </a:cubicBezTo>
                  <a:cubicBezTo>
                    <a:pt x="11947" y="332"/>
                    <a:pt x="11830" y="0"/>
                    <a:pt x="11621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8185014" y="1219715"/>
              <a:ext cx="383671" cy="291062"/>
            </a:xfrm>
            <a:custGeom>
              <a:avLst/>
              <a:gdLst/>
              <a:ahLst/>
              <a:cxnLst/>
              <a:rect l="l" t="t" r="r" b="b"/>
              <a:pathLst>
                <a:path w="11944" h="9061" extrusionOk="0">
                  <a:moveTo>
                    <a:pt x="11645" y="0"/>
                  </a:moveTo>
                  <a:cubicBezTo>
                    <a:pt x="11604" y="0"/>
                    <a:pt x="11560" y="15"/>
                    <a:pt x="11514" y="49"/>
                  </a:cubicBezTo>
                  <a:cubicBezTo>
                    <a:pt x="7714" y="2868"/>
                    <a:pt x="3977" y="5718"/>
                    <a:pt x="208" y="8600"/>
                  </a:cubicBezTo>
                  <a:cubicBezTo>
                    <a:pt x="1" y="8755"/>
                    <a:pt x="133" y="9060"/>
                    <a:pt x="328" y="9060"/>
                  </a:cubicBezTo>
                  <a:cubicBezTo>
                    <a:pt x="370" y="9060"/>
                    <a:pt x="416" y="9046"/>
                    <a:pt x="462" y="9011"/>
                  </a:cubicBezTo>
                  <a:cubicBezTo>
                    <a:pt x="4230" y="6161"/>
                    <a:pt x="7967" y="3279"/>
                    <a:pt x="11736" y="461"/>
                  </a:cubicBezTo>
                  <a:cubicBezTo>
                    <a:pt x="11944" y="305"/>
                    <a:pt x="11832" y="0"/>
                    <a:pt x="11645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7872045" y="3678876"/>
            <a:ext cx="1704016" cy="1671476"/>
            <a:chOff x="7719645" y="3526476"/>
            <a:chExt cx="1704016" cy="1671476"/>
          </a:xfrm>
        </p:grpSpPr>
        <p:sp>
          <p:nvSpPr>
            <p:cNvPr id="91" name="Google Shape;91;p2"/>
            <p:cNvSpPr/>
            <p:nvPr/>
          </p:nvSpPr>
          <p:spPr>
            <a:xfrm>
              <a:off x="7719645" y="4710630"/>
              <a:ext cx="1351008" cy="467736"/>
            </a:xfrm>
            <a:custGeom>
              <a:avLst/>
              <a:gdLst/>
              <a:ahLst/>
              <a:cxnLst/>
              <a:rect l="l" t="t" r="r" b="b"/>
              <a:pathLst>
                <a:path w="42058" h="14561" extrusionOk="0">
                  <a:moveTo>
                    <a:pt x="1" y="0"/>
                  </a:moveTo>
                  <a:lnTo>
                    <a:pt x="1" y="0"/>
                  </a:lnTo>
                  <a:cubicBezTo>
                    <a:pt x="1774" y="3547"/>
                    <a:pt x="9311" y="7379"/>
                    <a:pt x="13017" y="9311"/>
                  </a:cubicBezTo>
                  <a:cubicBezTo>
                    <a:pt x="16532" y="11084"/>
                    <a:pt x="20554" y="12700"/>
                    <a:pt x="24259" y="13808"/>
                  </a:cubicBezTo>
                  <a:cubicBezTo>
                    <a:pt x="26586" y="14396"/>
                    <a:pt x="28970" y="14561"/>
                    <a:pt x="31365" y="14561"/>
                  </a:cubicBezTo>
                  <a:cubicBezTo>
                    <a:pt x="34420" y="14561"/>
                    <a:pt x="37493" y="14293"/>
                    <a:pt x="40489" y="14293"/>
                  </a:cubicBezTo>
                  <a:cubicBezTo>
                    <a:pt x="40961" y="14293"/>
                    <a:pt x="41431" y="14299"/>
                    <a:pt x="41899" y="14315"/>
                  </a:cubicBezTo>
                  <a:lnTo>
                    <a:pt x="42057" y="14283"/>
                  </a:lnTo>
                  <a:cubicBezTo>
                    <a:pt x="30340" y="2407"/>
                    <a:pt x="15582" y="950"/>
                    <a:pt x="1" y="0"/>
                  </a:cubicBez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862529" y="4773752"/>
              <a:ext cx="1206007" cy="406446"/>
            </a:xfrm>
            <a:custGeom>
              <a:avLst/>
              <a:gdLst/>
              <a:ahLst/>
              <a:cxnLst/>
              <a:rect l="l" t="t" r="r" b="b"/>
              <a:pathLst>
                <a:path w="37544" h="12653" extrusionOk="0">
                  <a:moveTo>
                    <a:pt x="454" y="0"/>
                  </a:moveTo>
                  <a:cubicBezTo>
                    <a:pt x="175" y="0"/>
                    <a:pt x="1" y="400"/>
                    <a:pt x="303" y="537"/>
                  </a:cubicBezTo>
                  <a:cubicBezTo>
                    <a:pt x="4768" y="2501"/>
                    <a:pt x="9487" y="3672"/>
                    <a:pt x="14174" y="4939"/>
                  </a:cubicBezTo>
                  <a:cubicBezTo>
                    <a:pt x="19115" y="6269"/>
                    <a:pt x="23992" y="7821"/>
                    <a:pt x="28805" y="9563"/>
                  </a:cubicBezTo>
                  <a:cubicBezTo>
                    <a:pt x="31561" y="10576"/>
                    <a:pt x="34316" y="11590"/>
                    <a:pt x="37071" y="12635"/>
                  </a:cubicBezTo>
                  <a:cubicBezTo>
                    <a:pt x="37105" y="12647"/>
                    <a:pt x="37138" y="12653"/>
                    <a:pt x="37168" y="12653"/>
                  </a:cubicBezTo>
                  <a:cubicBezTo>
                    <a:pt x="37446" y="12653"/>
                    <a:pt x="37543" y="12176"/>
                    <a:pt x="37229" y="12033"/>
                  </a:cubicBezTo>
                  <a:cubicBezTo>
                    <a:pt x="32416" y="10260"/>
                    <a:pt x="27602" y="8454"/>
                    <a:pt x="22725" y="6839"/>
                  </a:cubicBezTo>
                  <a:cubicBezTo>
                    <a:pt x="17975" y="5287"/>
                    <a:pt x="13129" y="4116"/>
                    <a:pt x="8347" y="2722"/>
                  </a:cubicBezTo>
                  <a:cubicBezTo>
                    <a:pt x="5719" y="1962"/>
                    <a:pt x="3122" y="1139"/>
                    <a:pt x="588" y="30"/>
                  </a:cubicBezTo>
                  <a:cubicBezTo>
                    <a:pt x="542" y="9"/>
                    <a:pt x="497" y="0"/>
                    <a:pt x="454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8364712" y="4859006"/>
              <a:ext cx="219686" cy="188945"/>
            </a:xfrm>
            <a:custGeom>
              <a:avLst/>
              <a:gdLst/>
              <a:ahLst/>
              <a:cxnLst/>
              <a:rect l="l" t="t" r="r" b="b"/>
              <a:pathLst>
                <a:path w="6839" h="5882" extrusionOk="0">
                  <a:moveTo>
                    <a:pt x="3301" y="0"/>
                  </a:moveTo>
                  <a:cubicBezTo>
                    <a:pt x="3086" y="0"/>
                    <a:pt x="2872" y="224"/>
                    <a:pt x="3007" y="448"/>
                  </a:cubicBezTo>
                  <a:cubicBezTo>
                    <a:pt x="3944" y="1737"/>
                    <a:pt x="5125" y="2809"/>
                    <a:pt x="6024" y="4116"/>
                  </a:cubicBezTo>
                  <a:lnTo>
                    <a:pt x="6024" y="4116"/>
                  </a:lnTo>
                  <a:cubicBezTo>
                    <a:pt x="4120" y="4513"/>
                    <a:pt x="2148" y="4613"/>
                    <a:pt x="315" y="5294"/>
                  </a:cubicBezTo>
                  <a:cubicBezTo>
                    <a:pt x="1" y="5408"/>
                    <a:pt x="73" y="5882"/>
                    <a:pt x="368" y="5882"/>
                  </a:cubicBezTo>
                  <a:cubicBezTo>
                    <a:pt x="400" y="5882"/>
                    <a:pt x="435" y="5876"/>
                    <a:pt x="473" y="5864"/>
                  </a:cubicBezTo>
                  <a:cubicBezTo>
                    <a:pt x="2437" y="5135"/>
                    <a:pt x="4558" y="5072"/>
                    <a:pt x="6585" y="4597"/>
                  </a:cubicBezTo>
                  <a:cubicBezTo>
                    <a:pt x="6744" y="4534"/>
                    <a:pt x="6839" y="4312"/>
                    <a:pt x="6744" y="4154"/>
                  </a:cubicBezTo>
                  <a:cubicBezTo>
                    <a:pt x="5857" y="2697"/>
                    <a:pt x="4527" y="1525"/>
                    <a:pt x="3545" y="132"/>
                  </a:cubicBezTo>
                  <a:cubicBezTo>
                    <a:pt x="3480" y="39"/>
                    <a:pt x="3391" y="0"/>
                    <a:pt x="3301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190283" y="4814580"/>
              <a:ext cx="139797" cy="153610"/>
            </a:xfrm>
            <a:custGeom>
              <a:avLst/>
              <a:gdLst/>
              <a:ahLst/>
              <a:cxnLst/>
              <a:rect l="l" t="t" r="r" b="b"/>
              <a:pathLst>
                <a:path w="4352" h="4782" extrusionOk="0">
                  <a:moveTo>
                    <a:pt x="2550" y="1"/>
                  </a:moveTo>
                  <a:cubicBezTo>
                    <a:pt x="2359" y="1"/>
                    <a:pt x="2152" y="219"/>
                    <a:pt x="2261" y="438"/>
                  </a:cubicBezTo>
                  <a:cubicBezTo>
                    <a:pt x="2783" y="1365"/>
                    <a:pt x="3464" y="2267"/>
                    <a:pt x="3721" y="3311"/>
                  </a:cubicBezTo>
                  <a:lnTo>
                    <a:pt x="3721" y="3311"/>
                  </a:lnTo>
                  <a:cubicBezTo>
                    <a:pt x="2628" y="3681"/>
                    <a:pt x="1508" y="3969"/>
                    <a:pt x="361" y="4175"/>
                  </a:cubicBezTo>
                  <a:cubicBezTo>
                    <a:pt x="1" y="4265"/>
                    <a:pt x="124" y="4781"/>
                    <a:pt x="461" y="4781"/>
                  </a:cubicBezTo>
                  <a:cubicBezTo>
                    <a:pt x="480" y="4781"/>
                    <a:pt x="499" y="4780"/>
                    <a:pt x="519" y="4777"/>
                  </a:cubicBezTo>
                  <a:cubicBezTo>
                    <a:pt x="1754" y="4523"/>
                    <a:pt x="2958" y="4207"/>
                    <a:pt x="4130" y="3795"/>
                  </a:cubicBezTo>
                  <a:cubicBezTo>
                    <a:pt x="4288" y="3731"/>
                    <a:pt x="4351" y="3605"/>
                    <a:pt x="4351" y="3446"/>
                  </a:cubicBezTo>
                  <a:cubicBezTo>
                    <a:pt x="4130" y="2243"/>
                    <a:pt x="3369" y="1198"/>
                    <a:pt x="2768" y="153"/>
                  </a:cubicBezTo>
                  <a:cubicBezTo>
                    <a:pt x="2719" y="45"/>
                    <a:pt x="2636" y="1"/>
                    <a:pt x="2550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018841" y="4789074"/>
              <a:ext cx="89461" cy="109345"/>
            </a:xfrm>
            <a:custGeom>
              <a:avLst/>
              <a:gdLst/>
              <a:ahLst/>
              <a:cxnLst/>
              <a:rect l="l" t="t" r="r" b="b"/>
              <a:pathLst>
                <a:path w="2785" h="3404" extrusionOk="0">
                  <a:moveTo>
                    <a:pt x="1764" y="1"/>
                  </a:moveTo>
                  <a:cubicBezTo>
                    <a:pt x="1585" y="1"/>
                    <a:pt x="1410" y="149"/>
                    <a:pt x="1486" y="377"/>
                  </a:cubicBezTo>
                  <a:cubicBezTo>
                    <a:pt x="1681" y="991"/>
                    <a:pt x="1951" y="1581"/>
                    <a:pt x="2142" y="2212"/>
                  </a:cubicBezTo>
                  <a:lnTo>
                    <a:pt x="2142" y="2212"/>
                  </a:lnTo>
                  <a:cubicBezTo>
                    <a:pt x="1558" y="2469"/>
                    <a:pt x="911" y="2617"/>
                    <a:pt x="314" y="2815"/>
                  </a:cubicBezTo>
                  <a:cubicBezTo>
                    <a:pt x="0" y="2929"/>
                    <a:pt x="98" y="3404"/>
                    <a:pt x="375" y="3404"/>
                  </a:cubicBezTo>
                  <a:cubicBezTo>
                    <a:pt x="405" y="3404"/>
                    <a:pt x="438" y="3398"/>
                    <a:pt x="473" y="3385"/>
                  </a:cubicBezTo>
                  <a:cubicBezTo>
                    <a:pt x="1201" y="3132"/>
                    <a:pt x="1961" y="2974"/>
                    <a:pt x="2626" y="2625"/>
                  </a:cubicBezTo>
                  <a:cubicBezTo>
                    <a:pt x="2753" y="2562"/>
                    <a:pt x="2784" y="2404"/>
                    <a:pt x="2784" y="2309"/>
                  </a:cubicBezTo>
                  <a:cubicBezTo>
                    <a:pt x="2594" y="1580"/>
                    <a:pt x="2278" y="915"/>
                    <a:pt x="2056" y="218"/>
                  </a:cubicBezTo>
                  <a:cubicBezTo>
                    <a:pt x="2005" y="66"/>
                    <a:pt x="1884" y="1"/>
                    <a:pt x="176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375826" y="4868290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9" y="1"/>
                  </a:moveTo>
                  <a:cubicBezTo>
                    <a:pt x="0" y="1"/>
                    <a:pt x="0" y="793"/>
                    <a:pt x="539" y="793"/>
                  </a:cubicBezTo>
                  <a:cubicBezTo>
                    <a:pt x="1045" y="793"/>
                    <a:pt x="1045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342257" y="4831670"/>
              <a:ext cx="33600" cy="26501"/>
            </a:xfrm>
            <a:custGeom>
              <a:avLst/>
              <a:gdLst/>
              <a:ahLst/>
              <a:cxnLst/>
              <a:rect l="l" t="t" r="r" b="b"/>
              <a:pathLst>
                <a:path w="1046" h="825" extrusionOk="0">
                  <a:moveTo>
                    <a:pt x="539" y="1"/>
                  </a:moveTo>
                  <a:cubicBezTo>
                    <a:pt x="0" y="1"/>
                    <a:pt x="0" y="824"/>
                    <a:pt x="539" y="824"/>
                  </a:cubicBezTo>
                  <a:cubicBezTo>
                    <a:pt x="1045" y="824"/>
                    <a:pt x="1045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133714" y="4903914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45" y="824"/>
                    <a:pt x="1045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097093" y="4925276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8" y="0"/>
                  </a:moveTo>
                  <a:cubicBezTo>
                    <a:pt x="0" y="0"/>
                    <a:pt x="0" y="792"/>
                    <a:pt x="538" y="792"/>
                  </a:cubicBezTo>
                  <a:cubicBezTo>
                    <a:pt x="1045" y="792"/>
                    <a:pt x="1045" y="0"/>
                    <a:pt x="53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808177" y="4752326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8" y="1"/>
                  </a:moveTo>
                  <a:cubicBezTo>
                    <a:pt x="0" y="1"/>
                    <a:pt x="0" y="792"/>
                    <a:pt x="538" y="792"/>
                  </a:cubicBezTo>
                  <a:cubicBezTo>
                    <a:pt x="1045" y="792"/>
                    <a:pt x="1045" y="1"/>
                    <a:pt x="538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8569112" y="3526476"/>
              <a:ext cx="830142" cy="1226887"/>
            </a:xfrm>
            <a:custGeom>
              <a:avLst/>
              <a:gdLst/>
              <a:ahLst/>
              <a:cxnLst/>
              <a:rect l="l" t="t" r="r" b="b"/>
              <a:pathLst>
                <a:path w="25843" h="38194" extrusionOk="0">
                  <a:moveTo>
                    <a:pt x="0" y="1"/>
                  </a:moveTo>
                  <a:lnTo>
                    <a:pt x="0" y="1"/>
                  </a:lnTo>
                  <a:cubicBezTo>
                    <a:pt x="159" y="8013"/>
                    <a:pt x="3991" y="18305"/>
                    <a:pt x="9153" y="24386"/>
                  </a:cubicBezTo>
                  <a:cubicBezTo>
                    <a:pt x="11718" y="27458"/>
                    <a:pt x="14600" y="30023"/>
                    <a:pt x="17798" y="32430"/>
                  </a:cubicBezTo>
                  <a:cubicBezTo>
                    <a:pt x="20047" y="34171"/>
                    <a:pt x="22454" y="37085"/>
                    <a:pt x="25367" y="37718"/>
                  </a:cubicBezTo>
                  <a:lnTo>
                    <a:pt x="25367" y="38193"/>
                  </a:lnTo>
                  <a:cubicBezTo>
                    <a:pt x="25842" y="29389"/>
                    <a:pt x="25367" y="20712"/>
                    <a:pt x="19889" y="13302"/>
                  </a:cubicBezTo>
                  <a:cubicBezTo>
                    <a:pt x="15233" y="7221"/>
                    <a:pt x="7221" y="2249"/>
                    <a:pt x="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673866" y="3656189"/>
              <a:ext cx="701009" cy="1059689"/>
            </a:xfrm>
            <a:custGeom>
              <a:avLst/>
              <a:gdLst/>
              <a:ahLst/>
              <a:cxnLst/>
              <a:rect l="l" t="t" r="r" b="b"/>
              <a:pathLst>
                <a:path w="21823" h="32989" extrusionOk="0">
                  <a:moveTo>
                    <a:pt x="436" y="0"/>
                  </a:moveTo>
                  <a:cubicBezTo>
                    <a:pt x="202" y="0"/>
                    <a:pt x="1" y="294"/>
                    <a:pt x="223" y="491"/>
                  </a:cubicBezTo>
                  <a:cubicBezTo>
                    <a:pt x="3738" y="3785"/>
                    <a:pt x="6145" y="8092"/>
                    <a:pt x="8837" y="12051"/>
                  </a:cubicBezTo>
                  <a:cubicBezTo>
                    <a:pt x="10230" y="14077"/>
                    <a:pt x="11687" y="16104"/>
                    <a:pt x="13081" y="18163"/>
                  </a:cubicBezTo>
                  <a:cubicBezTo>
                    <a:pt x="14506" y="20284"/>
                    <a:pt x="15868" y="22470"/>
                    <a:pt x="17134" y="24718"/>
                  </a:cubicBezTo>
                  <a:cubicBezTo>
                    <a:pt x="18654" y="27347"/>
                    <a:pt x="19985" y="30038"/>
                    <a:pt x="21156" y="32794"/>
                  </a:cubicBezTo>
                  <a:cubicBezTo>
                    <a:pt x="21218" y="32930"/>
                    <a:pt x="21344" y="32989"/>
                    <a:pt x="21463" y="32989"/>
                  </a:cubicBezTo>
                  <a:cubicBezTo>
                    <a:pt x="21649" y="32989"/>
                    <a:pt x="21823" y="32847"/>
                    <a:pt x="21726" y="32635"/>
                  </a:cubicBezTo>
                  <a:cubicBezTo>
                    <a:pt x="19700" y="27758"/>
                    <a:pt x="17071" y="23166"/>
                    <a:pt x="14157" y="18733"/>
                  </a:cubicBezTo>
                  <a:cubicBezTo>
                    <a:pt x="12764" y="16579"/>
                    <a:pt x="11276" y="14489"/>
                    <a:pt x="9787" y="12399"/>
                  </a:cubicBezTo>
                  <a:cubicBezTo>
                    <a:pt x="8394" y="10372"/>
                    <a:pt x="7095" y="8282"/>
                    <a:pt x="5702" y="6255"/>
                  </a:cubicBezTo>
                  <a:cubicBezTo>
                    <a:pt x="4182" y="4070"/>
                    <a:pt x="2598" y="1885"/>
                    <a:pt x="635" y="80"/>
                  </a:cubicBezTo>
                  <a:cubicBezTo>
                    <a:pt x="572" y="24"/>
                    <a:pt x="503" y="0"/>
                    <a:pt x="43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077205" y="4339319"/>
              <a:ext cx="236100" cy="205102"/>
            </a:xfrm>
            <a:custGeom>
              <a:avLst/>
              <a:gdLst/>
              <a:ahLst/>
              <a:cxnLst/>
              <a:rect l="l" t="t" r="r" b="b"/>
              <a:pathLst>
                <a:path w="7350" h="6385" extrusionOk="0">
                  <a:moveTo>
                    <a:pt x="7060" y="0"/>
                  </a:moveTo>
                  <a:cubicBezTo>
                    <a:pt x="6914" y="0"/>
                    <a:pt x="6764" y="95"/>
                    <a:pt x="6764" y="285"/>
                  </a:cubicBezTo>
                  <a:cubicBezTo>
                    <a:pt x="6672" y="2146"/>
                    <a:pt x="6463" y="3978"/>
                    <a:pt x="6164" y="5780"/>
                  </a:cubicBezTo>
                  <a:lnTo>
                    <a:pt x="6164" y="5780"/>
                  </a:lnTo>
                  <a:cubicBezTo>
                    <a:pt x="6100" y="5783"/>
                    <a:pt x="6036" y="5784"/>
                    <a:pt x="5971" y="5784"/>
                  </a:cubicBezTo>
                  <a:cubicBezTo>
                    <a:pt x="5107" y="5784"/>
                    <a:pt x="4250" y="5564"/>
                    <a:pt x="3438" y="5321"/>
                  </a:cubicBezTo>
                  <a:cubicBezTo>
                    <a:pt x="2488" y="5004"/>
                    <a:pt x="1538" y="4624"/>
                    <a:pt x="620" y="4212"/>
                  </a:cubicBezTo>
                  <a:cubicBezTo>
                    <a:pt x="574" y="4191"/>
                    <a:pt x="528" y="4182"/>
                    <a:pt x="484" y="4182"/>
                  </a:cubicBezTo>
                  <a:cubicBezTo>
                    <a:pt x="199" y="4182"/>
                    <a:pt x="1" y="4581"/>
                    <a:pt x="303" y="4719"/>
                  </a:cubicBezTo>
                  <a:cubicBezTo>
                    <a:pt x="1285" y="5162"/>
                    <a:pt x="2267" y="5574"/>
                    <a:pt x="3280" y="5891"/>
                  </a:cubicBezTo>
                  <a:cubicBezTo>
                    <a:pt x="4158" y="6137"/>
                    <a:pt x="5083" y="6384"/>
                    <a:pt x="5994" y="6384"/>
                  </a:cubicBezTo>
                  <a:cubicBezTo>
                    <a:pt x="6135" y="6384"/>
                    <a:pt x="6275" y="6378"/>
                    <a:pt x="6415" y="6366"/>
                  </a:cubicBezTo>
                  <a:cubicBezTo>
                    <a:pt x="6510" y="6366"/>
                    <a:pt x="6669" y="6302"/>
                    <a:pt x="6700" y="6144"/>
                  </a:cubicBezTo>
                  <a:cubicBezTo>
                    <a:pt x="7017" y="4212"/>
                    <a:pt x="7270" y="2249"/>
                    <a:pt x="7334" y="285"/>
                  </a:cubicBezTo>
                  <a:cubicBezTo>
                    <a:pt x="7349" y="95"/>
                    <a:pt x="7207" y="0"/>
                    <a:pt x="7060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920797" y="4083972"/>
              <a:ext cx="268897" cy="248532"/>
            </a:xfrm>
            <a:custGeom>
              <a:avLst/>
              <a:gdLst/>
              <a:ahLst/>
              <a:cxnLst/>
              <a:rect l="l" t="t" r="r" b="b"/>
              <a:pathLst>
                <a:path w="8371" h="7737" extrusionOk="0">
                  <a:moveTo>
                    <a:pt x="7682" y="0"/>
                  </a:moveTo>
                  <a:cubicBezTo>
                    <a:pt x="7531" y="0"/>
                    <a:pt x="7373" y="95"/>
                    <a:pt x="7357" y="285"/>
                  </a:cubicBezTo>
                  <a:cubicBezTo>
                    <a:pt x="7203" y="2565"/>
                    <a:pt x="7768" y="4934"/>
                    <a:pt x="7187" y="7160"/>
                  </a:cubicBezTo>
                  <a:lnTo>
                    <a:pt x="7187" y="7160"/>
                  </a:lnTo>
                  <a:cubicBezTo>
                    <a:pt x="6090" y="7155"/>
                    <a:pt x="4970" y="6915"/>
                    <a:pt x="3905" y="6619"/>
                  </a:cubicBezTo>
                  <a:cubicBezTo>
                    <a:pt x="2765" y="6302"/>
                    <a:pt x="1625" y="5891"/>
                    <a:pt x="580" y="5257"/>
                  </a:cubicBezTo>
                  <a:cubicBezTo>
                    <a:pt x="531" y="5228"/>
                    <a:pt x="483" y="5215"/>
                    <a:pt x="437" y="5215"/>
                  </a:cubicBezTo>
                  <a:cubicBezTo>
                    <a:pt x="182" y="5215"/>
                    <a:pt x="0" y="5603"/>
                    <a:pt x="295" y="5764"/>
                  </a:cubicBezTo>
                  <a:cubicBezTo>
                    <a:pt x="1340" y="6429"/>
                    <a:pt x="2575" y="6841"/>
                    <a:pt x="3747" y="7189"/>
                  </a:cubicBezTo>
                  <a:cubicBezTo>
                    <a:pt x="4836" y="7476"/>
                    <a:pt x="5951" y="7736"/>
                    <a:pt x="7069" y="7736"/>
                  </a:cubicBezTo>
                  <a:cubicBezTo>
                    <a:pt x="7186" y="7736"/>
                    <a:pt x="7303" y="7734"/>
                    <a:pt x="7421" y="7727"/>
                  </a:cubicBezTo>
                  <a:cubicBezTo>
                    <a:pt x="7547" y="7727"/>
                    <a:pt x="7674" y="7664"/>
                    <a:pt x="7706" y="7537"/>
                  </a:cubicBezTo>
                  <a:cubicBezTo>
                    <a:pt x="8371" y="5162"/>
                    <a:pt x="7801" y="2692"/>
                    <a:pt x="7959" y="285"/>
                  </a:cubicBezTo>
                  <a:cubicBezTo>
                    <a:pt x="7975" y="95"/>
                    <a:pt x="7832" y="0"/>
                    <a:pt x="768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8794874" y="3924256"/>
              <a:ext cx="252386" cy="207768"/>
            </a:xfrm>
            <a:custGeom>
              <a:avLst/>
              <a:gdLst/>
              <a:ahLst/>
              <a:cxnLst/>
              <a:rect l="l" t="t" r="r" b="b"/>
              <a:pathLst>
                <a:path w="7857" h="6468" extrusionOk="0">
                  <a:moveTo>
                    <a:pt x="7398" y="0"/>
                  </a:moveTo>
                  <a:cubicBezTo>
                    <a:pt x="7247" y="0"/>
                    <a:pt x="7097" y="95"/>
                    <a:pt x="7097" y="285"/>
                  </a:cubicBezTo>
                  <a:cubicBezTo>
                    <a:pt x="7129" y="1045"/>
                    <a:pt x="7160" y="1805"/>
                    <a:pt x="7192" y="2565"/>
                  </a:cubicBezTo>
                  <a:cubicBezTo>
                    <a:pt x="7192" y="3484"/>
                    <a:pt x="7255" y="4466"/>
                    <a:pt x="7034" y="5352"/>
                  </a:cubicBezTo>
                  <a:cubicBezTo>
                    <a:pt x="7002" y="5479"/>
                    <a:pt x="6970" y="5606"/>
                    <a:pt x="6939" y="5701"/>
                  </a:cubicBezTo>
                  <a:cubicBezTo>
                    <a:pt x="6875" y="5796"/>
                    <a:pt x="6907" y="5796"/>
                    <a:pt x="6780" y="5827"/>
                  </a:cubicBezTo>
                  <a:cubicBezTo>
                    <a:pt x="6658" y="5868"/>
                    <a:pt x="6524" y="5880"/>
                    <a:pt x="6389" y="5880"/>
                  </a:cubicBezTo>
                  <a:cubicBezTo>
                    <a:pt x="6208" y="5880"/>
                    <a:pt x="6025" y="5859"/>
                    <a:pt x="5862" y="5859"/>
                  </a:cubicBezTo>
                  <a:cubicBezTo>
                    <a:pt x="4880" y="5796"/>
                    <a:pt x="3930" y="5574"/>
                    <a:pt x="2980" y="5352"/>
                  </a:cubicBezTo>
                  <a:cubicBezTo>
                    <a:pt x="2157" y="5162"/>
                    <a:pt x="1333" y="4941"/>
                    <a:pt x="510" y="4751"/>
                  </a:cubicBezTo>
                  <a:cubicBezTo>
                    <a:pt x="481" y="4743"/>
                    <a:pt x="453" y="4740"/>
                    <a:pt x="427" y="4740"/>
                  </a:cubicBezTo>
                  <a:cubicBezTo>
                    <a:pt x="109" y="4740"/>
                    <a:pt x="0" y="5233"/>
                    <a:pt x="351" y="5321"/>
                  </a:cubicBezTo>
                  <a:cubicBezTo>
                    <a:pt x="2125" y="5764"/>
                    <a:pt x="3930" y="6271"/>
                    <a:pt x="5767" y="6429"/>
                  </a:cubicBezTo>
                  <a:cubicBezTo>
                    <a:pt x="5948" y="6448"/>
                    <a:pt x="6150" y="6467"/>
                    <a:pt x="6351" y="6467"/>
                  </a:cubicBezTo>
                  <a:cubicBezTo>
                    <a:pt x="6816" y="6467"/>
                    <a:pt x="7278" y="6365"/>
                    <a:pt x="7477" y="5922"/>
                  </a:cubicBezTo>
                  <a:cubicBezTo>
                    <a:pt x="7857" y="5099"/>
                    <a:pt x="7794" y="4054"/>
                    <a:pt x="7794" y="3199"/>
                  </a:cubicBezTo>
                  <a:cubicBezTo>
                    <a:pt x="7794" y="2249"/>
                    <a:pt x="7699" y="1267"/>
                    <a:pt x="7699" y="285"/>
                  </a:cubicBezTo>
                  <a:cubicBezTo>
                    <a:pt x="7699" y="95"/>
                    <a:pt x="7548" y="0"/>
                    <a:pt x="739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667152" y="3746230"/>
              <a:ext cx="239730" cy="174265"/>
            </a:xfrm>
            <a:custGeom>
              <a:avLst/>
              <a:gdLst/>
              <a:ahLst/>
              <a:cxnLst/>
              <a:rect l="l" t="t" r="r" b="b"/>
              <a:pathLst>
                <a:path w="7463" h="5425" extrusionOk="0">
                  <a:moveTo>
                    <a:pt x="6972" y="0"/>
                  </a:moveTo>
                  <a:cubicBezTo>
                    <a:pt x="6821" y="0"/>
                    <a:pt x="6671" y="95"/>
                    <a:pt x="6671" y="285"/>
                  </a:cubicBezTo>
                  <a:cubicBezTo>
                    <a:pt x="6671" y="982"/>
                    <a:pt x="6766" y="1679"/>
                    <a:pt x="6798" y="2344"/>
                  </a:cubicBezTo>
                  <a:cubicBezTo>
                    <a:pt x="6798" y="2787"/>
                    <a:pt x="6829" y="3199"/>
                    <a:pt x="6798" y="3642"/>
                  </a:cubicBezTo>
                  <a:cubicBezTo>
                    <a:pt x="6798" y="3959"/>
                    <a:pt x="6766" y="4307"/>
                    <a:pt x="6639" y="4592"/>
                  </a:cubicBezTo>
                  <a:cubicBezTo>
                    <a:pt x="6544" y="4782"/>
                    <a:pt x="6481" y="4814"/>
                    <a:pt x="6259" y="4814"/>
                  </a:cubicBezTo>
                  <a:cubicBezTo>
                    <a:pt x="6201" y="4820"/>
                    <a:pt x="6142" y="4822"/>
                    <a:pt x="6082" y="4822"/>
                  </a:cubicBezTo>
                  <a:cubicBezTo>
                    <a:pt x="5816" y="4822"/>
                    <a:pt x="5536" y="4771"/>
                    <a:pt x="5277" y="4719"/>
                  </a:cubicBezTo>
                  <a:cubicBezTo>
                    <a:pt x="4422" y="4529"/>
                    <a:pt x="3599" y="4276"/>
                    <a:pt x="2776" y="3959"/>
                  </a:cubicBezTo>
                  <a:cubicBezTo>
                    <a:pt x="2047" y="3705"/>
                    <a:pt x="1319" y="3420"/>
                    <a:pt x="622" y="3072"/>
                  </a:cubicBezTo>
                  <a:cubicBezTo>
                    <a:pt x="578" y="3052"/>
                    <a:pt x="535" y="3043"/>
                    <a:pt x="493" y="3043"/>
                  </a:cubicBezTo>
                  <a:cubicBezTo>
                    <a:pt x="205" y="3043"/>
                    <a:pt x="1" y="3472"/>
                    <a:pt x="305" y="3610"/>
                  </a:cubicBezTo>
                  <a:cubicBezTo>
                    <a:pt x="1826" y="4307"/>
                    <a:pt x="3441" y="4941"/>
                    <a:pt x="5087" y="5289"/>
                  </a:cubicBezTo>
                  <a:cubicBezTo>
                    <a:pt x="5371" y="5339"/>
                    <a:pt x="5760" y="5424"/>
                    <a:pt x="6130" y="5424"/>
                  </a:cubicBezTo>
                  <a:cubicBezTo>
                    <a:pt x="6462" y="5424"/>
                    <a:pt x="6778" y="5355"/>
                    <a:pt x="6988" y="5131"/>
                  </a:cubicBezTo>
                  <a:cubicBezTo>
                    <a:pt x="7463" y="4624"/>
                    <a:pt x="7399" y="3610"/>
                    <a:pt x="7399" y="2945"/>
                  </a:cubicBezTo>
                  <a:cubicBezTo>
                    <a:pt x="7399" y="2059"/>
                    <a:pt x="7273" y="1172"/>
                    <a:pt x="7273" y="285"/>
                  </a:cubicBezTo>
                  <a:cubicBezTo>
                    <a:pt x="7273" y="95"/>
                    <a:pt x="7122" y="0"/>
                    <a:pt x="697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786811" y="3998525"/>
              <a:ext cx="33600" cy="2544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07" y="0"/>
                  </a:moveTo>
                  <a:cubicBezTo>
                    <a:pt x="1" y="0"/>
                    <a:pt x="1" y="792"/>
                    <a:pt x="507" y="792"/>
                  </a:cubicBezTo>
                  <a:cubicBezTo>
                    <a:pt x="1046" y="792"/>
                    <a:pt x="1046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750190" y="3948670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39" y="0"/>
                  </a:moveTo>
                  <a:cubicBezTo>
                    <a:pt x="1" y="0"/>
                    <a:pt x="1" y="824"/>
                    <a:pt x="539" y="824"/>
                  </a:cubicBezTo>
                  <a:cubicBezTo>
                    <a:pt x="1046" y="824"/>
                    <a:pt x="1046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8732908" y="4002572"/>
              <a:ext cx="32572" cy="26501"/>
            </a:xfrm>
            <a:custGeom>
              <a:avLst/>
              <a:gdLst/>
              <a:ahLst/>
              <a:cxnLst/>
              <a:rect l="l" t="t" r="r" b="b"/>
              <a:pathLst>
                <a:path w="1014" h="825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9070652" y="4382042"/>
              <a:ext cx="32572" cy="26469"/>
            </a:xfrm>
            <a:custGeom>
              <a:avLst/>
              <a:gdLst/>
              <a:ahLst/>
              <a:cxnLst/>
              <a:rect l="l" t="t" r="r" b="b"/>
              <a:pathLst>
                <a:path w="1014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14" y="824"/>
                    <a:pt x="1014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9015721" y="4366784"/>
              <a:ext cx="33600" cy="2544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39" y="0"/>
                  </a:moveTo>
                  <a:cubicBezTo>
                    <a:pt x="0" y="0"/>
                    <a:pt x="0" y="792"/>
                    <a:pt x="539" y="792"/>
                  </a:cubicBezTo>
                  <a:cubicBezTo>
                    <a:pt x="1045" y="792"/>
                    <a:pt x="1045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9248678" y="4209092"/>
              <a:ext cx="32572" cy="26469"/>
            </a:xfrm>
            <a:custGeom>
              <a:avLst/>
              <a:gdLst/>
              <a:ahLst/>
              <a:cxnLst/>
              <a:rect l="l" t="t" r="r" b="b"/>
              <a:pathLst>
                <a:path w="1014" h="824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9238495" y="4150081"/>
              <a:ext cx="32604" cy="25473"/>
            </a:xfrm>
            <a:custGeom>
              <a:avLst/>
              <a:gdLst/>
              <a:ahLst/>
              <a:cxnLst/>
              <a:rect l="l" t="t" r="r" b="b"/>
              <a:pathLst>
                <a:path w="1015" h="793" extrusionOk="0">
                  <a:moveTo>
                    <a:pt x="507" y="1"/>
                  </a:moveTo>
                  <a:cubicBezTo>
                    <a:pt x="1" y="1"/>
                    <a:pt x="1" y="792"/>
                    <a:pt x="507" y="792"/>
                  </a:cubicBezTo>
                  <a:cubicBezTo>
                    <a:pt x="1014" y="792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8339206" y="4202025"/>
              <a:ext cx="1084456" cy="970453"/>
            </a:xfrm>
            <a:custGeom>
              <a:avLst/>
              <a:gdLst/>
              <a:ahLst/>
              <a:cxnLst/>
              <a:rect l="l" t="t" r="r" b="b"/>
              <a:pathLst>
                <a:path w="33760" h="30211" extrusionOk="0">
                  <a:moveTo>
                    <a:pt x="7338" y="1"/>
                  </a:moveTo>
                  <a:cubicBezTo>
                    <a:pt x="6633" y="1"/>
                    <a:pt x="5985" y="348"/>
                    <a:pt x="5447" y="1202"/>
                  </a:cubicBezTo>
                  <a:cubicBezTo>
                    <a:pt x="4497" y="2976"/>
                    <a:pt x="9374" y="8518"/>
                    <a:pt x="10419" y="10228"/>
                  </a:cubicBezTo>
                  <a:cubicBezTo>
                    <a:pt x="7062" y="10513"/>
                    <a:pt x="0" y="11020"/>
                    <a:pt x="4719" y="15802"/>
                  </a:cubicBezTo>
                  <a:cubicBezTo>
                    <a:pt x="7062" y="18177"/>
                    <a:pt x="12193" y="18842"/>
                    <a:pt x="15106" y="20299"/>
                  </a:cubicBezTo>
                  <a:cubicBezTo>
                    <a:pt x="11559" y="22167"/>
                    <a:pt x="6176" y="24891"/>
                    <a:pt x="12605" y="27709"/>
                  </a:cubicBezTo>
                  <a:cubicBezTo>
                    <a:pt x="16848" y="29831"/>
                    <a:pt x="28344" y="29831"/>
                    <a:pt x="32968" y="30211"/>
                  </a:cubicBezTo>
                  <a:cubicBezTo>
                    <a:pt x="33221" y="25334"/>
                    <a:pt x="33759" y="14725"/>
                    <a:pt x="32556" y="9880"/>
                  </a:cubicBezTo>
                  <a:cubicBezTo>
                    <a:pt x="31689" y="6833"/>
                    <a:pt x="30694" y="5650"/>
                    <a:pt x="29732" y="5650"/>
                  </a:cubicBezTo>
                  <a:cubicBezTo>
                    <a:pt x="28165" y="5650"/>
                    <a:pt x="26687" y="8792"/>
                    <a:pt x="26001" y="12128"/>
                  </a:cubicBezTo>
                  <a:cubicBezTo>
                    <a:pt x="24089" y="6228"/>
                    <a:pt x="21950" y="355"/>
                    <a:pt x="19472" y="355"/>
                  </a:cubicBezTo>
                  <a:cubicBezTo>
                    <a:pt x="18133" y="355"/>
                    <a:pt x="16694" y="2072"/>
                    <a:pt x="15138" y="6428"/>
                  </a:cubicBezTo>
                  <a:cubicBezTo>
                    <a:pt x="13896" y="5566"/>
                    <a:pt x="10161" y="1"/>
                    <a:pt x="7338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584306" y="4272599"/>
              <a:ext cx="826833" cy="925353"/>
            </a:xfrm>
            <a:custGeom>
              <a:avLst/>
              <a:gdLst/>
              <a:ahLst/>
              <a:cxnLst/>
              <a:rect l="l" t="t" r="r" b="b"/>
              <a:pathLst>
                <a:path w="25740" h="28807" extrusionOk="0">
                  <a:moveTo>
                    <a:pt x="668" y="1"/>
                  </a:moveTo>
                  <a:cubicBezTo>
                    <a:pt x="327" y="1"/>
                    <a:pt x="1" y="491"/>
                    <a:pt x="288" y="874"/>
                  </a:cubicBezTo>
                  <a:cubicBezTo>
                    <a:pt x="6273" y="8379"/>
                    <a:pt x="12607" y="15631"/>
                    <a:pt x="19131" y="22694"/>
                  </a:cubicBezTo>
                  <a:cubicBezTo>
                    <a:pt x="20967" y="24689"/>
                    <a:pt x="22836" y="26684"/>
                    <a:pt x="24704" y="28647"/>
                  </a:cubicBezTo>
                  <a:cubicBezTo>
                    <a:pt x="24809" y="28759"/>
                    <a:pt x="24928" y="28806"/>
                    <a:pt x="25042" y="28806"/>
                  </a:cubicBezTo>
                  <a:cubicBezTo>
                    <a:pt x="25413" y="28806"/>
                    <a:pt x="25740" y="28314"/>
                    <a:pt x="25401" y="27951"/>
                  </a:cubicBezTo>
                  <a:cubicBezTo>
                    <a:pt x="18782" y="20952"/>
                    <a:pt x="12322" y="13826"/>
                    <a:pt x="6146" y="6479"/>
                  </a:cubicBezTo>
                  <a:cubicBezTo>
                    <a:pt x="4405" y="4389"/>
                    <a:pt x="2663" y="2299"/>
                    <a:pt x="984" y="177"/>
                  </a:cubicBezTo>
                  <a:cubicBezTo>
                    <a:pt x="891" y="53"/>
                    <a:pt x="779" y="1"/>
                    <a:pt x="668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614887" y="4371859"/>
              <a:ext cx="376444" cy="353476"/>
            </a:xfrm>
            <a:custGeom>
              <a:avLst/>
              <a:gdLst/>
              <a:ahLst/>
              <a:cxnLst/>
              <a:rect l="l" t="t" r="r" b="b"/>
              <a:pathLst>
                <a:path w="11719" h="11004" extrusionOk="0">
                  <a:moveTo>
                    <a:pt x="10752" y="1"/>
                  </a:moveTo>
                  <a:cubicBezTo>
                    <a:pt x="10507" y="1"/>
                    <a:pt x="10261" y="159"/>
                    <a:pt x="10261" y="476"/>
                  </a:cubicBezTo>
                  <a:cubicBezTo>
                    <a:pt x="10261" y="3644"/>
                    <a:pt x="10693" y="6813"/>
                    <a:pt x="10459" y="9981"/>
                  </a:cubicBezTo>
                  <a:lnTo>
                    <a:pt x="10459" y="9981"/>
                  </a:lnTo>
                  <a:cubicBezTo>
                    <a:pt x="10045" y="10008"/>
                    <a:pt x="9631" y="10019"/>
                    <a:pt x="9216" y="10019"/>
                  </a:cubicBezTo>
                  <a:cubicBezTo>
                    <a:pt x="6365" y="10019"/>
                    <a:pt x="3511" y="9470"/>
                    <a:pt x="634" y="9470"/>
                  </a:cubicBezTo>
                  <a:cubicBezTo>
                    <a:pt x="1" y="9470"/>
                    <a:pt x="1" y="10451"/>
                    <a:pt x="634" y="10451"/>
                  </a:cubicBezTo>
                  <a:cubicBezTo>
                    <a:pt x="3493" y="10478"/>
                    <a:pt x="6308" y="11003"/>
                    <a:pt x="9152" y="11003"/>
                  </a:cubicBezTo>
                  <a:cubicBezTo>
                    <a:pt x="9742" y="11003"/>
                    <a:pt x="10333" y="10981"/>
                    <a:pt x="10926" y="10926"/>
                  </a:cubicBezTo>
                  <a:cubicBezTo>
                    <a:pt x="11211" y="10895"/>
                    <a:pt x="11401" y="10736"/>
                    <a:pt x="11433" y="10451"/>
                  </a:cubicBezTo>
                  <a:cubicBezTo>
                    <a:pt x="11718" y="7126"/>
                    <a:pt x="11275" y="3801"/>
                    <a:pt x="11243" y="476"/>
                  </a:cubicBezTo>
                  <a:cubicBezTo>
                    <a:pt x="11243" y="159"/>
                    <a:pt x="10998" y="1"/>
                    <a:pt x="1075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870171" y="4670958"/>
              <a:ext cx="401917" cy="362181"/>
            </a:xfrm>
            <a:custGeom>
              <a:avLst/>
              <a:gdLst/>
              <a:ahLst/>
              <a:cxnLst/>
              <a:rect l="l" t="t" r="r" b="b"/>
              <a:pathLst>
                <a:path w="12512" h="11275" extrusionOk="0">
                  <a:moveTo>
                    <a:pt x="11803" y="0"/>
                  </a:moveTo>
                  <a:cubicBezTo>
                    <a:pt x="11554" y="0"/>
                    <a:pt x="11308" y="159"/>
                    <a:pt x="11308" y="475"/>
                  </a:cubicBezTo>
                  <a:cubicBezTo>
                    <a:pt x="11308" y="3729"/>
                    <a:pt x="11513" y="7042"/>
                    <a:pt x="10940" y="10245"/>
                  </a:cubicBezTo>
                  <a:lnTo>
                    <a:pt x="10940" y="10245"/>
                  </a:lnTo>
                  <a:cubicBezTo>
                    <a:pt x="10308" y="10223"/>
                    <a:pt x="9676" y="10216"/>
                    <a:pt x="9043" y="10216"/>
                  </a:cubicBezTo>
                  <a:cubicBezTo>
                    <a:pt x="7914" y="10216"/>
                    <a:pt x="6783" y="10238"/>
                    <a:pt x="5653" y="10238"/>
                  </a:cubicBezTo>
                  <a:cubicBezTo>
                    <a:pt x="4052" y="10238"/>
                    <a:pt x="2452" y="10193"/>
                    <a:pt x="858" y="9976"/>
                  </a:cubicBezTo>
                  <a:cubicBezTo>
                    <a:pt x="829" y="9971"/>
                    <a:pt x="801" y="9969"/>
                    <a:pt x="774" y="9969"/>
                  </a:cubicBezTo>
                  <a:cubicBezTo>
                    <a:pt x="231" y="9969"/>
                    <a:pt x="1" y="10835"/>
                    <a:pt x="604" y="10926"/>
                  </a:cubicBezTo>
                  <a:cubicBezTo>
                    <a:pt x="2616" y="11195"/>
                    <a:pt x="4648" y="11220"/>
                    <a:pt x="6683" y="11220"/>
                  </a:cubicBezTo>
                  <a:cubicBezTo>
                    <a:pt x="7145" y="11220"/>
                    <a:pt x="7608" y="11219"/>
                    <a:pt x="8071" y="11219"/>
                  </a:cubicBezTo>
                  <a:cubicBezTo>
                    <a:pt x="9162" y="11219"/>
                    <a:pt x="10252" y="11226"/>
                    <a:pt x="11340" y="11274"/>
                  </a:cubicBezTo>
                  <a:cubicBezTo>
                    <a:pt x="11530" y="11274"/>
                    <a:pt x="11783" y="11116"/>
                    <a:pt x="11815" y="10894"/>
                  </a:cubicBezTo>
                  <a:cubicBezTo>
                    <a:pt x="12512" y="7474"/>
                    <a:pt x="12322" y="3959"/>
                    <a:pt x="12322" y="475"/>
                  </a:cubicBezTo>
                  <a:cubicBezTo>
                    <a:pt x="12306" y="159"/>
                    <a:pt x="12053" y="0"/>
                    <a:pt x="11803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9028924" y="4564116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9028924" y="4466462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8852952" y="4481720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95549" y="4589558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8518261" y="4621103"/>
              <a:ext cx="49854" cy="38675"/>
            </a:xfrm>
            <a:custGeom>
              <a:avLst/>
              <a:gdLst/>
              <a:ahLst/>
              <a:cxnLst/>
              <a:rect l="l" t="t" r="r" b="b"/>
              <a:pathLst>
                <a:path w="1552" h="1204" extrusionOk="0">
                  <a:moveTo>
                    <a:pt x="760" y="0"/>
                  </a:moveTo>
                  <a:cubicBezTo>
                    <a:pt x="0" y="0"/>
                    <a:pt x="0" y="1204"/>
                    <a:pt x="760" y="1204"/>
                  </a:cubicBezTo>
                  <a:cubicBezTo>
                    <a:pt x="1552" y="1204"/>
                    <a:pt x="1552" y="0"/>
                    <a:pt x="760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8935349" y="4863214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239523" y="4517345"/>
              <a:ext cx="50882" cy="38675"/>
            </a:xfrm>
            <a:custGeom>
              <a:avLst/>
              <a:gdLst/>
              <a:ahLst/>
              <a:cxnLst/>
              <a:rect l="l" t="t" r="r" b="b"/>
              <a:pathLst>
                <a:path w="1584" h="1204" extrusionOk="0">
                  <a:moveTo>
                    <a:pt x="792" y="0"/>
                  </a:moveTo>
                  <a:cubicBezTo>
                    <a:pt x="0" y="0"/>
                    <a:pt x="0" y="1204"/>
                    <a:pt x="792" y="1204"/>
                  </a:cubicBezTo>
                  <a:cubicBezTo>
                    <a:pt x="1584" y="1204"/>
                    <a:pt x="1584" y="0"/>
                    <a:pt x="792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9301585" y="4888656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0"/>
                  </a:moveTo>
                  <a:cubicBezTo>
                    <a:pt x="10" y="0"/>
                    <a:pt x="0" y="1204"/>
                    <a:pt x="762" y="1204"/>
                  </a:cubicBezTo>
                  <a:cubicBezTo>
                    <a:pt x="772" y="1204"/>
                    <a:pt x="782" y="1204"/>
                    <a:pt x="792" y="1204"/>
                  </a:cubicBezTo>
                  <a:cubicBezTo>
                    <a:pt x="1552" y="1204"/>
                    <a:pt x="1552" y="0"/>
                    <a:pt x="792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26;p2"/>
          <p:cNvGrpSpPr/>
          <p:nvPr/>
        </p:nvGrpSpPr>
        <p:grpSpPr>
          <a:xfrm>
            <a:off x="-323647" y="3526476"/>
            <a:ext cx="1705006" cy="1671476"/>
            <a:chOff x="-323647" y="3526476"/>
            <a:chExt cx="1705006" cy="1671476"/>
          </a:xfrm>
        </p:grpSpPr>
        <p:sp>
          <p:nvSpPr>
            <p:cNvPr id="127" name="Google Shape;127;p2"/>
            <p:cNvSpPr/>
            <p:nvPr/>
          </p:nvSpPr>
          <p:spPr>
            <a:xfrm>
              <a:off x="29355" y="4710630"/>
              <a:ext cx="1352004" cy="467736"/>
            </a:xfrm>
            <a:custGeom>
              <a:avLst/>
              <a:gdLst/>
              <a:ahLst/>
              <a:cxnLst/>
              <a:rect l="l" t="t" r="r" b="b"/>
              <a:pathLst>
                <a:path w="42089" h="14561" extrusionOk="0">
                  <a:moveTo>
                    <a:pt x="42089" y="0"/>
                  </a:moveTo>
                  <a:lnTo>
                    <a:pt x="42089" y="0"/>
                  </a:lnTo>
                  <a:cubicBezTo>
                    <a:pt x="26508" y="950"/>
                    <a:pt x="11718" y="2407"/>
                    <a:pt x="1" y="14283"/>
                  </a:cubicBezTo>
                  <a:lnTo>
                    <a:pt x="159" y="14315"/>
                  </a:lnTo>
                  <a:cubicBezTo>
                    <a:pt x="629" y="14299"/>
                    <a:pt x="1102" y="14293"/>
                    <a:pt x="1575" y="14293"/>
                  </a:cubicBezTo>
                  <a:cubicBezTo>
                    <a:pt x="4583" y="14293"/>
                    <a:pt x="7653" y="14561"/>
                    <a:pt x="10709" y="14561"/>
                  </a:cubicBezTo>
                  <a:cubicBezTo>
                    <a:pt x="13104" y="14561"/>
                    <a:pt x="15491" y="14396"/>
                    <a:pt x="17830" y="13808"/>
                  </a:cubicBezTo>
                  <a:cubicBezTo>
                    <a:pt x="21504" y="12700"/>
                    <a:pt x="25526" y="11084"/>
                    <a:pt x="29073" y="9311"/>
                  </a:cubicBezTo>
                  <a:cubicBezTo>
                    <a:pt x="32747" y="7379"/>
                    <a:pt x="40315" y="3547"/>
                    <a:pt x="42089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728" y="4773752"/>
              <a:ext cx="1205750" cy="405739"/>
            </a:xfrm>
            <a:custGeom>
              <a:avLst/>
              <a:gdLst/>
              <a:ahLst/>
              <a:cxnLst/>
              <a:rect l="l" t="t" r="r" b="b"/>
              <a:pathLst>
                <a:path w="37536" h="12631" extrusionOk="0">
                  <a:moveTo>
                    <a:pt x="37052" y="0"/>
                  </a:moveTo>
                  <a:cubicBezTo>
                    <a:pt x="37009" y="0"/>
                    <a:pt x="36963" y="9"/>
                    <a:pt x="36917" y="30"/>
                  </a:cubicBezTo>
                  <a:cubicBezTo>
                    <a:pt x="32420" y="1994"/>
                    <a:pt x="27638" y="3166"/>
                    <a:pt x="22919" y="4432"/>
                  </a:cubicBezTo>
                  <a:cubicBezTo>
                    <a:pt x="18010" y="5763"/>
                    <a:pt x="13165" y="7346"/>
                    <a:pt x="8383" y="9056"/>
                  </a:cubicBezTo>
                  <a:cubicBezTo>
                    <a:pt x="5691" y="10038"/>
                    <a:pt x="2999" y="11051"/>
                    <a:pt x="307" y="12033"/>
                  </a:cubicBezTo>
                  <a:cubicBezTo>
                    <a:pt x="1" y="12172"/>
                    <a:pt x="62" y="12631"/>
                    <a:pt x="340" y="12631"/>
                  </a:cubicBezTo>
                  <a:cubicBezTo>
                    <a:pt x="378" y="12631"/>
                    <a:pt x="420" y="12622"/>
                    <a:pt x="466" y="12603"/>
                  </a:cubicBezTo>
                  <a:cubicBezTo>
                    <a:pt x="5311" y="10830"/>
                    <a:pt x="10156" y="8993"/>
                    <a:pt x="15065" y="7378"/>
                  </a:cubicBezTo>
                  <a:cubicBezTo>
                    <a:pt x="19816" y="5826"/>
                    <a:pt x="24693" y="4654"/>
                    <a:pt x="29506" y="3261"/>
                  </a:cubicBezTo>
                  <a:cubicBezTo>
                    <a:pt x="32135" y="2501"/>
                    <a:pt x="34732" y="1646"/>
                    <a:pt x="37234" y="537"/>
                  </a:cubicBezTo>
                  <a:cubicBezTo>
                    <a:pt x="37536" y="400"/>
                    <a:pt x="37337" y="0"/>
                    <a:pt x="3705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6576" y="4933371"/>
              <a:ext cx="171020" cy="197007"/>
            </a:xfrm>
            <a:custGeom>
              <a:avLst/>
              <a:gdLst/>
              <a:ahLst/>
              <a:cxnLst/>
              <a:rect l="l" t="t" r="r" b="b"/>
              <a:pathLst>
                <a:path w="5324" h="6133" extrusionOk="0">
                  <a:moveTo>
                    <a:pt x="4916" y="1"/>
                  </a:moveTo>
                  <a:cubicBezTo>
                    <a:pt x="4849" y="1"/>
                    <a:pt x="4779" y="29"/>
                    <a:pt x="4719" y="97"/>
                  </a:cubicBezTo>
                  <a:cubicBezTo>
                    <a:pt x="3199" y="1554"/>
                    <a:pt x="1299" y="2662"/>
                    <a:pt x="95" y="4404"/>
                  </a:cubicBezTo>
                  <a:cubicBezTo>
                    <a:pt x="0" y="4499"/>
                    <a:pt x="32" y="4689"/>
                    <a:pt x="127" y="4752"/>
                  </a:cubicBezTo>
                  <a:cubicBezTo>
                    <a:pt x="1077" y="5576"/>
                    <a:pt x="2407" y="5702"/>
                    <a:pt x="3547" y="6114"/>
                  </a:cubicBezTo>
                  <a:cubicBezTo>
                    <a:pt x="3582" y="6126"/>
                    <a:pt x="3614" y="6132"/>
                    <a:pt x="3645" y="6132"/>
                  </a:cubicBezTo>
                  <a:cubicBezTo>
                    <a:pt x="3922" y="6132"/>
                    <a:pt x="4019" y="5658"/>
                    <a:pt x="3706" y="5544"/>
                  </a:cubicBezTo>
                  <a:cubicBezTo>
                    <a:pt x="2769" y="5193"/>
                    <a:pt x="1590" y="5085"/>
                    <a:pt x="741" y="4496"/>
                  </a:cubicBezTo>
                  <a:lnTo>
                    <a:pt x="741" y="4496"/>
                  </a:lnTo>
                  <a:cubicBezTo>
                    <a:pt x="1297" y="3760"/>
                    <a:pt x="2026" y="3148"/>
                    <a:pt x="2756" y="2535"/>
                  </a:cubicBezTo>
                  <a:cubicBezTo>
                    <a:pt x="3547" y="1870"/>
                    <a:pt x="4371" y="1237"/>
                    <a:pt x="5131" y="509"/>
                  </a:cubicBezTo>
                  <a:cubicBezTo>
                    <a:pt x="5324" y="291"/>
                    <a:pt x="5131" y="1"/>
                    <a:pt x="4916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15637" y="4858974"/>
              <a:ext cx="220682" cy="188977"/>
            </a:xfrm>
            <a:custGeom>
              <a:avLst/>
              <a:gdLst/>
              <a:ahLst/>
              <a:cxnLst/>
              <a:rect l="l" t="t" r="r" b="b"/>
              <a:pathLst>
                <a:path w="6870" h="5883" extrusionOk="0">
                  <a:moveTo>
                    <a:pt x="3571" y="1"/>
                  </a:moveTo>
                  <a:cubicBezTo>
                    <a:pt x="3482" y="1"/>
                    <a:pt x="3391" y="39"/>
                    <a:pt x="3326" y="133"/>
                  </a:cubicBezTo>
                  <a:cubicBezTo>
                    <a:pt x="2312" y="1526"/>
                    <a:pt x="1014" y="2698"/>
                    <a:pt x="96" y="4155"/>
                  </a:cubicBezTo>
                  <a:cubicBezTo>
                    <a:pt x="1" y="4313"/>
                    <a:pt x="96" y="4535"/>
                    <a:pt x="286" y="4598"/>
                  </a:cubicBezTo>
                  <a:cubicBezTo>
                    <a:pt x="2312" y="5073"/>
                    <a:pt x="4434" y="5136"/>
                    <a:pt x="6398" y="5865"/>
                  </a:cubicBezTo>
                  <a:cubicBezTo>
                    <a:pt x="6432" y="5877"/>
                    <a:pt x="6465" y="5883"/>
                    <a:pt x="6495" y="5883"/>
                  </a:cubicBezTo>
                  <a:cubicBezTo>
                    <a:pt x="6772" y="5883"/>
                    <a:pt x="6870" y="5409"/>
                    <a:pt x="6556" y="5295"/>
                  </a:cubicBezTo>
                  <a:cubicBezTo>
                    <a:pt x="4725" y="4616"/>
                    <a:pt x="2757" y="4515"/>
                    <a:pt x="856" y="4093"/>
                  </a:cubicBezTo>
                  <a:lnTo>
                    <a:pt x="856" y="4093"/>
                  </a:lnTo>
                  <a:cubicBezTo>
                    <a:pt x="1733" y="2797"/>
                    <a:pt x="2930" y="1728"/>
                    <a:pt x="3832" y="418"/>
                  </a:cubicBezTo>
                  <a:cubicBezTo>
                    <a:pt x="3989" y="217"/>
                    <a:pt x="3784" y="1"/>
                    <a:pt x="357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69956" y="4814580"/>
              <a:ext cx="139508" cy="152775"/>
            </a:xfrm>
            <a:custGeom>
              <a:avLst/>
              <a:gdLst/>
              <a:ahLst/>
              <a:cxnLst/>
              <a:rect l="l" t="t" r="r" b="b"/>
              <a:pathLst>
                <a:path w="4343" h="4756" extrusionOk="0">
                  <a:moveTo>
                    <a:pt x="1822" y="1"/>
                  </a:moveTo>
                  <a:cubicBezTo>
                    <a:pt x="1732" y="1"/>
                    <a:pt x="1643" y="45"/>
                    <a:pt x="1584" y="153"/>
                  </a:cubicBezTo>
                  <a:cubicBezTo>
                    <a:pt x="1014" y="1198"/>
                    <a:pt x="222" y="2243"/>
                    <a:pt x="32" y="3446"/>
                  </a:cubicBezTo>
                  <a:cubicBezTo>
                    <a:pt x="1" y="3605"/>
                    <a:pt x="64" y="3731"/>
                    <a:pt x="222" y="3795"/>
                  </a:cubicBezTo>
                  <a:cubicBezTo>
                    <a:pt x="1394" y="4207"/>
                    <a:pt x="2629" y="4523"/>
                    <a:pt x="3833" y="4745"/>
                  </a:cubicBezTo>
                  <a:cubicBezTo>
                    <a:pt x="3862" y="4752"/>
                    <a:pt x="3890" y="4756"/>
                    <a:pt x="3916" y="4756"/>
                  </a:cubicBezTo>
                  <a:cubicBezTo>
                    <a:pt x="4234" y="4756"/>
                    <a:pt x="4342" y="4263"/>
                    <a:pt x="3991" y="4175"/>
                  </a:cubicBezTo>
                  <a:cubicBezTo>
                    <a:pt x="2881" y="3970"/>
                    <a:pt x="1744" y="3685"/>
                    <a:pt x="655" y="3319"/>
                  </a:cubicBezTo>
                  <a:lnTo>
                    <a:pt x="655" y="3319"/>
                  </a:lnTo>
                  <a:cubicBezTo>
                    <a:pt x="905" y="2285"/>
                    <a:pt x="1593" y="1375"/>
                    <a:pt x="2091" y="438"/>
                  </a:cubicBezTo>
                  <a:cubicBezTo>
                    <a:pt x="2222" y="219"/>
                    <a:pt x="2021" y="1"/>
                    <a:pt x="182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91735" y="4789074"/>
              <a:ext cx="90393" cy="109345"/>
            </a:xfrm>
            <a:custGeom>
              <a:avLst/>
              <a:gdLst/>
              <a:ahLst/>
              <a:cxnLst/>
              <a:rect l="l" t="t" r="r" b="b"/>
              <a:pathLst>
                <a:path w="2814" h="3404" extrusionOk="0">
                  <a:moveTo>
                    <a:pt x="1053" y="1"/>
                  </a:moveTo>
                  <a:cubicBezTo>
                    <a:pt x="933" y="1"/>
                    <a:pt x="811" y="66"/>
                    <a:pt x="761" y="218"/>
                  </a:cubicBezTo>
                  <a:cubicBezTo>
                    <a:pt x="507" y="915"/>
                    <a:pt x="191" y="1580"/>
                    <a:pt x="32" y="2309"/>
                  </a:cubicBezTo>
                  <a:cubicBezTo>
                    <a:pt x="1" y="2435"/>
                    <a:pt x="32" y="2562"/>
                    <a:pt x="159" y="2625"/>
                  </a:cubicBezTo>
                  <a:cubicBezTo>
                    <a:pt x="856" y="2974"/>
                    <a:pt x="1584" y="3164"/>
                    <a:pt x="2312" y="3385"/>
                  </a:cubicBezTo>
                  <a:cubicBezTo>
                    <a:pt x="2350" y="3398"/>
                    <a:pt x="2386" y="3404"/>
                    <a:pt x="2418" y="3404"/>
                  </a:cubicBezTo>
                  <a:cubicBezTo>
                    <a:pt x="2719" y="3404"/>
                    <a:pt x="2813" y="2929"/>
                    <a:pt x="2471" y="2815"/>
                  </a:cubicBezTo>
                  <a:cubicBezTo>
                    <a:pt x="1872" y="2616"/>
                    <a:pt x="1247" y="2467"/>
                    <a:pt x="666" y="2208"/>
                  </a:cubicBezTo>
                  <a:lnTo>
                    <a:pt x="666" y="2208"/>
                  </a:lnTo>
                  <a:cubicBezTo>
                    <a:pt x="836" y="1579"/>
                    <a:pt x="1108" y="990"/>
                    <a:pt x="1331" y="377"/>
                  </a:cubicBezTo>
                  <a:cubicBezTo>
                    <a:pt x="1407" y="149"/>
                    <a:pt x="1232" y="1"/>
                    <a:pt x="1053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91640" y="4868290"/>
              <a:ext cx="32572" cy="25473"/>
            </a:xfrm>
            <a:custGeom>
              <a:avLst/>
              <a:gdLst/>
              <a:ahLst/>
              <a:cxnLst/>
              <a:rect l="l" t="t" r="r" b="b"/>
              <a:pathLst>
                <a:path w="1014" h="793" extrusionOk="0">
                  <a:moveTo>
                    <a:pt x="507" y="1"/>
                  </a:moveTo>
                  <a:cubicBezTo>
                    <a:pt x="0" y="1"/>
                    <a:pt x="0" y="793"/>
                    <a:pt x="507" y="793"/>
                  </a:cubicBezTo>
                  <a:cubicBezTo>
                    <a:pt x="1014" y="793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25209" y="4831670"/>
              <a:ext cx="32572" cy="26501"/>
            </a:xfrm>
            <a:custGeom>
              <a:avLst/>
              <a:gdLst/>
              <a:ahLst/>
              <a:cxnLst/>
              <a:rect l="l" t="t" r="r" b="b"/>
              <a:pathLst>
                <a:path w="1014" h="825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933753" y="4903914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07" y="0"/>
                  </a:moveTo>
                  <a:cubicBezTo>
                    <a:pt x="1" y="0"/>
                    <a:pt x="1" y="824"/>
                    <a:pt x="507" y="824"/>
                  </a:cubicBezTo>
                  <a:cubicBezTo>
                    <a:pt x="1046" y="824"/>
                    <a:pt x="1046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969345" y="4925276"/>
              <a:ext cx="33632" cy="25473"/>
            </a:xfrm>
            <a:custGeom>
              <a:avLst/>
              <a:gdLst/>
              <a:ahLst/>
              <a:cxnLst/>
              <a:rect l="l" t="t" r="r" b="b"/>
              <a:pathLst>
                <a:path w="1047" h="793" extrusionOk="0">
                  <a:moveTo>
                    <a:pt x="539" y="0"/>
                  </a:moveTo>
                  <a:cubicBezTo>
                    <a:pt x="1" y="0"/>
                    <a:pt x="1" y="792"/>
                    <a:pt x="539" y="792"/>
                  </a:cubicBezTo>
                  <a:cubicBezTo>
                    <a:pt x="1046" y="792"/>
                    <a:pt x="1046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-298205" y="3526476"/>
              <a:ext cx="830142" cy="1226887"/>
            </a:xfrm>
            <a:custGeom>
              <a:avLst/>
              <a:gdLst/>
              <a:ahLst/>
              <a:cxnLst/>
              <a:rect l="l" t="t" r="r" b="b"/>
              <a:pathLst>
                <a:path w="25843" h="38194" extrusionOk="0">
                  <a:moveTo>
                    <a:pt x="25842" y="1"/>
                  </a:moveTo>
                  <a:lnTo>
                    <a:pt x="25842" y="1"/>
                  </a:lnTo>
                  <a:cubicBezTo>
                    <a:pt x="18622" y="2249"/>
                    <a:pt x="10578" y="7221"/>
                    <a:pt x="5922" y="13302"/>
                  </a:cubicBezTo>
                  <a:cubicBezTo>
                    <a:pt x="475" y="20712"/>
                    <a:pt x="0" y="29389"/>
                    <a:pt x="475" y="38193"/>
                  </a:cubicBezTo>
                  <a:lnTo>
                    <a:pt x="475" y="37718"/>
                  </a:lnTo>
                  <a:cubicBezTo>
                    <a:pt x="3357" y="37085"/>
                    <a:pt x="5764" y="34171"/>
                    <a:pt x="8013" y="32430"/>
                  </a:cubicBezTo>
                  <a:cubicBezTo>
                    <a:pt x="11243" y="30023"/>
                    <a:pt x="14125" y="27458"/>
                    <a:pt x="16690" y="24386"/>
                  </a:cubicBezTo>
                  <a:cubicBezTo>
                    <a:pt x="21820" y="18305"/>
                    <a:pt x="25684" y="8013"/>
                    <a:pt x="2584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-274852" y="3655771"/>
              <a:ext cx="701941" cy="1060107"/>
            </a:xfrm>
            <a:custGeom>
              <a:avLst/>
              <a:gdLst/>
              <a:ahLst/>
              <a:cxnLst/>
              <a:rect l="l" t="t" r="r" b="b"/>
              <a:pathLst>
                <a:path w="21852" h="33002" extrusionOk="0">
                  <a:moveTo>
                    <a:pt x="21425" y="0"/>
                  </a:moveTo>
                  <a:cubicBezTo>
                    <a:pt x="21357" y="0"/>
                    <a:pt x="21285" y="28"/>
                    <a:pt x="21220" y="93"/>
                  </a:cubicBezTo>
                  <a:cubicBezTo>
                    <a:pt x="17673" y="3355"/>
                    <a:pt x="15266" y="7662"/>
                    <a:pt x="12606" y="11620"/>
                  </a:cubicBezTo>
                  <a:cubicBezTo>
                    <a:pt x="11181" y="13710"/>
                    <a:pt x="9661" y="15737"/>
                    <a:pt x="8267" y="17859"/>
                  </a:cubicBezTo>
                  <a:cubicBezTo>
                    <a:pt x="6811" y="20044"/>
                    <a:pt x="5385" y="22293"/>
                    <a:pt x="4087" y="24573"/>
                  </a:cubicBezTo>
                  <a:cubicBezTo>
                    <a:pt x="2599" y="27170"/>
                    <a:pt x="1268" y="29893"/>
                    <a:pt x="97" y="32648"/>
                  </a:cubicBezTo>
                  <a:cubicBezTo>
                    <a:pt x="0" y="32860"/>
                    <a:pt x="185" y="33002"/>
                    <a:pt x="373" y="33002"/>
                  </a:cubicBezTo>
                  <a:cubicBezTo>
                    <a:pt x="495" y="33002"/>
                    <a:pt x="617" y="32943"/>
                    <a:pt x="667" y="32807"/>
                  </a:cubicBezTo>
                  <a:cubicBezTo>
                    <a:pt x="2725" y="27930"/>
                    <a:pt x="5354" y="23306"/>
                    <a:pt x="8299" y="18904"/>
                  </a:cubicBezTo>
                  <a:cubicBezTo>
                    <a:pt x="9661" y="16782"/>
                    <a:pt x="11118" y="14755"/>
                    <a:pt x="12574" y="12697"/>
                  </a:cubicBezTo>
                  <a:cubicBezTo>
                    <a:pt x="13936" y="10733"/>
                    <a:pt x="15203" y="8675"/>
                    <a:pt x="16565" y="6680"/>
                  </a:cubicBezTo>
                  <a:cubicBezTo>
                    <a:pt x="18085" y="4495"/>
                    <a:pt x="19668" y="2310"/>
                    <a:pt x="21632" y="504"/>
                  </a:cubicBezTo>
                  <a:cubicBezTo>
                    <a:pt x="21852" y="309"/>
                    <a:pt x="21657" y="0"/>
                    <a:pt x="21425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-212757" y="4339319"/>
              <a:ext cx="235586" cy="205134"/>
            </a:xfrm>
            <a:custGeom>
              <a:avLst/>
              <a:gdLst/>
              <a:ahLst/>
              <a:cxnLst/>
              <a:rect l="l" t="t" r="r" b="b"/>
              <a:pathLst>
                <a:path w="7334" h="6386" extrusionOk="0">
                  <a:moveTo>
                    <a:pt x="289" y="0"/>
                  </a:moveTo>
                  <a:cubicBezTo>
                    <a:pt x="143" y="0"/>
                    <a:pt x="0" y="95"/>
                    <a:pt x="0" y="285"/>
                  </a:cubicBezTo>
                  <a:cubicBezTo>
                    <a:pt x="95" y="2249"/>
                    <a:pt x="317" y="4212"/>
                    <a:pt x="666" y="6144"/>
                  </a:cubicBezTo>
                  <a:cubicBezTo>
                    <a:pt x="697" y="6302"/>
                    <a:pt x="824" y="6366"/>
                    <a:pt x="951" y="6366"/>
                  </a:cubicBezTo>
                  <a:cubicBezTo>
                    <a:pt x="1102" y="6379"/>
                    <a:pt x="1254" y="6386"/>
                    <a:pt x="1407" y="6386"/>
                  </a:cubicBezTo>
                  <a:cubicBezTo>
                    <a:pt x="2306" y="6386"/>
                    <a:pt x="3215" y="6161"/>
                    <a:pt x="4054" y="5891"/>
                  </a:cubicBezTo>
                  <a:cubicBezTo>
                    <a:pt x="5068" y="5574"/>
                    <a:pt x="6081" y="5162"/>
                    <a:pt x="7031" y="4719"/>
                  </a:cubicBezTo>
                  <a:cubicBezTo>
                    <a:pt x="7333" y="4581"/>
                    <a:pt x="7159" y="4182"/>
                    <a:pt x="6880" y="4182"/>
                  </a:cubicBezTo>
                  <a:cubicBezTo>
                    <a:pt x="6837" y="4182"/>
                    <a:pt x="6792" y="4191"/>
                    <a:pt x="6746" y="4212"/>
                  </a:cubicBezTo>
                  <a:cubicBezTo>
                    <a:pt x="5828" y="4624"/>
                    <a:pt x="4878" y="5004"/>
                    <a:pt x="3896" y="5321"/>
                  </a:cubicBezTo>
                  <a:cubicBezTo>
                    <a:pt x="3084" y="5564"/>
                    <a:pt x="2227" y="5784"/>
                    <a:pt x="1382" y="5784"/>
                  </a:cubicBezTo>
                  <a:cubicBezTo>
                    <a:pt x="1322" y="5784"/>
                    <a:pt x="1262" y="5783"/>
                    <a:pt x="1201" y="5781"/>
                  </a:cubicBezTo>
                  <a:lnTo>
                    <a:pt x="1201" y="5781"/>
                  </a:lnTo>
                  <a:cubicBezTo>
                    <a:pt x="903" y="3978"/>
                    <a:pt x="694" y="2146"/>
                    <a:pt x="602" y="285"/>
                  </a:cubicBezTo>
                  <a:cubicBezTo>
                    <a:pt x="586" y="95"/>
                    <a:pt x="436" y="0"/>
                    <a:pt x="28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-89661" y="4083972"/>
              <a:ext cx="269058" cy="248532"/>
            </a:xfrm>
            <a:custGeom>
              <a:avLst/>
              <a:gdLst/>
              <a:ahLst/>
              <a:cxnLst/>
              <a:rect l="l" t="t" r="r" b="b"/>
              <a:pathLst>
                <a:path w="8376" h="7737" extrusionOk="0">
                  <a:moveTo>
                    <a:pt x="705" y="0"/>
                  </a:moveTo>
                  <a:cubicBezTo>
                    <a:pt x="563" y="0"/>
                    <a:pt x="428" y="95"/>
                    <a:pt x="444" y="285"/>
                  </a:cubicBezTo>
                  <a:cubicBezTo>
                    <a:pt x="602" y="2692"/>
                    <a:pt x="0" y="5162"/>
                    <a:pt x="697" y="7506"/>
                  </a:cubicBezTo>
                  <a:cubicBezTo>
                    <a:pt x="729" y="7664"/>
                    <a:pt x="824" y="7727"/>
                    <a:pt x="982" y="7727"/>
                  </a:cubicBezTo>
                  <a:cubicBezTo>
                    <a:pt x="1097" y="7734"/>
                    <a:pt x="1211" y="7736"/>
                    <a:pt x="1327" y="7736"/>
                  </a:cubicBezTo>
                  <a:cubicBezTo>
                    <a:pt x="2425" y="7736"/>
                    <a:pt x="3564" y="7476"/>
                    <a:pt x="4624" y="7189"/>
                  </a:cubicBezTo>
                  <a:cubicBezTo>
                    <a:pt x="5828" y="6841"/>
                    <a:pt x="7031" y="6429"/>
                    <a:pt x="8108" y="5764"/>
                  </a:cubicBezTo>
                  <a:cubicBezTo>
                    <a:pt x="8376" y="5603"/>
                    <a:pt x="8213" y="5215"/>
                    <a:pt x="7945" y="5215"/>
                  </a:cubicBezTo>
                  <a:cubicBezTo>
                    <a:pt x="7896" y="5215"/>
                    <a:pt x="7844" y="5228"/>
                    <a:pt x="7791" y="5257"/>
                  </a:cubicBezTo>
                  <a:cubicBezTo>
                    <a:pt x="6778" y="5891"/>
                    <a:pt x="5606" y="6302"/>
                    <a:pt x="4466" y="6619"/>
                  </a:cubicBezTo>
                  <a:cubicBezTo>
                    <a:pt x="3445" y="6903"/>
                    <a:pt x="2398" y="7136"/>
                    <a:pt x="1326" y="7136"/>
                  </a:cubicBezTo>
                  <a:cubicBezTo>
                    <a:pt x="1277" y="7136"/>
                    <a:pt x="1229" y="7135"/>
                    <a:pt x="1180" y="7134"/>
                  </a:cubicBezTo>
                  <a:lnTo>
                    <a:pt x="1180" y="7134"/>
                  </a:lnTo>
                  <a:cubicBezTo>
                    <a:pt x="637" y="4916"/>
                    <a:pt x="1167" y="2556"/>
                    <a:pt x="1014" y="285"/>
                  </a:cubicBezTo>
                  <a:cubicBezTo>
                    <a:pt x="998" y="95"/>
                    <a:pt x="848" y="0"/>
                    <a:pt x="705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3769" y="3924256"/>
              <a:ext cx="251487" cy="207543"/>
            </a:xfrm>
            <a:custGeom>
              <a:avLst/>
              <a:gdLst/>
              <a:ahLst/>
              <a:cxnLst/>
              <a:rect l="l" t="t" r="r" b="b"/>
              <a:pathLst>
                <a:path w="7829" h="6461" extrusionOk="0">
                  <a:moveTo>
                    <a:pt x="428" y="0"/>
                  </a:moveTo>
                  <a:cubicBezTo>
                    <a:pt x="278" y="0"/>
                    <a:pt x="127" y="95"/>
                    <a:pt x="127" y="285"/>
                  </a:cubicBezTo>
                  <a:cubicBezTo>
                    <a:pt x="127" y="1109"/>
                    <a:pt x="64" y="1932"/>
                    <a:pt x="64" y="2755"/>
                  </a:cubicBezTo>
                  <a:cubicBezTo>
                    <a:pt x="32" y="3706"/>
                    <a:pt x="1" y="4751"/>
                    <a:pt x="286" y="5669"/>
                  </a:cubicBezTo>
                  <a:cubicBezTo>
                    <a:pt x="381" y="5986"/>
                    <a:pt x="507" y="6239"/>
                    <a:pt x="792" y="6366"/>
                  </a:cubicBezTo>
                  <a:cubicBezTo>
                    <a:pt x="1109" y="6461"/>
                    <a:pt x="1458" y="6461"/>
                    <a:pt x="1774" y="6461"/>
                  </a:cubicBezTo>
                  <a:cubicBezTo>
                    <a:pt x="2788" y="6397"/>
                    <a:pt x="3801" y="6207"/>
                    <a:pt x="4783" y="5986"/>
                  </a:cubicBezTo>
                  <a:cubicBezTo>
                    <a:pt x="5701" y="5764"/>
                    <a:pt x="6588" y="5542"/>
                    <a:pt x="7506" y="5321"/>
                  </a:cubicBezTo>
                  <a:cubicBezTo>
                    <a:pt x="7828" y="5233"/>
                    <a:pt x="7745" y="4740"/>
                    <a:pt x="7431" y="4740"/>
                  </a:cubicBezTo>
                  <a:cubicBezTo>
                    <a:pt x="7405" y="4740"/>
                    <a:pt x="7377" y="4743"/>
                    <a:pt x="7348" y="4751"/>
                  </a:cubicBezTo>
                  <a:cubicBezTo>
                    <a:pt x="5670" y="5162"/>
                    <a:pt x="4023" y="5637"/>
                    <a:pt x="2313" y="5827"/>
                  </a:cubicBezTo>
                  <a:cubicBezTo>
                    <a:pt x="2066" y="5850"/>
                    <a:pt x="1804" y="5872"/>
                    <a:pt x="1537" y="5872"/>
                  </a:cubicBezTo>
                  <a:cubicBezTo>
                    <a:pt x="1427" y="5872"/>
                    <a:pt x="1316" y="5868"/>
                    <a:pt x="1204" y="5859"/>
                  </a:cubicBezTo>
                  <a:cubicBezTo>
                    <a:pt x="1141" y="5827"/>
                    <a:pt x="1014" y="5796"/>
                    <a:pt x="983" y="5796"/>
                  </a:cubicBezTo>
                  <a:cubicBezTo>
                    <a:pt x="951" y="5764"/>
                    <a:pt x="888" y="5701"/>
                    <a:pt x="856" y="5606"/>
                  </a:cubicBezTo>
                  <a:cubicBezTo>
                    <a:pt x="571" y="4782"/>
                    <a:pt x="634" y="3801"/>
                    <a:pt x="666" y="2977"/>
                  </a:cubicBezTo>
                  <a:cubicBezTo>
                    <a:pt x="666" y="2059"/>
                    <a:pt x="729" y="1172"/>
                    <a:pt x="729" y="285"/>
                  </a:cubicBezTo>
                  <a:cubicBezTo>
                    <a:pt x="729" y="95"/>
                    <a:pt x="579" y="0"/>
                    <a:pt x="42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93152" y="3746230"/>
              <a:ext cx="239698" cy="174200"/>
            </a:xfrm>
            <a:custGeom>
              <a:avLst/>
              <a:gdLst/>
              <a:ahLst/>
              <a:cxnLst/>
              <a:rect l="l" t="t" r="r" b="b"/>
              <a:pathLst>
                <a:path w="7462" h="5423" extrusionOk="0">
                  <a:moveTo>
                    <a:pt x="523" y="0"/>
                  </a:moveTo>
                  <a:cubicBezTo>
                    <a:pt x="373" y="0"/>
                    <a:pt x="222" y="95"/>
                    <a:pt x="222" y="285"/>
                  </a:cubicBezTo>
                  <a:cubicBezTo>
                    <a:pt x="222" y="1077"/>
                    <a:pt x="95" y="1837"/>
                    <a:pt x="64" y="2629"/>
                  </a:cubicBezTo>
                  <a:cubicBezTo>
                    <a:pt x="64" y="3357"/>
                    <a:pt x="0" y="4276"/>
                    <a:pt x="349" y="4941"/>
                  </a:cubicBezTo>
                  <a:cubicBezTo>
                    <a:pt x="569" y="5320"/>
                    <a:pt x="965" y="5422"/>
                    <a:pt x="1370" y="5422"/>
                  </a:cubicBezTo>
                  <a:cubicBezTo>
                    <a:pt x="1608" y="5422"/>
                    <a:pt x="1848" y="5387"/>
                    <a:pt x="2059" y="5352"/>
                  </a:cubicBezTo>
                  <a:cubicBezTo>
                    <a:pt x="2977" y="5194"/>
                    <a:pt x="3864" y="4877"/>
                    <a:pt x="4751" y="4561"/>
                  </a:cubicBezTo>
                  <a:cubicBezTo>
                    <a:pt x="5574" y="4276"/>
                    <a:pt x="6366" y="3959"/>
                    <a:pt x="7158" y="3579"/>
                  </a:cubicBezTo>
                  <a:cubicBezTo>
                    <a:pt x="7462" y="3468"/>
                    <a:pt x="7283" y="3043"/>
                    <a:pt x="7000" y="3043"/>
                  </a:cubicBezTo>
                  <a:cubicBezTo>
                    <a:pt x="6960" y="3043"/>
                    <a:pt x="6917" y="3052"/>
                    <a:pt x="6873" y="3072"/>
                  </a:cubicBezTo>
                  <a:cubicBezTo>
                    <a:pt x="5479" y="3705"/>
                    <a:pt x="3991" y="4276"/>
                    <a:pt x="2502" y="4656"/>
                  </a:cubicBezTo>
                  <a:cubicBezTo>
                    <a:pt x="2154" y="4719"/>
                    <a:pt x="1806" y="4782"/>
                    <a:pt x="1457" y="4814"/>
                  </a:cubicBezTo>
                  <a:cubicBezTo>
                    <a:pt x="1267" y="4814"/>
                    <a:pt x="1014" y="4814"/>
                    <a:pt x="919" y="4719"/>
                  </a:cubicBezTo>
                  <a:cubicBezTo>
                    <a:pt x="729" y="4497"/>
                    <a:pt x="729" y="4149"/>
                    <a:pt x="697" y="3895"/>
                  </a:cubicBezTo>
                  <a:cubicBezTo>
                    <a:pt x="665" y="3484"/>
                    <a:pt x="665" y="3072"/>
                    <a:pt x="665" y="2692"/>
                  </a:cubicBezTo>
                  <a:cubicBezTo>
                    <a:pt x="697" y="1869"/>
                    <a:pt x="792" y="1077"/>
                    <a:pt x="824" y="285"/>
                  </a:cubicBezTo>
                  <a:cubicBezTo>
                    <a:pt x="824" y="95"/>
                    <a:pt x="673" y="0"/>
                    <a:pt x="523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74135" y="3837781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39" y="0"/>
                  </a:moveTo>
                  <a:cubicBezTo>
                    <a:pt x="0" y="0"/>
                    <a:pt x="0" y="824"/>
                    <a:pt x="539" y="824"/>
                  </a:cubicBezTo>
                  <a:cubicBezTo>
                    <a:pt x="1045" y="824"/>
                    <a:pt x="1045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10756" y="3799104"/>
              <a:ext cx="32572" cy="26501"/>
            </a:xfrm>
            <a:custGeom>
              <a:avLst/>
              <a:gdLst/>
              <a:ahLst/>
              <a:cxnLst/>
              <a:rect l="l" t="t" r="r" b="b"/>
              <a:pathLst>
                <a:path w="1014" h="825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20907" y="3854067"/>
              <a:ext cx="33632" cy="25441"/>
            </a:xfrm>
            <a:custGeom>
              <a:avLst/>
              <a:gdLst/>
              <a:ahLst/>
              <a:cxnLst/>
              <a:rect l="l" t="t" r="r" b="b"/>
              <a:pathLst>
                <a:path w="1047" h="792" extrusionOk="0">
                  <a:moveTo>
                    <a:pt x="508" y="0"/>
                  </a:moveTo>
                  <a:cubicBezTo>
                    <a:pt x="1" y="0"/>
                    <a:pt x="1" y="792"/>
                    <a:pt x="508" y="792"/>
                  </a:cubicBezTo>
                  <a:cubicBezTo>
                    <a:pt x="1046" y="792"/>
                    <a:pt x="1046" y="0"/>
                    <a:pt x="50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80623" y="3998525"/>
              <a:ext cx="33632" cy="25441"/>
            </a:xfrm>
            <a:custGeom>
              <a:avLst/>
              <a:gdLst/>
              <a:ahLst/>
              <a:cxnLst/>
              <a:rect l="l" t="t" r="r" b="b"/>
              <a:pathLst>
                <a:path w="1047" h="792" extrusionOk="0">
                  <a:moveTo>
                    <a:pt x="508" y="0"/>
                  </a:moveTo>
                  <a:cubicBezTo>
                    <a:pt x="1" y="0"/>
                    <a:pt x="1" y="792"/>
                    <a:pt x="508" y="792"/>
                  </a:cubicBezTo>
                  <a:cubicBezTo>
                    <a:pt x="1046" y="792"/>
                    <a:pt x="1046" y="0"/>
                    <a:pt x="50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17276" y="3948670"/>
              <a:ext cx="32572" cy="26469"/>
            </a:xfrm>
            <a:custGeom>
              <a:avLst/>
              <a:gdLst/>
              <a:ahLst/>
              <a:cxnLst/>
              <a:rect l="l" t="t" r="r" b="b"/>
              <a:pathLst>
                <a:path w="1014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13" y="824"/>
                    <a:pt x="1013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34558" y="4002572"/>
              <a:ext cx="33600" cy="26501"/>
            </a:xfrm>
            <a:custGeom>
              <a:avLst/>
              <a:gdLst/>
              <a:ahLst/>
              <a:cxnLst/>
              <a:rect l="l" t="t" r="r" b="b"/>
              <a:pathLst>
                <a:path w="1046" h="825" extrusionOk="0">
                  <a:moveTo>
                    <a:pt x="539" y="1"/>
                  </a:moveTo>
                  <a:cubicBezTo>
                    <a:pt x="0" y="1"/>
                    <a:pt x="0" y="824"/>
                    <a:pt x="539" y="824"/>
                  </a:cubicBezTo>
                  <a:cubicBezTo>
                    <a:pt x="1046" y="824"/>
                    <a:pt x="1046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-3185" y="4382042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45" y="824"/>
                    <a:pt x="1045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0717" y="4366784"/>
              <a:ext cx="33600" cy="2544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39" y="0"/>
                  </a:moveTo>
                  <a:cubicBezTo>
                    <a:pt x="1" y="0"/>
                    <a:pt x="1" y="792"/>
                    <a:pt x="539" y="792"/>
                  </a:cubicBezTo>
                  <a:cubicBezTo>
                    <a:pt x="1046" y="792"/>
                    <a:pt x="1046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-181212" y="4209092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39" y="1"/>
                  </a:moveTo>
                  <a:cubicBezTo>
                    <a:pt x="0" y="1"/>
                    <a:pt x="0" y="824"/>
                    <a:pt x="539" y="824"/>
                  </a:cubicBezTo>
                  <a:cubicBezTo>
                    <a:pt x="1045" y="824"/>
                    <a:pt x="1045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-171061" y="4150081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9" y="1"/>
                  </a:moveTo>
                  <a:cubicBezTo>
                    <a:pt x="1" y="1"/>
                    <a:pt x="1" y="792"/>
                    <a:pt x="539" y="792"/>
                  </a:cubicBezTo>
                  <a:cubicBezTo>
                    <a:pt x="1046" y="792"/>
                    <a:pt x="1046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43424" y="3698398"/>
              <a:ext cx="32572" cy="26501"/>
            </a:xfrm>
            <a:custGeom>
              <a:avLst/>
              <a:gdLst/>
              <a:ahLst/>
              <a:cxnLst/>
              <a:rect l="l" t="t" r="r" b="b"/>
              <a:pathLst>
                <a:path w="1014" h="825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3" y="824"/>
                    <a:pt x="1013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-323647" y="4202025"/>
              <a:ext cx="1084456" cy="970453"/>
            </a:xfrm>
            <a:custGeom>
              <a:avLst/>
              <a:gdLst/>
              <a:ahLst/>
              <a:cxnLst/>
              <a:rect l="l" t="t" r="r" b="b"/>
              <a:pathLst>
                <a:path w="33760" h="30211" extrusionOk="0">
                  <a:moveTo>
                    <a:pt x="26434" y="1"/>
                  </a:moveTo>
                  <a:cubicBezTo>
                    <a:pt x="23619" y="1"/>
                    <a:pt x="19864" y="5566"/>
                    <a:pt x="18622" y="6428"/>
                  </a:cubicBezTo>
                  <a:cubicBezTo>
                    <a:pt x="17066" y="2072"/>
                    <a:pt x="15627" y="355"/>
                    <a:pt x="14288" y="355"/>
                  </a:cubicBezTo>
                  <a:cubicBezTo>
                    <a:pt x="11810" y="355"/>
                    <a:pt x="9671" y="6228"/>
                    <a:pt x="7759" y="12128"/>
                  </a:cubicBezTo>
                  <a:cubicBezTo>
                    <a:pt x="7092" y="8792"/>
                    <a:pt x="5610" y="5650"/>
                    <a:pt x="4036" y="5650"/>
                  </a:cubicBezTo>
                  <a:cubicBezTo>
                    <a:pt x="3071" y="5650"/>
                    <a:pt x="2071" y="6833"/>
                    <a:pt x="1204" y="9880"/>
                  </a:cubicBezTo>
                  <a:cubicBezTo>
                    <a:pt x="1" y="14725"/>
                    <a:pt x="539" y="25334"/>
                    <a:pt x="792" y="30211"/>
                  </a:cubicBezTo>
                  <a:cubicBezTo>
                    <a:pt x="5448" y="29831"/>
                    <a:pt x="16943" y="29831"/>
                    <a:pt x="21155" y="27709"/>
                  </a:cubicBezTo>
                  <a:cubicBezTo>
                    <a:pt x="27584" y="24891"/>
                    <a:pt x="22201" y="22167"/>
                    <a:pt x="18654" y="20299"/>
                  </a:cubicBezTo>
                  <a:cubicBezTo>
                    <a:pt x="21599" y="18842"/>
                    <a:pt x="26729" y="18177"/>
                    <a:pt x="29073" y="15802"/>
                  </a:cubicBezTo>
                  <a:cubicBezTo>
                    <a:pt x="33760" y="11020"/>
                    <a:pt x="26729" y="10513"/>
                    <a:pt x="23372" y="10228"/>
                  </a:cubicBezTo>
                  <a:cubicBezTo>
                    <a:pt x="24417" y="8518"/>
                    <a:pt x="29294" y="2976"/>
                    <a:pt x="28313" y="1202"/>
                  </a:cubicBezTo>
                  <a:cubicBezTo>
                    <a:pt x="27781" y="348"/>
                    <a:pt x="27137" y="1"/>
                    <a:pt x="2643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-310123" y="4272599"/>
              <a:ext cx="826833" cy="925353"/>
            </a:xfrm>
            <a:custGeom>
              <a:avLst/>
              <a:gdLst/>
              <a:ahLst/>
              <a:cxnLst/>
              <a:rect l="l" t="t" r="r" b="b"/>
              <a:pathLst>
                <a:path w="25740" h="28807" extrusionOk="0">
                  <a:moveTo>
                    <a:pt x="25059" y="1"/>
                  </a:moveTo>
                  <a:cubicBezTo>
                    <a:pt x="24944" y="1"/>
                    <a:pt x="24826" y="53"/>
                    <a:pt x="24725" y="177"/>
                  </a:cubicBezTo>
                  <a:cubicBezTo>
                    <a:pt x="18739" y="7683"/>
                    <a:pt x="12406" y="14935"/>
                    <a:pt x="5882" y="21997"/>
                  </a:cubicBezTo>
                  <a:cubicBezTo>
                    <a:pt x="4045" y="23992"/>
                    <a:pt x="2208" y="25987"/>
                    <a:pt x="340" y="27951"/>
                  </a:cubicBezTo>
                  <a:cubicBezTo>
                    <a:pt x="1" y="28314"/>
                    <a:pt x="328" y="28806"/>
                    <a:pt x="699" y="28806"/>
                  </a:cubicBezTo>
                  <a:cubicBezTo>
                    <a:pt x="813" y="28806"/>
                    <a:pt x="932" y="28759"/>
                    <a:pt x="1036" y="28647"/>
                  </a:cubicBezTo>
                  <a:cubicBezTo>
                    <a:pt x="7655" y="21680"/>
                    <a:pt x="14116" y="14555"/>
                    <a:pt x="20291" y="7176"/>
                  </a:cubicBezTo>
                  <a:cubicBezTo>
                    <a:pt x="22033" y="5086"/>
                    <a:pt x="23743" y="2996"/>
                    <a:pt x="25453" y="874"/>
                  </a:cubicBezTo>
                  <a:cubicBezTo>
                    <a:pt x="25740" y="491"/>
                    <a:pt x="25414" y="1"/>
                    <a:pt x="25059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08700" y="4371859"/>
              <a:ext cx="376444" cy="353476"/>
            </a:xfrm>
            <a:custGeom>
              <a:avLst/>
              <a:gdLst/>
              <a:ahLst/>
              <a:cxnLst/>
              <a:rect l="l" t="t" r="r" b="b"/>
              <a:pathLst>
                <a:path w="11719" h="11004" extrusionOk="0">
                  <a:moveTo>
                    <a:pt x="967" y="1"/>
                  </a:moveTo>
                  <a:cubicBezTo>
                    <a:pt x="721" y="1"/>
                    <a:pt x="476" y="159"/>
                    <a:pt x="476" y="476"/>
                  </a:cubicBezTo>
                  <a:cubicBezTo>
                    <a:pt x="476" y="3801"/>
                    <a:pt x="1" y="7126"/>
                    <a:pt x="318" y="10451"/>
                  </a:cubicBezTo>
                  <a:cubicBezTo>
                    <a:pt x="349" y="10736"/>
                    <a:pt x="508" y="10895"/>
                    <a:pt x="824" y="10926"/>
                  </a:cubicBezTo>
                  <a:cubicBezTo>
                    <a:pt x="1412" y="10981"/>
                    <a:pt x="1999" y="11003"/>
                    <a:pt x="2587" y="11003"/>
                  </a:cubicBezTo>
                  <a:cubicBezTo>
                    <a:pt x="5420" y="11003"/>
                    <a:pt x="8252" y="10478"/>
                    <a:pt x="11085" y="10451"/>
                  </a:cubicBezTo>
                  <a:cubicBezTo>
                    <a:pt x="11718" y="10451"/>
                    <a:pt x="11718" y="9470"/>
                    <a:pt x="11085" y="9470"/>
                  </a:cubicBezTo>
                  <a:cubicBezTo>
                    <a:pt x="8235" y="9470"/>
                    <a:pt x="5385" y="10019"/>
                    <a:pt x="2534" y="10019"/>
                  </a:cubicBezTo>
                  <a:cubicBezTo>
                    <a:pt x="2109" y="10019"/>
                    <a:pt x="1685" y="10007"/>
                    <a:pt x="1260" y="9979"/>
                  </a:cubicBezTo>
                  <a:lnTo>
                    <a:pt x="1260" y="9979"/>
                  </a:lnTo>
                  <a:cubicBezTo>
                    <a:pt x="1027" y="6811"/>
                    <a:pt x="1458" y="3643"/>
                    <a:pt x="1458" y="476"/>
                  </a:cubicBezTo>
                  <a:cubicBezTo>
                    <a:pt x="1458" y="159"/>
                    <a:pt x="1212" y="1"/>
                    <a:pt x="967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-171061" y="4670958"/>
              <a:ext cx="401917" cy="362181"/>
            </a:xfrm>
            <a:custGeom>
              <a:avLst/>
              <a:gdLst/>
              <a:ahLst/>
              <a:cxnLst/>
              <a:rect l="l" t="t" r="r" b="b"/>
              <a:pathLst>
                <a:path w="12512" h="11275" extrusionOk="0">
                  <a:moveTo>
                    <a:pt x="686" y="0"/>
                  </a:moveTo>
                  <a:cubicBezTo>
                    <a:pt x="436" y="0"/>
                    <a:pt x="191" y="159"/>
                    <a:pt x="191" y="475"/>
                  </a:cubicBezTo>
                  <a:cubicBezTo>
                    <a:pt x="191" y="3959"/>
                    <a:pt x="1" y="7474"/>
                    <a:pt x="698" y="10894"/>
                  </a:cubicBezTo>
                  <a:cubicBezTo>
                    <a:pt x="729" y="11084"/>
                    <a:pt x="983" y="11274"/>
                    <a:pt x="1173" y="11274"/>
                  </a:cubicBezTo>
                  <a:cubicBezTo>
                    <a:pt x="2260" y="11226"/>
                    <a:pt x="3351" y="11219"/>
                    <a:pt x="4442" y="11219"/>
                  </a:cubicBezTo>
                  <a:cubicBezTo>
                    <a:pt x="4905" y="11219"/>
                    <a:pt x="5367" y="11220"/>
                    <a:pt x="5830" y="11220"/>
                  </a:cubicBezTo>
                  <a:cubicBezTo>
                    <a:pt x="7865" y="11220"/>
                    <a:pt x="9897" y="11195"/>
                    <a:pt x="11908" y="10926"/>
                  </a:cubicBezTo>
                  <a:cubicBezTo>
                    <a:pt x="12512" y="10835"/>
                    <a:pt x="12282" y="9969"/>
                    <a:pt x="11739" y="9969"/>
                  </a:cubicBezTo>
                  <a:cubicBezTo>
                    <a:pt x="11712" y="9969"/>
                    <a:pt x="11684" y="9971"/>
                    <a:pt x="11655" y="9976"/>
                  </a:cubicBezTo>
                  <a:cubicBezTo>
                    <a:pt x="10061" y="10193"/>
                    <a:pt x="8461" y="10238"/>
                    <a:pt x="6859" y="10238"/>
                  </a:cubicBezTo>
                  <a:cubicBezTo>
                    <a:pt x="5729" y="10238"/>
                    <a:pt x="4599" y="10216"/>
                    <a:pt x="3470" y="10216"/>
                  </a:cubicBezTo>
                  <a:cubicBezTo>
                    <a:pt x="2837" y="10216"/>
                    <a:pt x="2204" y="10223"/>
                    <a:pt x="1573" y="10245"/>
                  </a:cubicBezTo>
                  <a:lnTo>
                    <a:pt x="1573" y="10245"/>
                  </a:lnTo>
                  <a:cubicBezTo>
                    <a:pt x="1000" y="7042"/>
                    <a:pt x="1204" y="3729"/>
                    <a:pt x="1204" y="475"/>
                  </a:cubicBezTo>
                  <a:cubicBezTo>
                    <a:pt x="1188" y="159"/>
                    <a:pt x="935" y="0"/>
                    <a:pt x="686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22256" y="4564116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60" y="1"/>
                  </a:moveTo>
                  <a:cubicBezTo>
                    <a:pt x="0" y="1"/>
                    <a:pt x="0" y="1204"/>
                    <a:pt x="760" y="1204"/>
                  </a:cubicBezTo>
                  <a:cubicBezTo>
                    <a:pt x="1552" y="1204"/>
                    <a:pt x="1552" y="1"/>
                    <a:pt x="76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22256" y="4466462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60" y="1"/>
                  </a:moveTo>
                  <a:cubicBezTo>
                    <a:pt x="0" y="1"/>
                    <a:pt x="0" y="1204"/>
                    <a:pt x="760" y="1204"/>
                  </a:cubicBezTo>
                  <a:cubicBezTo>
                    <a:pt x="1552" y="1204"/>
                    <a:pt x="1552" y="1"/>
                    <a:pt x="76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97231" y="4481720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55631" y="4589558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60" y="1"/>
                  </a:moveTo>
                  <a:cubicBezTo>
                    <a:pt x="0" y="1"/>
                    <a:pt x="0" y="1204"/>
                    <a:pt x="760" y="1204"/>
                  </a:cubicBezTo>
                  <a:cubicBezTo>
                    <a:pt x="1552" y="1204"/>
                    <a:pt x="1552" y="1"/>
                    <a:pt x="76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32919" y="4621103"/>
              <a:ext cx="49886" cy="38675"/>
            </a:xfrm>
            <a:custGeom>
              <a:avLst/>
              <a:gdLst/>
              <a:ahLst/>
              <a:cxnLst/>
              <a:rect l="l" t="t" r="r" b="b"/>
              <a:pathLst>
                <a:path w="1553" h="1204" extrusionOk="0">
                  <a:moveTo>
                    <a:pt x="761" y="0"/>
                  </a:moveTo>
                  <a:cubicBezTo>
                    <a:pt x="1" y="0"/>
                    <a:pt x="1" y="1204"/>
                    <a:pt x="761" y="1204"/>
                  </a:cubicBezTo>
                  <a:cubicBezTo>
                    <a:pt x="1553" y="1204"/>
                    <a:pt x="1553" y="0"/>
                    <a:pt x="761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4803" y="4863214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93" y="1"/>
                  </a:moveTo>
                  <a:cubicBezTo>
                    <a:pt x="1" y="1"/>
                    <a:pt x="1" y="1204"/>
                    <a:pt x="793" y="1204"/>
                  </a:cubicBezTo>
                  <a:cubicBezTo>
                    <a:pt x="1553" y="1204"/>
                    <a:pt x="1553" y="1"/>
                    <a:pt x="793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26431" y="4966972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-189372" y="4517345"/>
              <a:ext cx="49886" cy="38675"/>
            </a:xfrm>
            <a:custGeom>
              <a:avLst/>
              <a:gdLst/>
              <a:ahLst/>
              <a:cxnLst/>
              <a:rect l="l" t="t" r="r" b="b"/>
              <a:pathLst>
                <a:path w="1553" h="1204" extrusionOk="0">
                  <a:moveTo>
                    <a:pt x="793" y="0"/>
                  </a:moveTo>
                  <a:cubicBezTo>
                    <a:pt x="1" y="0"/>
                    <a:pt x="1" y="1204"/>
                    <a:pt x="793" y="1204"/>
                  </a:cubicBezTo>
                  <a:cubicBezTo>
                    <a:pt x="1553" y="1204"/>
                    <a:pt x="1553" y="0"/>
                    <a:pt x="793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-251402" y="4888656"/>
              <a:ext cx="49854" cy="38675"/>
            </a:xfrm>
            <a:custGeom>
              <a:avLst/>
              <a:gdLst/>
              <a:ahLst/>
              <a:cxnLst/>
              <a:rect l="l" t="t" r="r" b="b"/>
              <a:pathLst>
                <a:path w="1552" h="1204" extrusionOk="0">
                  <a:moveTo>
                    <a:pt x="792" y="0"/>
                  </a:moveTo>
                  <a:cubicBezTo>
                    <a:pt x="0" y="0"/>
                    <a:pt x="0" y="1204"/>
                    <a:pt x="792" y="1204"/>
                  </a:cubicBezTo>
                  <a:cubicBezTo>
                    <a:pt x="1552" y="1204"/>
                    <a:pt x="1552" y="0"/>
                    <a:pt x="792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2"/>
          <p:cNvSpPr/>
          <p:nvPr/>
        </p:nvSpPr>
        <p:spPr>
          <a:xfrm>
            <a:off x="2037678" y="4093452"/>
            <a:ext cx="3960929" cy="1157277"/>
          </a:xfrm>
          <a:custGeom>
            <a:avLst/>
            <a:gdLst/>
            <a:ahLst/>
            <a:cxnLst/>
            <a:rect l="l" t="t" r="r" b="b"/>
            <a:pathLst>
              <a:path w="123307" h="36027" extrusionOk="0">
                <a:moveTo>
                  <a:pt x="24819" y="0"/>
                </a:moveTo>
                <a:cubicBezTo>
                  <a:pt x="24230" y="0"/>
                  <a:pt x="23617" y="156"/>
                  <a:pt x="22979" y="494"/>
                </a:cubicBezTo>
                <a:cubicBezTo>
                  <a:pt x="13763" y="5403"/>
                  <a:pt x="24689" y="19970"/>
                  <a:pt x="24055" y="26399"/>
                </a:cubicBezTo>
                <a:cubicBezTo>
                  <a:pt x="23880" y="28374"/>
                  <a:pt x="23209" y="29160"/>
                  <a:pt x="22228" y="29160"/>
                </a:cubicBezTo>
                <a:cubicBezTo>
                  <a:pt x="18430" y="29160"/>
                  <a:pt x="9993" y="17360"/>
                  <a:pt x="7778" y="17183"/>
                </a:cubicBezTo>
                <a:cubicBezTo>
                  <a:pt x="7629" y="17174"/>
                  <a:pt x="7486" y="17169"/>
                  <a:pt x="7350" y="17169"/>
                </a:cubicBezTo>
                <a:cubicBezTo>
                  <a:pt x="0" y="17169"/>
                  <a:pt x="10542" y="31207"/>
                  <a:pt x="14460" y="36026"/>
                </a:cubicBezTo>
                <a:lnTo>
                  <a:pt x="117923" y="36026"/>
                </a:lnTo>
                <a:cubicBezTo>
                  <a:pt x="120678" y="31339"/>
                  <a:pt x="123306" y="25386"/>
                  <a:pt x="120614" y="23422"/>
                </a:cubicBezTo>
                <a:cubicBezTo>
                  <a:pt x="119592" y="22663"/>
                  <a:pt x="118709" y="22349"/>
                  <a:pt x="117927" y="22349"/>
                </a:cubicBezTo>
                <a:cubicBezTo>
                  <a:pt x="114150" y="22349"/>
                  <a:pt x="112724" y="29679"/>
                  <a:pt x="109326" y="29679"/>
                </a:cubicBezTo>
                <a:cubicBezTo>
                  <a:pt x="108260" y="29679"/>
                  <a:pt x="107000" y="28958"/>
                  <a:pt x="105413" y="27064"/>
                </a:cubicBezTo>
                <a:cubicBezTo>
                  <a:pt x="101865" y="22934"/>
                  <a:pt x="94677" y="2569"/>
                  <a:pt x="86780" y="2569"/>
                </a:cubicBezTo>
                <a:cubicBezTo>
                  <a:pt x="85655" y="2569"/>
                  <a:pt x="84516" y="2982"/>
                  <a:pt x="83372" y="3914"/>
                </a:cubicBezTo>
                <a:cubicBezTo>
                  <a:pt x="75454" y="10343"/>
                  <a:pt x="90845" y="24055"/>
                  <a:pt x="84638" y="29819"/>
                </a:cubicBezTo>
                <a:cubicBezTo>
                  <a:pt x="83903" y="30530"/>
                  <a:pt x="83200" y="30837"/>
                  <a:pt x="82524" y="30837"/>
                </a:cubicBezTo>
                <a:cubicBezTo>
                  <a:pt x="78228" y="30837"/>
                  <a:pt x="74981" y="18451"/>
                  <a:pt x="70866" y="18451"/>
                </a:cubicBezTo>
                <a:cubicBezTo>
                  <a:pt x="70749" y="18451"/>
                  <a:pt x="70632" y="18461"/>
                  <a:pt x="70514" y="18482"/>
                </a:cubicBezTo>
                <a:cubicBezTo>
                  <a:pt x="65175" y="19274"/>
                  <a:pt x="64782" y="30907"/>
                  <a:pt x="59644" y="30907"/>
                </a:cubicBezTo>
                <a:cubicBezTo>
                  <a:pt x="59235" y="30907"/>
                  <a:pt x="58795" y="30833"/>
                  <a:pt x="58321" y="30674"/>
                </a:cubicBezTo>
                <a:cubicBezTo>
                  <a:pt x="50816" y="28331"/>
                  <a:pt x="61963" y="11641"/>
                  <a:pt x="53159" y="9709"/>
                </a:cubicBezTo>
                <a:cubicBezTo>
                  <a:pt x="52511" y="9553"/>
                  <a:pt x="51904" y="9479"/>
                  <a:pt x="51335" y="9479"/>
                </a:cubicBezTo>
                <a:cubicBezTo>
                  <a:pt x="43263" y="9479"/>
                  <a:pt x="42768" y="24281"/>
                  <a:pt x="37768" y="27476"/>
                </a:cubicBezTo>
                <a:cubicBezTo>
                  <a:pt x="36691" y="26399"/>
                  <a:pt x="36470" y="25101"/>
                  <a:pt x="36058" y="23390"/>
                </a:cubicBezTo>
                <a:cubicBezTo>
                  <a:pt x="34867" y="19265"/>
                  <a:pt x="31357" y="0"/>
                  <a:pt x="24819" y="0"/>
                </a:cubicBezTo>
                <a:close/>
              </a:path>
            </a:pathLst>
          </a:custGeom>
          <a:solidFill>
            <a:srgbClr val="6DCC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2"/>
          <p:cNvGrpSpPr/>
          <p:nvPr/>
        </p:nvGrpSpPr>
        <p:grpSpPr>
          <a:xfrm>
            <a:off x="-389193" y="2750301"/>
            <a:ext cx="913435" cy="635126"/>
            <a:chOff x="-389193" y="2750301"/>
            <a:chExt cx="913435" cy="635126"/>
          </a:xfrm>
        </p:grpSpPr>
        <p:sp>
          <p:nvSpPr>
            <p:cNvPr id="169" name="Google Shape;169;p2"/>
            <p:cNvSpPr/>
            <p:nvPr/>
          </p:nvSpPr>
          <p:spPr>
            <a:xfrm>
              <a:off x="-389193" y="2750301"/>
              <a:ext cx="913435" cy="635126"/>
            </a:xfrm>
            <a:custGeom>
              <a:avLst/>
              <a:gdLst/>
              <a:ahLst/>
              <a:cxnLst/>
              <a:rect l="l" t="t" r="r" b="b"/>
              <a:pathLst>
                <a:path w="28436" h="19772" extrusionOk="0">
                  <a:moveTo>
                    <a:pt x="7593" y="581"/>
                  </a:moveTo>
                  <a:cubicBezTo>
                    <a:pt x="9625" y="1400"/>
                    <a:pt x="11714" y="2047"/>
                    <a:pt x="13773" y="2754"/>
                  </a:cubicBezTo>
                  <a:cubicBezTo>
                    <a:pt x="16877" y="3799"/>
                    <a:pt x="19980" y="4844"/>
                    <a:pt x="23084" y="5953"/>
                  </a:cubicBezTo>
                  <a:cubicBezTo>
                    <a:pt x="24551" y="6461"/>
                    <a:pt x="26019" y="6994"/>
                    <a:pt x="27486" y="7552"/>
                  </a:cubicBezTo>
                  <a:lnTo>
                    <a:pt x="27486" y="7552"/>
                  </a:lnTo>
                  <a:cubicBezTo>
                    <a:pt x="20762" y="10906"/>
                    <a:pt x="13830" y="13872"/>
                    <a:pt x="6837" y="16657"/>
                  </a:cubicBezTo>
                  <a:cubicBezTo>
                    <a:pt x="4773" y="17483"/>
                    <a:pt x="2708" y="18309"/>
                    <a:pt x="643" y="19109"/>
                  </a:cubicBezTo>
                  <a:lnTo>
                    <a:pt x="643" y="19109"/>
                  </a:lnTo>
                  <a:cubicBezTo>
                    <a:pt x="2550" y="12810"/>
                    <a:pt x="4706" y="6491"/>
                    <a:pt x="7593" y="581"/>
                  </a:cubicBezTo>
                  <a:close/>
                  <a:moveTo>
                    <a:pt x="7463" y="1"/>
                  </a:moveTo>
                  <a:cubicBezTo>
                    <a:pt x="7392" y="1"/>
                    <a:pt x="7324" y="35"/>
                    <a:pt x="7284" y="118"/>
                  </a:cubicBezTo>
                  <a:lnTo>
                    <a:pt x="7284" y="118"/>
                  </a:lnTo>
                  <a:cubicBezTo>
                    <a:pt x="7279" y="127"/>
                    <a:pt x="7275" y="137"/>
                    <a:pt x="7271" y="146"/>
                  </a:cubicBezTo>
                  <a:lnTo>
                    <a:pt x="7271" y="146"/>
                  </a:lnTo>
                  <a:cubicBezTo>
                    <a:pt x="4236" y="6284"/>
                    <a:pt x="2022" y="12896"/>
                    <a:pt x="29" y="19444"/>
                  </a:cubicBezTo>
                  <a:cubicBezTo>
                    <a:pt x="1" y="19583"/>
                    <a:pt x="120" y="19771"/>
                    <a:pt x="279" y="19771"/>
                  </a:cubicBezTo>
                  <a:cubicBezTo>
                    <a:pt x="300" y="19771"/>
                    <a:pt x="323" y="19768"/>
                    <a:pt x="345" y="19760"/>
                  </a:cubicBezTo>
                  <a:cubicBezTo>
                    <a:pt x="7851" y="16847"/>
                    <a:pt x="15325" y="13838"/>
                    <a:pt x="22609" y="10450"/>
                  </a:cubicBezTo>
                  <a:cubicBezTo>
                    <a:pt x="24509" y="9563"/>
                    <a:pt x="26377" y="8676"/>
                    <a:pt x="28214" y="7726"/>
                  </a:cubicBezTo>
                  <a:cubicBezTo>
                    <a:pt x="28436" y="7631"/>
                    <a:pt x="28341" y="7346"/>
                    <a:pt x="28151" y="7283"/>
                  </a:cubicBezTo>
                  <a:cubicBezTo>
                    <a:pt x="22355" y="5034"/>
                    <a:pt x="16402" y="3166"/>
                    <a:pt x="10511" y="1107"/>
                  </a:cubicBezTo>
                  <a:cubicBezTo>
                    <a:pt x="9544" y="764"/>
                    <a:pt x="8545" y="421"/>
                    <a:pt x="7607" y="47"/>
                  </a:cubicBezTo>
                  <a:lnTo>
                    <a:pt x="7607" y="47"/>
                  </a:lnTo>
                  <a:cubicBezTo>
                    <a:pt x="7563" y="18"/>
                    <a:pt x="7512" y="1"/>
                    <a:pt x="7463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-237604" y="2870345"/>
              <a:ext cx="517718" cy="361507"/>
            </a:xfrm>
            <a:custGeom>
              <a:avLst/>
              <a:gdLst/>
              <a:ahLst/>
              <a:cxnLst/>
              <a:rect l="l" t="t" r="r" b="b"/>
              <a:pathLst>
                <a:path w="16117" h="11254" extrusionOk="0">
                  <a:moveTo>
                    <a:pt x="4427" y="582"/>
                  </a:moveTo>
                  <a:cubicBezTo>
                    <a:pt x="5984" y="1210"/>
                    <a:pt x="7597" y="1698"/>
                    <a:pt x="9181" y="2216"/>
                  </a:cubicBezTo>
                  <a:cubicBezTo>
                    <a:pt x="11186" y="2913"/>
                    <a:pt x="13192" y="3584"/>
                    <a:pt x="15197" y="4351"/>
                  </a:cubicBezTo>
                  <a:lnTo>
                    <a:pt x="15197" y="4351"/>
                  </a:lnTo>
                  <a:cubicBezTo>
                    <a:pt x="10447" y="6684"/>
                    <a:pt x="5560" y="8688"/>
                    <a:pt x="642" y="10602"/>
                  </a:cubicBezTo>
                  <a:lnTo>
                    <a:pt x="642" y="10602"/>
                  </a:lnTo>
                  <a:cubicBezTo>
                    <a:pt x="1693" y="7210"/>
                    <a:pt x="2867" y="3801"/>
                    <a:pt x="4427" y="582"/>
                  </a:cubicBezTo>
                  <a:close/>
                  <a:moveTo>
                    <a:pt x="4279" y="1"/>
                  </a:moveTo>
                  <a:cubicBezTo>
                    <a:pt x="4204" y="1"/>
                    <a:pt x="4131" y="37"/>
                    <a:pt x="4082" y="126"/>
                  </a:cubicBezTo>
                  <a:cubicBezTo>
                    <a:pt x="2372" y="3578"/>
                    <a:pt x="1137" y="7251"/>
                    <a:pt x="28" y="10925"/>
                  </a:cubicBezTo>
                  <a:cubicBezTo>
                    <a:pt x="1" y="11089"/>
                    <a:pt x="116" y="11254"/>
                    <a:pt x="271" y="11254"/>
                  </a:cubicBezTo>
                  <a:cubicBezTo>
                    <a:pt x="295" y="11254"/>
                    <a:pt x="320" y="11250"/>
                    <a:pt x="345" y="11241"/>
                  </a:cubicBezTo>
                  <a:cubicBezTo>
                    <a:pt x="5602" y="9183"/>
                    <a:pt x="10859" y="7061"/>
                    <a:pt x="15926" y="4528"/>
                  </a:cubicBezTo>
                  <a:cubicBezTo>
                    <a:pt x="16116" y="4433"/>
                    <a:pt x="16053" y="4148"/>
                    <a:pt x="15863" y="4084"/>
                  </a:cubicBezTo>
                  <a:cubicBezTo>
                    <a:pt x="13709" y="3229"/>
                    <a:pt x="11493" y="2501"/>
                    <a:pt x="9307" y="1741"/>
                  </a:cubicBezTo>
                  <a:cubicBezTo>
                    <a:pt x="7687" y="1211"/>
                    <a:pt x="6036" y="712"/>
                    <a:pt x="4445" y="63"/>
                  </a:cubicBezTo>
                  <a:lnTo>
                    <a:pt x="4445" y="63"/>
                  </a:lnTo>
                  <a:cubicBezTo>
                    <a:pt x="4397" y="24"/>
                    <a:pt x="4338" y="1"/>
                    <a:pt x="427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-224498" y="3271724"/>
              <a:ext cx="27497" cy="42562"/>
            </a:xfrm>
            <a:custGeom>
              <a:avLst/>
              <a:gdLst/>
              <a:ahLst/>
              <a:cxnLst/>
              <a:rect l="l" t="t" r="r" b="b"/>
              <a:pathLst>
                <a:path w="856" h="1325" extrusionOk="0">
                  <a:moveTo>
                    <a:pt x="256" y="0"/>
                  </a:moveTo>
                  <a:cubicBezTo>
                    <a:pt x="203" y="0"/>
                    <a:pt x="149" y="22"/>
                    <a:pt x="127" y="45"/>
                  </a:cubicBezTo>
                  <a:cubicBezTo>
                    <a:pt x="64" y="76"/>
                    <a:pt x="0" y="108"/>
                    <a:pt x="0" y="171"/>
                  </a:cubicBezTo>
                  <a:cubicBezTo>
                    <a:pt x="0" y="266"/>
                    <a:pt x="0" y="298"/>
                    <a:pt x="32" y="361"/>
                  </a:cubicBezTo>
                  <a:cubicBezTo>
                    <a:pt x="159" y="647"/>
                    <a:pt x="285" y="932"/>
                    <a:pt x="412" y="1217"/>
                  </a:cubicBezTo>
                  <a:cubicBezTo>
                    <a:pt x="412" y="1248"/>
                    <a:pt x="507" y="1312"/>
                    <a:pt x="539" y="1312"/>
                  </a:cubicBezTo>
                  <a:cubicBezTo>
                    <a:pt x="557" y="1321"/>
                    <a:pt x="576" y="1325"/>
                    <a:pt x="594" y="1325"/>
                  </a:cubicBezTo>
                  <a:cubicBezTo>
                    <a:pt x="639" y="1325"/>
                    <a:pt x="684" y="1302"/>
                    <a:pt x="729" y="1280"/>
                  </a:cubicBezTo>
                  <a:cubicBezTo>
                    <a:pt x="792" y="1248"/>
                    <a:pt x="824" y="1217"/>
                    <a:pt x="855" y="1153"/>
                  </a:cubicBezTo>
                  <a:cubicBezTo>
                    <a:pt x="855" y="1090"/>
                    <a:pt x="855" y="1027"/>
                    <a:pt x="824" y="963"/>
                  </a:cubicBezTo>
                  <a:cubicBezTo>
                    <a:pt x="697" y="678"/>
                    <a:pt x="570" y="393"/>
                    <a:pt x="444" y="140"/>
                  </a:cubicBezTo>
                  <a:cubicBezTo>
                    <a:pt x="412" y="76"/>
                    <a:pt x="349" y="13"/>
                    <a:pt x="317" y="13"/>
                  </a:cubicBezTo>
                  <a:cubicBezTo>
                    <a:pt x="298" y="4"/>
                    <a:pt x="277" y="0"/>
                    <a:pt x="25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-103457" y="3207028"/>
              <a:ext cx="32604" cy="50882"/>
            </a:xfrm>
            <a:custGeom>
              <a:avLst/>
              <a:gdLst/>
              <a:ahLst/>
              <a:cxnLst/>
              <a:rect l="l" t="t" r="r" b="b"/>
              <a:pathLst>
                <a:path w="1015" h="1584" extrusionOk="0">
                  <a:moveTo>
                    <a:pt x="267" y="0"/>
                  </a:moveTo>
                  <a:cubicBezTo>
                    <a:pt x="219" y="0"/>
                    <a:pt x="170" y="11"/>
                    <a:pt x="128" y="32"/>
                  </a:cubicBezTo>
                  <a:cubicBezTo>
                    <a:pt x="33" y="127"/>
                    <a:pt x="1" y="254"/>
                    <a:pt x="64" y="380"/>
                  </a:cubicBezTo>
                  <a:cubicBezTo>
                    <a:pt x="223" y="729"/>
                    <a:pt x="381" y="1109"/>
                    <a:pt x="539" y="1457"/>
                  </a:cubicBezTo>
                  <a:cubicBezTo>
                    <a:pt x="582" y="1542"/>
                    <a:pt x="666" y="1584"/>
                    <a:pt x="755" y="1584"/>
                  </a:cubicBezTo>
                  <a:cubicBezTo>
                    <a:pt x="800" y="1584"/>
                    <a:pt x="845" y="1573"/>
                    <a:pt x="888" y="1552"/>
                  </a:cubicBezTo>
                  <a:cubicBezTo>
                    <a:pt x="1014" y="1457"/>
                    <a:pt x="1014" y="1330"/>
                    <a:pt x="951" y="1204"/>
                  </a:cubicBezTo>
                  <a:cubicBezTo>
                    <a:pt x="793" y="855"/>
                    <a:pt x="634" y="475"/>
                    <a:pt x="476" y="127"/>
                  </a:cubicBezTo>
                  <a:cubicBezTo>
                    <a:pt x="455" y="43"/>
                    <a:pt x="363" y="0"/>
                    <a:pt x="26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5081" y="3159807"/>
              <a:ext cx="28525" cy="42145"/>
            </a:xfrm>
            <a:custGeom>
              <a:avLst/>
              <a:gdLst/>
              <a:ahLst/>
              <a:cxnLst/>
              <a:rect l="l" t="t" r="r" b="b"/>
              <a:pathLst>
                <a:path w="888" h="1312" extrusionOk="0">
                  <a:moveTo>
                    <a:pt x="262" y="0"/>
                  </a:moveTo>
                  <a:cubicBezTo>
                    <a:pt x="217" y="0"/>
                    <a:pt x="172" y="23"/>
                    <a:pt x="127" y="45"/>
                  </a:cubicBezTo>
                  <a:cubicBezTo>
                    <a:pt x="96" y="77"/>
                    <a:pt x="32" y="109"/>
                    <a:pt x="32" y="172"/>
                  </a:cubicBezTo>
                  <a:cubicBezTo>
                    <a:pt x="1" y="235"/>
                    <a:pt x="1" y="299"/>
                    <a:pt x="32" y="362"/>
                  </a:cubicBezTo>
                  <a:cubicBezTo>
                    <a:pt x="159" y="647"/>
                    <a:pt x="286" y="932"/>
                    <a:pt x="412" y="1185"/>
                  </a:cubicBezTo>
                  <a:cubicBezTo>
                    <a:pt x="444" y="1249"/>
                    <a:pt x="507" y="1312"/>
                    <a:pt x="571" y="1312"/>
                  </a:cubicBezTo>
                  <a:cubicBezTo>
                    <a:pt x="602" y="1312"/>
                    <a:pt x="697" y="1312"/>
                    <a:pt x="761" y="1280"/>
                  </a:cubicBezTo>
                  <a:cubicBezTo>
                    <a:pt x="792" y="1249"/>
                    <a:pt x="856" y="1217"/>
                    <a:pt x="856" y="1154"/>
                  </a:cubicBezTo>
                  <a:cubicBezTo>
                    <a:pt x="887" y="1090"/>
                    <a:pt x="856" y="1027"/>
                    <a:pt x="824" y="964"/>
                  </a:cubicBezTo>
                  <a:cubicBezTo>
                    <a:pt x="729" y="679"/>
                    <a:pt x="602" y="394"/>
                    <a:pt x="476" y="109"/>
                  </a:cubicBezTo>
                  <a:cubicBezTo>
                    <a:pt x="444" y="77"/>
                    <a:pt x="381" y="14"/>
                    <a:pt x="317" y="14"/>
                  </a:cubicBezTo>
                  <a:cubicBezTo>
                    <a:pt x="299" y="4"/>
                    <a:pt x="280" y="0"/>
                    <a:pt x="26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22112" y="3083932"/>
              <a:ext cx="26469" cy="39446"/>
            </a:xfrm>
            <a:custGeom>
              <a:avLst/>
              <a:gdLst/>
              <a:ahLst/>
              <a:cxnLst/>
              <a:rect l="l" t="t" r="r" b="b"/>
              <a:pathLst>
                <a:path w="824" h="1228" extrusionOk="0">
                  <a:moveTo>
                    <a:pt x="317" y="0"/>
                  </a:moveTo>
                  <a:cubicBezTo>
                    <a:pt x="253" y="0"/>
                    <a:pt x="190" y="0"/>
                    <a:pt x="127" y="32"/>
                  </a:cubicBezTo>
                  <a:cubicBezTo>
                    <a:pt x="63" y="64"/>
                    <a:pt x="32" y="127"/>
                    <a:pt x="32" y="190"/>
                  </a:cubicBezTo>
                  <a:cubicBezTo>
                    <a:pt x="0" y="254"/>
                    <a:pt x="0" y="317"/>
                    <a:pt x="32" y="380"/>
                  </a:cubicBezTo>
                  <a:cubicBezTo>
                    <a:pt x="158" y="602"/>
                    <a:pt x="253" y="855"/>
                    <a:pt x="380" y="1109"/>
                  </a:cubicBezTo>
                  <a:cubicBezTo>
                    <a:pt x="380" y="1140"/>
                    <a:pt x="475" y="1204"/>
                    <a:pt x="507" y="1204"/>
                  </a:cubicBezTo>
                  <a:cubicBezTo>
                    <a:pt x="538" y="1220"/>
                    <a:pt x="578" y="1228"/>
                    <a:pt x="614" y="1228"/>
                  </a:cubicBezTo>
                  <a:cubicBezTo>
                    <a:pt x="649" y="1228"/>
                    <a:pt x="681" y="1220"/>
                    <a:pt x="697" y="1204"/>
                  </a:cubicBezTo>
                  <a:cubicBezTo>
                    <a:pt x="760" y="1140"/>
                    <a:pt x="792" y="1109"/>
                    <a:pt x="823" y="1045"/>
                  </a:cubicBezTo>
                  <a:cubicBezTo>
                    <a:pt x="823" y="982"/>
                    <a:pt x="823" y="919"/>
                    <a:pt x="792" y="855"/>
                  </a:cubicBezTo>
                  <a:cubicBezTo>
                    <a:pt x="697" y="602"/>
                    <a:pt x="570" y="380"/>
                    <a:pt x="475" y="127"/>
                  </a:cubicBezTo>
                  <a:cubicBezTo>
                    <a:pt x="443" y="64"/>
                    <a:pt x="380" y="32"/>
                    <a:pt x="31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80800" y="3004845"/>
              <a:ext cx="27497" cy="41213"/>
            </a:xfrm>
            <a:custGeom>
              <a:avLst/>
              <a:gdLst/>
              <a:ahLst/>
              <a:cxnLst/>
              <a:rect l="l" t="t" r="r" b="b"/>
              <a:pathLst>
                <a:path w="856" h="1283" extrusionOk="0">
                  <a:moveTo>
                    <a:pt x="222" y="0"/>
                  </a:moveTo>
                  <a:cubicBezTo>
                    <a:pt x="190" y="0"/>
                    <a:pt x="159" y="8"/>
                    <a:pt x="127" y="24"/>
                  </a:cubicBezTo>
                  <a:cubicBezTo>
                    <a:pt x="95" y="87"/>
                    <a:pt x="32" y="119"/>
                    <a:pt x="32" y="182"/>
                  </a:cubicBezTo>
                  <a:cubicBezTo>
                    <a:pt x="0" y="246"/>
                    <a:pt x="0" y="309"/>
                    <a:pt x="32" y="372"/>
                  </a:cubicBezTo>
                  <a:cubicBezTo>
                    <a:pt x="159" y="626"/>
                    <a:pt x="285" y="911"/>
                    <a:pt x="380" y="1164"/>
                  </a:cubicBezTo>
                  <a:cubicBezTo>
                    <a:pt x="412" y="1196"/>
                    <a:pt x="475" y="1259"/>
                    <a:pt x="539" y="1259"/>
                  </a:cubicBezTo>
                  <a:cubicBezTo>
                    <a:pt x="570" y="1275"/>
                    <a:pt x="602" y="1283"/>
                    <a:pt x="634" y="1283"/>
                  </a:cubicBezTo>
                  <a:cubicBezTo>
                    <a:pt x="665" y="1283"/>
                    <a:pt x="697" y="1275"/>
                    <a:pt x="729" y="1259"/>
                  </a:cubicBezTo>
                  <a:cubicBezTo>
                    <a:pt x="792" y="1196"/>
                    <a:pt x="824" y="1164"/>
                    <a:pt x="855" y="1101"/>
                  </a:cubicBezTo>
                  <a:cubicBezTo>
                    <a:pt x="855" y="1037"/>
                    <a:pt x="855" y="974"/>
                    <a:pt x="824" y="911"/>
                  </a:cubicBezTo>
                  <a:cubicBezTo>
                    <a:pt x="697" y="657"/>
                    <a:pt x="570" y="372"/>
                    <a:pt x="475" y="119"/>
                  </a:cubicBezTo>
                  <a:cubicBezTo>
                    <a:pt x="444" y="87"/>
                    <a:pt x="380" y="24"/>
                    <a:pt x="317" y="24"/>
                  </a:cubicBezTo>
                  <a:cubicBezTo>
                    <a:pt x="285" y="8"/>
                    <a:pt x="254" y="0"/>
                    <a:pt x="22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-320128" y="3174937"/>
              <a:ext cx="56985" cy="28236"/>
            </a:xfrm>
            <a:custGeom>
              <a:avLst/>
              <a:gdLst/>
              <a:ahLst/>
              <a:cxnLst/>
              <a:rect l="l" t="t" r="r" b="b"/>
              <a:pathLst>
                <a:path w="1774" h="879" extrusionOk="0">
                  <a:moveTo>
                    <a:pt x="270" y="0"/>
                  </a:moveTo>
                  <a:cubicBezTo>
                    <a:pt x="190" y="0"/>
                    <a:pt x="106" y="28"/>
                    <a:pt x="64" y="113"/>
                  </a:cubicBezTo>
                  <a:cubicBezTo>
                    <a:pt x="0" y="239"/>
                    <a:pt x="32" y="398"/>
                    <a:pt x="159" y="461"/>
                  </a:cubicBezTo>
                  <a:cubicBezTo>
                    <a:pt x="570" y="651"/>
                    <a:pt x="1014" y="746"/>
                    <a:pt x="1426" y="873"/>
                  </a:cubicBezTo>
                  <a:cubicBezTo>
                    <a:pt x="1442" y="877"/>
                    <a:pt x="1459" y="879"/>
                    <a:pt x="1477" y="879"/>
                  </a:cubicBezTo>
                  <a:cubicBezTo>
                    <a:pt x="1592" y="879"/>
                    <a:pt x="1715" y="793"/>
                    <a:pt x="1742" y="683"/>
                  </a:cubicBezTo>
                  <a:cubicBezTo>
                    <a:pt x="1774" y="556"/>
                    <a:pt x="1711" y="429"/>
                    <a:pt x="1584" y="398"/>
                  </a:cubicBezTo>
                  <a:cubicBezTo>
                    <a:pt x="1362" y="334"/>
                    <a:pt x="1172" y="271"/>
                    <a:pt x="951" y="239"/>
                  </a:cubicBezTo>
                  <a:cubicBezTo>
                    <a:pt x="856" y="208"/>
                    <a:pt x="760" y="176"/>
                    <a:pt x="665" y="113"/>
                  </a:cubicBezTo>
                  <a:cubicBezTo>
                    <a:pt x="602" y="113"/>
                    <a:pt x="570" y="81"/>
                    <a:pt x="507" y="81"/>
                  </a:cubicBezTo>
                  <a:cubicBezTo>
                    <a:pt x="507" y="81"/>
                    <a:pt x="475" y="49"/>
                    <a:pt x="475" y="49"/>
                  </a:cubicBezTo>
                  <a:cubicBezTo>
                    <a:pt x="444" y="49"/>
                    <a:pt x="412" y="49"/>
                    <a:pt x="380" y="18"/>
                  </a:cubicBezTo>
                  <a:cubicBezTo>
                    <a:pt x="349" y="7"/>
                    <a:pt x="310" y="0"/>
                    <a:pt x="270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-278432" y="3048693"/>
              <a:ext cx="47863" cy="26662"/>
            </a:xfrm>
            <a:custGeom>
              <a:avLst/>
              <a:gdLst/>
              <a:ahLst/>
              <a:cxnLst/>
              <a:rect l="l" t="t" r="r" b="b"/>
              <a:pathLst>
                <a:path w="1490" h="830" extrusionOk="0">
                  <a:moveTo>
                    <a:pt x="235" y="0"/>
                  </a:moveTo>
                  <a:cubicBezTo>
                    <a:pt x="140" y="0"/>
                    <a:pt x="57" y="80"/>
                    <a:pt x="33" y="179"/>
                  </a:cubicBezTo>
                  <a:cubicBezTo>
                    <a:pt x="1" y="337"/>
                    <a:pt x="64" y="432"/>
                    <a:pt x="191" y="496"/>
                  </a:cubicBezTo>
                  <a:cubicBezTo>
                    <a:pt x="508" y="591"/>
                    <a:pt x="856" y="686"/>
                    <a:pt x="1173" y="812"/>
                  </a:cubicBezTo>
                  <a:cubicBezTo>
                    <a:pt x="1196" y="824"/>
                    <a:pt x="1221" y="829"/>
                    <a:pt x="1246" y="829"/>
                  </a:cubicBezTo>
                  <a:cubicBezTo>
                    <a:pt x="1353" y="829"/>
                    <a:pt x="1458" y="731"/>
                    <a:pt x="1458" y="654"/>
                  </a:cubicBezTo>
                  <a:cubicBezTo>
                    <a:pt x="1489" y="496"/>
                    <a:pt x="1426" y="401"/>
                    <a:pt x="1299" y="337"/>
                  </a:cubicBezTo>
                  <a:cubicBezTo>
                    <a:pt x="983" y="211"/>
                    <a:pt x="634" y="116"/>
                    <a:pt x="318" y="21"/>
                  </a:cubicBezTo>
                  <a:cubicBezTo>
                    <a:pt x="290" y="7"/>
                    <a:pt x="262" y="0"/>
                    <a:pt x="235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-224498" y="2926240"/>
              <a:ext cx="44779" cy="26244"/>
            </a:xfrm>
            <a:custGeom>
              <a:avLst/>
              <a:gdLst/>
              <a:ahLst/>
              <a:cxnLst/>
              <a:rect l="l" t="t" r="r" b="b"/>
              <a:pathLst>
                <a:path w="1394" h="817" extrusionOk="0">
                  <a:moveTo>
                    <a:pt x="349" y="1"/>
                  </a:moveTo>
                  <a:cubicBezTo>
                    <a:pt x="285" y="1"/>
                    <a:pt x="190" y="1"/>
                    <a:pt x="159" y="32"/>
                  </a:cubicBezTo>
                  <a:cubicBezTo>
                    <a:pt x="95" y="64"/>
                    <a:pt x="64" y="127"/>
                    <a:pt x="32" y="191"/>
                  </a:cubicBezTo>
                  <a:cubicBezTo>
                    <a:pt x="0" y="317"/>
                    <a:pt x="64" y="444"/>
                    <a:pt x="222" y="476"/>
                  </a:cubicBezTo>
                  <a:cubicBezTo>
                    <a:pt x="507" y="602"/>
                    <a:pt x="760" y="697"/>
                    <a:pt x="1045" y="792"/>
                  </a:cubicBezTo>
                  <a:cubicBezTo>
                    <a:pt x="1077" y="808"/>
                    <a:pt x="1117" y="816"/>
                    <a:pt x="1152" y="816"/>
                  </a:cubicBezTo>
                  <a:cubicBezTo>
                    <a:pt x="1188" y="816"/>
                    <a:pt x="1220" y="808"/>
                    <a:pt x="1235" y="792"/>
                  </a:cubicBezTo>
                  <a:cubicBezTo>
                    <a:pt x="1299" y="761"/>
                    <a:pt x="1362" y="697"/>
                    <a:pt x="1362" y="634"/>
                  </a:cubicBezTo>
                  <a:cubicBezTo>
                    <a:pt x="1394" y="507"/>
                    <a:pt x="1330" y="381"/>
                    <a:pt x="1204" y="317"/>
                  </a:cubicBezTo>
                  <a:cubicBezTo>
                    <a:pt x="919" y="222"/>
                    <a:pt x="634" y="127"/>
                    <a:pt x="34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-3747" y="2819173"/>
              <a:ext cx="27497" cy="48344"/>
            </a:xfrm>
            <a:custGeom>
              <a:avLst/>
              <a:gdLst/>
              <a:ahLst/>
              <a:cxnLst/>
              <a:rect l="l" t="t" r="r" b="b"/>
              <a:pathLst>
                <a:path w="856" h="1505" extrusionOk="0">
                  <a:moveTo>
                    <a:pt x="569" y="0"/>
                  </a:moveTo>
                  <a:cubicBezTo>
                    <a:pt x="467" y="0"/>
                    <a:pt x="375" y="62"/>
                    <a:pt x="349" y="167"/>
                  </a:cubicBezTo>
                  <a:cubicBezTo>
                    <a:pt x="254" y="515"/>
                    <a:pt x="127" y="832"/>
                    <a:pt x="32" y="1180"/>
                  </a:cubicBezTo>
                  <a:cubicBezTo>
                    <a:pt x="1" y="1307"/>
                    <a:pt x="64" y="1465"/>
                    <a:pt x="222" y="1497"/>
                  </a:cubicBezTo>
                  <a:cubicBezTo>
                    <a:pt x="243" y="1502"/>
                    <a:pt x="264" y="1505"/>
                    <a:pt x="285" y="1505"/>
                  </a:cubicBezTo>
                  <a:cubicBezTo>
                    <a:pt x="388" y="1505"/>
                    <a:pt x="481" y="1439"/>
                    <a:pt x="507" y="1307"/>
                  </a:cubicBezTo>
                  <a:cubicBezTo>
                    <a:pt x="602" y="959"/>
                    <a:pt x="729" y="642"/>
                    <a:pt x="824" y="294"/>
                  </a:cubicBezTo>
                  <a:cubicBezTo>
                    <a:pt x="856" y="167"/>
                    <a:pt x="792" y="40"/>
                    <a:pt x="634" y="8"/>
                  </a:cubicBezTo>
                  <a:cubicBezTo>
                    <a:pt x="612" y="3"/>
                    <a:pt x="590" y="0"/>
                    <a:pt x="56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61045" y="2875389"/>
              <a:ext cx="21394" cy="37326"/>
            </a:xfrm>
            <a:custGeom>
              <a:avLst/>
              <a:gdLst/>
              <a:ahLst/>
              <a:cxnLst/>
              <a:rect l="l" t="t" r="r" b="b"/>
              <a:pathLst>
                <a:path w="666" h="1162" extrusionOk="0">
                  <a:moveTo>
                    <a:pt x="476" y="0"/>
                  </a:moveTo>
                  <a:cubicBezTo>
                    <a:pt x="413" y="0"/>
                    <a:pt x="349" y="0"/>
                    <a:pt x="286" y="32"/>
                  </a:cubicBezTo>
                  <a:cubicBezTo>
                    <a:pt x="223" y="64"/>
                    <a:pt x="191" y="127"/>
                    <a:pt x="159" y="190"/>
                  </a:cubicBezTo>
                  <a:cubicBezTo>
                    <a:pt x="96" y="380"/>
                    <a:pt x="33" y="602"/>
                    <a:pt x="1" y="855"/>
                  </a:cubicBezTo>
                  <a:cubicBezTo>
                    <a:pt x="1" y="919"/>
                    <a:pt x="1" y="982"/>
                    <a:pt x="33" y="1045"/>
                  </a:cubicBezTo>
                  <a:cubicBezTo>
                    <a:pt x="64" y="1077"/>
                    <a:pt x="128" y="1140"/>
                    <a:pt x="159" y="1140"/>
                  </a:cubicBezTo>
                  <a:cubicBezTo>
                    <a:pt x="185" y="1153"/>
                    <a:pt x="217" y="1161"/>
                    <a:pt x="248" y="1161"/>
                  </a:cubicBezTo>
                  <a:cubicBezTo>
                    <a:pt x="290" y="1161"/>
                    <a:pt x="331" y="1146"/>
                    <a:pt x="349" y="1109"/>
                  </a:cubicBezTo>
                  <a:cubicBezTo>
                    <a:pt x="413" y="1077"/>
                    <a:pt x="476" y="1045"/>
                    <a:pt x="476" y="982"/>
                  </a:cubicBezTo>
                  <a:cubicBezTo>
                    <a:pt x="508" y="760"/>
                    <a:pt x="571" y="539"/>
                    <a:pt x="634" y="317"/>
                  </a:cubicBezTo>
                  <a:cubicBezTo>
                    <a:pt x="666" y="254"/>
                    <a:pt x="634" y="159"/>
                    <a:pt x="634" y="127"/>
                  </a:cubicBezTo>
                  <a:cubicBezTo>
                    <a:pt x="603" y="64"/>
                    <a:pt x="539" y="32"/>
                    <a:pt x="47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38076" y="2935138"/>
              <a:ext cx="26469" cy="44297"/>
            </a:xfrm>
            <a:custGeom>
              <a:avLst/>
              <a:gdLst/>
              <a:ahLst/>
              <a:cxnLst/>
              <a:rect l="l" t="t" r="r" b="b"/>
              <a:pathLst>
                <a:path w="824" h="1379" extrusionOk="0">
                  <a:moveTo>
                    <a:pt x="537" y="1"/>
                  </a:moveTo>
                  <a:cubicBezTo>
                    <a:pt x="435" y="1"/>
                    <a:pt x="343" y="62"/>
                    <a:pt x="317" y="167"/>
                  </a:cubicBezTo>
                  <a:cubicBezTo>
                    <a:pt x="222" y="484"/>
                    <a:pt x="127" y="769"/>
                    <a:pt x="0" y="1085"/>
                  </a:cubicBezTo>
                  <a:cubicBezTo>
                    <a:pt x="0" y="1117"/>
                    <a:pt x="0" y="1212"/>
                    <a:pt x="32" y="1275"/>
                  </a:cubicBezTo>
                  <a:cubicBezTo>
                    <a:pt x="64" y="1307"/>
                    <a:pt x="127" y="1370"/>
                    <a:pt x="190" y="1370"/>
                  </a:cubicBezTo>
                  <a:cubicBezTo>
                    <a:pt x="212" y="1376"/>
                    <a:pt x="234" y="1379"/>
                    <a:pt x="255" y="1379"/>
                  </a:cubicBezTo>
                  <a:cubicBezTo>
                    <a:pt x="358" y="1379"/>
                    <a:pt x="449" y="1317"/>
                    <a:pt x="475" y="1212"/>
                  </a:cubicBezTo>
                  <a:cubicBezTo>
                    <a:pt x="602" y="895"/>
                    <a:pt x="697" y="610"/>
                    <a:pt x="792" y="294"/>
                  </a:cubicBezTo>
                  <a:cubicBezTo>
                    <a:pt x="824" y="167"/>
                    <a:pt x="760" y="40"/>
                    <a:pt x="602" y="9"/>
                  </a:cubicBezTo>
                  <a:cubicBezTo>
                    <a:pt x="580" y="3"/>
                    <a:pt x="559" y="1"/>
                    <a:pt x="53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" name="Google Shape;182;p2"/>
          <p:cNvGrpSpPr/>
          <p:nvPr/>
        </p:nvGrpSpPr>
        <p:grpSpPr>
          <a:xfrm>
            <a:off x="1679151" y="4561454"/>
            <a:ext cx="1022395" cy="812378"/>
            <a:chOff x="1679151" y="4561454"/>
            <a:chExt cx="1022395" cy="812378"/>
          </a:xfrm>
        </p:grpSpPr>
        <p:sp>
          <p:nvSpPr>
            <p:cNvPr id="183" name="Google Shape;183;p2"/>
            <p:cNvSpPr/>
            <p:nvPr/>
          </p:nvSpPr>
          <p:spPr>
            <a:xfrm>
              <a:off x="1679151" y="4561454"/>
              <a:ext cx="1022395" cy="812378"/>
            </a:xfrm>
            <a:custGeom>
              <a:avLst/>
              <a:gdLst/>
              <a:ahLst/>
              <a:cxnLst/>
              <a:rect l="l" t="t" r="r" b="b"/>
              <a:pathLst>
                <a:path w="31828" h="25290" extrusionOk="0">
                  <a:moveTo>
                    <a:pt x="24414" y="483"/>
                  </a:moveTo>
                  <a:cubicBezTo>
                    <a:pt x="25461" y="483"/>
                    <a:pt x="26509" y="613"/>
                    <a:pt x="27521" y="873"/>
                  </a:cubicBezTo>
                  <a:cubicBezTo>
                    <a:pt x="28864" y="1239"/>
                    <a:pt x="30149" y="1841"/>
                    <a:pt x="31289" y="2678"/>
                  </a:cubicBezTo>
                  <a:lnTo>
                    <a:pt x="31289" y="2678"/>
                  </a:lnTo>
                  <a:lnTo>
                    <a:pt x="31289" y="21584"/>
                  </a:lnTo>
                  <a:lnTo>
                    <a:pt x="31289" y="24605"/>
                  </a:lnTo>
                  <a:lnTo>
                    <a:pt x="31289" y="24605"/>
                  </a:lnTo>
                  <a:cubicBezTo>
                    <a:pt x="29059" y="23382"/>
                    <a:pt x="26711" y="22230"/>
                    <a:pt x="24164" y="21901"/>
                  </a:cubicBezTo>
                  <a:cubicBezTo>
                    <a:pt x="23664" y="21828"/>
                    <a:pt x="23169" y="21793"/>
                    <a:pt x="22679" y="21793"/>
                  </a:cubicBezTo>
                  <a:cubicBezTo>
                    <a:pt x="20245" y="21793"/>
                    <a:pt x="17948" y="22663"/>
                    <a:pt x="15943" y="24110"/>
                  </a:cubicBezTo>
                  <a:lnTo>
                    <a:pt x="15943" y="24110"/>
                  </a:lnTo>
                  <a:cubicBezTo>
                    <a:pt x="14031" y="22379"/>
                    <a:pt x="11750" y="21725"/>
                    <a:pt x="9386" y="21725"/>
                  </a:cubicBezTo>
                  <a:cubicBezTo>
                    <a:pt x="6374" y="21725"/>
                    <a:pt x="3227" y="22787"/>
                    <a:pt x="532" y="24037"/>
                  </a:cubicBezTo>
                  <a:lnTo>
                    <a:pt x="532" y="24037"/>
                  </a:lnTo>
                  <a:cubicBezTo>
                    <a:pt x="455" y="19071"/>
                    <a:pt x="669" y="14104"/>
                    <a:pt x="792" y="9138"/>
                  </a:cubicBezTo>
                  <a:cubicBezTo>
                    <a:pt x="824" y="7903"/>
                    <a:pt x="887" y="6636"/>
                    <a:pt x="919" y="5401"/>
                  </a:cubicBezTo>
                  <a:cubicBezTo>
                    <a:pt x="919" y="4894"/>
                    <a:pt x="950" y="4419"/>
                    <a:pt x="982" y="3944"/>
                  </a:cubicBezTo>
                  <a:cubicBezTo>
                    <a:pt x="982" y="3691"/>
                    <a:pt x="1077" y="3596"/>
                    <a:pt x="1267" y="3374"/>
                  </a:cubicBezTo>
                  <a:cubicBezTo>
                    <a:pt x="1426" y="3184"/>
                    <a:pt x="1647" y="2994"/>
                    <a:pt x="1837" y="2804"/>
                  </a:cubicBezTo>
                  <a:cubicBezTo>
                    <a:pt x="3610" y="1352"/>
                    <a:pt x="6049" y="698"/>
                    <a:pt x="8347" y="698"/>
                  </a:cubicBezTo>
                  <a:cubicBezTo>
                    <a:pt x="8554" y="698"/>
                    <a:pt x="8759" y="704"/>
                    <a:pt x="8963" y="714"/>
                  </a:cubicBezTo>
                  <a:cubicBezTo>
                    <a:pt x="11781" y="873"/>
                    <a:pt x="14663" y="2203"/>
                    <a:pt x="15613" y="5053"/>
                  </a:cubicBezTo>
                  <a:cubicBezTo>
                    <a:pt x="15663" y="5165"/>
                    <a:pt x="15767" y="5214"/>
                    <a:pt x="15867" y="5214"/>
                  </a:cubicBezTo>
                  <a:cubicBezTo>
                    <a:pt x="15975" y="5214"/>
                    <a:pt x="16078" y="5157"/>
                    <a:pt x="16103" y="5064"/>
                  </a:cubicBezTo>
                  <a:lnTo>
                    <a:pt x="16103" y="5064"/>
                  </a:lnTo>
                  <a:cubicBezTo>
                    <a:pt x="16110" y="5051"/>
                    <a:pt x="16115" y="5037"/>
                    <a:pt x="16120" y="5021"/>
                  </a:cubicBezTo>
                  <a:cubicBezTo>
                    <a:pt x="16690" y="3058"/>
                    <a:pt x="18527" y="1823"/>
                    <a:pt x="20364" y="1158"/>
                  </a:cubicBezTo>
                  <a:cubicBezTo>
                    <a:pt x="21659" y="708"/>
                    <a:pt x="23037" y="483"/>
                    <a:pt x="24414" y="483"/>
                  </a:cubicBezTo>
                  <a:close/>
                  <a:moveTo>
                    <a:pt x="24420" y="0"/>
                  </a:moveTo>
                  <a:cubicBezTo>
                    <a:pt x="23577" y="0"/>
                    <a:pt x="22737" y="80"/>
                    <a:pt x="21915" y="239"/>
                  </a:cubicBezTo>
                  <a:cubicBezTo>
                    <a:pt x="19551" y="706"/>
                    <a:pt x="16865" y="1953"/>
                    <a:pt x="15838" y="4278"/>
                  </a:cubicBezTo>
                  <a:lnTo>
                    <a:pt x="15838" y="4278"/>
                  </a:lnTo>
                  <a:cubicBezTo>
                    <a:pt x="14555" y="1414"/>
                    <a:pt x="11496" y="213"/>
                    <a:pt x="8390" y="213"/>
                  </a:cubicBezTo>
                  <a:cubicBezTo>
                    <a:pt x="6402" y="213"/>
                    <a:pt x="4393" y="705"/>
                    <a:pt x="2819" y="1569"/>
                  </a:cubicBezTo>
                  <a:cubicBezTo>
                    <a:pt x="2281" y="1854"/>
                    <a:pt x="1806" y="2203"/>
                    <a:pt x="1362" y="2583"/>
                  </a:cubicBezTo>
                  <a:cubicBezTo>
                    <a:pt x="1014" y="2931"/>
                    <a:pt x="507" y="3311"/>
                    <a:pt x="475" y="3818"/>
                  </a:cubicBezTo>
                  <a:cubicBezTo>
                    <a:pt x="444" y="4958"/>
                    <a:pt x="412" y="6130"/>
                    <a:pt x="380" y="7270"/>
                  </a:cubicBezTo>
                  <a:cubicBezTo>
                    <a:pt x="254" y="10342"/>
                    <a:pt x="190" y="13413"/>
                    <a:pt x="127" y="16485"/>
                  </a:cubicBezTo>
                  <a:cubicBezTo>
                    <a:pt x="64" y="19145"/>
                    <a:pt x="0" y="21774"/>
                    <a:pt x="32" y="24434"/>
                  </a:cubicBezTo>
                  <a:cubicBezTo>
                    <a:pt x="32" y="24573"/>
                    <a:pt x="151" y="24661"/>
                    <a:pt x="277" y="24661"/>
                  </a:cubicBezTo>
                  <a:cubicBezTo>
                    <a:pt x="323" y="24661"/>
                    <a:pt x="370" y="24650"/>
                    <a:pt x="412" y="24624"/>
                  </a:cubicBezTo>
                  <a:cubicBezTo>
                    <a:pt x="3080" y="23345"/>
                    <a:pt x="6291" y="22208"/>
                    <a:pt x="9351" y="22208"/>
                  </a:cubicBezTo>
                  <a:cubicBezTo>
                    <a:pt x="11668" y="22208"/>
                    <a:pt x="13898" y="22860"/>
                    <a:pt x="15740" y="24593"/>
                  </a:cubicBezTo>
                  <a:cubicBezTo>
                    <a:pt x="15785" y="24637"/>
                    <a:pt x="15877" y="24682"/>
                    <a:pt x="15961" y="24682"/>
                  </a:cubicBezTo>
                  <a:cubicBezTo>
                    <a:pt x="15996" y="24682"/>
                    <a:pt x="16029" y="24674"/>
                    <a:pt x="16057" y="24656"/>
                  </a:cubicBezTo>
                  <a:cubicBezTo>
                    <a:pt x="18040" y="23169"/>
                    <a:pt x="20324" y="22283"/>
                    <a:pt x="22749" y="22283"/>
                  </a:cubicBezTo>
                  <a:cubicBezTo>
                    <a:pt x="23268" y="22283"/>
                    <a:pt x="23792" y="22324"/>
                    <a:pt x="24322" y="22407"/>
                  </a:cubicBezTo>
                  <a:cubicBezTo>
                    <a:pt x="26856" y="22819"/>
                    <a:pt x="29199" y="23991"/>
                    <a:pt x="31416" y="25258"/>
                  </a:cubicBezTo>
                  <a:cubicBezTo>
                    <a:pt x="31453" y="25280"/>
                    <a:pt x="31494" y="25290"/>
                    <a:pt x="31534" y="25290"/>
                  </a:cubicBezTo>
                  <a:cubicBezTo>
                    <a:pt x="31666" y="25290"/>
                    <a:pt x="31796" y="25181"/>
                    <a:pt x="31796" y="25036"/>
                  </a:cubicBezTo>
                  <a:lnTo>
                    <a:pt x="31796" y="9201"/>
                  </a:lnTo>
                  <a:lnTo>
                    <a:pt x="31796" y="4831"/>
                  </a:lnTo>
                  <a:lnTo>
                    <a:pt x="31796" y="2931"/>
                  </a:lnTo>
                  <a:cubicBezTo>
                    <a:pt x="31796" y="2709"/>
                    <a:pt x="31828" y="2519"/>
                    <a:pt x="31669" y="2329"/>
                  </a:cubicBezTo>
                  <a:cubicBezTo>
                    <a:pt x="31416" y="2044"/>
                    <a:pt x="30973" y="1854"/>
                    <a:pt x="30656" y="1633"/>
                  </a:cubicBezTo>
                  <a:cubicBezTo>
                    <a:pt x="28783" y="536"/>
                    <a:pt x="26598" y="0"/>
                    <a:pt x="24420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2180691" y="4714071"/>
              <a:ext cx="18342" cy="629119"/>
            </a:xfrm>
            <a:custGeom>
              <a:avLst/>
              <a:gdLst/>
              <a:ahLst/>
              <a:cxnLst/>
              <a:rect l="l" t="t" r="r" b="b"/>
              <a:pathLst>
                <a:path w="571" h="19585" extrusionOk="0">
                  <a:moveTo>
                    <a:pt x="254" y="1"/>
                  </a:moveTo>
                  <a:cubicBezTo>
                    <a:pt x="127" y="1"/>
                    <a:pt x="0" y="80"/>
                    <a:pt x="0" y="239"/>
                  </a:cubicBezTo>
                  <a:cubicBezTo>
                    <a:pt x="0" y="5527"/>
                    <a:pt x="32" y="10848"/>
                    <a:pt x="64" y="16136"/>
                  </a:cubicBezTo>
                  <a:cubicBezTo>
                    <a:pt x="64" y="17213"/>
                    <a:pt x="64" y="18290"/>
                    <a:pt x="64" y="19335"/>
                  </a:cubicBezTo>
                  <a:cubicBezTo>
                    <a:pt x="64" y="19497"/>
                    <a:pt x="196" y="19584"/>
                    <a:pt x="326" y="19584"/>
                  </a:cubicBezTo>
                  <a:cubicBezTo>
                    <a:pt x="450" y="19584"/>
                    <a:pt x="570" y="19505"/>
                    <a:pt x="570" y="19335"/>
                  </a:cubicBezTo>
                  <a:cubicBezTo>
                    <a:pt x="570" y="14046"/>
                    <a:pt x="539" y="8726"/>
                    <a:pt x="507" y="3437"/>
                  </a:cubicBezTo>
                  <a:cubicBezTo>
                    <a:pt x="507" y="2360"/>
                    <a:pt x="507" y="1315"/>
                    <a:pt x="507" y="239"/>
                  </a:cubicBezTo>
                  <a:cubicBezTo>
                    <a:pt x="507" y="80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737969" y="4705494"/>
              <a:ext cx="388200" cy="52103"/>
            </a:xfrm>
            <a:custGeom>
              <a:avLst/>
              <a:gdLst/>
              <a:ahLst/>
              <a:cxnLst/>
              <a:rect l="l" t="t" r="r" b="b"/>
              <a:pathLst>
                <a:path w="12085" h="1622" extrusionOk="0">
                  <a:moveTo>
                    <a:pt x="6892" y="0"/>
                  </a:moveTo>
                  <a:cubicBezTo>
                    <a:pt x="6366" y="0"/>
                    <a:pt x="5847" y="155"/>
                    <a:pt x="5327" y="442"/>
                  </a:cubicBezTo>
                  <a:cubicBezTo>
                    <a:pt x="4947" y="664"/>
                    <a:pt x="4567" y="949"/>
                    <a:pt x="4123" y="1044"/>
                  </a:cubicBezTo>
                  <a:cubicBezTo>
                    <a:pt x="4018" y="1067"/>
                    <a:pt x="3912" y="1078"/>
                    <a:pt x="3807" y="1078"/>
                  </a:cubicBezTo>
                  <a:cubicBezTo>
                    <a:pt x="3344" y="1078"/>
                    <a:pt x="2889" y="876"/>
                    <a:pt x="2476" y="696"/>
                  </a:cubicBezTo>
                  <a:cubicBezTo>
                    <a:pt x="2183" y="589"/>
                    <a:pt x="1889" y="459"/>
                    <a:pt x="1576" y="459"/>
                  </a:cubicBezTo>
                  <a:cubicBezTo>
                    <a:pt x="1518" y="459"/>
                    <a:pt x="1459" y="464"/>
                    <a:pt x="1400" y="474"/>
                  </a:cubicBezTo>
                  <a:cubicBezTo>
                    <a:pt x="925" y="537"/>
                    <a:pt x="513" y="854"/>
                    <a:pt x="196" y="1202"/>
                  </a:cubicBezTo>
                  <a:cubicBezTo>
                    <a:pt x="0" y="1374"/>
                    <a:pt x="165" y="1622"/>
                    <a:pt x="367" y="1622"/>
                  </a:cubicBezTo>
                  <a:cubicBezTo>
                    <a:pt x="425" y="1622"/>
                    <a:pt x="487" y="1601"/>
                    <a:pt x="545" y="1551"/>
                  </a:cubicBezTo>
                  <a:cubicBezTo>
                    <a:pt x="872" y="1223"/>
                    <a:pt x="1200" y="956"/>
                    <a:pt x="1607" y="956"/>
                  </a:cubicBezTo>
                  <a:cubicBezTo>
                    <a:pt x="1712" y="956"/>
                    <a:pt x="1821" y="973"/>
                    <a:pt x="1938" y="1012"/>
                  </a:cubicBezTo>
                  <a:cubicBezTo>
                    <a:pt x="2381" y="1171"/>
                    <a:pt x="2793" y="1392"/>
                    <a:pt x="3268" y="1519"/>
                  </a:cubicBezTo>
                  <a:cubicBezTo>
                    <a:pt x="3432" y="1560"/>
                    <a:pt x="3589" y="1578"/>
                    <a:pt x="3741" y="1578"/>
                  </a:cubicBezTo>
                  <a:cubicBezTo>
                    <a:pt x="4413" y="1578"/>
                    <a:pt x="4986" y="1221"/>
                    <a:pt x="5580" y="886"/>
                  </a:cubicBezTo>
                  <a:cubicBezTo>
                    <a:pt x="5993" y="638"/>
                    <a:pt x="6430" y="462"/>
                    <a:pt x="6912" y="462"/>
                  </a:cubicBezTo>
                  <a:cubicBezTo>
                    <a:pt x="6984" y="462"/>
                    <a:pt x="7057" y="466"/>
                    <a:pt x="7132" y="474"/>
                  </a:cubicBezTo>
                  <a:cubicBezTo>
                    <a:pt x="7765" y="537"/>
                    <a:pt x="8304" y="917"/>
                    <a:pt x="8874" y="1171"/>
                  </a:cubicBezTo>
                  <a:cubicBezTo>
                    <a:pt x="9258" y="1335"/>
                    <a:pt x="9641" y="1500"/>
                    <a:pt x="10067" y="1500"/>
                  </a:cubicBezTo>
                  <a:cubicBezTo>
                    <a:pt x="10132" y="1500"/>
                    <a:pt x="10199" y="1496"/>
                    <a:pt x="10267" y="1487"/>
                  </a:cubicBezTo>
                  <a:cubicBezTo>
                    <a:pt x="10837" y="1392"/>
                    <a:pt x="11249" y="949"/>
                    <a:pt x="11787" y="791"/>
                  </a:cubicBezTo>
                  <a:cubicBezTo>
                    <a:pt x="12084" y="731"/>
                    <a:pt x="11991" y="310"/>
                    <a:pt x="11717" y="310"/>
                  </a:cubicBezTo>
                  <a:cubicBezTo>
                    <a:pt x="11699" y="310"/>
                    <a:pt x="11680" y="312"/>
                    <a:pt x="11660" y="315"/>
                  </a:cubicBezTo>
                  <a:cubicBezTo>
                    <a:pt x="11122" y="474"/>
                    <a:pt x="10615" y="981"/>
                    <a:pt x="10014" y="1012"/>
                  </a:cubicBezTo>
                  <a:cubicBezTo>
                    <a:pt x="9380" y="1012"/>
                    <a:pt x="8684" y="537"/>
                    <a:pt x="8113" y="284"/>
                  </a:cubicBezTo>
                  <a:cubicBezTo>
                    <a:pt x="7701" y="91"/>
                    <a:pt x="7295" y="0"/>
                    <a:pt x="689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737969" y="4791969"/>
              <a:ext cx="388200" cy="52103"/>
            </a:xfrm>
            <a:custGeom>
              <a:avLst/>
              <a:gdLst/>
              <a:ahLst/>
              <a:cxnLst/>
              <a:rect l="l" t="t" r="r" b="b"/>
              <a:pathLst>
                <a:path w="12085" h="1622" extrusionOk="0">
                  <a:moveTo>
                    <a:pt x="6892" y="0"/>
                  </a:moveTo>
                  <a:cubicBezTo>
                    <a:pt x="6366" y="0"/>
                    <a:pt x="5847" y="155"/>
                    <a:pt x="5327" y="442"/>
                  </a:cubicBezTo>
                  <a:cubicBezTo>
                    <a:pt x="4947" y="664"/>
                    <a:pt x="4567" y="949"/>
                    <a:pt x="4123" y="1044"/>
                  </a:cubicBezTo>
                  <a:cubicBezTo>
                    <a:pt x="4008" y="1069"/>
                    <a:pt x="3893" y="1081"/>
                    <a:pt x="3778" y="1081"/>
                  </a:cubicBezTo>
                  <a:cubicBezTo>
                    <a:pt x="3325" y="1081"/>
                    <a:pt x="2881" y="904"/>
                    <a:pt x="2476" y="727"/>
                  </a:cubicBezTo>
                  <a:cubicBezTo>
                    <a:pt x="2182" y="593"/>
                    <a:pt x="1888" y="459"/>
                    <a:pt x="1574" y="459"/>
                  </a:cubicBezTo>
                  <a:cubicBezTo>
                    <a:pt x="1517" y="459"/>
                    <a:pt x="1458" y="464"/>
                    <a:pt x="1400" y="474"/>
                  </a:cubicBezTo>
                  <a:cubicBezTo>
                    <a:pt x="925" y="537"/>
                    <a:pt x="513" y="885"/>
                    <a:pt x="196" y="1202"/>
                  </a:cubicBezTo>
                  <a:cubicBezTo>
                    <a:pt x="0" y="1374"/>
                    <a:pt x="165" y="1621"/>
                    <a:pt x="367" y="1621"/>
                  </a:cubicBezTo>
                  <a:cubicBezTo>
                    <a:pt x="425" y="1621"/>
                    <a:pt x="487" y="1600"/>
                    <a:pt x="545" y="1550"/>
                  </a:cubicBezTo>
                  <a:cubicBezTo>
                    <a:pt x="863" y="1232"/>
                    <a:pt x="1181" y="971"/>
                    <a:pt x="1572" y="971"/>
                  </a:cubicBezTo>
                  <a:cubicBezTo>
                    <a:pt x="1687" y="971"/>
                    <a:pt x="1809" y="993"/>
                    <a:pt x="1938" y="1044"/>
                  </a:cubicBezTo>
                  <a:cubicBezTo>
                    <a:pt x="2381" y="1170"/>
                    <a:pt x="2793" y="1424"/>
                    <a:pt x="3268" y="1519"/>
                  </a:cubicBezTo>
                  <a:cubicBezTo>
                    <a:pt x="3432" y="1560"/>
                    <a:pt x="3589" y="1578"/>
                    <a:pt x="3741" y="1578"/>
                  </a:cubicBezTo>
                  <a:cubicBezTo>
                    <a:pt x="4413" y="1578"/>
                    <a:pt x="4986" y="1221"/>
                    <a:pt x="5580" y="885"/>
                  </a:cubicBezTo>
                  <a:cubicBezTo>
                    <a:pt x="5993" y="638"/>
                    <a:pt x="6430" y="461"/>
                    <a:pt x="6912" y="461"/>
                  </a:cubicBezTo>
                  <a:cubicBezTo>
                    <a:pt x="6984" y="461"/>
                    <a:pt x="7057" y="465"/>
                    <a:pt x="7132" y="474"/>
                  </a:cubicBezTo>
                  <a:cubicBezTo>
                    <a:pt x="7765" y="537"/>
                    <a:pt x="8304" y="917"/>
                    <a:pt x="8874" y="1170"/>
                  </a:cubicBezTo>
                  <a:cubicBezTo>
                    <a:pt x="9258" y="1335"/>
                    <a:pt x="9641" y="1500"/>
                    <a:pt x="10067" y="1500"/>
                  </a:cubicBezTo>
                  <a:cubicBezTo>
                    <a:pt x="10132" y="1500"/>
                    <a:pt x="10199" y="1496"/>
                    <a:pt x="10267" y="1487"/>
                  </a:cubicBezTo>
                  <a:cubicBezTo>
                    <a:pt x="10837" y="1392"/>
                    <a:pt x="11249" y="949"/>
                    <a:pt x="11787" y="822"/>
                  </a:cubicBezTo>
                  <a:cubicBezTo>
                    <a:pt x="12084" y="733"/>
                    <a:pt x="11991" y="310"/>
                    <a:pt x="11717" y="310"/>
                  </a:cubicBezTo>
                  <a:cubicBezTo>
                    <a:pt x="11699" y="310"/>
                    <a:pt x="11680" y="311"/>
                    <a:pt x="11660" y="315"/>
                  </a:cubicBezTo>
                  <a:cubicBezTo>
                    <a:pt x="11122" y="474"/>
                    <a:pt x="10615" y="1012"/>
                    <a:pt x="10014" y="1012"/>
                  </a:cubicBezTo>
                  <a:cubicBezTo>
                    <a:pt x="9380" y="1012"/>
                    <a:pt x="8684" y="537"/>
                    <a:pt x="8113" y="284"/>
                  </a:cubicBezTo>
                  <a:cubicBezTo>
                    <a:pt x="7701" y="91"/>
                    <a:pt x="7295" y="0"/>
                    <a:pt x="689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737969" y="4878509"/>
              <a:ext cx="387911" cy="52038"/>
            </a:xfrm>
            <a:custGeom>
              <a:avLst/>
              <a:gdLst/>
              <a:ahLst/>
              <a:cxnLst/>
              <a:rect l="l" t="t" r="r" b="b"/>
              <a:pathLst>
                <a:path w="12076" h="1620" extrusionOk="0">
                  <a:moveTo>
                    <a:pt x="6909" y="1"/>
                  </a:moveTo>
                  <a:cubicBezTo>
                    <a:pt x="6377" y="1"/>
                    <a:pt x="5852" y="164"/>
                    <a:pt x="5327" y="472"/>
                  </a:cubicBezTo>
                  <a:cubicBezTo>
                    <a:pt x="4947" y="693"/>
                    <a:pt x="4567" y="947"/>
                    <a:pt x="4123" y="1073"/>
                  </a:cubicBezTo>
                  <a:cubicBezTo>
                    <a:pt x="4018" y="1097"/>
                    <a:pt x="3912" y="1107"/>
                    <a:pt x="3807" y="1107"/>
                  </a:cubicBezTo>
                  <a:cubicBezTo>
                    <a:pt x="3344" y="1107"/>
                    <a:pt x="2889" y="906"/>
                    <a:pt x="2476" y="725"/>
                  </a:cubicBezTo>
                  <a:cubicBezTo>
                    <a:pt x="2164" y="583"/>
                    <a:pt x="1852" y="467"/>
                    <a:pt x="1518" y="467"/>
                  </a:cubicBezTo>
                  <a:cubicBezTo>
                    <a:pt x="1479" y="467"/>
                    <a:pt x="1439" y="468"/>
                    <a:pt x="1400" y="472"/>
                  </a:cubicBezTo>
                  <a:cubicBezTo>
                    <a:pt x="925" y="535"/>
                    <a:pt x="513" y="883"/>
                    <a:pt x="196" y="1200"/>
                  </a:cubicBezTo>
                  <a:cubicBezTo>
                    <a:pt x="0" y="1372"/>
                    <a:pt x="165" y="1619"/>
                    <a:pt x="367" y="1619"/>
                  </a:cubicBezTo>
                  <a:cubicBezTo>
                    <a:pt x="425" y="1619"/>
                    <a:pt x="487" y="1598"/>
                    <a:pt x="545" y="1548"/>
                  </a:cubicBezTo>
                  <a:cubicBezTo>
                    <a:pt x="867" y="1226"/>
                    <a:pt x="1189" y="981"/>
                    <a:pt x="1587" y="981"/>
                  </a:cubicBezTo>
                  <a:cubicBezTo>
                    <a:pt x="1698" y="981"/>
                    <a:pt x="1814" y="1000"/>
                    <a:pt x="1938" y="1042"/>
                  </a:cubicBezTo>
                  <a:cubicBezTo>
                    <a:pt x="2381" y="1168"/>
                    <a:pt x="2793" y="1422"/>
                    <a:pt x="3268" y="1517"/>
                  </a:cubicBezTo>
                  <a:cubicBezTo>
                    <a:pt x="3432" y="1558"/>
                    <a:pt x="3589" y="1576"/>
                    <a:pt x="3741" y="1576"/>
                  </a:cubicBezTo>
                  <a:cubicBezTo>
                    <a:pt x="4413" y="1576"/>
                    <a:pt x="4986" y="1219"/>
                    <a:pt x="5580" y="883"/>
                  </a:cubicBezTo>
                  <a:cubicBezTo>
                    <a:pt x="6020" y="648"/>
                    <a:pt x="6488" y="468"/>
                    <a:pt x="7007" y="468"/>
                  </a:cubicBezTo>
                  <a:cubicBezTo>
                    <a:pt x="7048" y="468"/>
                    <a:pt x="7090" y="469"/>
                    <a:pt x="7132" y="472"/>
                  </a:cubicBezTo>
                  <a:cubicBezTo>
                    <a:pt x="7765" y="567"/>
                    <a:pt x="8304" y="915"/>
                    <a:pt x="8874" y="1168"/>
                  </a:cubicBezTo>
                  <a:cubicBezTo>
                    <a:pt x="9258" y="1333"/>
                    <a:pt x="9641" y="1497"/>
                    <a:pt x="10067" y="1497"/>
                  </a:cubicBezTo>
                  <a:cubicBezTo>
                    <a:pt x="10132" y="1497"/>
                    <a:pt x="10199" y="1493"/>
                    <a:pt x="10267" y="1485"/>
                  </a:cubicBezTo>
                  <a:cubicBezTo>
                    <a:pt x="10837" y="1390"/>
                    <a:pt x="11249" y="947"/>
                    <a:pt x="11787" y="820"/>
                  </a:cubicBezTo>
                  <a:cubicBezTo>
                    <a:pt x="12075" y="733"/>
                    <a:pt x="11996" y="332"/>
                    <a:pt x="11741" y="332"/>
                  </a:cubicBezTo>
                  <a:cubicBezTo>
                    <a:pt x="11716" y="332"/>
                    <a:pt x="11689" y="336"/>
                    <a:pt x="11660" y="345"/>
                  </a:cubicBezTo>
                  <a:cubicBezTo>
                    <a:pt x="11122" y="472"/>
                    <a:pt x="10615" y="1010"/>
                    <a:pt x="10014" y="1010"/>
                  </a:cubicBezTo>
                  <a:cubicBezTo>
                    <a:pt x="9380" y="1010"/>
                    <a:pt x="8684" y="535"/>
                    <a:pt x="8113" y="282"/>
                  </a:cubicBezTo>
                  <a:cubicBezTo>
                    <a:pt x="7707" y="92"/>
                    <a:pt x="7306" y="1"/>
                    <a:pt x="690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737969" y="4964888"/>
              <a:ext cx="388200" cy="52135"/>
            </a:xfrm>
            <a:custGeom>
              <a:avLst/>
              <a:gdLst/>
              <a:ahLst/>
              <a:cxnLst/>
              <a:rect l="l" t="t" r="r" b="b"/>
              <a:pathLst>
                <a:path w="12085" h="1623" extrusionOk="0">
                  <a:moveTo>
                    <a:pt x="6892" y="1"/>
                  </a:moveTo>
                  <a:cubicBezTo>
                    <a:pt x="6366" y="1"/>
                    <a:pt x="5847" y="156"/>
                    <a:pt x="5327" y="443"/>
                  </a:cubicBezTo>
                  <a:cubicBezTo>
                    <a:pt x="4947" y="664"/>
                    <a:pt x="4567" y="949"/>
                    <a:pt x="4123" y="1044"/>
                  </a:cubicBezTo>
                  <a:cubicBezTo>
                    <a:pt x="4008" y="1070"/>
                    <a:pt x="3893" y="1081"/>
                    <a:pt x="3778" y="1081"/>
                  </a:cubicBezTo>
                  <a:cubicBezTo>
                    <a:pt x="3325" y="1081"/>
                    <a:pt x="2881" y="905"/>
                    <a:pt x="2476" y="728"/>
                  </a:cubicBezTo>
                  <a:cubicBezTo>
                    <a:pt x="2182" y="594"/>
                    <a:pt x="1888" y="460"/>
                    <a:pt x="1574" y="460"/>
                  </a:cubicBezTo>
                  <a:cubicBezTo>
                    <a:pt x="1517" y="460"/>
                    <a:pt x="1458" y="465"/>
                    <a:pt x="1400" y="474"/>
                  </a:cubicBezTo>
                  <a:cubicBezTo>
                    <a:pt x="925" y="538"/>
                    <a:pt x="513" y="886"/>
                    <a:pt x="196" y="1203"/>
                  </a:cubicBezTo>
                  <a:cubicBezTo>
                    <a:pt x="0" y="1374"/>
                    <a:pt x="165" y="1622"/>
                    <a:pt x="367" y="1622"/>
                  </a:cubicBezTo>
                  <a:cubicBezTo>
                    <a:pt x="425" y="1622"/>
                    <a:pt x="487" y="1601"/>
                    <a:pt x="545" y="1551"/>
                  </a:cubicBezTo>
                  <a:cubicBezTo>
                    <a:pt x="867" y="1229"/>
                    <a:pt x="1189" y="984"/>
                    <a:pt x="1587" y="984"/>
                  </a:cubicBezTo>
                  <a:cubicBezTo>
                    <a:pt x="1698" y="984"/>
                    <a:pt x="1814" y="1003"/>
                    <a:pt x="1938" y="1044"/>
                  </a:cubicBezTo>
                  <a:cubicBezTo>
                    <a:pt x="2381" y="1171"/>
                    <a:pt x="2793" y="1424"/>
                    <a:pt x="3268" y="1519"/>
                  </a:cubicBezTo>
                  <a:cubicBezTo>
                    <a:pt x="3432" y="1560"/>
                    <a:pt x="3589" y="1579"/>
                    <a:pt x="3741" y="1579"/>
                  </a:cubicBezTo>
                  <a:cubicBezTo>
                    <a:pt x="4413" y="1579"/>
                    <a:pt x="4986" y="1222"/>
                    <a:pt x="5580" y="886"/>
                  </a:cubicBezTo>
                  <a:cubicBezTo>
                    <a:pt x="5993" y="638"/>
                    <a:pt x="6430" y="462"/>
                    <a:pt x="6912" y="462"/>
                  </a:cubicBezTo>
                  <a:cubicBezTo>
                    <a:pt x="6984" y="462"/>
                    <a:pt x="7057" y="466"/>
                    <a:pt x="7132" y="474"/>
                  </a:cubicBezTo>
                  <a:cubicBezTo>
                    <a:pt x="7765" y="538"/>
                    <a:pt x="8304" y="918"/>
                    <a:pt x="8874" y="1171"/>
                  </a:cubicBezTo>
                  <a:cubicBezTo>
                    <a:pt x="9258" y="1336"/>
                    <a:pt x="9641" y="1500"/>
                    <a:pt x="10067" y="1500"/>
                  </a:cubicBezTo>
                  <a:cubicBezTo>
                    <a:pt x="10132" y="1500"/>
                    <a:pt x="10199" y="1496"/>
                    <a:pt x="10267" y="1488"/>
                  </a:cubicBezTo>
                  <a:cubicBezTo>
                    <a:pt x="10837" y="1393"/>
                    <a:pt x="11249" y="949"/>
                    <a:pt x="11787" y="823"/>
                  </a:cubicBezTo>
                  <a:cubicBezTo>
                    <a:pt x="12084" y="734"/>
                    <a:pt x="11991" y="310"/>
                    <a:pt x="11717" y="310"/>
                  </a:cubicBezTo>
                  <a:cubicBezTo>
                    <a:pt x="11699" y="310"/>
                    <a:pt x="11680" y="312"/>
                    <a:pt x="11660" y="316"/>
                  </a:cubicBezTo>
                  <a:cubicBezTo>
                    <a:pt x="11122" y="474"/>
                    <a:pt x="10615" y="1013"/>
                    <a:pt x="10014" y="1013"/>
                  </a:cubicBezTo>
                  <a:cubicBezTo>
                    <a:pt x="9380" y="1013"/>
                    <a:pt x="8684" y="538"/>
                    <a:pt x="8113" y="284"/>
                  </a:cubicBezTo>
                  <a:cubicBezTo>
                    <a:pt x="7701" y="92"/>
                    <a:pt x="7295" y="1"/>
                    <a:pt x="689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737969" y="5051460"/>
              <a:ext cx="387911" cy="52006"/>
            </a:xfrm>
            <a:custGeom>
              <a:avLst/>
              <a:gdLst/>
              <a:ahLst/>
              <a:cxnLst/>
              <a:rect l="l" t="t" r="r" b="b"/>
              <a:pathLst>
                <a:path w="12076" h="1619" extrusionOk="0">
                  <a:moveTo>
                    <a:pt x="6909" y="0"/>
                  </a:moveTo>
                  <a:cubicBezTo>
                    <a:pt x="6377" y="0"/>
                    <a:pt x="5852" y="163"/>
                    <a:pt x="5327" y="471"/>
                  </a:cubicBezTo>
                  <a:cubicBezTo>
                    <a:pt x="4947" y="693"/>
                    <a:pt x="4567" y="946"/>
                    <a:pt x="4123" y="1073"/>
                  </a:cubicBezTo>
                  <a:cubicBezTo>
                    <a:pt x="4018" y="1096"/>
                    <a:pt x="3912" y="1107"/>
                    <a:pt x="3807" y="1107"/>
                  </a:cubicBezTo>
                  <a:cubicBezTo>
                    <a:pt x="3344" y="1107"/>
                    <a:pt x="2889" y="905"/>
                    <a:pt x="2476" y="725"/>
                  </a:cubicBezTo>
                  <a:cubicBezTo>
                    <a:pt x="2164" y="583"/>
                    <a:pt x="1852" y="466"/>
                    <a:pt x="1518" y="466"/>
                  </a:cubicBezTo>
                  <a:cubicBezTo>
                    <a:pt x="1479" y="466"/>
                    <a:pt x="1439" y="468"/>
                    <a:pt x="1400" y="471"/>
                  </a:cubicBezTo>
                  <a:cubicBezTo>
                    <a:pt x="925" y="535"/>
                    <a:pt x="513" y="883"/>
                    <a:pt x="196" y="1200"/>
                  </a:cubicBezTo>
                  <a:cubicBezTo>
                    <a:pt x="0" y="1371"/>
                    <a:pt x="165" y="1619"/>
                    <a:pt x="367" y="1619"/>
                  </a:cubicBezTo>
                  <a:cubicBezTo>
                    <a:pt x="425" y="1619"/>
                    <a:pt x="487" y="1598"/>
                    <a:pt x="545" y="1548"/>
                  </a:cubicBezTo>
                  <a:cubicBezTo>
                    <a:pt x="867" y="1226"/>
                    <a:pt x="1189" y="981"/>
                    <a:pt x="1587" y="981"/>
                  </a:cubicBezTo>
                  <a:cubicBezTo>
                    <a:pt x="1698" y="981"/>
                    <a:pt x="1814" y="1000"/>
                    <a:pt x="1938" y="1041"/>
                  </a:cubicBezTo>
                  <a:cubicBezTo>
                    <a:pt x="2381" y="1168"/>
                    <a:pt x="2793" y="1421"/>
                    <a:pt x="3268" y="1516"/>
                  </a:cubicBezTo>
                  <a:cubicBezTo>
                    <a:pt x="3432" y="1557"/>
                    <a:pt x="3589" y="1575"/>
                    <a:pt x="3741" y="1575"/>
                  </a:cubicBezTo>
                  <a:cubicBezTo>
                    <a:pt x="4413" y="1575"/>
                    <a:pt x="4986" y="1219"/>
                    <a:pt x="5580" y="883"/>
                  </a:cubicBezTo>
                  <a:cubicBezTo>
                    <a:pt x="5999" y="659"/>
                    <a:pt x="6443" y="460"/>
                    <a:pt x="6934" y="460"/>
                  </a:cubicBezTo>
                  <a:cubicBezTo>
                    <a:pt x="6999" y="460"/>
                    <a:pt x="7065" y="464"/>
                    <a:pt x="7132" y="471"/>
                  </a:cubicBezTo>
                  <a:cubicBezTo>
                    <a:pt x="7765" y="566"/>
                    <a:pt x="8304" y="915"/>
                    <a:pt x="8874" y="1168"/>
                  </a:cubicBezTo>
                  <a:cubicBezTo>
                    <a:pt x="9258" y="1333"/>
                    <a:pt x="9641" y="1497"/>
                    <a:pt x="10067" y="1497"/>
                  </a:cubicBezTo>
                  <a:cubicBezTo>
                    <a:pt x="10132" y="1497"/>
                    <a:pt x="10199" y="1493"/>
                    <a:pt x="10267" y="1485"/>
                  </a:cubicBezTo>
                  <a:cubicBezTo>
                    <a:pt x="10837" y="1390"/>
                    <a:pt x="11249" y="946"/>
                    <a:pt x="11787" y="820"/>
                  </a:cubicBezTo>
                  <a:cubicBezTo>
                    <a:pt x="12075" y="733"/>
                    <a:pt x="11996" y="332"/>
                    <a:pt x="11741" y="332"/>
                  </a:cubicBezTo>
                  <a:cubicBezTo>
                    <a:pt x="11716" y="332"/>
                    <a:pt x="11689" y="336"/>
                    <a:pt x="11660" y="345"/>
                  </a:cubicBezTo>
                  <a:cubicBezTo>
                    <a:pt x="11122" y="471"/>
                    <a:pt x="10615" y="1010"/>
                    <a:pt x="10014" y="1010"/>
                  </a:cubicBezTo>
                  <a:cubicBezTo>
                    <a:pt x="9380" y="1010"/>
                    <a:pt x="8684" y="535"/>
                    <a:pt x="8113" y="281"/>
                  </a:cubicBezTo>
                  <a:cubicBezTo>
                    <a:pt x="7707" y="92"/>
                    <a:pt x="7306" y="0"/>
                    <a:pt x="690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37969" y="5137839"/>
              <a:ext cx="388200" cy="52103"/>
            </a:xfrm>
            <a:custGeom>
              <a:avLst/>
              <a:gdLst/>
              <a:ahLst/>
              <a:cxnLst/>
              <a:rect l="l" t="t" r="r" b="b"/>
              <a:pathLst>
                <a:path w="12085" h="1622" extrusionOk="0">
                  <a:moveTo>
                    <a:pt x="6892" y="1"/>
                  </a:moveTo>
                  <a:cubicBezTo>
                    <a:pt x="6366" y="1"/>
                    <a:pt x="5847" y="156"/>
                    <a:pt x="5327" y="442"/>
                  </a:cubicBezTo>
                  <a:cubicBezTo>
                    <a:pt x="4947" y="664"/>
                    <a:pt x="4567" y="949"/>
                    <a:pt x="4123" y="1044"/>
                  </a:cubicBezTo>
                  <a:cubicBezTo>
                    <a:pt x="4017" y="1068"/>
                    <a:pt x="3910" y="1078"/>
                    <a:pt x="3804" y="1078"/>
                  </a:cubicBezTo>
                  <a:cubicBezTo>
                    <a:pt x="3342" y="1078"/>
                    <a:pt x="2888" y="882"/>
                    <a:pt x="2476" y="727"/>
                  </a:cubicBezTo>
                  <a:cubicBezTo>
                    <a:pt x="2182" y="594"/>
                    <a:pt x="1888" y="460"/>
                    <a:pt x="1574" y="460"/>
                  </a:cubicBezTo>
                  <a:cubicBezTo>
                    <a:pt x="1517" y="460"/>
                    <a:pt x="1458" y="464"/>
                    <a:pt x="1400" y="474"/>
                  </a:cubicBezTo>
                  <a:cubicBezTo>
                    <a:pt x="925" y="537"/>
                    <a:pt x="513" y="886"/>
                    <a:pt x="196" y="1202"/>
                  </a:cubicBezTo>
                  <a:cubicBezTo>
                    <a:pt x="0" y="1374"/>
                    <a:pt x="165" y="1622"/>
                    <a:pt x="367" y="1622"/>
                  </a:cubicBezTo>
                  <a:cubicBezTo>
                    <a:pt x="425" y="1622"/>
                    <a:pt x="487" y="1601"/>
                    <a:pt x="545" y="1551"/>
                  </a:cubicBezTo>
                  <a:cubicBezTo>
                    <a:pt x="867" y="1229"/>
                    <a:pt x="1189" y="984"/>
                    <a:pt x="1587" y="984"/>
                  </a:cubicBezTo>
                  <a:cubicBezTo>
                    <a:pt x="1698" y="984"/>
                    <a:pt x="1814" y="1003"/>
                    <a:pt x="1938" y="1044"/>
                  </a:cubicBezTo>
                  <a:cubicBezTo>
                    <a:pt x="2381" y="1171"/>
                    <a:pt x="2793" y="1424"/>
                    <a:pt x="3268" y="1519"/>
                  </a:cubicBezTo>
                  <a:cubicBezTo>
                    <a:pt x="3432" y="1560"/>
                    <a:pt x="3589" y="1578"/>
                    <a:pt x="3741" y="1578"/>
                  </a:cubicBezTo>
                  <a:cubicBezTo>
                    <a:pt x="4413" y="1578"/>
                    <a:pt x="4986" y="1222"/>
                    <a:pt x="5580" y="886"/>
                  </a:cubicBezTo>
                  <a:cubicBezTo>
                    <a:pt x="5993" y="638"/>
                    <a:pt x="6430" y="462"/>
                    <a:pt x="6912" y="462"/>
                  </a:cubicBezTo>
                  <a:cubicBezTo>
                    <a:pt x="6984" y="462"/>
                    <a:pt x="7057" y="466"/>
                    <a:pt x="7132" y="474"/>
                  </a:cubicBezTo>
                  <a:cubicBezTo>
                    <a:pt x="7765" y="537"/>
                    <a:pt x="8304" y="917"/>
                    <a:pt x="8874" y="1171"/>
                  </a:cubicBezTo>
                  <a:cubicBezTo>
                    <a:pt x="9258" y="1335"/>
                    <a:pt x="9641" y="1500"/>
                    <a:pt x="10067" y="1500"/>
                  </a:cubicBezTo>
                  <a:cubicBezTo>
                    <a:pt x="10132" y="1500"/>
                    <a:pt x="10199" y="1496"/>
                    <a:pt x="10267" y="1488"/>
                  </a:cubicBezTo>
                  <a:cubicBezTo>
                    <a:pt x="10837" y="1393"/>
                    <a:pt x="11249" y="949"/>
                    <a:pt x="11787" y="822"/>
                  </a:cubicBezTo>
                  <a:cubicBezTo>
                    <a:pt x="12084" y="733"/>
                    <a:pt x="11991" y="310"/>
                    <a:pt x="11717" y="310"/>
                  </a:cubicBezTo>
                  <a:cubicBezTo>
                    <a:pt x="11699" y="310"/>
                    <a:pt x="11680" y="312"/>
                    <a:pt x="11660" y="316"/>
                  </a:cubicBezTo>
                  <a:cubicBezTo>
                    <a:pt x="11122" y="474"/>
                    <a:pt x="10615" y="1012"/>
                    <a:pt x="10014" y="1012"/>
                  </a:cubicBezTo>
                  <a:cubicBezTo>
                    <a:pt x="9380" y="1012"/>
                    <a:pt x="8684" y="537"/>
                    <a:pt x="8113" y="284"/>
                  </a:cubicBezTo>
                  <a:cubicBezTo>
                    <a:pt x="7701" y="92"/>
                    <a:pt x="7295" y="1"/>
                    <a:pt x="689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2233148" y="4705494"/>
              <a:ext cx="388425" cy="52103"/>
            </a:xfrm>
            <a:custGeom>
              <a:avLst/>
              <a:gdLst/>
              <a:ahLst/>
              <a:cxnLst/>
              <a:rect l="l" t="t" r="r" b="b"/>
              <a:pathLst>
                <a:path w="12092" h="1622" extrusionOk="0">
                  <a:moveTo>
                    <a:pt x="6877" y="0"/>
                  </a:moveTo>
                  <a:cubicBezTo>
                    <a:pt x="6349" y="0"/>
                    <a:pt x="5836" y="155"/>
                    <a:pt x="5334" y="442"/>
                  </a:cubicBezTo>
                  <a:cubicBezTo>
                    <a:pt x="4923" y="664"/>
                    <a:pt x="4543" y="949"/>
                    <a:pt x="4099" y="1044"/>
                  </a:cubicBezTo>
                  <a:cubicBezTo>
                    <a:pt x="3994" y="1067"/>
                    <a:pt x="3889" y="1078"/>
                    <a:pt x="3786" y="1078"/>
                  </a:cubicBezTo>
                  <a:cubicBezTo>
                    <a:pt x="3331" y="1078"/>
                    <a:pt x="2897" y="876"/>
                    <a:pt x="2484" y="696"/>
                  </a:cubicBezTo>
                  <a:cubicBezTo>
                    <a:pt x="2191" y="589"/>
                    <a:pt x="1897" y="459"/>
                    <a:pt x="1565" y="459"/>
                  </a:cubicBezTo>
                  <a:cubicBezTo>
                    <a:pt x="1503" y="459"/>
                    <a:pt x="1440" y="464"/>
                    <a:pt x="1376" y="474"/>
                  </a:cubicBezTo>
                  <a:cubicBezTo>
                    <a:pt x="901" y="537"/>
                    <a:pt x="521" y="854"/>
                    <a:pt x="172" y="1202"/>
                  </a:cubicBezTo>
                  <a:cubicBezTo>
                    <a:pt x="1" y="1374"/>
                    <a:pt x="171" y="1622"/>
                    <a:pt x="359" y="1622"/>
                  </a:cubicBezTo>
                  <a:cubicBezTo>
                    <a:pt x="414" y="1622"/>
                    <a:pt x="471" y="1601"/>
                    <a:pt x="521" y="1551"/>
                  </a:cubicBezTo>
                  <a:cubicBezTo>
                    <a:pt x="848" y="1223"/>
                    <a:pt x="1176" y="956"/>
                    <a:pt x="1599" y="956"/>
                  </a:cubicBezTo>
                  <a:cubicBezTo>
                    <a:pt x="1708" y="956"/>
                    <a:pt x="1823" y="973"/>
                    <a:pt x="1946" y="1012"/>
                  </a:cubicBezTo>
                  <a:cubicBezTo>
                    <a:pt x="2389" y="1171"/>
                    <a:pt x="2801" y="1392"/>
                    <a:pt x="3244" y="1519"/>
                  </a:cubicBezTo>
                  <a:cubicBezTo>
                    <a:pt x="3414" y="1560"/>
                    <a:pt x="3575" y="1578"/>
                    <a:pt x="3729" y="1578"/>
                  </a:cubicBezTo>
                  <a:cubicBezTo>
                    <a:pt x="4411" y="1578"/>
                    <a:pt x="4968" y="1221"/>
                    <a:pt x="5588" y="886"/>
                  </a:cubicBezTo>
                  <a:cubicBezTo>
                    <a:pt x="6001" y="638"/>
                    <a:pt x="6438" y="462"/>
                    <a:pt x="6899" y="462"/>
                  </a:cubicBezTo>
                  <a:cubicBezTo>
                    <a:pt x="6968" y="462"/>
                    <a:pt x="7038" y="466"/>
                    <a:pt x="7108" y="474"/>
                  </a:cubicBezTo>
                  <a:cubicBezTo>
                    <a:pt x="7741" y="537"/>
                    <a:pt x="8311" y="917"/>
                    <a:pt x="8881" y="1171"/>
                  </a:cubicBezTo>
                  <a:cubicBezTo>
                    <a:pt x="9238" y="1335"/>
                    <a:pt x="9642" y="1500"/>
                    <a:pt x="10052" y="1500"/>
                  </a:cubicBezTo>
                  <a:cubicBezTo>
                    <a:pt x="10116" y="1500"/>
                    <a:pt x="10180" y="1496"/>
                    <a:pt x="10243" y="1487"/>
                  </a:cubicBezTo>
                  <a:cubicBezTo>
                    <a:pt x="10813" y="1392"/>
                    <a:pt x="11257" y="949"/>
                    <a:pt x="11795" y="791"/>
                  </a:cubicBezTo>
                  <a:cubicBezTo>
                    <a:pt x="12092" y="731"/>
                    <a:pt x="11971" y="310"/>
                    <a:pt x="11720" y="310"/>
                  </a:cubicBezTo>
                  <a:cubicBezTo>
                    <a:pt x="11703" y="310"/>
                    <a:pt x="11686" y="312"/>
                    <a:pt x="11668" y="315"/>
                  </a:cubicBezTo>
                  <a:cubicBezTo>
                    <a:pt x="11098" y="474"/>
                    <a:pt x="10592" y="981"/>
                    <a:pt x="10021" y="1012"/>
                  </a:cubicBezTo>
                  <a:cubicBezTo>
                    <a:pt x="9356" y="1012"/>
                    <a:pt x="8691" y="537"/>
                    <a:pt x="8121" y="284"/>
                  </a:cubicBezTo>
                  <a:cubicBezTo>
                    <a:pt x="7695" y="91"/>
                    <a:pt x="7281" y="0"/>
                    <a:pt x="687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2233148" y="4791969"/>
              <a:ext cx="388425" cy="52103"/>
            </a:xfrm>
            <a:custGeom>
              <a:avLst/>
              <a:gdLst/>
              <a:ahLst/>
              <a:cxnLst/>
              <a:rect l="l" t="t" r="r" b="b"/>
              <a:pathLst>
                <a:path w="12092" h="1622" extrusionOk="0">
                  <a:moveTo>
                    <a:pt x="6877" y="0"/>
                  </a:moveTo>
                  <a:cubicBezTo>
                    <a:pt x="6349" y="0"/>
                    <a:pt x="5836" y="155"/>
                    <a:pt x="5334" y="442"/>
                  </a:cubicBezTo>
                  <a:cubicBezTo>
                    <a:pt x="4923" y="664"/>
                    <a:pt x="4543" y="949"/>
                    <a:pt x="4099" y="1044"/>
                  </a:cubicBezTo>
                  <a:cubicBezTo>
                    <a:pt x="3984" y="1069"/>
                    <a:pt x="3870" y="1081"/>
                    <a:pt x="3757" y="1081"/>
                  </a:cubicBezTo>
                  <a:cubicBezTo>
                    <a:pt x="3313" y="1081"/>
                    <a:pt x="2888" y="904"/>
                    <a:pt x="2484" y="727"/>
                  </a:cubicBezTo>
                  <a:cubicBezTo>
                    <a:pt x="2190" y="593"/>
                    <a:pt x="1895" y="459"/>
                    <a:pt x="1563" y="459"/>
                  </a:cubicBezTo>
                  <a:cubicBezTo>
                    <a:pt x="1502" y="459"/>
                    <a:pt x="1440" y="464"/>
                    <a:pt x="1376" y="474"/>
                  </a:cubicBezTo>
                  <a:cubicBezTo>
                    <a:pt x="901" y="537"/>
                    <a:pt x="521" y="885"/>
                    <a:pt x="172" y="1202"/>
                  </a:cubicBezTo>
                  <a:cubicBezTo>
                    <a:pt x="1" y="1374"/>
                    <a:pt x="171" y="1621"/>
                    <a:pt x="359" y="1621"/>
                  </a:cubicBezTo>
                  <a:cubicBezTo>
                    <a:pt x="414" y="1621"/>
                    <a:pt x="471" y="1600"/>
                    <a:pt x="521" y="1550"/>
                  </a:cubicBezTo>
                  <a:cubicBezTo>
                    <a:pt x="839" y="1232"/>
                    <a:pt x="1157" y="971"/>
                    <a:pt x="1563" y="971"/>
                  </a:cubicBezTo>
                  <a:cubicBezTo>
                    <a:pt x="1682" y="971"/>
                    <a:pt x="1809" y="993"/>
                    <a:pt x="1946" y="1044"/>
                  </a:cubicBezTo>
                  <a:cubicBezTo>
                    <a:pt x="2389" y="1170"/>
                    <a:pt x="2801" y="1424"/>
                    <a:pt x="3244" y="1519"/>
                  </a:cubicBezTo>
                  <a:cubicBezTo>
                    <a:pt x="3414" y="1560"/>
                    <a:pt x="3575" y="1578"/>
                    <a:pt x="3729" y="1578"/>
                  </a:cubicBezTo>
                  <a:cubicBezTo>
                    <a:pt x="4411" y="1578"/>
                    <a:pt x="4968" y="1221"/>
                    <a:pt x="5588" y="885"/>
                  </a:cubicBezTo>
                  <a:cubicBezTo>
                    <a:pt x="6001" y="638"/>
                    <a:pt x="6438" y="461"/>
                    <a:pt x="6899" y="461"/>
                  </a:cubicBezTo>
                  <a:cubicBezTo>
                    <a:pt x="6968" y="461"/>
                    <a:pt x="7038" y="465"/>
                    <a:pt x="7108" y="474"/>
                  </a:cubicBezTo>
                  <a:cubicBezTo>
                    <a:pt x="7741" y="537"/>
                    <a:pt x="8311" y="917"/>
                    <a:pt x="8881" y="1170"/>
                  </a:cubicBezTo>
                  <a:cubicBezTo>
                    <a:pt x="9238" y="1335"/>
                    <a:pt x="9642" y="1500"/>
                    <a:pt x="10052" y="1500"/>
                  </a:cubicBezTo>
                  <a:cubicBezTo>
                    <a:pt x="10116" y="1500"/>
                    <a:pt x="10180" y="1496"/>
                    <a:pt x="10243" y="1487"/>
                  </a:cubicBezTo>
                  <a:cubicBezTo>
                    <a:pt x="10813" y="1392"/>
                    <a:pt x="11257" y="949"/>
                    <a:pt x="11795" y="822"/>
                  </a:cubicBezTo>
                  <a:cubicBezTo>
                    <a:pt x="12092" y="733"/>
                    <a:pt x="11971" y="310"/>
                    <a:pt x="11720" y="310"/>
                  </a:cubicBezTo>
                  <a:cubicBezTo>
                    <a:pt x="11703" y="310"/>
                    <a:pt x="11686" y="311"/>
                    <a:pt x="11668" y="315"/>
                  </a:cubicBezTo>
                  <a:cubicBezTo>
                    <a:pt x="11098" y="474"/>
                    <a:pt x="10592" y="1012"/>
                    <a:pt x="10021" y="1012"/>
                  </a:cubicBezTo>
                  <a:cubicBezTo>
                    <a:pt x="9356" y="1012"/>
                    <a:pt x="8691" y="537"/>
                    <a:pt x="8121" y="284"/>
                  </a:cubicBezTo>
                  <a:cubicBezTo>
                    <a:pt x="7695" y="91"/>
                    <a:pt x="7281" y="0"/>
                    <a:pt x="687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2233148" y="4878509"/>
              <a:ext cx="388168" cy="52038"/>
            </a:xfrm>
            <a:custGeom>
              <a:avLst/>
              <a:gdLst/>
              <a:ahLst/>
              <a:cxnLst/>
              <a:rect l="l" t="t" r="r" b="b"/>
              <a:pathLst>
                <a:path w="12084" h="1620" extrusionOk="0">
                  <a:moveTo>
                    <a:pt x="6893" y="1"/>
                  </a:moveTo>
                  <a:cubicBezTo>
                    <a:pt x="6359" y="1"/>
                    <a:pt x="5842" y="164"/>
                    <a:pt x="5334" y="472"/>
                  </a:cubicBezTo>
                  <a:cubicBezTo>
                    <a:pt x="4923" y="693"/>
                    <a:pt x="4543" y="947"/>
                    <a:pt x="4099" y="1073"/>
                  </a:cubicBezTo>
                  <a:cubicBezTo>
                    <a:pt x="3994" y="1097"/>
                    <a:pt x="3889" y="1107"/>
                    <a:pt x="3786" y="1107"/>
                  </a:cubicBezTo>
                  <a:cubicBezTo>
                    <a:pt x="3331" y="1107"/>
                    <a:pt x="2897" y="906"/>
                    <a:pt x="2484" y="725"/>
                  </a:cubicBezTo>
                  <a:cubicBezTo>
                    <a:pt x="2172" y="583"/>
                    <a:pt x="1860" y="467"/>
                    <a:pt x="1503" y="467"/>
                  </a:cubicBezTo>
                  <a:cubicBezTo>
                    <a:pt x="1461" y="467"/>
                    <a:pt x="1419" y="468"/>
                    <a:pt x="1376" y="472"/>
                  </a:cubicBezTo>
                  <a:cubicBezTo>
                    <a:pt x="901" y="535"/>
                    <a:pt x="521" y="883"/>
                    <a:pt x="172" y="1200"/>
                  </a:cubicBezTo>
                  <a:cubicBezTo>
                    <a:pt x="1" y="1372"/>
                    <a:pt x="171" y="1619"/>
                    <a:pt x="359" y="1619"/>
                  </a:cubicBezTo>
                  <a:cubicBezTo>
                    <a:pt x="414" y="1619"/>
                    <a:pt x="471" y="1598"/>
                    <a:pt x="521" y="1548"/>
                  </a:cubicBezTo>
                  <a:cubicBezTo>
                    <a:pt x="843" y="1226"/>
                    <a:pt x="1165" y="981"/>
                    <a:pt x="1579" y="981"/>
                  </a:cubicBezTo>
                  <a:cubicBezTo>
                    <a:pt x="1693" y="981"/>
                    <a:pt x="1815" y="1000"/>
                    <a:pt x="1946" y="1042"/>
                  </a:cubicBezTo>
                  <a:cubicBezTo>
                    <a:pt x="2389" y="1168"/>
                    <a:pt x="2801" y="1422"/>
                    <a:pt x="3244" y="1517"/>
                  </a:cubicBezTo>
                  <a:cubicBezTo>
                    <a:pt x="3414" y="1558"/>
                    <a:pt x="3575" y="1576"/>
                    <a:pt x="3729" y="1576"/>
                  </a:cubicBezTo>
                  <a:cubicBezTo>
                    <a:pt x="4411" y="1576"/>
                    <a:pt x="4968" y="1219"/>
                    <a:pt x="5588" y="883"/>
                  </a:cubicBezTo>
                  <a:cubicBezTo>
                    <a:pt x="6028" y="648"/>
                    <a:pt x="6495" y="468"/>
                    <a:pt x="6990" y="468"/>
                  </a:cubicBezTo>
                  <a:cubicBezTo>
                    <a:pt x="7029" y="468"/>
                    <a:pt x="7068" y="469"/>
                    <a:pt x="7108" y="472"/>
                  </a:cubicBezTo>
                  <a:cubicBezTo>
                    <a:pt x="7741" y="567"/>
                    <a:pt x="8311" y="915"/>
                    <a:pt x="8881" y="1168"/>
                  </a:cubicBezTo>
                  <a:cubicBezTo>
                    <a:pt x="9238" y="1333"/>
                    <a:pt x="9642" y="1497"/>
                    <a:pt x="10052" y="1497"/>
                  </a:cubicBezTo>
                  <a:cubicBezTo>
                    <a:pt x="10116" y="1497"/>
                    <a:pt x="10180" y="1493"/>
                    <a:pt x="10243" y="1485"/>
                  </a:cubicBezTo>
                  <a:cubicBezTo>
                    <a:pt x="10813" y="1390"/>
                    <a:pt x="11257" y="947"/>
                    <a:pt x="11795" y="820"/>
                  </a:cubicBezTo>
                  <a:cubicBezTo>
                    <a:pt x="12083" y="733"/>
                    <a:pt x="11978" y="332"/>
                    <a:pt x="11742" y="332"/>
                  </a:cubicBezTo>
                  <a:cubicBezTo>
                    <a:pt x="11719" y="332"/>
                    <a:pt x="11694" y="336"/>
                    <a:pt x="11668" y="345"/>
                  </a:cubicBezTo>
                  <a:cubicBezTo>
                    <a:pt x="11098" y="472"/>
                    <a:pt x="10592" y="1010"/>
                    <a:pt x="10021" y="1010"/>
                  </a:cubicBezTo>
                  <a:cubicBezTo>
                    <a:pt x="9356" y="1010"/>
                    <a:pt x="8691" y="535"/>
                    <a:pt x="8121" y="282"/>
                  </a:cubicBezTo>
                  <a:cubicBezTo>
                    <a:pt x="7701" y="92"/>
                    <a:pt x="7293" y="1"/>
                    <a:pt x="6893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2233148" y="4964888"/>
              <a:ext cx="388425" cy="52135"/>
            </a:xfrm>
            <a:custGeom>
              <a:avLst/>
              <a:gdLst/>
              <a:ahLst/>
              <a:cxnLst/>
              <a:rect l="l" t="t" r="r" b="b"/>
              <a:pathLst>
                <a:path w="12092" h="1623" extrusionOk="0">
                  <a:moveTo>
                    <a:pt x="6877" y="1"/>
                  </a:moveTo>
                  <a:cubicBezTo>
                    <a:pt x="6349" y="1"/>
                    <a:pt x="5836" y="156"/>
                    <a:pt x="5334" y="443"/>
                  </a:cubicBezTo>
                  <a:cubicBezTo>
                    <a:pt x="4923" y="664"/>
                    <a:pt x="4543" y="949"/>
                    <a:pt x="4099" y="1044"/>
                  </a:cubicBezTo>
                  <a:cubicBezTo>
                    <a:pt x="3984" y="1070"/>
                    <a:pt x="3870" y="1081"/>
                    <a:pt x="3757" y="1081"/>
                  </a:cubicBezTo>
                  <a:cubicBezTo>
                    <a:pt x="3313" y="1081"/>
                    <a:pt x="2888" y="905"/>
                    <a:pt x="2484" y="728"/>
                  </a:cubicBezTo>
                  <a:cubicBezTo>
                    <a:pt x="2190" y="594"/>
                    <a:pt x="1895" y="460"/>
                    <a:pt x="1563" y="460"/>
                  </a:cubicBezTo>
                  <a:cubicBezTo>
                    <a:pt x="1502" y="460"/>
                    <a:pt x="1440" y="465"/>
                    <a:pt x="1376" y="474"/>
                  </a:cubicBezTo>
                  <a:cubicBezTo>
                    <a:pt x="901" y="538"/>
                    <a:pt x="521" y="886"/>
                    <a:pt x="172" y="1203"/>
                  </a:cubicBezTo>
                  <a:cubicBezTo>
                    <a:pt x="1" y="1374"/>
                    <a:pt x="171" y="1622"/>
                    <a:pt x="359" y="1622"/>
                  </a:cubicBezTo>
                  <a:cubicBezTo>
                    <a:pt x="414" y="1622"/>
                    <a:pt x="471" y="1601"/>
                    <a:pt x="521" y="1551"/>
                  </a:cubicBezTo>
                  <a:cubicBezTo>
                    <a:pt x="843" y="1229"/>
                    <a:pt x="1165" y="984"/>
                    <a:pt x="1579" y="984"/>
                  </a:cubicBezTo>
                  <a:cubicBezTo>
                    <a:pt x="1693" y="984"/>
                    <a:pt x="1815" y="1003"/>
                    <a:pt x="1946" y="1044"/>
                  </a:cubicBezTo>
                  <a:cubicBezTo>
                    <a:pt x="2389" y="1171"/>
                    <a:pt x="2801" y="1424"/>
                    <a:pt x="3244" y="1519"/>
                  </a:cubicBezTo>
                  <a:cubicBezTo>
                    <a:pt x="3414" y="1560"/>
                    <a:pt x="3575" y="1579"/>
                    <a:pt x="3729" y="1579"/>
                  </a:cubicBezTo>
                  <a:cubicBezTo>
                    <a:pt x="4411" y="1579"/>
                    <a:pt x="4968" y="1222"/>
                    <a:pt x="5588" y="886"/>
                  </a:cubicBezTo>
                  <a:cubicBezTo>
                    <a:pt x="6001" y="638"/>
                    <a:pt x="6438" y="462"/>
                    <a:pt x="6899" y="462"/>
                  </a:cubicBezTo>
                  <a:cubicBezTo>
                    <a:pt x="6968" y="462"/>
                    <a:pt x="7038" y="466"/>
                    <a:pt x="7108" y="474"/>
                  </a:cubicBezTo>
                  <a:cubicBezTo>
                    <a:pt x="7741" y="538"/>
                    <a:pt x="8311" y="918"/>
                    <a:pt x="8881" y="1171"/>
                  </a:cubicBezTo>
                  <a:cubicBezTo>
                    <a:pt x="9238" y="1336"/>
                    <a:pt x="9642" y="1500"/>
                    <a:pt x="10052" y="1500"/>
                  </a:cubicBezTo>
                  <a:cubicBezTo>
                    <a:pt x="10116" y="1500"/>
                    <a:pt x="10180" y="1496"/>
                    <a:pt x="10243" y="1488"/>
                  </a:cubicBezTo>
                  <a:cubicBezTo>
                    <a:pt x="10813" y="1393"/>
                    <a:pt x="11257" y="949"/>
                    <a:pt x="11795" y="823"/>
                  </a:cubicBezTo>
                  <a:cubicBezTo>
                    <a:pt x="12092" y="734"/>
                    <a:pt x="11971" y="310"/>
                    <a:pt x="11720" y="310"/>
                  </a:cubicBezTo>
                  <a:cubicBezTo>
                    <a:pt x="11703" y="310"/>
                    <a:pt x="11686" y="312"/>
                    <a:pt x="11668" y="316"/>
                  </a:cubicBezTo>
                  <a:cubicBezTo>
                    <a:pt x="11098" y="474"/>
                    <a:pt x="10592" y="1013"/>
                    <a:pt x="10021" y="1013"/>
                  </a:cubicBezTo>
                  <a:cubicBezTo>
                    <a:pt x="9356" y="1013"/>
                    <a:pt x="8691" y="538"/>
                    <a:pt x="8121" y="284"/>
                  </a:cubicBezTo>
                  <a:cubicBezTo>
                    <a:pt x="7695" y="92"/>
                    <a:pt x="7281" y="1"/>
                    <a:pt x="687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2233148" y="5051460"/>
              <a:ext cx="388168" cy="52006"/>
            </a:xfrm>
            <a:custGeom>
              <a:avLst/>
              <a:gdLst/>
              <a:ahLst/>
              <a:cxnLst/>
              <a:rect l="l" t="t" r="r" b="b"/>
              <a:pathLst>
                <a:path w="12084" h="1619" extrusionOk="0">
                  <a:moveTo>
                    <a:pt x="6893" y="0"/>
                  </a:moveTo>
                  <a:cubicBezTo>
                    <a:pt x="6359" y="0"/>
                    <a:pt x="5842" y="163"/>
                    <a:pt x="5334" y="471"/>
                  </a:cubicBezTo>
                  <a:cubicBezTo>
                    <a:pt x="4923" y="693"/>
                    <a:pt x="4543" y="946"/>
                    <a:pt x="4099" y="1073"/>
                  </a:cubicBezTo>
                  <a:cubicBezTo>
                    <a:pt x="3994" y="1096"/>
                    <a:pt x="3889" y="1107"/>
                    <a:pt x="3786" y="1107"/>
                  </a:cubicBezTo>
                  <a:cubicBezTo>
                    <a:pt x="3331" y="1107"/>
                    <a:pt x="2897" y="905"/>
                    <a:pt x="2484" y="725"/>
                  </a:cubicBezTo>
                  <a:cubicBezTo>
                    <a:pt x="2172" y="583"/>
                    <a:pt x="1860" y="466"/>
                    <a:pt x="1503" y="466"/>
                  </a:cubicBezTo>
                  <a:cubicBezTo>
                    <a:pt x="1461" y="466"/>
                    <a:pt x="1419" y="468"/>
                    <a:pt x="1376" y="471"/>
                  </a:cubicBezTo>
                  <a:cubicBezTo>
                    <a:pt x="901" y="535"/>
                    <a:pt x="521" y="883"/>
                    <a:pt x="172" y="1200"/>
                  </a:cubicBezTo>
                  <a:cubicBezTo>
                    <a:pt x="1" y="1371"/>
                    <a:pt x="171" y="1619"/>
                    <a:pt x="359" y="1619"/>
                  </a:cubicBezTo>
                  <a:cubicBezTo>
                    <a:pt x="414" y="1619"/>
                    <a:pt x="471" y="1598"/>
                    <a:pt x="521" y="1548"/>
                  </a:cubicBezTo>
                  <a:cubicBezTo>
                    <a:pt x="843" y="1226"/>
                    <a:pt x="1165" y="981"/>
                    <a:pt x="1579" y="981"/>
                  </a:cubicBezTo>
                  <a:cubicBezTo>
                    <a:pt x="1693" y="981"/>
                    <a:pt x="1815" y="1000"/>
                    <a:pt x="1946" y="1041"/>
                  </a:cubicBezTo>
                  <a:cubicBezTo>
                    <a:pt x="2389" y="1168"/>
                    <a:pt x="2801" y="1421"/>
                    <a:pt x="3244" y="1516"/>
                  </a:cubicBezTo>
                  <a:cubicBezTo>
                    <a:pt x="3414" y="1557"/>
                    <a:pt x="3575" y="1575"/>
                    <a:pt x="3729" y="1575"/>
                  </a:cubicBezTo>
                  <a:cubicBezTo>
                    <a:pt x="4411" y="1575"/>
                    <a:pt x="4968" y="1219"/>
                    <a:pt x="5588" y="883"/>
                  </a:cubicBezTo>
                  <a:cubicBezTo>
                    <a:pt x="6007" y="659"/>
                    <a:pt x="6451" y="460"/>
                    <a:pt x="6920" y="460"/>
                  </a:cubicBezTo>
                  <a:cubicBezTo>
                    <a:pt x="6982" y="460"/>
                    <a:pt x="7045" y="464"/>
                    <a:pt x="7108" y="471"/>
                  </a:cubicBezTo>
                  <a:cubicBezTo>
                    <a:pt x="7741" y="566"/>
                    <a:pt x="8311" y="915"/>
                    <a:pt x="8881" y="1168"/>
                  </a:cubicBezTo>
                  <a:cubicBezTo>
                    <a:pt x="9238" y="1333"/>
                    <a:pt x="9642" y="1497"/>
                    <a:pt x="10052" y="1497"/>
                  </a:cubicBezTo>
                  <a:cubicBezTo>
                    <a:pt x="10116" y="1497"/>
                    <a:pt x="10180" y="1493"/>
                    <a:pt x="10243" y="1485"/>
                  </a:cubicBezTo>
                  <a:cubicBezTo>
                    <a:pt x="10813" y="1390"/>
                    <a:pt x="11257" y="946"/>
                    <a:pt x="11795" y="820"/>
                  </a:cubicBezTo>
                  <a:cubicBezTo>
                    <a:pt x="12083" y="733"/>
                    <a:pt x="11978" y="332"/>
                    <a:pt x="11742" y="332"/>
                  </a:cubicBezTo>
                  <a:cubicBezTo>
                    <a:pt x="11719" y="332"/>
                    <a:pt x="11694" y="336"/>
                    <a:pt x="11668" y="345"/>
                  </a:cubicBezTo>
                  <a:cubicBezTo>
                    <a:pt x="11098" y="471"/>
                    <a:pt x="10592" y="1010"/>
                    <a:pt x="10021" y="1010"/>
                  </a:cubicBezTo>
                  <a:cubicBezTo>
                    <a:pt x="9356" y="1010"/>
                    <a:pt x="8691" y="535"/>
                    <a:pt x="8121" y="281"/>
                  </a:cubicBezTo>
                  <a:cubicBezTo>
                    <a:pt x="7701" y="92"/>
                    <a:pt x="7293" y="0"/>
                    <a:pt x="6893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233148" y="5137839"/>
              <a:ext cx="388425" cy="52103"/>
            </a:xfrm>
            <a:custGeom>
              <a:avLst/>
              <a:gdLst/>
              <a:ahLst/>
              <a:cxnLst/>
              <a:rect l="l" t="t" r="r" b="b"/>
              <a:pathLst>
                <a:path w="12092" h="1622" extrusionOk="0">
                  <a:moveTo>
                    <a:pt x="6877" y="1"/>
                  </a:moveTo>
                  <a:cubicBezTo>
                    <a:pt x="6349" y="1"/>
                    <a:pt x="5836" y="156"/>
                    <a:pt x="5334" y="442"/>
                  </a:cubicBezTo>
                  <a:cubicBezTo>
                    <a:pt x="4923" y="664"/>
                    <a:pt x="4543" y="949"/>
                    <a:pt x="4099" y="1044"/>
                  </a:cubicBezTo>
                  <a:cubicBezTo>
                    <a:pt x="3993" y="1068"/>
                    <a:pt x="3887" y="1078"/>
                    <a:pt x="3783" y="1078"/>
                  </a:cubicBezTo>
                  <a:cubicBezTo>
                    <a:pt x="3329" y="1078"/>
                    <a:pt x="2896" y="882"/>
                    <a:pt x="2484" y="727"/>
                  </a:cubicBezTo>
                  <a:cubicBezTo>
                    <a:pt x="2190" y="594"/>
                    <a:pt x="1895" y="460"/>
                    <a:pt x="1563" y="460"/>
                  </a:cubicBezTo>
                  <a:cubicBezTo>
                    <a:pt x="1502" y="460"/>
                    <a:pt x="1440" y="464"/>
                    <a:pt x="1376" y="474"/>
                  </a:cubicBezTo>
                  <a:cubicBezTo>
                    <a:pt x="901" y="537"/>
                    <a:pt x="521" y="886"/>
                    <a:pt x="172" y="1202"/>
                  </a:cubicBezTo>
                  <a:cubicBezTo>
                    <a:pt x="1" y="1374"/>
                    <a:pt x="171" y="1622"/>
                    <a:pt x="359" y="1622"/>
                  </a:cubicBezTo>
                  <a:cubicBezTo>
                    <a:pt x="414" y="1622"/>
                    <a:pt x="471" y="1601"/>
                    <a:pt x="521" y="1551"/>
                  </a:cubicBezTo>
                  <a:cubicBezTo>
                    <a:pt x="843" y="1229"/>
                    <a:pt x="1165" y="984"/>
                    <a:pt x="1579" y="984"/>
                  </a:cubicBezTo>
                  <a:cubicBezTo>
                    <a:pt x="1693" y="984"/>
                    <a:pt x="1815" y="1003"/>
                    <a:pt x="1946" y="1044"/>
                  </a:cubicBezTo>
                  <a:cubicBezTo>
                    <a:pt x="2389" y="1171"/>
                    <a:pt x="2801" y="1424"/>
                    <a:pt x="3244" y="1519"/>
                  </a:cubicBezTo>
                  <a:cubicBezTo>
                    <a:pt x="3414" y="1560"/>
                    <a:pt x="3575" y="1578"/>
                    <a:pt x="3729" y="1578"/>
                  </a:cubicBezTo>
                  <a:cubicBezTo>
                    <a:pt x="4411" y="1578"/>
                    <a:pt x="4968" y="1222"/>
                    <a:pt x="5588" y="886"/>
                  </a:cubicBezTo>
                  <a:cubicBezTo>
                    <a:pt x="6001" y="638"/>
                    <a:pt x="6438" y="462"/>
                    <a:pt x="6899" y="462"/>
                  </a:cubicBezTo>
                  <a:cubicBezTo>
                    <a:pt x="6968" y="462"/>
                    <a:pt x="7038" y="466"/>
                    <a:pt x="7108" y="474"/>
                  </a:cubicBezTo>
                  <a:cubicBezTo>
                    <a:pt x="7741" y="537"/>
                    <a:pt x="8311" y="917"/>
                    <a:pt x="8881" y="1171"/>
                  </a:cubicBezTo>
                  <a:cubicBezTo>
                    <a:pt x="9238" y="1335"/>
                    <a:pt x="9642" y="1500"/>
                    <a:pt x="10052" y="1500"/>
                  </a:cubicBezTo>
                  <a:cubicBezTo>
                    <a:pt x="10116" y="1500"/>
                    <a:pt x="10180" y="1496"/>
                    <a:pt x="10243" y="1488"/>
                  </a:cubicBezTo>
                  <a:cubicBezTo>
                    <a:pt x="10813" y="1393"/>
                    <a:pt x="11257" y="949"/>
                    <a:pt x="11795" y="822"/>
                  </a:cubicBezTo>
                  <a:cubicBezTo>
                    <a:pt x="12092" y="733"/>
                    <a:pt x="11971" y="310"/>
                    <a:pt x="11720" y="310"/>
                  </a:cubicBezTo>
                  <a:cubicBezTo>
                    <a:pt x="11703" y="310"/>
                    <a:pt x="11686" y="312"/>
                    <a:pt x="11668" y="316"/>
                  </a:cubicBezTo>
                  <a:cubicBezTo>
                    <a:pt x="11098" y="474"/>
                    <a:pt x="10592" y="1012"/>
                    <a:pt x="10021" y="1012"/>
                  </a:cubicBezTo>
                  <a:cubicBezTo>
                    <a:pt x="9356" y="1012"/>
                    <a:pt x="8691" y="537"/>
                    <a:pt x="8121" y="284"/>
                  </a:cubicBezTo>
                  <a:cubicBezTo>
                    <a:pt x="7695" y="92"/>
                    <a:pt x="7281" y="1"/>
                    <a:pt x="687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2"/>
          <p:cNvGrpSpPr/>
          <p:nvPr/>
        </p:nvGrpSpPr>
        <p:grpSpPr>
          <a:xfrm>
            <a:off x="5045087" y="4419374"/>
            <a:ext cx="991236" cy="1095602"/>
            <a:chOff x="5045087" y="4419374"/>
            <a:chExt cx="991236" cy="1095602"/>
          </a:xfrm>
        </p:grpSpPr>
        <p:sp>
          <p:nvSpPr>
            <p:cNvPr id="198" name="Google Shape;198;p2"/>
            <p:cNvSpPr/>
            <p:nvPr/>
          </p:nvSpPr>
          <p:spPr>
            <a:xfrm>
              <a:off x="5045087" y="4419374"/>
              <a:ext cx="991236" cy="1095602"/>
            </a:xfrm>
            <a:custGeom>
              <a:avLst/>
              <a:gdLst/>
              <a:ahLst/>
              <a:cxnLst/>
              <a:rect l="l" t="t" r="r" b="b"/>
              <a:pathLst>
                <a:path w="30858" h="34107" extrusionOk="0">
                  <a:moveTo>
                    <a:pt x="21129" y="540"/>
                  </a:moveTo>
                  <a:cubicBezTo>
                    <a:pt x="23692" y="6739"/>
                    <a:pt x="26099" y="13002"/>
                    <a:pt x="28197" y="19388"/>
                  </a:cubicBezTo>
                  <a:cubicBezTo>
                    <a:pt x="28902" y="21473"/>
                    <a:pt x="29577" y="23587"/>
                    <a:pt x="30280" y="25701"/>
                  </a:cubicBezTo>
                  <a:lnTo>
                    <a:pt x="30280" y="25701"/>
                  </a:lnTo>
                  <a:cubicBezTo>
                    <a:pt x="24662" y="28229"/>
                    <a:pt x="18798" y="30113"/>
                    <a:pt x="13027" y="32277"/>
                  </a:cubicBezTo>
                  <a:cubicBezTo>
                    <a:pt x="11948" y="32657"/>
                    <a:pt x="10895" y="33063"/>
                    <a:pt x="9844" y="33521"/>
                  </a:cubicBezTo>
                  <a:lnTo>
                    <a:pt x="9844" y="33521"/>
                  </a:lnTo>
                  <a:cubicBezTo>
                    <a:pt x="8815" y="30951"/>
                    <a:pt x="7927" y="28352"/>
                    <a:pt x="7010" y="25754"/>
                  </a:cubicBezTo>
                  <a:cubicBezTo>
                    <a:pt x="5585" y="21668"/>
                    <a:pt x="4160" y="17583"/>
                    <a:pt x="2767" y="13498"/>
                  </a:cubicBezTo>
                  <a:cubicBezTo>
                    <a:pt x="2034" y="11391"/>
                    <a:pt x="1331" y="9285"/>
                    <a:pt x="600" y="7150"/>
                  </a:cubicBezTo>
                  <a:lnTo>
                    <a:pt x="600" y="7150"/>
                  </a:lnTo>
                  <a:cubicBezTo>
                    <a:pt x="2198" y="6632"/>
                    <a:pt x="3798" y="6060"/>
                    <a:pt x="5427" y="5517"/>
                  </a:cubicBezTo>
                  <a:cubicBezTo>
                    <a:pt x="8562" y="4472"/>
                    <a:pt x="11697" y="3427"/>
                    <a:pt x="14864" y="2445"/>
                  </a:cubicBezTo>
                  <a:cubicBezTo>
                    <a:pt x="16952" y="1800"/>
                    <a:pt x="19041" y="1156"/>
                    <a:pt x="21129" y="540"/>
                  </a:cubicBezTo>
                  <a:close/>
                  <a:moveTo>
                    <a:pt x="21257" y="1"/>
                  </a:moveTo>
                  <a:cubicBezTo>
                    <a:pt x="21239" y="1"/>
                    <a:pt x="21219" y="3"/>
                    <a:pt x="21198" y="7"/>
                  </a:cubicBezTo>
                  <a:cubicBezTo>
                    <a:pt x="14896" y="1844"/>
                    <a:pt x="8625" y="3902"/>
                    <a:pt x="2418" y="6024"/>
                  </a:cubicBezTo>
                  <a:cubicBezTo>
                    <a:pt x="1690" y="6277"/>
                    <a:pt x="961" y="6531"/>
                    <a:pt x="233" y="6752"/>
                  </a:cubicBezTo>
                  <a:cubicBezTo>
                    <a:pt x="210" y="6759"/>
                    <a:pt x="189" y="6768"/>
                    <a:pt x="170" y="6779"/>
                  </a:cubicBezTo>
                  <a:lnTo>
                    <a:pt x="170" y="6779"/>
                  </a:lnTo>
                  <a:cubicBezTo>
                    <a:pt x="71" y="6825"/>
                    <a:pt x="1" y="6928"/>
                    <a:pt x="43" y="7069"/>
                  </a:cubicBezTo>
                  <a:cubicBezTo>
                    <a:pt x="2672" y="14828"/>
                    <a:pt x="5300" y="22587"/>
                    <a:pt x="8087" y="30282"/>
                  </a:cubicBezTo>
                  <a:cubicBezTo>
                    <a:pt x="8530" y="31517"/>
                    <a:pt x="8974" y="32721"/>
                    <a:pt x="9449" y="33924"/>
                  </a:cubicBezTo>
                  <a:cubicBezTo>
                    <a:pt x="9496" y="34042"/>
                    <a:pt x="9595" y="34107"/>
                    <a:pt x="9708" y="34107"/>
                  </a:cubicBezTo>
                  <a:cubicBezTo>
                    <a:pt x="9747" y="34107"/>
                    <a:pt x="9788" y="34099"/>
                    <a:pt x="9829" y="34083"/>
                  </a:cubicBezTo>
                  <a:cubicBezTo>
                    <a:pt x="12141" y="33069"/>
                    <a:pt x="14516" y="32246"/>
                    <a:pt x="16891" y="31391"/>
                  </a:cubicBezTo>
                  <a:cubicBezTo>
                    <a:pt x="19931" y="30314"/>
                    <a:pt x="22940" y="29237"/>
                    <a:pt x="25917" y="28065"/>
                  </a:cubicBezTo>
                  <a:cubicBezTo>
                    <a:pt x="27532" y="27432"/>
                    <a:pt x="29147" y="26767"/>
                    <a:pt x="30699" y="26070"/>
                  </a:cubicBezTo>
                  <a:cubicBezTo>
                    <a:pt x="30794" y="26007"/>
                    <a:pt x="30857" y="25880"/>
                    <a:pt x="30825" y="25785"/>
                  </a:cubicBezTo>
                  <a:cubicBezTo>
                    <a:pt x="28704" y="19230"/>
                    <a:pt x="26550" y="12706"/>
                    <a:pt x="24017" y="6341"/>
                  </a:cubicBezTo>
                  <a:cubicBezTo>
                    <a:pt x="23193" y="4282"/>
                    <a:pt x="22370" y="2224"/>
                    <a:pt x="21515" y="197"/>
                  </a:cubicBezTo>
                  <a:cubicBezTo>
                    <a:pt x="21460" y="87"/>
                    <a:pt x="21381" y="1"/>
                    <a:pt x="2125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5153470" y="4599841"/>
              <a:ext cx="310914" cy="867372"/>
            </a:xfrm>
            <a:custGeom>
              <a:avLst/>
              <a:gdLst/>
              <a:ahLst/>
              <a:cxnLst/>
              <a:rect l="l" t="t" r="r" b="b"/>
              <a:pathLst>
                <a:path w="9679" h="27002" extrusionOk="0">
                  <a:moveTo>
                    <a:pt x="294" y="1"/>
                  </a:moveTo>
                  <a:cubicBezTo>
                    <a:pt x="147" y="1"/>
                    <a:pt x="1" y="122"/>
                    <a:pt x="58" y="311"/>
                  </a:cubicBezTo>
                  <a:cubicBezTo>
                    <a:pt x="2464" y="7405"/>
                    <a:pt x="4903" y="14467"/>
                    <a:pt x="7310" y="21561"/>
                  </a:cubicBezTo>
                  <a:cubicBezTo>
                    <a:pt x="7912" y="23303"/>
                    <a:pt x="8545" y="25076"/>
                    <a:pt x="9147" y="26818"/>
                  </a:cubicBezTo>
                  <a:cubicBezTo>
                    <a:pt x="9185" y="26946"/>
                    <a:pt x="9285" y="27001"/>
                    <a:pt x="9385" y="27001"/>
                  </a:cubicBezTo>
                  <a:cubicBezTo>
                    <a:pt x="9532" y="27001"/>
                    <a:pt x="9678" y="26880"/>
                    <a:pt x="9622" y="26691"/>
                  </a:cubicBezTo>
                  <a:cubicBezTo>
                    <a:pt x="7088" y="19407"/>
                    <a:pt x="4618" y="12123"/>
                    <a:pt x="2116" y="4840"/>
                  </a:cubicBezTo>
                  <a:cubicBezTo>
                    <a:pt x="1609" y="3288"/>
                    <a:pt x="1071" y="1736"/>
                    <a:pt x="533" y="184"/>
                  </a:cubicBezTo>
                  <a:cubicBezTo>
                    <a:pt x="494" y="56"/>
                    <a:pt x="394" y="1"/>
                    <a:pt x="29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5348587" y="4711083"/>
              <a:ext cx="334716" cy="168450"/>
            </a:xfrm>
            <a:custGeom>
              <a:avLst/>
              <a:gdLst/>
              <a:ahLst/>
              <a:cxnLst/>
              <a:rect l="l" t="t" r="r" b="b"/>
              <a:pathLst>
                <a:path w="10420" h="5244" extrusionOk="0">
                  <a:moveTo>
                    <a:pt x="9066" y="1"/>
                  </a:moveTo>
                  <a:cubicBezTo>
                    <a:pt x="8043" y="1"/>
                    <a:pt x="6526" y="456"/>
                    <a:pt x="4878" y="1155"/>
                  </a:cubicBezTo>
                  <a:cubicBezTo>
                    <a:pt x="2661" y="1947"/>
                    <a:pt x="1964" y="2105"/>
                    <a:pt x="697" y="3340"/>
                  </a:cubicBezTo>
                  <a:cubicBezTo>
                    <a:pt x="1" y="4037"/>
                    <a:pt x="1" y="5145"/>
                    <a:pt x="1141" y="5240"/>
                  </a:cubicBezTo>
                  <a:cubicBezTo>
                    <a:pt x="1188" y="5243"/>
                    <a:pt x="1236" y="5244"/>
                    <a:pt x="1284" y="5244"/>
                  </a:cubicBezTo>
                  <a:cubicBezTo>
                    <a:pt x="2510" y="5244"/>
                    <a:pt x="4194" y="4495"/>
                    <a:pt x="5321" y="4068"/>
                  </a:cubicBezTo>
                  <a:cubicBezTo>
                    <a:pt x="6556" y="3593"/>
                    <a:pt x="7760" y="3023"/>
                    <a:pt x="8931" y="2453"/>
                  </a:cubicBezTo>
                  <a:cubicBezTo>
                    <a:pt x="9596" y="2105"/>
                    <a:pt x="10420" y="1725"/>
                    <a:pt x="10388" y="902"/>
                  </a:cubicBezTo>
                  <a:cubicBezTo>
                    <a:pt x="10347" y="269"/>
                    <a:pt x="9852" y="1"/>
                    <a:pt x="9066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425811" y="4904143"/>
              <a:ext cx="320518" cy="127269"/>
            </a:xfrm>
            <a:custGeom>
              <a:avLst/>
              <a:gdLst/>
              <a:ahLst/>
              <a:cxnLst/>
              <a:rect l="l" t="t" r="r" b="b"/>
              <a:pathLst>
                <a:path w="9978" h="3962" extrusionOk="0">
                  <a:moveTo>
                    <a:pt x="9692" y="1"/>
                  </a:moveTo>
                  <a:cubicBezTo>
                    <a:pt x="9663" y="1"/>
                    <a:pt x="9632" y="7"/>
                    <a:pt x="9599" y="22"/>
                  </a:cubicBezTo>
                  <a:cubicBezTo>
                    <a:pt x="6527" y="1225"/>
                    <a:pt x="3424" y="2429"/>
                    <a:pt x="289" y="3474"/>
                  </a:cubicBezTo>
                  <a:cubicBezTo>
                    <a:pt x="0" y="3560"/>
                    <a:pt x="106" y="3961"/>
                    <a:pt x="342" y="3961"/>
                  </a:cubicBezTo>
                  <a:cubicBezTo>
                    <a:pt x="365" y="3961"/>
                    <a:pt x="390" y="3957"/>
                    <a:pt x="415" y="3949"/>
                  </a:cubicBezTo>
                  <a:cubicBezTo>
                    <a:pt x="3551" y="2904"/>
                    <a:pt x="6654" y="1700"/>
                    <a:pt x="9726" y="497"/>
                  </a:cubicBezTo>
                  <a:cubicBezTo>
                    <a:pt x="9978" y="385"/>
                    <a:pt x="9908" y="1"/>
                    <a:pt x="969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399502" y="4846450"/>
              <a:ext cx="320550" cy="127237"/>
            </a:xfrm>
            <a:custGeom>
              <a:avLst/>
              <a:gdLst/>
              <a:ahLst/>
              <a:cxnLst/>
              <a:rect l="l" t="t" r="r" b="b"/>
              <a:pathLst>
                <a:path w="9979" h="3961" extrusionOk="0">
                  <a:moveTo>
                    <a:pt x="9644" y="0"/>
                  </a:moveTo>
                  <a:cubicBezTo>
                    <a:pt x="9619" y="0"/>
                    <a:pt x="9592" y="4"/>
                    <a:pt x="9563" y="13"/>
                  </a:cubicBezTo>
                  <a:cubicBezTo>
                    <a:pt x="6491" y="1216"/>
                    <a:pt x="3388" y="2420"/>
                    <a:pt x="253" y="3465"/>
                  </a:cubicBezTo>
                  <a:cubicBezTo>
                    <a:pt x="1" y="3577"/>
                    <a:pt x="70" y="3961"/>
                    <a:pt x="287" y="3961"/>
                  </a:cubicBezTo>
                  <a:cubicBezTo>
                    <a:pt x="315" y="3961"/>
                    <a:pt x="346" y="3954"/>
                    <a:pt x="379" y="3940"/>
                  </a:cubicBezTo>
                  <a:cubicBezTo>
                    <a:pt x="3546" y="2895"/>
                    <a:pt x="6618" y="1691"/>
                    <a:pt x="9690" y="488"/>
                  </a:cubicBezTo>
                  <a:cubicBezTo>
                    <a:pt x="9978" y="401"/>
                    <a:pt x="9899" y="0"/>
                    <a:pt x="9644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" name="Google Shape;203;p2"/>
          <p:cNvGrpSpPr/>
          <p:nvPr/>
        </p:nvGrpSpPr>
        <p:grpSpPr>
          <a:xfrm>
            <a:off x="6138015" y="4450083"/>
            <a:ext cx="965451" cy="782343"/>
            <a:chOff x="6138015" y="4450083"/>
            <a:chExt cx="965451" cy="782343"/>
          </a:xfrm>
        </p:grpSpPr>
        <p:sp>
          <p:nvSpPr>
            <p:cNvPr id="204" name="Google Shape;204;p2"/>
            <p:cNvSpPr/>
            <p:nvPr/>
          </p:nvSpPr>
          <p:spPr>
            <a:xfrm>
              <a:off x="6528666" y="4638999"/>
              <a:ext cx="574800" cy="570014"/>
            </a:xfrm>
            <a:custGeom>
              <a:avLst/>
              <a:gdLst/>
              <a:ahLst/>
              <a:cxnLst/>
              <a:rect l="l" t="t" r="r" b="b"/>
              <a:pathLst>
                <a:path w="17894" h="17745" extrusionOk="0">
                  <a:moveTo>
                    <a:pt x="15445" y="0"/>
                  </a:moveTo>
                  <a:cubicBezTo>
                    <a:pt x="13378" y="0"/>
                    <a:pt x="11132" y="4304"/>
                    <a:pt x="9628" y="4982"/>
                  </a:cubicBezTo>
                  <a:cubicBezTo>
                    <a:pt x="9553" y="3906"/>
                    <a:pt x="10052" y="1324"/>
                    <a:pt x="9074" y="1324"/>
                  </a:cubicBezTo>
                  <a:cubicBezTo>
                    <a:pt x="8816" y="1324"/>
                    <a:pt x="8453" y="1505"/>
                    <a:pt x="7950" y="1942"/>
                  </a:cubicBezTo>
                  <a:cubicBezTo>
                    <a:pt x="6176" y="3367"/>
                    <a:pt x="6176" y="6186"/>
                    <a:pt x="4720" y="7801"/>
                  </a:cubicBezTo>
                  <a:cubicBezTo>
                    <a:pt x="4403" y="6977"/>
                    <a:pt x="4561" y="4412"/>
                    <a:pt x="3611" y="4032"/>
                  </a:cubicBezTo>
                  <a:cubicBezTo>
                    <a:pt x="3480" y="3968"/>
                    <a:pt x="3354" y="3939"/>
                    <a:pt x="3233" y="3939"/>
                  </a:cubicBezTo>
                  <a:cubicBezTo>
                    <a:pt x="2095" y="3939"/>
                    <a:pt x="1395" y="6525"/>
                    <a:pt x="1109" y="7326"/>
                  </a:cubicBezTo>
                  <a:cubicBezTo>
                    <a:pt x="1" y="10778"/>
                    <a:pt x="571" y="13976"/>
                    <a:pt x="793" y="17523"/>
                  </a:cubicBezTo>
                  <a:lnTo>
                    <a:pt x="1046" y="17745"/>
                  </a:lnTo>
                  <a:cubicBezTo>
                    <a:pt x="3928" y="16446"/>
                    <a:pt x="6588" y="15180"/>
                    <a:pt x="9723" y="14388"/>
                  </a:cubicBezTo>
                  <a:cubicBezTo>
                    <a:pt x="10832" y="14040"/>
                    <a:pt x="14695" y="13818"/>
                    <a:pt x="14917" y="12298"/>
                  </a:cubicBezTo>
                  <a:cubicBezTo>
                    <a:pt x="15070" y="11032"/>
                    <a:pt x="13574" y="10916"/>
                    <a:pt x="12151" y="10916"/>
                  </a:cubicBezTo>
                  <a:cubicBezTo>
                    <a:pt x="11834" y="10916"/>
                    <a:pt x="11520" y="10922"/>
                    <a:pt x="11228" y="10922"/>
                  </a:cubicBezTo>
                  <a:cubicBezTo>
                    <a:pt x="10672" y="10922"/>
                    <a:pt x="10199" y="10901"/>
                    <a:pt x="9945" y="10778"/>
                  </a:cubicBezTo>
                  <a:cubicBezTo>
                    <a:pt x="10610" y="8846"/>
                    <a:pt x="14537" y="8909"/>
                    <a:pt x="16057" y="8023"/>
                  </a:cubicBezTo>
                  <a:cubicBezTo>
                    <a:pt x="17514" y="7072"/>
                    <a:pt x="16944" y="6091"/>
                    <a:pt x="15424" y="6027"/>
                  </a:cubicBezTo>
                  <a:cubicBezTo>
                    <a:pt x="15353" y="6021"/>
                    <a:pt x="15283" y="6018"/>
                    <a:pt x="15213" y="6018"/>
                  </a:cubicBezTo>
                  <a:cubicBezTo>
                    <a:pt x="14350" y="6018"/>
                    <a:pt x="13491" y="6464"/>
                    <a:pt x="12670" y="6464"/>
                  </a:cubicBezTo>
                  <a:cubicBezTo>
                    <a:pt x="12563" y="6464"/>
                    <a:pt x="12457" y="6456"/>
                    <a:pt x="12352" y="6439"/>
                  </a:cubicBezTo>
                  <a:cubicBezTo>
                    <a:pt x="12922" y="5457"/>
                    <a:pt x="17894" y="802"/>
                    <a:pt x="15899" y="74"/>
                  </a:cubicBezTo>
                  <a:cubicBezTo>
                    <a:pt x="15749" y="24"/>
                    <a:pt x="15597" y="0"/>
                    <a:pt x="15445" y="0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548550" y="4695953"/>
              <a:ext cx="452413" cy="510523"/>
            </a:xfrm>
            <a:custGeom>
              <a:avLst/>
              <a:gdLst/>
              <a:ahLst/>
              <a:cxnLst/>
              <a:rect l="l" t="t" r="r" b="b"/>
              <a:pathLst>
                <a:path w="14084" h="15893" extrusionOk="0">
                  <a:moveTo>
                    <a:pt x="13741" y="1"/>
                  </a:moveTo>
                  <a:cubicBezTo>
                    <a:pt x="13668" y="1"/>
                    <a:pt x="13594" y="32"/>
                    <a:pt x="13538" y="106"/>
                  </a:cubicBezTo>
                  <a:cubicBezTo>
                    <a:pt x="9421" y="5585"/>
                    <a:pt x="3879" y="9796"/>
                    <a:pt x="110" y="15529"/>
                  </a:cubicBezTo>
                  <a:cubicBezTo>
                    <a:pt x="1" y="15726"/>
                    <a:pt x="164" y="15893"/>
                    <a:pt x="338" y="15893"/>
                  </a:cubicBezTo>
                  <a:cubicBezTo>
                    <a:pt x="416" y="15893"/>
                    <a:pt x="495" y="15860"/>
                    <a:pt x="554" y="15782"/>
                  </a:cubicBezTo>
                  <a:cubicBezTo>
                    <a:pt x="4322" y="10050"/>
                    <a:pt x="9864" y="5806"/>
                    <a:pt x="13950" y="359"/>
                  </a:cubicBezTo>
                  <a:cubicBezTo>
                    <a:pt x="14084" y="180"/>
                    <a:pt x="13917" y="1"/>
                    <a:pt x="1374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742317" y="4775844"/>
              <a:ext cx="253157" cy="193313"/>
            </a:xfrm>
            <a:custGeom>
              <a:avLst/>
              <a:gdLst/>
              <a:ahLst/>
              <a:cxnLst/>
              <a:rect l="l" t="t" r="r" b="b"/>
              <a:pathLst>
                <a:path w="7881" h="6018" extrusionOk="0">
                  <a:moveTo>
                    <a:pt x="944" y="1"/>
                  </a:moveTo>
                  <a:cubicBezTo>
                    <a:pt x="847" y="1"/>
                    <a:pt x="754" y="56"/>
                    <a:pt x="729" y="184"/>
                  </a:cubicBezTo>
                  <a:cubicBezTo>
                    <a:pt x="380" y="2021"/>
                    <a:pt x="0" y="3921"/>
                    <a:pt x="159" y="5789"/>
                  </a:cubicBezTo>
                  <a:cubicBezTo>
                    <a:pt x="159" y="5927"/>
                    <a:pt x="279" y="6017"/>
                    <a:pt x="414" y="6017"/>
                  </a:cubicBezTo>
                  <a:cubicBezTo>
                    <a:pt x="434" y="6017"/>
                    <a:pt x="455" y="6015"/>
                    <a:pt x="475" y="6011"/>
                  </a:cubicBezTo>
                  <a:cubicBezTo>
                    <a:pt x="2946" y="5504"/>
                    <a:pt x="5226" y="4364"/>
                    <a:pt x="7601" y="3541"/>
                  </a:cubicBezTo>
                  <a:cubicBezTo>
                    <a:pt x="7881" y="3429"/>
                    <a:pt x="7814" y="3045"/>
                    <a:pt x="7576" y="3045"/>
                  </a:cubicBezTo>
                  <a:cubicBezTo>
                    <a:pt x="7545" y="3045"/>
                    <a:pt x="7511" y="3051"/>
                    <a:pt x="7474" y="3066"/>
                  </a:cubicBezTo>
                  <a:cubicBezTo>
                    <a:pt x="5192" y="3857"/>
                    <a:pt x="2998" y="4940"/>
                    <a:pt x="638" y="5474"/>
                  </a:cubicBezTo>
                  <a:lnTo>
                    <a:pt x="638" y="5474"/>
                  </a:lnTo>
                  <a:cubicBezTo>
                    <a:pt x="519" y="3739"/>
                    <a:pt x="875" y="1983"/>
                    <a:pt x="1204" y="311"/>
                  </a:cubicBezTo>
                  <a:cubicBezTo>
                    <a:pt x="1242" y="122"/>
                    <a:pt x="1088" y="1"/>
                    <a:pt x="94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6618193" y="4881946"/>
              <a:ext cx="267259" cy="221806"/>
            </a:xfrm>
            <a:custGeom>
              <a:avLst/>
              <a:gdLst/>
              <a:ahLst/>
              <a:cxnLst/>
              <a:rect l="l" t="t" r="r" b="b"/>
              <a:pathLst>
                <a:path w="8320" h="6905" extrusionOk="0">
                  <a:moveTo>
                    <a:pt x="242" y="0"/>
                  </a:moveTo>
                  <a:cubicBezTo>
                    <a:pt x="119" y="0"/>
                    <a:pt x="1" y="80"/>
                    <a:pt x="1" y="238"/>
                  </a:cubicBezTo>
                  <a:cubicBezTo>
                    <a:pt x="159" y="2360"/>
                    <a:pt x="412" y="4513"/>
                    <a:pt x="317" y="6667"/>
                  </a:cubicBezTo>
                  <a:cubicBezTo>
                    <a:pt x="317" y="6796"/>
                    <a:pt x="445" y="6905"/>
                    <a:pt x="561" y="6905"/>
                  </a:cubicBezTo>
                  <a:cubicBezTo>
                    <a:pt x="586" y="6905"/>
                    <a:pt x="611" y="6900"/>
                    <a:pt x="634" y="6888"/>
                  </a:cubicBezTo>
                  <a:cubicBezTo>
                    <a:pt x="3073" y="6160"/>
                    <a:pt x="5543" y="5590"/>
                    <a:pt x="8013" y="5115"/>
                  </a:cubicBezTo>
                  <a:cubicBezTo>
                    <a:pt x="8319" y="5084"/>
                    <a:pt x="8211" y="4638"/>
                    <a:pt x="7916" y="4638"/>
                  </a:cubicBezTo>
                  <a:cubicBezTo>
                    <a:pt x="7907" y="4638"/>
                    <a:pt x="7897" y="4639"/>
                    <a:pt x="7886" y="4640"/>
                  </a:cubicBezTo>
                  <a:cubicBezTo>
                    <a:pt x="5526" y="5094"/>
                    <a:pt x="3165" y="5635"/>
                    <a:pt x="832" y="6317"/>
                  </a:cubicBezTo>
                  <a:lnTo>
                    <a:pt x="832" y="6317"/>
                  </a:lnTo>
                  <a:cubicBezTo>
                    <a:pt x="864" y="4280"/>
                    <a:pt x="657" y="2245"/>
                    <a:pt x="507" y="238"/>
                  </a:cubicBezTo>
                  <a:cubicBezTo>
                    <a:pt x="492" y="80"/>
                    <a:pt x="365" y="0"/>
                    <a:pt x="24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138015" y="4450083"/>
              <a:ext cx="492406" cy="782343"/>
            </a:xfrm>
            <a:custGeom>
              <a:avLst/>
              <a:gdLst/>
              <a:ahLst/>
              <a:cxnLst/>
              <a:rect l="l" t="t" r="r" b="b"/>
              <a:pathLst>
                <a:path w="15329" h="24355" extrusionOk="0">
                  <a:moveTo>
                    <a:pt x="1" y="1"/>
                  </a:moveTo>
                  <a:lnTo>
                    <a:pt x="1" y="1"/>
                  </a:lnTo>
                  <a:cubicBezTo>
                    <a:pt x="191" y="9977"/>
                    <a:pt x="1933" y="21124"/>
                    <a:pt x="13460" y="24354"/>
                  </a:cubicBezTo>
                  <a:cubicBezTo>
                    <a:pt x="15329" y="15930"/>
                    <a:pt x="9533" y="4213"/>
                    <a:pt x="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205731" y="4548830"/>
              <a:ext cx="359033" cy="681061"/>
            </a:xfrm>
            <a:custGeom>
              <a:avLst/>
              <a:gdLst/>
              <a:ahLst/>
              <a:cxnLst/>
              <a:rect l="l" t="t" r="r" b="b"/>
              <a:pathLst>
                <a:path w="11177" h="21202" extrusionOk="0">
                  <a:moveTo>
                    <a:pt x="350" y="1"/>
                  </a:moveTo>
                  <a:cubicBezTo>
                    <a:pt x="178" y="1"/>
                    <a:pt x="0" y="182"/>
                    <a:pt x="110" y="379"/>
                  </a:cubicBezTo>
                  <a:cubicBezTo>
                    <a:pt x="3847" y="7156"/>
                    <a:pt x="6697" y="14408"/>
                    <a:pt x="10624" y="21090"/>
                  </a:cubicBezTo>
                  <a:cubicBezTo>
                    <a:pt x="10673" y="21168"/>
                    <a:pt x="10748" y="21201"/>
                    <a:pt x="10825" y="21201"/>
                  </a:cubicBezTo>
                  <a:cubicBezTo>
                    <a:pt x="10998" y="21201"/>
                    <a:pt x="11177" y="21034"/>
                    <a:pt x="11067" y="20837"/>
                  </a:cubicBezTo>
                  <a:cubicBezTo>
                    <a:pt x="7140" y="14155"/>
                    <a:pt x="4290" y="6903"/>
                    <a:pt x="553" y="125"/>
                  </a:cubicBezTo>
                  <a:cubicBezTo>
                    <a:pt x="504" y="37"/>
                    <a:pt x="428" y="1"/>
                    <a:pt x="350" y="1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231429" y="4752747"/>
              <a:ext cx="181813" cy="154927"/>
            </a:xfrm>
            <a:custGeom>
              <a:avLst/>
              <a:gdLst/>
              <a:ahLst/>
              <a:cxnLst/>
              <a:rect l="l" t="t" r="r" b="b"/>
              <a:pathLst>
                <a:path w="5660" h="4823" extrusionOk="0">
                  <a:moveTo>
                    <a:pt x="5414" y="0"/>
                  </a:moveTo>
                  <a:cubicBezTo>
                    <a:pt x="5287" y="0"/>
                    <a:pt x="5153" y="80"/>
                    <a:pt x="5137" y="238"/>
                  </a:cubicBezTo>
                  <a:cubicBezTo>
                    <a:pt x="5078" y="1561"/>
                    <a:pt x="4937" y="2884"/>
                    <a:pt x="4715" y="4207"/>
                  </a:cubicBezTo>
                  <a:lnTo>
                    <a:pt x="4715" y="4207"/>
                  </a:lnTo>
                  <a:cubicBezTo>
                    <a:pt x="3300" y="3572"/>
                    <a:pt x="1859" y="3016"/>
                    <a:pt x="418" y="2486"/>
                  </a:cubicBezTo>
                  <a:cubicBezTo>
                    <a:pt x="390" y="2478"/>
                    <a:pt x="363" y="2474"/>
                    <a:pt x="337" y="2474"/>
                  </a:cubicBezTo>
                  <a:cubicBezTo>
                    <a:pt x="82" y="2474"/>
                    <a:pt x="0" y="2875"/>
                    <a:pt x="260" y="2961"/>
                  </a:cubicBezTo>
                  <a:cubicBezTo>
                    <a:pt x="1780" y="3531"/>
                    <a:pt x="3332" y="4102"/>
                    <a:pt x="4789" y="4798"/>
                  </a:cubicBezTo>
                  <a:cubicBezTo>
                    <a:pt x="4821" y="4815"/>
                    <a:pt x="4858" y="4823"/>
                    <a:pt x="4896" y="4823"/>
                  </a:cubicBezTo>
                  <a:cubicBezTo>
                    <a:pt x="5003" y="4823"/>
                    <a:pt x="5113" y="4757"/>
                    <a:pt x="5137" y="4640"/>
                  </a:cubicBezTo>
                  <a:cubicBezTo>
                    <a:pt x="5390" y="3183"/>
                    <a:pt x="5549" y="1726"/>
                    <a:pt x="5644" y="238"/>
                  </a:cubicBezTo>
                  <a:cubicBezTo>
                    <a:pt x="5659" y="80"/>
                    <a:pt x="5541" y="0"/>
                    <a:pt x="5414" y="0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303899" y="4923385"/>
              <a:ext cx="196815" cy="139347"/>
            </a:xfrm>
            <a:custGeom>
              <a:avLst/>
              <a:gdLst/>
              <a:ahLst/>
              <a:cxnLst/>
              <a:rect l="l" t="t" r="r" b="b"/>
              <a:pathLst>
                <a:path w="6127" h="4338" extrusionOk="0">
                  <a:moveTo>
                    <a:pt x="5893" y="1"/>
                  </a:moveTo>
                  <a:cubicBezTo>
                    <a:pt x="5771" y="1"/>
                    <a:pt x="5636" y="72"/>
                    <a:pt x="5604" y="215"/>
                  </a:cubicBezTo>
                  <a:cubicBezTo>
                    <a:pt x="5456" y="1430"/>
                    <a:pt x="5280" y="2645"/>
                    <a:pt x="4843" y="3783"/>
                  </a:cubicBezTo>
                  <a:lnTo>
                    <a:pt x="4843" y="3783"/>
                  </a:lnTo>
                  <a:cubicBezTo>
                    <a:pt x="3355" y="3210"/>
                    <a:pt x="1867" y="2690"/>
                    <a:pt x="379" y="2083"/>
                  </a:cubicBezTo>
                  <a:cubicBezTo>
                    <a:pt x="346" y="2068"/>
                    <a:pt x="315" y="2062"/>
                    <a:pt x="287" y="2062"/>
                  </a:cubicBezTo>
                  <a:cubicBezTo>
                    <a:pt x="70" y="2062"/>
                    <a:pt x="0" y="2446"/>
                    <a:pt x="252" y="2558"/>
                  </a:cubicBezTo>
                  <a:cubicBezTo>
                    <a:pt x="1804" y="3192"/>
                    <a:pt x="3356" y="3762"/>
                    <a:pt x="4908" y="4332"/>
                  </a:cubicBezTo>
                  <a:cubicBezTo>
                    <a:pt x="4929" y="4336"/>
                    <a:pt x="4948" y="4338"/>
                    <a:pt x="4967" y="4338"/>
                  </a:cubicBezTo>
                  <a:cubicBezTo>
                    <a:pt x="5090" y="4338"/>
                    <a:pt x="5169" y="4252"/>
                    <a:pt x="5224" y="4142"/>
                  </a:cubicBezTo>
                  <a:cubicBezTo>
                    <a:pt x="5731" y="2906"/>
                    <a:pt x="5921" y="1545"/>
                    <a:pt x="6111" y="215"/>
                  </a:cubicBezTo>
                  <a:cubicBezTo>
                    <a:pt x="6127" y="72"/>
                    <a:pt x="6016" y="1"/>
                    <a:pt x="5893" y="1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6570394" y="4049283"/>
            <a:ext cx="686689" cy="705415"/>
            <a:chOff x="6570394" y="4049283"/>
            <a:chExt cx="686689" cy="705415"/>
          </a:xfrm>
        </p:grpSpPr>
        <p:sp>
          <p:nvSpPr>
            <p:cNvPr id="213" name="Google Shape;213;p2"/>
            <p:cNvSpPr/>
            <p:nvPr/>
          </p:nvSpPr>
          <p:spPr>
            <a:xfrm>
              <a:off x="6923396" y="4068429"/>
              <a:ext cx="324341" cy="217823"/>
            </a:xfrm>
            <a:custGeom>
              <a:avLst/>
              <a:gdLst/>
              <a:ahLst/>
              <a:cxnLst/>
              <a:rect l="l" t="t" r="r" b="b"/>
              <a:pathLst>
                <a:path w="10097" h="6781" extrusionOk="0">
                  <a:moveTo>
                    <a:pt x="8599" y="777"/>
                  </a:moveTo>
                  <a:cubicBezTo>
                    <a:pt x="8304" y="930"/>
                    <a:pt x="8007" y="1070"/>
                    <a:pt x="7728" y="1209"/>
                  </a:cubicBezTo>
                  <a:cubicBezTo>
                    <a:pt x="6746" y="1716"/>
                    <a:pt x="5764" y="2223"/>
                    <a:pt x="4814" y="2698"/>
                  </a:cubicBezTo>
                  <a:cubicBezTo>
                    <a:pt x="3991" y="3110"/>
                    <a:pt x="3167" y="3521"/>
                    <a:pt x="2376" y="4028"/>
                  </a:cubicBezTo>
                  <a:cubicBezTo>
                    <a:pt x="1598" y="4537"/>
                    <a:pt x="1161" y="5364"/>
                    <a:pt x="508" y="5990"/>
                  </a:cubicBezTo>
                  <a:lnTo>
                    <a:pt x="508" y="5990"/>
                  </a:lnTo>
                  <a:cubicBezTo>
                    <a:pt x="510" y="5304"/>
                    <a:pt x="520" y="4603"/>
                    <a:pt x="570" y="3901"/>
                  </a:cubicBezTo>
                  <a:cubicBezTo>
                    <a:pt x="602" y="3585"/>
                    <a:pt x="570" y="3078"/>
                    <a:pt x="761" y="2793"/>
                  </a:cubicBezTo>
                  <a:cubicBezTo>
                    <a:pt x="761" y="2761"/>
                    <a:pt x="753" y="2761"/>
                    <a:pt x="757" y="2761"/>
                  </a:cubicBezTo>
                  <a:cubicBezTo>
                    <a:pt x="761" y="2761"/>
                    <a:pt x="776" y="2761"/>
                    <a:pt x="824" y="2730"/>
                  </a:cubicBezTo>
                  <a:cubicBezTo>
                    <a:pt x="919" y="2666"/>
                    <a:pt x="1046" y="2635"/>
                    <a:pt x="1141" y="2603"/>
                  </a:cubicBezTo>
                  <a:cubicBezTo>
                    <a:pt x="2977" y="2001"/>
                    <a:pt x="4909" y="1621"/>
                    <a:pt x="6809" y="1178"/>
                  </a:cubicBezTo>
                  <a:cubicBezTo>
                    <a:pt x="7399" y="1049"/>
                    <a:pt x="8000" y="909"/>
                    <a:pt x="8599" y="777"/>
                  </a:cubicBezTo>
                  <a:close/>
                  <a:moveTo>
                    <a:pt x="9811" y="0"/>
                  </a:moveTo>
                  <a:cubicBezTo>
                    <a:pt x="9793" y="0"/>
                    <a:pt x="9774" y="2"/>
                    <a:pt x="9755" y="6"/>
                  </a:cubicBezTo>
                  <a:cubicBezTo>
                    <a:pt x="7633" y="449"/>
                    <a:pt x="5479" y="924"/>
                    <a:pt x="3389" y="1463"/>
                  </a:cubicBezTo>
                  <a:cubicBezTo>
                    <a:pt x="2566" y="1685"/>
                    <a:pt x="1711" y="1875"/>
                    <a:pt x="887" y="2160"/>
                  </a:cubicBezTo>
                  <a:cubicBezTo>
                    <a:pt x="729" y="2223"/>
                    <a:pt x="507" y="2286"/>
                    <a:pt x="380" y="2413"/>
                  </a:cubicBezTo>
                  <a:cubicBezTo>
                    <a:pt x="190" y="2635"/>
                    <a:pt x="159" y="3046"/>
                    <a:pt x="127" y="3331"/>
                  </a:cubicBezTo>
                  <a:cubicBezTo>
                    <a:pt x="0" y="4376"/>
                    <a:pt x="0" y="5453"/>
                    <a:pt x="0" y="6530"/>
                  </a:cubicBezTo>
                  <a:cubicBezTo>
                    <a:pt x="0" y="6655"/>
                    <a:pt x="139" y="6780"/>
                    <a:pt x="275" y="6780"/>
                  </a:cubicBezTo>
                  <a:cubicBezTo>
                    <a:pt x="311" y="6780"/>
                    <a:pt x="347" y="6771"/>
                    <a:pt x="380" y="6752"/>
                  </a:cubicBezTo>
                  <a:cubicBezTo>
                    <a:pt x="1299" y="6087"/>
                    <a:pt x="1742" y="5010"/>
                    <a:pt x="2692" y="4408"/>
                  </a:cubicBezTo>
                  <a:cubicBezTo>
                    <a:pt x="3484" y="3933"/>
                    <a:pt x="4339" y="3490"/>
                    <a:pt x="5163" y="3078"/>
                  </a:cubicBezTo>
                  <a:cubicBezTo>
                    <a:pt x="6113" y="2571"/>
                    <a:pt x="7094" y="2096"/>
                    <a:pt x="8044" y="1590"/>
                  </a:cubicBezTo>
                  <a:cubicBezTo>
                    <a:pt x="8709" y="1241"/>
                    <a:pt x="9438" y="924"/>
                    <a:pt x="10008" y="449"/>
                  </a:cubicBezTo>
                  <a:cubicBezTo>
                    <a:pt x="10097" y="361"/>
                    <a:pt x="10094" y="252"/>
                    <a:pt x="10045" y="167"/>
                  </a:cubicBezTo>
                  <a:lnTo>
                    <a:pt x="10045" y="167"/>
                  </a:lnTo>
                  <a:cubicBezTo>
                    <a:pt x="10009" y="74"/>
                    <a:pt x="9926" y="0"/>
                    <a:pt x="9811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962948" y="4077589"/>
              <a:ext cx="275579" cy="261284"/>
            </a:xfrm>
            <a:custGeom>
              <a:avLst/>
              <a:gdLst/>
              <a:ahLst/>
              <a:cxnLst/>
              <a:rect l="l" t="t" r="r" b="b"/>
              <a:pathLst>
                <a:path w="8579" h="8134" extrusionOk="0">
                  <a:moveTo>
                    <a:pt x="8243" y="0"/>
                  </a:moveTo>
                  <a:cubicBezTo>
                    <a:pt x="8165" y="0"/>
                    <a:pt x="8085" y="37"/>
                    <a:pt x="8026" y="125"/>
                  </a:cubicBezTo>
                  <a:cubicBezTo>
                    <a:pt x="6727" y="2247"/>
                    <a:pt x="5366" y="4369"/>
                    <a:pt x="3941" y="6428"/>
                  </a:cubicBezTo>
                  <a:cubicBezTo>
                    <a:pt x="3719" y="6744"/>
                    <a:pt x="3497" y="7061"/>
                    <a:pt x="3276" y="7378"/>
                  </a:cubicBezTo>
                  <a:cubicBezTo>
                    <a:pt x="3244" y="7441"/>
                    <a:pt x="3149" y="7599"/>
                    <a:pt x="3085" y="7631"/>
                  </a:cubicBezTo>
                  <a:cubicBezTo>
                    <a:pt x="2990" y="7663"/>
                    <a:pt x="3085" y="7663"/>
                    <a:pt x="3054" y="7663"/>
                  </a:cubicBezTo>
                  <a:cubicBezTo>
                    <a:pt x="3022" y="7663"/>
                    <a:pt x="2959" y="7599"/>
                    <a:pt x="2927" y="7568"/>
                  </a:cubicBezTo>
                  <a:cubicBezTo>
                    <a:pt x="2547" y="7283"/>
                    <a:pt x="2262" y="6839"/>
                    <a:pt x="1945" y="6491"/>
                  </a:cubicBezTo>
                  <a:cubicBezTo>
                    <a:pt x="1502" y="5921"/>
                    <a:pt x="1027" y="5382"/>
                    <a:pt x="520" y="4907"/>
                  </a:cubicBezTo>
                  <a:cubicBezTo>
                    <a:pt x="477" y="4857"/>
                    <a:pt x="425" y="4836"/>
                    <a:pt x="372" y="4836"/>
                  </a:cubicBezTo>
                  <a:cubicBezTo>
                    <a:pt x="189" y="4836"/>
                    <a:pt x="0" y="5084"/>
                    <a:pt x="172" y="5256"/>
                  </a:cubicBezTo>
                  <a:cubicBezTo>
                    <a:pt x="964" y="6016"/>
                    <a:pt x="1597" y="6903"/>
                    <a:pt x="2325" y="7694"/>
                  </a:cubicBezTo>
                  <a:cubicBezTo>
                    <a:pt x="2552" y="7921"/>
                    <a:pt x="2818" y="8133"/>
                    <a:pt x="3081" y="8133"/>
                  </a:cubicBezTo>
                  <a:cubicBezTo>
                    <a:pt x="3223" y="8133"/>
                    <a:pt x="3364" y="8071"/>
                    <a:pt x="3497" y="7916"/>
                  </a:cubicBezTo>
                  <a:cubicBezTo>
                    <a:pt x="4542" y="6618"/>
                    <a:pt x="5429" y="5161"/>
                    <a:pt x="6316" y="3767"/>
                  </a:cubicBezTo>
                  <a:cubicBezTo>
                    <a:pt x="7044" y="2627"/>
                    <a:pt x="7773" y="1519"/>
                    <a:pt x="8469" y="379"/>
                  </a:cubicBezTo>
                  <a:cubicBezTo>
                    <a:pt x="8579" y="182"/>
                    <a:pt x="8416" y="0"/>
                    <a:pt x="8243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66409" y="4049283"/>
              <a:ext cx="390674" cy="110148"/>
            </a:xfrm>
            <a:custGeom>
              <a:avLst/>
              <a:gdLst/>
              <a:ahLst/>
              <a:cxnLst/>
              <a:rect l="l" t="t" r="r" b="b"/>
              <a:pathLst>
                <a:path w="12162" h="3429" extrusionOk="0">
                  <a:moveTo>
                    <a:pt x="501" y="610"/>
                  </a:moveTo>
                  <a:cubicBezTo>
                    <a:pt x="510" y="610"/>
                    <a:pt x="541" y="636"/>
                    <a:pt x="535" y="661"/>
                  </a:cubicBezTo>
                  <a:lnTo>
                    <a:pt x="535" y="661"/>
                  </a:lnTo>
                  <a:cubicBezTo>
                    <a:pt x="498" y="624"/>
                    <a:pt x="494" y="610"/>
                    <a:pt x="501" y="610"/>
                  </a:cubicBezTo>
                  <a:close/>
                  <a:moveTo>
                    <a:pt x="3061" y="0"/>
                  </a:moveTo>
                  <a:cubicBezTo>
                    <a:pt x="2503" y="0"/>
                    <a:pt x="1949" y="16"/>
                    <a:pt x="1394" y="64"/>
                  </a:cubicBezTo>
                  <a:cubicBezTo>
                    <a:pt x="1046" y="64"/>
                    <a:pt x="64" y="64"/>
                    <a:pt x="33" y="602"/>
                  </a:cubicBezTo>
                  <a:cubicBezTo>
                    <a:pt x="1" y="1045"/>
                    <a:pt x="603" y="1615"/>
                    <a:pt x="856" y="1932"/>
                  </a:cubicBezTo>
                  <a:cubicBezTo>
                    <a:pt x="1268" y="2439"/>
                    <a:pt x="1711" y="2914"/>
                    <a:pt x="2154" y="3357"/>
                  </a:cubicBezTo>
                  <a:cubicBezTo>
                    <a:pt x="2212" y="3407"/>
                    <a:pt x="2274" y="3428"/>
                    <a:pt x="2332" y="3428"/>
                  </a:cubicBezTo>
                  <a:cubicBezTo>
                    <a:pt x="2534" y="3428"/>
                    <a:pt x="2699" y="3181"/>
                    <a:pt x="2503" y="3009"/>
                  </a:cubicBezTo>
                  <a:cubicBezTo>
                    <a:pt x="2186" y="2692"/>
                    <a:pt x="1869" y="2344"/>
                    <a:pt x="1553" y="1996"/>
                  </a:cubicBezTo>
                  <a:cubicBezTo>
                    <a:pt x="1363" y="1742"/>
                    <a:pt x="1141" y="1520"/>
                    <a:pt x="951" y="1299"/>
                  </a:cubicBezTo>
                  <a:cubicBezTo>
                    <a:pt x="830" y="1117"/>
                    <a:pt x="708" y="848"/>
                    <a:pt x="559" y="686"/>
                  </a:cubicBezTo>
                  <a:lnTo>
                    <a:pt x="559" y="686"/>
                  </a:lnTo>
                  <a:cubicBezTo>
                    <a:pt x="629" y="666"/>
                    <a:pt x="746" y="626"/>
                    <a:pt x="793" y="602"/>
                  </a:cubicBezTo>
                  <a:cubicBezTo>
                    <a:pt x="1141" y="539"/>
                    <a:pt x="1521" y="539"/>
                    <a:pt x="1869" y="507"/>
                  </a:cubicBezTo>
                  <a:cubicBezTo>
                    <a:pt x="2288" y="495"/>
                    <a:pt x="2706" y="490"/>
                    <a:pt x="3125" y="490"/>
                  </a:cubicBezTo>
                  <a:cubicBezTo>
                    <a:pt x="4985" y="490"/>
                    <a:pt x="6842" y="594"/>
                    <a:pt x="8678" y="697"/>
                  </a:cubicBezTo>
                  <a:cubicBezTo>
                    <a:pt x="9723" y="729"/>
                    <a:pt x="10768" y="792"/>
                    <a:pt x="11814" y="855"/>
                  </a:cubicBezTo>
                  <a:cubicBezTo>
                    <a:pt x="12162" y="855"/>
                    <a:pt x="12130" y="349"/>
                    <a:pt x="11814" y="349"/>
                  </a:cubicBezTo>
                  <a:cubicBezTo>
                    <a:pt x="9470" y="222"/>
                    <a:pt x="7095" y="95"/>
                    <a:pt x="4751" y="32"/>
                  </a:cubicBezTo>
                  <a:cubicBezTo>
                    <a:pt x="4181" y="16"/>
                    <a:pt x="3619" y="0"/>
                    <a:pt x="3061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6570394" y="4299522"/>
              <a:ext cx="348947" cy="455176"/>
            </a:xfrm>
            <a:custGeom>
              <a:avLst/>
              <a:gdLst/>
              <a:ahLst/>
              <a:cxnLst/>
              <a:rect l="l" t="t" r="r" b="b"/>
              <a:pathLst>
                <a:path w="10863" h="14170" extrusionOk="0">
                  <a:moveTo>
                    <a:pt x="2694" y="3415"/>
                  </a:moveTo>
                  <a:cubicBezTo>
                    <a:pt x="2735" y="3415"/>
                    <a:pt x="2777" y="3417"/>
                    <a:pt x="2819" y="3421"/>
                  </a:cubicBezTo>
                  <a:cubicBezTo>
                    <a:pt x="3706" y="3516"/>
                    <a:pt x="4466" y="4245"/>
                    <a:pt x="4972" y="4910"/>
                  </a:cubicBezTo>
                  <a:cubicBezTo>
                    <a:pt x="5337" y="5424"/>
                    <a:pt x="5614" y="5982"/>
                    <a:pt x="5755" y="6583"/>
                  </a:cubicBezTo>
                  <a:lnTo>
                    <a:pt x="5755" y="6583"/>
                  </a:lnTo>
                  <a:cubicBezTo>
                    <a:pt x="5024" y="7080"/>
                    <a:pt x="4151" y="7348"/>
                    <a:pt x="3255" y="7348"/>
                  </a:cubicBezTo>
                  <a:cubicBezTo>
                    <a:pt x="3079" y="7348"/>
                    <a:pt x="2901" y="7338"/>
                    <a:pt x="2724" y="7316"/>
                  </a:cubicBezTo>
                  <a:cubicBezTo>
                    <a:pt x="1679" y="7221"/>
                    <a:pt x="602" y="6556"/>
                    <a:pt x="824" y="5353"/>
                  </a:cubicBezTo>
                  <a:cubicBezTo>
                    <a:pt x="1006" y="4472"/>
                    <a:pt x="1713" y="3415"/>
                    <a:pt x="2694" y="3415"/>
                  </a:cubicBezTo>
                  <a:close/>
                  <a:moveTo>
                    <a:pt x="10546" y="1"/>
                  </a:moveTo>
                  <a:cubicBezTo>
                    <a:pt x="9754" y="33"/>
                    <a:pt x="8994" y="666"/>
                    <a:pt x="8583" y="1299"/>
                  </a:cubicBezTo>
                  <a:cubicBezTo>
                    <a:pt x="8108" y="1996"/>
                    <a:pt x="7886" y="2883"/>
                    <a:pt x="7633" y="3706"/>
                  </a:cubicBezTo>
                  <a:cubicBezTo>
                    <a:pt x="7348" y="4593"/>
                    <a:pt x="7062" y="5480"/>
                    <a:pt x="6334" y="6113"/>
                  </a:cubicBezTo>
                  <a:cubicBezTo>
                    <a:pt x="6277" y="6168"/>
                    <a:pt x="6218" y="6222"/>
                    <a:pt x="6158" y="6274"/>
                  </a:cubicBezTo>
                  <a:lnTo>
                    <a:pt x="6158" y="6274"/>
                  </a:lnTo>
                  <a:cubicBezTo>
                    <a:pt x="6066" y="5952"/>
                    <a:pt x="5936" y="5635"/>
                    <a:pt x="5764" y="5321"/>
                  </a:cubicBezTo>
                  <a:cubicBezTo>
                    <a:pt x="5289" y="4435"/>
                    <a:pt x="4561" y="3611"/>
                    <a:pt x="3674" y="3199"/>
                  </a:cubicBezTo>
                  <a:cubicBezTo>
                    <a:pt x="3340" y="3046"/>
                    <a:pt x="2996" y="2964"/>
                    <a:pt x="2661" y="2964"/>
                  </a:cubicBezTo>
                  <a:cubicBezTo>
                    <a:pt x="2168" y="2964"/>
                    <a:pt x="1694" y="3139"/>
                    <a:pt x="1299" y="3516"/>
                  </a:cubicBezTo>
                  <a:cubicBezTo>
                    <a:pt x="539" y="4245"/>
                    <a:pt x="0" y="5543"/>
                    <a:pt x="507" y="6556"/>
                  </a:cubicBezTo>
                  <a:cubicBezTo>
                    <a:pt x="1014" y="7538"/>
                    <a:pt x="2249" y="7855"/>
                    <a:pt x="3262" y="7855"/>
                  </a:cubicBezTo>
                  <a:cubicBezTo>
                    <a:pt x="4172" y="7855"/>
                    <a:pt x="5067" y="7601"/>
                    <a:pt x="5844" y="7139"/>
                  </a:cubicBezTo>
                  <a:lnTo>
                    <a:pt x="5844" y="7139"/>
                  </a:lnTo>
                  <a:cubicBezTo>
                    <a:pt x="5854" y="7250"/>
                    <a:pt x="5859" y="7362"/>
                    <a:pt x="5859" y="7475"/>
                  </a:cubicBezTo>
                  <a:cubicBezTo>
                    <a:pt x="5859" y="10198"/>
                    <a:pt x="3832" y="12795"/>
                    <a:pt x="1267" y="13650"/>
                  </a:cubicBezTo>
                  <a:cubicBezTo>
                    <a:pt x="979" y="13766"/>
                    <a:pt x="1058" y="14169"/>
                    <a:pt x="1313" y="14169"/>
                  </a:cubicBezTo>
                  <a:cubicBezTo>
                    <a:pt x="1338" y="14169"/>
                    <a:pt x="1365" y="14165"/>
                    <a:pt x="1394" y="14157"/>
                  </a:cubicBezTo>
                  <a:cubicBezTo>
                    <a:pt x="3864" y="13334"/>
                    <a:pt x="5859" y="11022"/>
                    <a:pt x="6271" y="8425"/>
                  </a:cubicBezTo>
                  <a:cubicBezTo>
                    <a:pt x="6349" y="7879"/>
                    <a:pt x="6358" y="7356"/>
                    <a:pt x="6282" y="6848"/>
                  </a:cubicBezTo>
                  <a:lnTo>
                    <a:pt x="6282" y="6848"/>
                  </a:lnTo>
                  <a:cubicBezTo>
                    <a:pt x="6503" y="6684"/>
                    <a:pt x="6711" y="6502"/>
                    <a:pt x="6904" y="6303"/>
                  </a:cubicBezTo>
                  <a:cubicBezTo>
                    <a:pt x="7696" y="5448"/>
                    <a:pt x="7981" y="4308"/>
                    <a:pt x="8298" y="3231"/>
                  </a:cubicBezTo>
                  <a:cubicBezTo>
                    <a:pt x="8488" y="2661"/>
                    <a:pt x="8678" y="2091"/>
                    <a:pt x="8994" y="1584"/>
                  </a:cubicBezTo>
                  <a:cubicBezTo>
                    <a:pt x="9311" y="1109"/>
                    <a:pt x="9913" y="508"/>
                    <a:pt x="10546" y="508"/>
                  </a:cubicBezTo>
                  <a:cubicBezTo>
                    <a:pt x="10831" y="476"/>
                    <a:pt x="10863" y="1"/>
                    <a:pt x="10546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2"/>
          <p:cNvGrpSpPr/>
          <p:nvPr/>
        </p:nvGrpSpPr>
        <p:grpSpPr>
          <a:xfrm>
            <a:off x="3152033" y="4597111"/>
            <a:ext cx="851712" cy="702652"/>
            <a:chOff x="3152033" y="4597111"/>
            <a:chExt cx="851712" cy="702652"/>
          </a:xfrm>
        </p:grpSpPr>
        <p:sp>
          <p:nvSpPr>
            <p:cNvPr id="218" name="Google Shape;218;p2"/>
            <p:cNvSpPr/>
            <p:nvPr/>
          </p:nvSpPr>
          <p:spPr>
            <a:xfrm>
              <a:off x="3302787" y="4812014"/>
              <a:ext cx="593752" cy="487748"/>
            </a:xfrm>
            <a:custGeom>
              <a:avLst/>
              <a:gdLst/>
              <a:ahLst/>
              <a:cxnLst/>
              <a:rect l="l" t="t" r="r" b="b"/>
              <a:pathLst>
                <a:path w="18484" h="15184" extrusionOk="0">
                  <a:moveTo>
                    <a:pt x="8304" y="1"/>
                  </a:moveTo>
                  <a:cubicBezTo>
                    <a:pt x="5050" y="1"/>
                    <a:pt x="1794" y="1666"/>
                    <a:pt x="570" y="4885"/>
                  </a:cubicBezTo>
                  <a:cubicBezTo>
                    <a:pt x="222" y="5803"/>
                    <a:pt x="95" y="6754"/>
                    <a:pt x="190" y="7672"/>
                  </a:cubicBezTo>
                  <a:cubicBezTo>
                    <a:pt x="0" y="8939"/>
                    <a:pt x="190" y="10237"/>
                    <a:pt x="792" y="11504"/>
                  </a:cubicBezTo>
                  <a:cubicBezTo>
                    <a:pt x="1900" y="13784"/>
                    <a:pt x="4561" y="14892"/>
                    <a:pt x="6936" y="15146"/>
                  </a:cubicBezTo>
                  <a:cubicBezTo>
                    <a:pt x="7199" y="15171"/>
                    <a:pt x="7462" y="15184"/>
                    <a:pt x="7725" y="15184"/>
                  </a:cubicBezTo>
                  <a:cubicBezTo>
                    <a:pt x="13300" y="15184"/>
                    <a:pt x="18484" y="9535"/>
                    <a:pt x="15550" y="4030"/>
                  </a:cubicBezTo>
                  <a:cubicBezTo>
                    <a:pt x="14089" y="1317"/>
                    <a:pt x="11197" y="1"/>
                    <a:pt x="8304" y="1"/>
                  </a:cubicBez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353638" y="4890138"/>
              <a:ext cx="433397" cy="373681"/>
            </a:xfrm>
            <a:custGeom>
              <a:avLst/>
              <a:gdLst/>
              <a:ahLst/>
              <a:cxnLst/>
              <a:rect l="l" t="t" r="r" b="b"/>
              <a:pathLst>
                <a:path w="13492" h="11633" extrusionOk="0">
                  <a:moveTo>
                    <a:pt x="4980" y="1"/>
                  </a:moveTo>
                  <a:cubicBezTo>
                    <a:pt x="3353" y="1"/>
                    <a:pt x="1820" y="729"/>
                    <a:pt x="1046" y="2326"/>
                  </a:cubicBezTo>
                  <a:cubicBezTo>
                    <a:pt x="1" y="4448"/>
                    <a:pt x="476" y="7203"/>
                    <a:pt x="1584" y="9230"/>
                  </a:cubicBezTo>
                  <a:cubicBezTo>
                    <a:pt x="2186" y="10275"/>
                    <a:pt x="3104" y="11130"/>
                    <a:pt x="4276" y="11447"/>
                  </a:cubicBezTo>
                  <a:cubicBezTo>
                    <a:pt x="4797" y="11577"/>
                    <a:pt x="5351" y="11633"/>
                    <a:pt x="5910" y="11633"/>
                  </a:cubicBezTo>
                  <a:cubicBezTo>
                    <a:pt x="6710" y="11633"/>
                    <a:pt x="7521" y="11520"/>
                    <a:pt x="8266" y="11352"/>
                  </a:cubicBezTo>
                  <a:cubicBezTo>
                    <a:pt x="10673" y="10750"/>
                    <a:pt x="12573" y="9135"/>
                    <a:pt x="12985" y="6602"/>
                  </a:cubicBezTo>
                  <a:cubicBezTo>
                    <a:pt x="13302" y="4575"/>
                    <a:pt x="12763" y="2168"/>
                    <a:pt x="11148" y="806"/>
                  </a:cubicBezTo>
                  <a:cubicBezTo>
                    <a:pt x="10737" y="458"/>
                    <a:pt x="10293" y="205"/>
                    <a:pt x="9818" y="46"/>
                  </a:cubicBezTo>
                  <a:cubicBezTo>
                    <a:pt x="9785" y="32"/>
                    <a:pt x="9754" y="25"/>
                    <a:pt x="9725" y="25"/>
                  </a:cubicBezTo>
                  <a:cubicBezTo>
                    <a:pt x="9503" y="25"/>
                    <a:pt x="9411" y="409"/>
                    <a:pt x="9691" y="521"/>
                  </a:cubicBezTo>
                  <a:cubicBezTo>
                    <a:pt x="13302" y="1915"/>
                    <a:pt x="13492" y="7710"/>
                    <a:pt x="10515" y="9832"/>
                  </a:cubicBezTo>
                  <a:cubicBezTo>
                    <a:pt x="9565" y="10497"/>
                    <a:pt x="8425" y="10877"/>
                    <a:pt x="7253" y="11035"/>
                  </a:cubicBezTo>
                  <a:cubicBezTo>
                    <a:pt x="6817" y="11098"/>
                    <a:pt x="6352" y="11140"/>
                    <a:pt x="5884" y="11140"/>
                  </a:cubicBezTo>
                  <a:cubicBezTo>
                    <a:pt x="5163" y="11140"/>
                    <a:pt x="4435" y="11039"/>
                    <a:pt x="3801" y="10750"/>
                  </a:cubicBezTo>
                  <a:cubicBezTo>
                    <a:pt x="1869" y="9832"/>
                    <a:pt x="1077" y="7235"/>
                    <a:pt x="982" y="5240"/>
                  </a:cubicBezTo>
                  <a:cubicBezTo>
                    <a:pt x="887" y="3466"/>
                    <a:pt x="1584" y="1471"/>
                    <a:pt x="3358" y="743"/>
                  </a:cubicBezTo>
                  <a:cubicBezTo>
                    <a:pt x="3866" y="538"/>
                    <a:pt x="4413" y="443"/>
                    <a:pt x="4967" y="443"/>
                  </a:cubicBezTo>
                  <a:cubicBezTo>
                    <a:pt x="6551" y="443"/>
                    <a:pt x="8191" y="1217"/>
                    <a:pt x="9153" y="2390"/>
                  </a:cubicBezTo>
                  <a:cubicBezTo>
                    <a:pt x="9850" y="3276"/>
                    <a:pt x="10293" y="4417"/>
                    <a:pt x="10008" y="5525"/>
                  </a:cubicBezTo>
                  <a:cubicBezTo>
                    <a:pt x="9818" y="6443"/>
                    <a:pt x="9185" y="7235"/>
                    <a:pt x="8330" y="7615"/>
                  </a:cubicBezTo>
                  <a:cubicBezTo>
                    <a:pt x="7816" y="7845"/>
                    <a:pt x="7164" y="7988"/>
                    <a:pt x="6516" y="7988"/>
                  </a:cubicBezTo>
                  <a:cubicBezTo>
                    <a:pt x="5646" y="7988"/>
                    <a:pt x="4784" y="7730"/>
                    <a:pt x="4276" y="7077"/>
                  </a:cubicBezTo>
                  <a:cubicBezTo>
                    <a:pt x="3477" y="6049"/>
                    <a:pt x="4119" y="3760"/>
                    <a:pt x="5483" y="3760"/>
                  </a:cubicBezTo>
                  <a:cubicBezTo>
                    <a:pt x="5632" y="3760"/>
                    <a:pt x="5789" y="3787"/>
                    <a:pt x="5954" y="3846"/>
                  </a:cubicBezTo>
                  <a:cubicBezTo>
                    <a:pt x="6430" y="4005"/>
                    <a:pt x="6968" y="4417"/>
                    <a:pt x="7095" y="4923"/>
                  </a:cubicBezTo>
                  <a:cubicBezTo>
                    <a:pt x="7316" y="5557"/>
                    <a:pt x="6525" y="5588"/>
                    <a:pt x="6081" y="5588"/>
                  </a:cubicBezTo>
                  <a:cubicBezTo>
                    <a:pt x="5764" y="5588"/>
                    <a:pt x="5764" y="6063"/>
                    <a:pt x="6081" y="6095"/>
                  </a:cubicBezTo>
                  <a:cubicBezTo>
                    <a:pt x="6651" y="6095"/>
                    <a:pt x="7443" y="6000"/>
                    <a:pt x="7601" y="5335"/>
                  </a:cubicBezTo>
                  <a:cubicBezTo>
                    <a:pt x="7728" y="4797"/>
                    <a:pt x="7348" y="4258"/>
                    <a:pt x="7000" y="3910"/>
                  </a:cubicBezTo>
                  <a:cubicBezTo>
                    <a:pt x="6582" y="3548"/>
                    <a:pt x="6018" y="3259"/>
                    <a:pt x="5457" y="3259"/>
                  </a:cubicBezTo>
                  <a:cubicBezTo>
                    <a:pt x="5380" y="3259"/>
                    <a:pt x="5303" y="3265"/>
                    <a:pt x="5226" y="3276"/>
                  </a:cubicBezTo>
                  <a:cubicBezTo>
                    <a:pt x="4434" y="3371"/>
                    <a:pt x="3928" y="4068"/>
                    <a:pt x="3643" y="4765"/>
                  </a:cubicBezTo>
                  <a:cubicBezTo>
                    <a:pt x="3326" y="5620"/>
                    <a:pt x="3294" y="6602"/>
                    <a:pt x="3864" y="7362"/>
                  </a:cubicBezTo>
                  <a:cubicBezTo>
                    <a:pt x="4371" y="8027"/>
                    <a:pt x="5163" y="8343"/>
                    <a:pt x="5954" y="8438"/>
                  </a:cubicBezTo>
                  <a:cubicBezTo>
                    <a:pt x="6160" y="8465"/>
                    <a:pt x="6367" y="8478"/>
                    <a:pt x="6573" y="8478"/>
                  </a:cubicBezTo>
                  <a:cubicBezTo>
                    <a:pt x="8358" y="8478"/>
                    <a:pt x="10057" y="7498"/>
                    <a:pt x="10483" y="5652"/>
                  </a:cubicBezTo>
                  <a:cubicBezTo>
                    <a:pt x="11117" y="3086"/>
                    <a:pt x="8805" y="806"/>
                    <a:pt x="6493" y="205"/>
                  </a:cubicBezTo>
                  <a:cubicBezTo>
                    <a:pt x="5993" y="70"/>
                    <a:pt x="5482" y="1"/>
                    <a:pt x="4980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566262" y="4597111"/>
              <a:ext cx="16318" cy="180079"/>
            </a:xfrm>
            <a:custGeom>
              <a:avLst/>
              <a:gdLst/>
              <a:ahLst/>
              <a:cxnLst/>
              <a:rect l="l" t="t" r="r" b="b"/>
              <a:pathLst>
                <a:path w="508" h="5606" extrusionOk="0">
                  <a:moveTo>
                    <a:pt x="254" y="0"/>
                  </a:moveTo>
                  <a:cubicBezTo>
                    <a:pt x="127" y="0"/>
                    <a:pt x="1" y="79"/>
                    <a:pt x="1" y="238"/>
                  </a:cubicBezTo>
                  <a:lnTo>
                    <a:pt x="1" y="5368"/>
                  </a:lnTo>
                  <a:cubicBezTo>
                    <a:pt x="1" y="5526"/>
                    <a:pt x="127" y="5605"/>
                    <a:pt x="254" y="5605"/>
                  </a:cubicBezTo>
                  <a:cubicBezTo>
                    <a:pt x="381" y="5605"/>
                    <a:pt x="507" y="5526"/>
                    <a:pt x="507" y="5368"/>
                  </a:cubicBezTo>
                  <a:lnTo>
                    <a:pt x="507" y="238"/>
                  </a:lnTo>
                  <a:cubicBezTo>
                    <a:pt x="507" y="79"/>
                    <a:pt x="381" y="0"/>
                    <a:pt x="254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66873" y="4738356"/>
              <a:ext cx="58013" cy="55861"/>
            </a:xfrm>
            <a:custGeom>
              <a:avLst/>
              <a:gdLst/>
              <a:ahLst/>
              <a:cxnLst/>
              <a:rect l="l" t="t" r="r" b="b"/>
              <a:pathLst>
                <a:path w="1806" h="1739" extrusionOk="0">
                  <a:moveTo>
                    <a:pt x="256" y="1"/>
                  </a:moveTo>
                  <a:cubicBezTo>
                    <a:pt x="197" y="1"/>
                    <a:pt x="140" y="25"/>
                    <a:pt x="95" y="84"/>
                  </a:cubicBezTo>
                  <a:cubicBezTo>
                    <a:pt x="0" y="179"/>
                    <a:pt x="0" y="338"/>
                    <a:pt x="95" y="433"/>
                  </a:cubicBezTo>
                  <a:lnTo>
                    <a:pt x="1362" y="1668"/>
                  </a:lnTo>
                  <a:cubicBezTo>
                    <a:pt x="1410" y="1715"/>
                    <a:pt x="1473" y="1739"/>
                    <a:pt x="1536" y="1739"/>
                  </a:cubicBezTo>
                  <a:cubicBezTo>
                    <a:pt x="1600" y="1739"/>
                    <a:pt x="1663" y="1715"/>
                    <a:pt x="1711" y="1668"/>
                  </a:cubicBezTo>
                  <a:cubicBezTo>
                    <a:pt x="1806" y="1573"/>
                    <a:pt x="1806" y="1414"/>
                    <a:pt x="1711" y="1319"/>
                  </a:cubicBezTo>
                  <a:lnTo>
                    <a:pt x="444" y="84"/>
                  </a:lnTo>
                  <a:cubicBezTo>
                    <a:pt x="393" y="33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736162" y="4746901"/>
              <a:ext cx="66140" cy="64630"/>
            </a:xfrm>
            <a:custGeom>
              <a:avLst/>
              <a:gdLst/>
              <a:ahLst/>
              <a:cxnLst/>
              <a:rect l="l" t="t" r="r" b="b"/>
              <a:pathLst>
                <a:path w="2059" h="2012" extrusionOk="0">
                  <a:moveTo>
                    <a:pt x="1790" y="0"/>
                  </a:moveTo>
                  <a:cubicBezTo>
                    <a:pt x="1726" y="0"/>
                    <a:pt x="1663" y="24"/>
                    <a:pt x="1615" y="72"/>
                  </a:cubicBezTo>
                  <a:lnTo>
                    <a:pt x="95" y="1592"/>
                  </a:lnTo>
                  <a:cubicBezTo>
                    <a:pt x="0" y="1687"/>
                    <a:pt x="0" y="1845"/>
                    <a:pt x="95" y="1940"/>
                  </a:cubicBezTo>
                  <a:cubicBezTo>
                    <a:pt x="143" y="1988"/>
                    <a:pt x="206" y="2011"/>
                    <a:pt x="269" y="2011"/>
                  </a:cubicBezTo>
                  <a:cubicBezTo>
                    <a:pt x="333" y="2011"/>
                    <a:pt x="396" y="1988"/>
                    <a:pt x="444" y="1940"/>
                  </a:cubicBezTo>
                  <a:lnTo>
                    <a:pt x="1964" y="420"/>
                  </a:lnTo>
                  <a:cubicBezTo>
                    <a:pt x="2059" y="325"/>
                    <a:pt x="2059" y="167"/>
                    <a:pt x="1964" y="72"/>
                  </a:cubicBezTo>
                  <a:cubicBezTo>
                    <a:pt x="1916" y="24"/>
                    <a:pt x="1853" y="0"/>
                    <a:pt x="1790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152033" y="4930870"/>
              <a:ext cx="126370" cy="42145"/>
            </a:xfrm>
            <a:custGeom>
              <a:avLst/>
              <a:gdLst/>
              <a:ahLst/>
              <a:cxnLst/>
              <a:rect l="l" t="t" r="r" b="b"/>
              <a:pathLst>
                <a:path w="3934" h="1312" extrusionOk="0">
                  <a:moveTo>
                    <a:pt x="313" y="1"/>
                  </a:moveTo>
                  <a:cubicBezTo>
                    <a:pt x="82" y="1"/>
                    <a:pt x="0" y="402"/>
                    <a:pt x="260" y="488"/>
                  </a:cubicBezTo>
                  <a:cubicBezTo>
                    <a:pt x="1368" y="868"/>
                    <a:pt x="2445" y="1122"/>
                    <a:pt x="3585" y="1312"/>
                  </a:cubicBezTo>
                  <a:cubicBezTo>
                    <a:pt x="3711" y="1312"/>
                    <a:pt x="3838" y="1280"/>
                    <a:pt x="3902" y="1122"/>
                  </a:cubicBezTo>
                  <a:cubicBezTo>
                    <a:pt x="3933" y="1027"/>
                    <a:pt x="3838" y="837"/>
                    <a:pt x="3711" y="837"/>
                  </a:cubicBezTo>
                  <a:cubicBezTo>
                    <a:pt x="2603" y="647"/>
                    <a:pt x="1495" y="393"/>
                    <a:pt x="386" y="13"/>
                  </a:cubicBezTo>
                  <a:cubicBezTo>
                    <a:pt x="361" y="5"/>
                    <a:pt x="336" y="1"/>
                    <a:pt x="313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877183" y="4951364"/>
              <a:ext cx="126563" cy="29970"/>
            </a:xfrm>
            <a:custGeom>
              <a:avLst/>
              <a:gdLst/>
              <a:ahLst/>
              <a:cxnLst/>
              <a:rect l="l" t="t" r="r" b="b"/>
              <a:pathLst>
                <a:path w="3940" h="933" extrusionOk="0">
                  <a:moveTo>
                    <a:pt x="3685" y="1"/>
                  </a:moveTo>
                  <a:cubicBezTo>
                    <a:pt x="3665" y="1"/>
                    <a:pt x="3644" y="3"/>
                    <a:pt x="3623" y="9"/>
                  </a:cubicBezTo>
                  <a:cubicBezTo>
                    <a:pt x="2514" y="167"/>
                    <a:pt x="1406" y="262"/>
                    <a:pt x="297" y="452"/>
                  </a:cubicBezTo>
                  <a:cubicBezTo>
                    <a:pt x="0" y="511"/>
                    <a:pt x="93" y="933"/>
                    <a:pt x="367" y="933"/>
                  </a:cubicBezTo>
                  <a:cubicBezTo>
                    <a:pt x="385" y="933"/>
                    <a:pt x="404" y="931"/>
                    <a:pt x="424" y="927"/>
                  </a:cubicBezTo>
                  <a:cubicBezTo>
                    <a:pt x="1532" y="769"/>
                    <a:pt x="2641" y="642"/>
                    <a:pt x="3749" y="484"/>
                  </a:cubicBezTo>
                  <a:cubicBezTo>
                    <a:pt x="3876" y="484"/>
                    <a:pt x="3939" y="294"/>
                    <a:pt x="3908" y="199"/>
                  </a:cubicBezTo>
                  <a:cubicBezTo>
                    <a:pt x="3881" y="67"/>
                    <a:pt x="3789" y="1"/>
                    <a:pt x="368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886723" y="5121520"/>
              <a:ext cx="62093" cy="18342"/>
            </a:xfrm>
            <a:custGeom>
              <a:avLst/>
              <a:gdLst/>
              <a:ahLst/>
              <a:cxnLst/>
              <a:rect l="l" t="t" r="r" b="b"/>
              <a:pathLst>
                <a:path w="1933" h="571" extrusionOk="0">
                  <a:moveTo>
                    <a:pt x="254" y="0"/>
                  </a:moveTo>
                  <a:cubicBezTo>
                    <a:pt x="127" y="0"/>
                    <a:pt x="0" y="95"/>
                    <a:pt x="0" y="254"/>
                  </a:cubicBezTo>
                  <a:cubicBezTo>
                    <a:pt x="0" y="380"/>
                    <a:pt x="95" y="507"/>
                    <a:pt x="254" y="507"/>
                  </a:cubicBezTo>
                  <a:cubicBezTo>
                    <a:pt x="729" y="507"/>
                    <a:pt x="1204" y="570"/>
                    <a:pt x="1679" y="570"/>
                  </a:cubicBezTo>
                  <a:cubicBezTo>
                    <a:pt x="1805" y="570"/>
                    <a:pt x="1932" y="475"/>
                    <a:pt x="1932" y="349"/>
                  </a:cubicBezTo>
                  <a:cubicBezTo>
                    <a:pt x="1932" y="190"/>
                    <a:pt x="1805" y="95"/>
                    <a:pt x="1679" y="95"/>
                  </a:cubicBezTo>
                  <a:cubicBezTo>
                    <a:pt x="1204" y="95"/>
                    <a:pt x="729" y="0"/>
                    <a:pt x="254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204105" y="5124315"/>
              <a:ext cx="74299" cy="18599"/>
            </a:xfrm>
            <a:custGeom>
              <a:avLst/>
              <a:gdLst/>
              <a:ahLst/>
              <a:cxnLst/>
              <a:rect l="l" t="t" r="r" b="b"/>
              <a:pathLst>
                <a:path w="2313" h="579" extrusionOk="0">
                  <a:moveTo>
                    <a:pt x="2031" y="0"/>
                  </a:moveTo>
                  <a:cubicBezTo>
                    <a:pt x="2008" y="0"/>
                    <a:pt x="1986" y="3"/>
                    <a:pt x="1964" y="8"/>
                  </a:cubicBezTo>
                  <a:cubicBezTo>
                    <a:pt x="1394" y="72"/>
                    <a:pt x="824" y="72"/>
                    <a:pt x="254" y="72"/>
                  </a:cubicBezTo>
                  <a:cubicBezTo>
                    <a:pt x="95" y="72"/>
                    <a:pt x="0" y="198"/>
                    <a:pt x="0" y="325"/>
                  </a:cubicBezTo>
                  <a:cubicBezTo>
                    <a:pt x="0" y="483"/>
                    <a:pt x="95" y="578"/>
                    <a:pt x="254" y="578"/>
                  </a:cubicBezTo>
                  <a:cubicBezTo>
                    <a:pt x="855" y="578"/>
                    <a:pt x="1489" y="578"/>
                    <a:pt x="2090" y="483"/>
                  </a:cubicBezTo>
                  <a:cubicBezTo>
                    <a:pt x="2217" y="452"/>
                    <a:pt x="2312" y="293"/>
                    <a:pt x="2281" y="167"/>
                  </a:cubicBezTo>
                  <a:cubicBezTo>
                    <a:pt x="2254" y="62"/>
                    <a:pt x="2141" y="0"/>
                    <a:pt x="2031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2"/>
          <p:cNvGrpSpPr/>
          <p:nvPr/>
        </p:nvGrpSpPr>
        <p:grpSpPr>
          <a:xfrm>
            <a:off x="8137761" y="2825068"/>
            <a:ext cx="1088548" cy="686912"/>
            <a:chOff x="8137761" y="2825068"/>
            <a:chExt cx="1088548" cy="686912"/>
          </a:xfrm>
        </p:grpSpPr>
        <p:sp>
          <p:nvSpPr>
            <p:cNvPr id="228" name="Google Shape;228;p2"/>
            <p:cNvSpPr/>
            <p:nvPr/>
          </p:nvSpPr>
          <p:spPr>
            <a:xfrm>
              <a:off x="8137761" y="2825068"/>
              <a:ext cx="516819" cy="477340"/>
            </a:xfrm>
            <a:custGeom>
              <a:avLst/>
              <a:gdLst/>
              <a:ahLst/>
              <a:cxnLst/>
              <a:rect l="l" t="t" r="r" b="b"/>
              <a:pathLst>
                <a:path w="16089" h="14860" extrusionOk="0">
                  <a:moveTo>
                    <a:pt x="7546" y="507"/>
                  </a:moveTo>
                  <a:cubicBezTo>
                    <a:pt x="7712" y="507"/>
                    <a:pt x="7878" y="513"/>
                    <a:pt x="8045" y="523"/>
                  </a:cubicBezTo>
                  <a:cubicBezTo>
                    <a:pt x="9850" y="713"/>
                    <a:pt x="11718" y="1251"/>
                    <a:pt x="13143" y="2454"/>
                  </a:cubicBezTo>
                  <a:cubicBezTo>
                    <a:pt x="14189" y="3373"/>
                    <a:pt x="14885" y="4608"/>
                    <a:pt x="15202" y="6001"/>
                  </a:cubicBezTo>
                  <a:cubicBezTo>
                    <a:pt x="15804" y="8946"/>
                    <a:pt x="14759" y="12462"/>
                    <a:pt x="11877" y="13792"/>
                  </a:cubicBezTo>
                  <a:cubicBezTo>
                    <a:pt x="10981" y="14189"/>
                    <a:pt x="9983" y="14373"/>
                    <a:pt x="8970" y="14373"/>
                  </a:cubicBezTo>
                  <a:cubicBezTo>
                    <a:pt x="6831" y="14373"/>
                    <a:pt x="4619" y="13552"/>
                    <a:pt x="3136" y="12177"/>
                  </a:cubicBezTo>
                  <a:cubicBezTo>
                    <a:pt x="1173" y="10435"/>
                    <a:pt x="507" y="7648"/>
                    <a:pt x="1268" y="5146"/>
                  </a:cubicBezTo>
                  <a:cubicBezTo>
                    <a:pt x="1648" y="3784"/>
                    <a:pt x="2471" y="2549"/>
                    <a:pt x="3611" y="1726"/>
                  </a:cubicBezTo>
                  <a:cubicBezTo>
                    <a:pt x="4773" y="876"/>
                    <a:pt x="6138" y="507"/>
                    <a:pt x="7546" y="507"/>
                  </a:cubicBezTo>
                  <a:close/>
                  <a:moveTo>
                    <a:pt x="7556" y="0"/>
                  </a:moveTo>
                  <a:cubicBezTo>
                    <a:pt x="4769" y="0"/>
                    <a:pt x="2246" y="1529"/>
                    <a:pt x="1109" y="4133"/>
                  </a:cubicBezTo>
                  <a:cubicBezTo>
                    <a:pt x="1" y="6698"/>
                    <a:pt x="349" y="9770"/>
                    <a:pt x="2154" y="11923"/>
                  </a:cubicBezTo>
                  <a:cubicBezTo>
                    <a:pt x="3755" y="13791"/>
                    <a:pt x="6433" y="14860"/>
                    <a:pt x="8979" y="14860"/>
                  </a:cubicBezTo>
                  <a:cubicBezTo>
                    <a:pt x="9757" y="14860"/>
                    <a:pt x="10524" y="14760"/>
                    <a:pt x="11243" y="14552"/>
                  </a:cubicBezTo>
                  <a:cubicBezTo>
                    <a:pt x="14569" y="13538"/>
                    <a:pt x="16089" y="10150"/>
                    <a:pt x="15804" y="6856"/>
                  </a:cubicBezTo>
                  <a:cubicBezTo>
                    <a:pt x="15677" y="5178"/>
                    <a:pt x="15012" y="3594"/>
                    <a:pt x="13809" y="2423"/>
                  </a:cubicBezTo>
                  <a:cubicBezTo>
                    <a:pt x="12260" y="906"/>
                    <a:pt x="10143" y="272"/>
                    <a:pt x="8057" y="17"/>
                  </a:cubicBezTo>
                  <a:lnTo>
                    <a:pt x="8057" y="17"/>
                  </a:lnTo>
                  <a:cubicBezTo>
                    <a:pt x="8053" y="17"/>
                    <a:pt x="8049" y="16"/>
                    <a:pt x="8045" y="16"/>
                  </a:cubicBezTo>
                  <a:lnTo>
                    <a:pt x="8045" y="16"/>
                  </a:lnTo>
                  <a:cubicBezTo>
                    <a:pt x="8045" y="16"/>
                    <a:pt x="8045" y="16"/>
                    <a:pt x="8045" y="16"/>
                  </a:cubicBezTo>
                  <a:cubicBezTo>
                    <a:pt x="8037" y="15"/>
                    <a:pt x="8030" y="15"/>
                    <a:pt x="8023" y="15"/>
                  </a:cubicBezTo>
                  <a:lnTo>
                    <a:pt x="8023" y="15"/>
                  </a:lnTo>
                  <a:cubicBezTo>
                    <a:pt x="7867" y="5"/>
                    <a:pt x="7711" y="0"/>
                    <a:pt x="755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8210006" y="2890342"/>
              <a:ext cx="375416" cy="346634"/>
            </a:xfrm>
            <a:custGeom>
              <a:avLst/>
              <a:gdLst/>
              <a:ahLst/>
              <a:cxnLst/>
              <a:rect l="l" t="t" r="r" b="b"/>
              <a:pathLst>
                <a:path w="11687" h="10791" extrusionOk="0">
                  <a:moveTo>
                    <a:pt x="5462" y="504"/>
                  </a:moveTo>
                  <a:cubicBezTo>
                    <a:pt x="5583" y="504"/>
                    <a:pt x="5705" y="508"/>
                    <a:pt x="5827" y="517"/>
                  </a:cubicBezTo>
                  <a:cubicBezTo>
                    <a:pt x="8171" y="771"/>
                    <a:pt x="10356" y="1911"/>
                    <a:pt x="10894" y="4349"/>
                  </a:cubicBezTo>
                  <a:cubicBezTo>
                    <a:pt x="11338" y="6439"/>
                    <a:pt x="10609" y="8941"/>
                    <a:pt x="8583" y="9860"/>
                  </a:cubicBezTo>
                  <a:cubicBezTo>
                    <a:pt x="7942" y="10160"/>
                    <a:pt x="7223" y="10297"/>
                    <a:pt x="6491" y="10297"/>
                  </a:cubicBezTo>
                  <a:cubicBezTo>
                    <a:pt x="4983" y="10297"/>
                    <a:pt x="3421" y="9711"/>
                    <a:pt x="2375" y="8751"/>
                  </a:cubicBezTo>
                  <a:cubicBezTo>
                    <a:pt x="982" y="7516"/>
                    <a:pt x="507" y="5553"/>
                    <a:pt x="1045" y="3779"/>
                  </a:cubicBezTo>
                  <a:cubicBezTo>
                    <a:pt x="1643" y="1747"/>
                    <a:pt x="3426" y="504"/>
                    <a:pt x="5462" y="504"/>
                  </a:cubicBezTo>
                  <a:close/>
                  <a:moveTo>
                    <a:pt x="5495" y="1"/>
                  </a:moveTo>
                  <a:cubicBezTo>
                    <a:pt x="3471" y="1"/>
                    <a:pt x="1633" y="1095"/>
                    <a:pt x="792" y="2988"/>
                  </a:cubicBezTo>
                  <a:cubicBezTo>
                    <a:pt x="0" y="4856"/>
                    <a:pt x="254" y="7104"/>
                    <a:pt x="1584" y="8656"/>
                  </a:cubicBezTo>
                  <a:cubicBezTo>
                    <a:pt x="2743" y="10009"/>
                    <a:pt x="4675" y="10790"/>
                    <a:pt x="6525" y="10790"/>
                  </a:cubicBezTo>
                  <a:cubicBezTo>
                    <a:pt x="7101" y="10790"/>
                    <a:pt x="7669" y="10714"/>
                    <a:pt x="8203" y="10556"/>
                  </a:cubicBezTo>
                  <a:cubicBezTo>
                    <a:pt x="10578" y="9828"/>
                    <a:pt x="11686" y="7358"/>
                    <a:pt x="11496" y="4983"/>
                  </a:cubicBezTo>
                  <a:cubicBezTo>
                    <a:pt x="11369" y="3748"/>
                    <a:pt x="10894" y="2608"/>
                    <a:pt x="10008" y="1752"/>
                  </a:cubicBezTo>
                  <a:cubicBezTo>
                    <a:pt x="8900" y="645"/>
                    <a:pt x="7349" y="170"/>
                    <a:pt x="5830" y="11"/>
                  </a:cubicBezTo>
                  <a:lnTo>
                    <a:pt x="5830" y="11"/>
                  </a:lnTo>
                  <a:cubicBezTo>
                    <a:pt x="5829" y="11"/>
                    <a:pt x="5828" y="11"/>
                    <a:pt x="5827" y="11"/>
                  </a:cubicBezTo>
                  <a:lnTo>
                    <a:pt x="5827" y="11"/>
                  </a:lnTo>
                  <a:cubicBezTo>
                    <a:pt x="5827" y="11"/>
                    <a:pt x="5827" y="11"/>
                    <a:pt x="5827" y="11"/>
                  </a:cubicBezTo>
                  <a:cubicBezTo>
                    <a:pt x="5819" y="10"/>
                    <a:pt x="5811" y="9"/>
                    <a:pt x="5803" y="9"/>
                  </a:cubicBezTo>
                  <a:lnTo>
                    <a:pt x="5803" y="9"/>
                  </a:lnTo>
                  <a:cubicBezTo>
                    <a:pt x="5700" y="4"/>
                    <a:pt x="5597" y="1"/>
                    <a:pt x="549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8708494" y="3035474"/>
              <a:ext cx="517815" cy="476505"/>
            </a:xfrm>
            <a:custGeom>
              <a:avLst/>
              <a:gdLst/>
              <a:ahLst/>
              <a:cxnLst/>
              <a:rect l="l" t="t" r="r" b="b"/>
              <a:pathLst>
                <a:path w="16120" h="14834" extrusionOk="0">
                  <a:moveTo>
                    <a:pt x="7577" y="481"/>
                  </a:moveTo>
                  <a:cubicBezTo>
                    <a:pt x="7743" y="481"/>
                    <a:pt x="7909" y="486"/>
                    <a:pt x="8076" y="496"/>
                  </a:cubicBezTo>
                  <a:cubicBezTo>
                    <a:pt x="9881" y="686"/>
                    <a:pt x="11749" y="1225"/>
                    <a:pt x="13143" y="2428"/>
                  </a:cubicBezTo>
                  <a:cubicBezTo>
                    <a:pt x="14220" y="3347"/>
                    <a:pt x="14916" y="4582"/>
                    <a:pt x="15233" y="5975"/>
                  </a:cubicBezTo>
                  <a:cubicBezTo>
                    <a:pt x="15835" y="8920"/>
                    <a:pt x="14790" y="12467"/>
                    <a:pt x="11908" y="13766"/>
                  </a:cubicBezTo>
                  <a:cubicBezTo>
                    <a:pt x="11009" y="14164"/>
                    <a:pt x="10009" y="14348"/>
                    <a:pt x="8991" y="14348"/>
                  </a:cubicBezTo>
                  <a:cubicBezTo>
                    <a:pt x="6852" y="14348"/>
                    <a:pt x="4638" y="13534"/>
                    <a:pt x="3135" y="12182"/>
                  </a:cubicBezTo>
                  <a:cubicBezTo>
                    <a:pt x="1204" y="10409"/>
                    <a:pt x="539" y="7622"/>
                    <a:pt x="1267" y="5152"/>
                  </a:cubicBezTo>
                  <a:cubicBezTo>
                    <a:pt x="1679" y="3790"/>
                    <a:pt x="2502" y="2523"/>
                    <a:pt x="3642" y="1700"/>
                  </a:cubicBezTo>
                  <a:cubicBezTo>
                    <a:pt x="4804" y="850"/>
                    <a:pt x="6169" y="481"/>
                    <a:pt x="7577" y="481"/>
                  </a:cubicBezTo>
                  <a:close/>
                  <a:moveTo>
                    <a:pt x="7515" y="0"/>
                  </a:moveTo>
                  <a:cubicBezTo>
                    <a:pt x="4757" y="0"/>
                    <a:pt x="2268" y="1525"/>
                    <a:pt x="1140" y="4107"/>
                  </a:cubicBezTo>
                  <a:cubicBezTo>
                    <a:pt x="0" y="6672"/>
                    <a:pt x="348" y="9744"/>
                    <a:pt x="2185" y="11897"/>
                  </a:cubicBezTo>
                  <a:cubicBezTo>
                    <a:pt x="3786" y="13765"/>
                    <a:pt x="6464" y="14833"/>
                    <a:pt x="9010" y="14833"/>
                  </a:cubicBezTo>
                  <a:cubicBezTo>
                    <a:pt x="9788" y="14833"/>
                    <a:pt x="10555" y="14733"/>
                    <a:pt x="11274" y="14526"/>
                  </a:cubicBezTo>
                  <a:cubicBezTo>
                    <a:pt x="14600" y="13544"/>
                    <a:pt x="16120" y="10124"/>
                    <a:pt x="15835" y="6830"/>
                  </a:cubicBezTo>
                  <a:cubicBezTo>
                    <a:pt x="15708" y="5152"/>
                    <a:pt x="15043" y="3568"/>
                    <a:pt x="13840" y="2396"/>
                  </a:cubicBezTo>
                  <a:cubicBezTo>
                    <a:pt x="12302" y="891"/>
                    <a:pt x="10205" y="255"/>
                    <a:pt x="8134" y="28"/>
                  </a:cubicBezTo>
                  <a:lnTo>
                    <a:pt x="8134" y="28"/>
                  </a:lnTo>
                  <a:cubicBezTo>
                    <a:pt x="8116" y="24"/>
                    <a:pt x="8097" y="21"/>
                    <a:pt x="8076" y="21"/>
                  </a:cubicBezTo>
                  <a:cubicBezTo>
                    <a:pt x="8057" y="18"/>
                    <a:pt x="8040" y="16"/>
                    <a:pt x="8023" y="16"/>
                  </a:cubicBezTo>
                  <a:cubicBezTo>
                    <a:pt x="8018" y="16"/>
                    <a:pt x="8012" y="16"/>
                    <a:pt x="8006" y="16"/>
                  </a:cubicBezTo>
                  <a:lnTo>
                    <a:pt x="8006" y="16"/>
                  </a:lnTo>
                  <a:cubicBezTo>
                    <a:pt x="7842" y="6"/>
                    <a:pt x="7678" y="0"/>
                    <a:pt x="7515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8781735" y="3099913"/>
              <a:ext cx="375416" cy="346602"/>
            </a:xfrm>
            <a:custGeom>
              <a:avLst/>
              <a:gdLst/>
              <a:ahLst/>
              <a:cxnLst/>
              <a:rect l="l" t="t" r="r" b="b"/>
              <a:pathLst>
                <a:path w="11687" h="10790" extrusionOk="0">
                  <a:moveTo>
                    <a:pt x="5462" y="504"/>
                  </a:moveTo>
                  <a:cubicBezTo>
                    <a:pt x="5583" y="504"/>
                    <a:pt x="5705" y="508"/>
                    <a:pt x="5827" y="517"/>
                  </a:cubicBezTo>
                  <a:cubicBezTo>
                    <a:pt x="8139" y="771"/>
                    <a:pt x="10356" y="1911"/>
                    <a:pt x="10894" y="4349"/>
                  </a:cubicBezTo>
                  <a:cubicBezTo>
                    <a:pt x="11338" y="6439"/>
                    <a:pt x="10609" y="8941"/>
                    <a:pt x="8583" y="9859"/>
                  </a:cubicBezTo>
                  <a:cubicBezTo>
                    <a:pt x="7942" y="10159"/>
                    <a:pt x="7223" y="10297"/>
                    <a:pt x="6491" y="10297"/>
                  </a:cubicBezTo>
                  <a:cubicBezTo>
                    <a:pt x="4983" y="10297"/>
                    <a:pt x="3421" y="9711"/>
                    <a:pt x="2375" y="8751"/>
                  </a:cubicBezTo>
                  <a:cubicBezTo>
                    <a:pt x="982" y="7516"/>
                    <a:pt x="507" y="5553"/>
                    <a:pt x="1045" y="3779"/>
                  </a:cubicBezTo>
                  <a:cubicBezTo>
                    <a:pt x="1643" y="1746"/>
                    <a:pt x="3426" y="504"/>
                    <a:pt x="5462" y="504"/>
                  </a:cubicBezTo>
                  <a:close/>
                  <a:moveTo>
                    <a:pt x="5495" y="1"/>
                  </a:moveTo>
                  <a:cubicBezTo>
                    <a:pt x="3471" y="1"/>
                    <a:pt x="1633" y="1095"/>
                    <a:pt x="792" y="2987"/>
                  </a:cubicBezTo>
                  <a:cubicBezTo>
                    <a:pt x="0" y="4856"/>
                    <a:pt x="254" y="7104"/>
                    <a:pt x="1584" y="8656"/>
                  </a:cubicBezTo>
                  <a:cubicBezTo>
                    <a:pt x="2719" y="10008"/>
                    <a:pt x="4664" y="10790"/>
                    <a:pt x="6507" y="10790"/>
                  </a:cubicBezTo>
                  <a:cubicBezTo>
                    <a:pt x="7081" y="10790"/>
                    <a:pt x="7645" y="10714"/>
                    <a:pt x="8171" y="10556"/>
                  </a:cubicBezTo>
                  <a:cubicBezTo>
                    <a:pt x="10578" y="9828"/>
                    <a:pt x="11686" y="7358"/>
                    <a:pt x="11465" y="4982"/>
                  </a:cubicBezTo>
                  <a:cubicBezTo>
                    <a:pt x="11370" y="3747"/>
                    <a:pt x="10894" y="2607"/>
                    <a:pt x="10008" y="1752"/>
                  </a:cubicBezTo>
                  <a:cubicBezTo>
                    <a:pt x="8903" y="647"/>
                    <a:pt x="7358" y="203"/>
                    <a:pt x="5842" y="12"/>
                  </a:cubicBezTo>
                  <a:lnTo>
                    <a:pt x="5842" y="12"/>
                  </a:lnTo>
                  <a:cubicBezTo>
                    <a:pt x="5837" y="12"/>
                    <a:pt x="5832" y="11"/>
                    <a:pt x="5827" y="10"/>
                  </a:cubicBezTo>
                  <a:lnTo>
                    <a:pt x="5827" y="10"/>
                  </a:lnTo>
                  <a:cubicBezTo>
                    <a:pt x="5827" y="10"/>
                    <a:pt x="5827" y="10"/>
                    <a:pt x="5827" y="10"/>
                  </a:cubicBezTo>
                  <a:cubicBezTo>
                    <a:pt x="5819" y="10"/>
                    <a:pt x="5811" y="9"/>
                    <a:pt x="5803" y="9"/>
                  </a:cubicBezTo>
                  <a:lnTo>
                    <a:pt x="5803" y="9"/>
                  </a:lnTo>
                  <a:cubicBezTo>
                    <a:pt x="5700" y="3"/>
                    <a:pt x="5597" y="1"/>
                    <a:pt x="549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8629311" y="3084976"/>
              <a:ext cx="143041" cy="66108"/>
            </a:xfrm>
            <a:custGeom>
              <a:avLst/>
              <a:gdLst/>
              <a:ahLst/>
              <a:cxnLst/>
              <a:rect l="l" t="t" r="r" b="b"/>
              <a:pathLst>
                <a:path w="4453" h="2058" extrusionOk="0">
                  <a:moveTo>
                    <a:pt x="1496" y="0"/>
                  </a:moveTo>
                  <a:cubicBezTo>
                    <a:pt x="1049" y="0"/>
                    <a:pt x="609" y="108"/>
                    <a:pt x="217" y="349"/>
                  </a:cubicBezTo>
                  <a:cubicBezTo>
                    <a:pt x="1" y="484"/>
                    <a:pt x="153" y="826"/>
                    <a:pt x="359" y="826"/>
                  </a:cubicBezTo>
                  <a:cubicBezTo>
                    <a:pt x="395" y="826"/>
                    <a:pt x="433" y="816"/>
                    <a:pt x="470" y="792"/>
                  </a:cubicBezTo>
                  <a:cubicBezTo>
                    <a:pt x="790" y="593"/>
                    <a:pt x="1148" y="505"/>
                    <a:pt x="1512" y="505"/>
                  </a:cubicBezTo>
                  <a:cubicBezTo>
                    <a:pt x="2479" y="505"/>
                    <a:pt x="3485" y="1127"/>
                    <a:pt x="3922" y="1932"/>
                  </a:cubicBezTo>
                  <a:cubicBezTo>
                    <a:pt x="3971" y="2021"/>
                    <a:pt x="4044" y="2057"/>
                    <a:pt x="4119" y="2057"/>
                  </a:cubicBezTo>
                  <a:cubicBezTo>
                    <a:pt x="4284" y="2057"/>
                    <a:pt x="4453" y="1876"/>
                    <a:pt x="4365" y="1679"/>
                  </a:cubicBezTo>
                  <a:cubicBezTo>
                    <a:pt x="3819" y="701"/>
                    <a:pt x="2636" y="0"/>
                    <a:pt x="149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8620220" y="3133546"/>
              <a:ext cx="134529" cy="63313"/>
            </a:xfrm>
            <a:custGeom>
              <a:avLst/>
              <a:gdLst/>
              <a:ahLst/>
              <a:cxnLst/>
              <a:rect l="l" t="t" r="r" b="b"/>
              <a:pathLst>
                <a:path w="4188" h="1971" extrusionOk="0">
                  <a:moveTo>
                    <a:pt x="1444" y="1"/>
                  </a:moveTo>
                  <a:cubicBezTo>
                    <a:pt x="1014" y="1"/>
                    <a:pt x="589" y="110"/>
                    <a:pt x="215" y="357"/>
                  </a:cubicBezTo>
                  <a:cubicBezTo>
                    <a:pt x="1" y="517"/>
                    <a:pt x="125" y="836"/>
                    <a:pt x="341" y="836"/>
                  </a:cubicBezTo>
                  <a:cubicBezTo>
                    <a:pt x="381" y="836"/>
                    <a:pt x="424" y="825"/>
                    <a:pt x="468" y="800"/>
                  </a:cubicBezTo>
                  <a:cubicBezTo>
                    <a:pt x="775" y="592"/>
                    <a:pt x="1121" y="501"/>
                    <a:pt x="1472" y="501"/>
                  </a:cubicBezTo>
                  <a:cubicBezTo>
                    <a:pt x="2351" y="501"/>
                    <a:pt x="3259" y="1076"/>
                    <a:pt x="3667" y="1845"/>
                  </a:cubicBezTo>
                  <a:cubicBezTo>
                    <a:pt x="3706" y="1934"/>
                    <a:pt x="3775" y="1970"/>
                    <a:pt x="3848" y="1970"/>
                  </a:cubicBezTo>
                  <a:cubicBezTo>
                    <a:pt x="4010" y="1970"/>
                    <a:pt x="4188" y="1789"/>
                    <a:pt x="4078" y="1592"/>
                  </a:cubicBezTo>
                  <a:cubicBezTo>
                    <a:pt x="3605" y="668"/>
                    <a:pt x="2506" y="1"/>
                    <a:pt x="144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8277497" y="2953688"/>
              <a:ext cx="135653" cy="67297"/>
            </a:xfrm>
            <a:custGeom>
              <a:avLst/>
              <a:gdLst/>
              <a:ahLst/>
              <a:cxnLst/>
              <a:rect l="l" t="t" r="r" b="b"/>
              <a:pathLst>
                <a:path w="4223" h="2095" extrusionOk="0">
                  <a:moveTo>
                    <a:pt x="3860" y="0"/>
                  </a:moveTo>
                  <a:cubicBezTo>
                    <a:pt x="3818" y="0"/>
                    <a:pt x="3773" y="10"/>
                    <a:pt x="3726" y="34"/>
                  </a:cubicBezTo>
                  <a:cubicBezTo>
                    <a:pt x="2555" y="572"/>
                    <a:pt x="1415" y="1111"/>
                    <a:pt x="243" y="1649"/>
                  </a:cubicBezTo>
                  <a:cubicBezTo>
                    <a:pt x="0" y="1757"/>
                    <a:pt x="125" y="2094"/>
                    <a:pt x="363" y="2094"/>
                  </a:cubicBezTo>
                  <a:cubicBezTo>
                    <a:pt x="404" y="2094"/>
                    <a:pt x="449" y="2084"/>
                    <a:pt x="496" y="2061"/>
                  </a:cubicBezTo>
                  <a:cubicBezTo>
                    <a:pt x="1668" y="1522"/>
                    <a:pt x="2808" y="984"/>
                    <a:pt x="3980" y="446"/>
                  </a:cubicBezTo>
                  <a:cubicBezTo>
                    <a:pt x="4222" y="338"/>
                    <a:pt x="4098" y="0"/>
                    <a:pt x="3860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8314953" y="3004539"/>
              <a:ext cx="179565" cy="88337"/>
            </a:xfrm>
            <a:custGeom>
              <a:avLst/>
              <a:gdLst/>
              <a:ahLst/>
              <a:cxnLst/>
              <a:rect l="l" t="t" r="r" b="b"/>
              <a:pathLst>
                <a:path w="5590" h="2750" extrusionOk="0">
                  <a:moveTo>
                    <a:pt x="5217" y="1"/>
                  </a:moveTo>
                  <a:cubicBezTo>
                    <a:pt x="5178" y="1"/>
                    <a:pt x="5136" y="11"/>
                    <a:pt x="5094" y="34"/>
                  </a:cubicBezTo>
                  <a:cubicBezTo>
                    <a:pt x="3479" y="763"/>
                    <a:pt x="1864" y="1554"/>
                    <a:pt x="249" y="2283"/>
                  </a:cubicBezTo>
                  <a:cubicBezTo>
                    <a:pt x="1" y="2420"/>
                    <a:pt x="160" y="2750"/>
                    <a:pt x="393" y="2750"/>
                  </a:cubicBezTo>
                  <a:cubicBezTo>
                    <a:pt x="428" y="2750"/>
                    <a:pt x="465" y="2743"/>
                    <a:pt x="502" y="2726"/>
                  </a:cubicBezTo>
                  <a:cubicBezTo>
                    <a:pt x="2117" y="1966"/>
                    <a:pt x="3732" y="1206"/>
                    <a:pt x="5347" y="446"/>
                  </a:cubicBezTo>
                  <a:cubicBezTo>
                    <a:pt x="5590" y="338"/>
                    <a:pt x="5442" y="1"/>
                    <a:pt x="521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8400240" y="3094131"/>
              <a:ext cx="62093" cy="36845"/>
            </a:xfrm>
            <a:custGeom>
              <a:avLst/>
              <a:gdLst/>
              <a:ahLst/>
              <a:cxnLst/>
              <a:rect l="l" t="t" r="r" b="b"/>
              <a:pathLst>
                <a:path w="1933" h="1147" extrusionOk="0">
                  <a:moveTo>
                    <a:pt x="1646" y="0"/>
                  </a:moveTo>
                  <a:cubicBezTo>
                    <a:pt x="1605" y="0"/>
                    <a:pt x="1563" y="11"/>
                    <a:pt x="1521" y="32"/>
                  </a:cubicBezTo>
                  <a:cubicBezTo>
                    <a:pt x="1299" y="127"/>
                    <a:pt x="1077" y="254"/>
                    <a:pt x="855" y="349"/>
                  </a:cubicBezTo>
                  <a:lnTo>
                    <a:pt x="539" y="507"/>
                  </a:lnTo>
                  <a:cubicBezTo>
                    <a:pt x="475" y="539"/>
                    <a:pt x="412" y="570"/>
                    <a:pt x="349" y="570"/>
                  </a:cubicBezTo>
                  <a:lnTo>
                    <a:pt x="285" y="634"/>
                  </a:lnTo>
                  <a:lnTo>
                    <a:pt x="222" y="634"/>
                  </a:lnTo>
                  <a:cubicBezTo>
                    <a:pt x="95" y="697"/>
                    <a:pt x="0" y="824"/>
                    <a:pt x="32" y="951"/>
                  </a:cubicBezTo>
                  <a:cubicBezTo>
                    <a:pt x="60" y="1061"/>
                    <a:pt x="183" y="1147"/>
                    <a:pt x="298" y="1147"/>
                  </a:cubicBezTo>
                  <a:cubicBezTo>
                    <a:pt x="315" y="1147"/>
                    <a:pt x="332" y="1145"/>
                    <a:pt x="349" y="1141"/>
                  </a:cubicBezTo>
                  <a:cubicBezTo>
                    <a:pt x="824" y="919"/>
                    <a:pt x="1299" y="697"/>
                    <a:pt x="1774" y="475"/>
                  </a:cubicBezTo>
                  <a:cubicBezTo>
                    <a:pt x="1901" y="412"/>
                    <a:pt x="1932" y="222"/>
                    <a:pt x="1869" y="127"/>
                  </a:cubicBezTo>
                  <a:cubicBezTo>
                    <a:pt x="1806" y="43"/>
                    <a:pt x="1728" y="0"/>
                    <a:pt x="164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8837790" y="3179835"/>
              <a:ext cx="174586" cy="84932"/>
            </a:xfrm>
            <a:custGeom>
              <a:avLst/>
              <a:gdLst/>
              <a:ahLst/>
              <a:cxnLst/>
              <a:rect l="l" t="t" r="r" b="b"/>
              <a:pathLst>
                <a:path w="5435" h="2644" extrusionOk="0">
                  <a:moveTo>
                    <a:pt x="5046" y="0"/>
                  </a:moveTo>
                  <a:cubicBezTo>
                    <a:pt x="5011" y="0"/>
                    <a:pt x="4975" y="8"/>
                    <a:pt x="4937" y="24"/>
                  </a:cubicBezTo>
                  <a:cubicBezTo>
                    <a:pt x="3354" y="753"/>
                    <a:pt x="1802" y="1449"/>
                    <a:pt x="250" y="2178"/>
                  </a:cubicBezTo>
                  <a:cubicBezTo>
                    <a:pt x="0" y="2289"/>
                    <a:pt x="165" y="2644"/>
                    <a:pt x="401" y="2644"/>
                  </a:cubicBezTo>
                  <a:cubicBezTo>
                    <a:pt x="434" y="2644"/>
                    <a:pt x="469" y="2637"/>
                    <a:pt x="504" y="2621"/>
                  </a:cubicBezTo>
                  <a:cubicBezTo>
                    <a:pt x="2056" y="1893"/>
                    <a:pt x="3607" y="1164"/>
                    <a:pt x="5159" y="436"/>
                  </a:cubicBezTo>
                  <a:cubicBezTo>
                    <a:pt x="5434" y="326"/>
                    <a:pt x="5279" y="0"/>
                    <a:pt x="504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8935349" y="3278260"/>
              <a:ext cx="105812" cy="56985"/>
            </a:xfrm>
            <a:custGeom>
              <a:avLst/>
              <a:gdLst/>
              <a:ahLst/>
              <a:cxnLst/>
              <a:rect l="l" t="t" r="r" b="b"/>
              <a:pathLst>
                <a:path w="3294" h="1774" extrusionOk="0">
                  <a:moveTo>
                    <a:pt x="3015" y="1"/>
                  </a:moveTo>
                  <a:cubicBezTo>
                    <a:pt x="2970" y="1"/>
                    <a:pt x="2924" y="11"/>
                    <a:pt x="2882" y="32"/>
                  </a:cubicBezTo>
                  <a:cubicBezTo>
                    <a:pt x="1964" y="444"/>
                    <a:pt x="1045" y="856"/>
                    <a:pt x="159" y="1299"/>
                  </a:cubicBezTo>
                  <a:cubicBezTo>
                    <a:pt x="32" y="1362"/>
                    <a:pt x="0" y="1521"/>
                    <a:pt x="64" y="1647"/>
                  </a:cubicBezTo>
                  <a:cubicBezTo>
                    <a:pt x="106" y="1732"/>
                    <a:pt x="190" y="1774"/>
                    <a:pt x="279" y="1774"/>
                  </a:cubicBezTo>
                  <a:cubicBezTo>
                    <a:pt x="324" y="1774"/>
                    <a:pt x="370" y="1763"/>
                    <a:pt x="412" y="1742"/>
                  </a:cubicBezTo>
                  <a:cubicBezTo>
                    <a:pt x="1299" y="1299"/>
                    <a:pt x="2217" y="856"/>
                    <a:pt x="3136" y="476"/>
                  </a:cubicBezTo>
                  <a:cubicBezTo>
                    <a:pt x="3262" y="412"/>
                    <a:pt x="3294" y="222"/>
                    <a:pt x="3231" y="127"/>
                  </a:cubicBezTo>
                  <a:cubicBezTo>
                    <a:pt x="3188" y="43"/>
                    <a:pt x="3104" y="1"/>
                    <a:pt x="301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9021824" y="3337270"/>
              <a:ext cx="23417" cy="19370"/>
            </a:xfrm>
            <a:custGeom>
              <a:avLst/>
              <a:gdLst/>
              <a:ahLst/>
              <a:cxnLst/>
              <a:rect l="l" t="t" r="r" b="b"/>
              <a:pathLst>
                <a:path w="729" h="603" extrusionOk="0">
                  <a:moveTo>
                    <a:pt x="475" y="0"/>
                  </a:moveTo>
                  <a:cubicBezTo>
                    <a:pt x="444" y="0"/>
                    <a:pt x="380" y="0"/>
                    <a:pt x="349" y="32"/>
                  </a:cubicBezTo>
                  <a:cubicBezTo>
                    <a:pt x="285" y="64"/>
                    <a:pt x="190" y="95"/>
                    <a:pt x="127" y="127"/>
                  </a:cubicBezTo>
                  <a:cubicBezTo>
                    <a:pt x="95" y="159"/>
                    <a:pt x="64" y="159"/>
                    <a:pt x="32" y="190"/>
                  </a:cubicBezTo>
                  <a:cubicBezTo>
                    <a:pt x="32" y="222"/>
                    <a:pt x="0" y="254"/>
                    <a:pt x="0" y="285"/>
                  </a:cubicBezTo>
                  <a:cubicBezTo>
                    <a:pt x="0" y="317"/>
                    <a:pt x="0" y="349"/>
                    <a:pt x="0" y="380"/>
                  </a:cubicBezTo>
                  <a:cubicBezTo>
                    <a:pt x="0" y="412"/>
                    <a:pt x="0" y="444"/>
                    <a:pt x="32" y="475"/>
                  </a:cubicBezTo>
                  <a:cubicBezTo>
                    <a:pt x="32" y="475"/>
                    <a:pt x="64" y="507"/>
                    <a:pt x="64" y="539"/>
                  </a:cubicBezTo>
                  <a:cubicBezTo>
                    <a:pt x="95" y="570"/>
                    <a:pt x="127" y="570"/>
                    <a:pt x="190" y="602"/>
                  </a:cubicBezTo>
                  <a:lnTo>
                    <a:pt x="254" y="602"/>
                  </a:lnTo>
                  <a:cubicBezTo>
                    <a:pt x="285" y="602"/>
                    <a:pt x="317" y="602"/>
                    <a:pt x="380" y="570"/>
                  </a:cubicBezTo>
                  <a:cubicBezTo>
                    <a:pt x="444" y="539"/>
                    <a:pt x="539" y="475"/>
                    <a:pt x="602" y="444"/>
                  </a:cubicBezTo>
                  <a:cubicBezTo>
                    <a:pt x="634" y="444"/>
                    <a:pt x="665" y="412"/>
                    <a:pt x="697" y="380"/>
                  </a:cubicBezTo>
                  <a:cubicBezTo>
                    <a:pt x="697" y="349"/>
                    <a:pt x="729" y="349"/>
                    <a:pt x="729" y="317"/>
                  </a:cubicBezTo>
                  <a:cubicBezTo>
                    <a:pt x="729" y="285"/>
                    <a:pt x="729" y="254"/>
                    <a:pt x="729" y="222"/>
                  </a:cubicBezTo>
                  <a:cubicBezTo>
                    <a:pt x="729" y="190"/>
                    <a:pt x="729" y="127"/>
                    <a:pt x="697" y="127"/>
                  </a:cubicBezTo>
                  <a:cubicBezTo>
                    <a:pt x="697" y="95"/>
                    <a:pt x="665" y="95"/>
                    <a:pt x="665" y="64"/>
                  </a:cubicBezTo>
                  <a:cubicBezTo>
                    <a:pt x="634" y="32"/>
                    <a:pt x="602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2"/>
          <p:cNvGrpSpPr/>
          <p:nvPr/>
        </p:nvGrpSpPr>
        <p:grpSpPr>
          <a:xfrm>
            <a:off x="8713120" y="2064360"/>
            <a:ext cx="748197" cy="800075"/>
            <a:chOff x="8713120" y="2064360"/>
            <a:chExt cx="748197" cy="800075"/>
          </a:xfrm>
        </p:grpSpPr>
        <p:sp>
          <p:nvSpPr>
            <p:cNvPr id="241" name="Google Shape;241;p2"/>
            <p:cNvSpPr/>
            <p:nvPr/>
          </p:nvSpPr>
          <p:spPr>
            <a:xfrm>
              <a:off x="8713120" y="2064360"/>
              <a:ext cx="748197" cy="800075"/>
            </a:xfrm>
            <a:custGeom>
              <a:avLst/>
              <a:gdLst/>
              <a:ahLst/>
              <a:cxnLst/>
              <a:rect l="l" t="t" r="r" b="b"/>
              <a:pathLst>
                <a:path w="23292" h="24907" extrusionOk="0">
                  <a:moveTo>
                    <a:pt x="17201" y="537"/>
                  </a:moveTo>
                  <a:cubicBezTo>
                    <a:pt x="18672" y="7181"/>
                    <a:pt x="20855" y="13647"/>
                    <a:pt x="22718" y="20200"/>
                  </a:cubicBezTo>
                  <a:lnTo>
                    <a:pt x="22718" y="20200"/>
                  </a:lnTo>
                  <a:cubicBezTo>
                    <a:pt x="21519" y="20627"/>
                    <a:pt x="20268" y="20899"/>
                    <a:pt x="19016" y="21227"/>
                  </a:cubicBezTo>
                  <a:cubicBezTo>
                    <a:pt x="16577" y="21828"/>
                    <a:pt x="14139" y="22430"/>
                    <a:pt x="11669" y="23032"/>
                  </a:cubicBezTo>
                  <a:cubicBezTo>
                    <a:pt x="9942" y="23456"/>
                    <a:pt x="8186" y="23909"/>
                    <a:pt x="6429" y="24363"/>
                  </a:cubicBezTo>
                  <a:lnTo>
                    <a:pt x="6429" y="24363"/>
                  </a:lnTo>
                  <a:cubicBezTo>
                    <a:pt x="5417" y="21487"/>
                    <a:pt x="4554" y="18523"/>
                    <a:pt x="3720" y="15590"/>
                  </a:cubicBezTo>
                  <a:cubicBezTo>
                    <a:pt x="2699" y="11939"/>
                    <a:pt x="1678" y="8257"/>
                    <a:pt x="598" y="4605"/>
                  </a:cubicBezTo>
                  <a:lnTo>
                    <a:pt x="598" y="4605"/>
                  </a:lnTo>
                  <a:cubicBezTo>
                    <a:pt x="4973" y="3632"/>
                    <a:pt x="9318" y="2394"/>
                    <a:pt x="13664" y="1339"/>
                  </a:cubicBezTo>
                  <a:cubicBezTo>
                    <a:pt x="14843" y="1073"/>
                    <a:pt x="16022" y="781"/>
                    <a:pt x="17201" y="537"/>
                  </a:cubicBezTo>
                  <a:close/>
                  <a:moveTo>
                    <a:pt x="17405" y="0"/>
                  </a:moveTo>
                  <a:cubicBezTo>
                    <a:pt x="17382" y="0"/>
                    <a:pt x="17359" y="3"/>
                    <a:pt x="17337" y="9"/>
                  </a:cubicBezTo>
                  <a:cubicBezTo>
                    <a:pt x="12555" y="990"/>
                    <a:pt x="7868" y="2289"/>
                    <a:pt x="3150" y="3460"/>
                  </a:cubicBezTo>
                  <a:cubicBezTo>
                    <a:pt x="2191" y="3708"/>
                    <a:pt x="1232" y="3955"/>
                    <a:pt x="273" y="4173"/>
                  </a:cubicBezTo>
                  <a:lnTo>
                    <a:pt x="273" y="4173"/>
                  </a:lnTo>
                  <a:cubicBezTo>
                    <a:pt x="241" y="4176"/>
                    <a:pt x="209" y="4183"/>
                    <a:pt x="178" y="4195"/>
                  </a:cubicBezTo>
                  <a:lnTo>
                    <a:pt x="178" y="4195"/>
                  </a:lnTo>
                  <a:cubicBezTo>
                    <a:pt x="111" y="4215"/>
                    <a:pt x="67" y="4255"/>
                    <a:pt x="43" y="4304"/>
                  </a:cubicBezTo>
                  <a:lnTo>
                    <a:pt x="43" y="4304"/>
                  </a:lnTo>
                  <a:cubicBezTo>
                    <a:pt x="13" y="4352"/>
                    <a:pt x="0" y="4409"/>
                    <a:pt x="14" y="4474"/>
                  </a:cubicBezTo>
                  <a:cubicBezTo>
                    <a:pt x="1155" y="8211"/>
                    <a:pt x="2168" y="11979"/>
                    <a:pt x="3245" y="15716"/>
                  </a:cubicBezTo>
                  <a:cubicBezTo>
                    <a:pt x="4100" y="18725"/>
                    <a:pt x="4955" y="21765"/>
                    <a:pt x="6032" y="24710"/>
                  </a:cubicBezTo>
                  <a:cubicBezTo>
                    <a:pt x="6059" y="24820"/>
                    <a:pt x="6158" y="24906"/>
                    <a:pt x="6267" y="24906"/>
                  </a:cubicBezTo>
                  <a:cubicBezTo>
                    <a:pt x="6283" y="24906"/>
                    <a:pt x="6300" y="24904"/>
                    <a:pt x="6317" y="24900"/>
                  </a:cubicBezTo>
                  <a:cubicBezTo>
                    <a:pt x="11320" y="23602"/>
                    <a:pt x="16324" y="22462"/>
                    <a:pt x="21296" y="21132"/>
                  </a:cubicBezTo>
                  <a:cubicBezTo>
                    <a:pt x="21898" y="20973"/>
                    <a:pt x="22500" y="20815"/>
                    <a:pt x="23070" y="20593"/>
                  </a:cubicBezTo>
                  <a:cubicBezTo>
                    <a:pt x="23196" y="20562"/>
                    <a:pt x="23291" y="20435"/>
                    <a:pt x="23260" y="20308"/>
                  </a:cubicBezTo>
                  <a:cubicBezTo>
                    <a:pt x="21391" y="13594"/>
                    <a:pt x="19111" y="6976"/>
                    <a:pt x="17654" y="167"/>
                  </a:cubicBezTo>
                  <a:cubicBezTo>
                    <a:pt x="17628" y="62"/>
                    <a:pt x="17515" y="0"/>
                    <a:pt x="17405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8795870" y="2143447"/>
              <a:ext cx="453859" cy="213422"/>
            </a:xfrm>
            <a:custGeom>
              <a:avLst/>
              <a:gdLst/>
              <a:ahLst/>
              <a:cxnLst/>
              <a:rect l="l" t="t" r="r" b="b"/>
              <a:pathLst>
                <a:path w="14129" h="6644" extrusionOk="0">
                  <a:moveTo>
                    <a:pt x="13026" y="551"/>
                  </a:moveTo>
                  <a:cubicBezTo>
                    <a:pt x="13147" y="1368"/>
                    <a:pt x="13423" y="2152"/>
                    <a:pt x="13579" y="2970"/>
                  </a:cubicBezTo>
                  <a:lnTo>
                    <a:pt x="13579" y="2970"/>
                  </a:lnTo>
                  <a:cubicBezTo>
                    <a:pt x="9979" y="4077"/>
                    <a:pt x="6290" y="4975"/>
                    <a:pt x="2632" y="5812"/>
                  </a:cubicBezTo>
                  <a:cubicBezTo>
                    <a:pt x="2176" y="5926"/>
                    <a:pt x="1644" y="6066"/>
                    <a:pt x="1172" y="6139"/>
                  </a:cubicBezTo>
                  <a:lnTo>
                    <a:pt x="1172" y="6139"/>
                  </a:lnTo>
                  <a:cubicBezTo>
                    <a:pt x="875" y="5421"/>
                    <a:pt x="864" y="4626"/>
                    <a:pt x="605" y="3898"/>
                  </a:cubicBezTo>
                  <a:lnTo>
                    <a:pt x="605" y="3898"/>
                  </a:lnTo>
                  <a:cubicBezTo>
                    <a:pt x="4764" y="2771"/>
                    <a:pt x="8867" y="1562"/>
                    <a:pt x="13026" y="551"/>
                  </a:cubicBezTo>
                  <a:close/>
                  <a:moveTo>
                    <a:pt x="13243" y="0"/>
                  </a:moveTo>
                  <a:cubicBezTo>
                    <a:pt x="13213" y="0"/>
                    <a:pt x="13181" y="5"/>
                    <a:pt x="13146" y="17"/>
                  </a:cubicBezTo>
                  <a:cubicBezTo>
                    <a:pt x="8808" y="1062"/>
                    <a:pt x="4501" y="2329"/>
                    <a:pt x="194" y="3469"/>
                  </a:cubicBezTo>
                  <a:cubicBezTo>
                    <a:pt x="108" y="3497"/>
                    <a:pt x="60" y="3560"/>
                    <a:pt x="42" y="3631"/>
                  </a:cubicBezTo>
                  <a:lnTo>
                    <a:pt x="42" y="3631"/>
                  </a:lnTo>
                  <a:cubicBezTo>
                    <a:pt x="9" y="3694"/>
                    <a:pt x="1" y="3770"/>
                    <a:pt x="35" y="3849"/>
                  </a:cubicBezTo>
                  <a:cubicBezTo>
                    <a:pt x="447" y="4704"/>
                    <a:pt x="415" y="5685"/>
                    <a:pt x="795" y="6509"/>
                  </a:cubicBezTo>
                  <a:cubicBezTo>
                    <a:pt x="821" y="6587"/>
                    <a:pt x="890" y="6644"/>
                    <a:pt x="967" y="6644"/>
                  </a:cubicBezTo>
                  <a:cubicBezTo>
                    <a:pt x="983" y="6644"/>
                    <a:pt x="1000" y="6641"/>
                    <a:pt x="1017" y="6636"/>
                  </a:cubicBezTo>
                  <a:cubicBezTo>
                    <a:pt x="2316" y="6509"/>
                    <a:pt x="3646" y="6097"/>
                    <a:pt x="4912" y="5780"/>
                  </a:cubicBezTo>
                  <a:cubicBezTo>
                    <a:pt x="7003" y="5274"/>
                    <a:pt x="9061" y="4735"/>
                    <a:pt x="11151" y="4165"/>
                  </a:cubicBezTo>
                  <a:cubicBezTo>
                    <a:pt x="12070" y="3912"/>
                    <a:pt x="13020" y="3659"/>
                    <a:pt x="13938" y="3374"/>
                  </a:cubicBezTo>
                  <a:cubicBezTo>
                    <a:pt x="14065" y="3310"/>
                    <a:pt x="14128" y="3215"/>
                    <a:pt x="14096" y="3057"/>
                  </a:cubicBezTo>
                  <a:cubicBezTo>
                    <a:pt x="13970" y="2107"/>
                    <a:pt x="13558" y="1188"/>
                    <a:pt x="13463" y="238"/>
                  </a:cubicBezTo>
                  <a:cubicBezTo>
                    <a:pt x="13463" y="109"/>
                    <a:pt x="13378" y="0"/>
                    <a:pt x="13243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8839653" y="2303420"/>
              <a:ext cx="544348" cy="478433"/>
            </a:xfrm>
            <a:custGeom>
              <a:avLst/>
              <a:gdLst/>
              <a:ahLst/>
              <a:cxnLst/>
              <a:rect l="l" t="t" r="r" b="b"/>
              <a:pathLst>
                <a:path w="16946" h="14894" extrusionOk="0">
                  <a:moveTo>
                    <a:pt x="13039" y="537"/>
                  </a:moveTo>
                  <a:cubicBezTo>
                    <a:pt x="14242" y="4031"/>
                    <a:pt x="15193" y="7580"/>
                    <a:pt x="16368" y="11073"/>
                  </a:cubicBezTo>
                  <a:lnTo>
                    <a:pt x="16368" y="11073"/>
                  </a:lnTo>
                  <a:cubicBezTo>
                    <a:pt x="15816" y="11312"/>
                    <a:pt x="15241" y="11459"/>
                    <a:pt x="14665" y="11631"/>
                  </a:cubicBezTo>
                  <a:cubicBezTo>
                    <a:pt x="13525" y="12011"/>
                    <a:pt x="12353" y="12328"/>
                    <a:pt x="11213" y="12645"/>
                  </a:cubicBezTo>
                  <a:cubicBezTo>
                    <a:pt x="8709" y="13356"/>
                    <a:pt x="6144" y="14006"/>
                    <a:pt x="3578" y="14361"/>
                  </a:cubicBezTo>
                  <a:lnTo>
                    <a:pt x="3578" y="14361"/>
                  </a:lnTo>
                  <a:cubicBezTo>
                    <a:pt x="2498" y="10841"/>
                    <a:pt x="1697" y="7265"/>
                    <a:pt x="618" y="3744"/>
                  </a:cubicBezTo>
                  <a:lnTo>
                    <a:pt x="618" y="3744"/>
                  </a:lnTo>
                  <a:cubicBezTo>
                    <a:pt x="4769" y="2733"/>
                    <a:pt x="8919" y="1636"/>
                    <a:pt x="13039" y="537"/>
                  </a:cubicBezTo>
                  <a:close/>
                  <a:moveTo>
                    <a:pt x="13192" y="1"/>
                  </a:moveTo>
                  <a:cubicBezTo>
                    <a:pt x="13167" y="1"/>
                    <a:pt x="13141" y="3"/>
                    <a:pt x="13113" y="9"/>
                  </a:cubicBezTo>
                  <a:cubicBezTo>
                    <a:pt x="8838" y="1149"/>
                    <a:pt x="4531" y="2289"/>
                    <a:pt x="224" y="3302"/>
                  </a:cubicBezTo>
                  <a:cubicBezTo>
                    <a:pt x="22" y="3363"/>
                    <a:pt x="0" y="3579"/>
                    <a:pt x="94" y="3710"/>
                  </a:cubicBezTo>
                  <a:lnTo>
                    <a:pt x="94" y="3710"/>
                  </a:lnTo>
                  <a:cubicBezTo>
                    <a:pt x="1220" y="7355"/>
                    <a:pt x="2039" y="11060"/>
                    <a:pt x="3169" y="14703"/>
                  </a:cubicBezTo>
                  <a:cubicBezTo>
                    <a:pt x="3169" y="14798"/>
                    <a:pt x="3296" y="14893"/>
                    <a:pt x="3391" y="14893"/>
                  </a:cubicBezTo>
                  <a:cubicBezTo>
                    <a:pt x="6083" y="14545"/>
                    <a:pt x="8711" y="13848"/>
                    <a:pt x="11340" y="13151"/>
                  </a:cubicBezTo>
                  <a:cubicBezTo>
                    <a:pt x="12512" y="12803"/>
                    <a:pt x="13715" y="12486"/>
                    <a:pt x="14887" y="12106"/>
                  </a:cubicBezTo>
                  <a:cubicBezTo>
                    <a:pt x="15520" y="11885"/>
                    <a:pt x="16185" y="11726"/>
                    <a:pt x="16787" y="11441"/>
                  </a:cubicBezTo>
                  <a:cubicBezTo>
                    <a:pt x="16882" y="11378"/>
                    <a:pt x="16945" y="11251"/>
                    <a:pt x="16914" y="11156"/>
                  </a:cubicBezTo>
                  <a:cubicBezTo>
                    <a:pt x="15710" y="7514"/>
                    <a:pt x="14697" y="3777"/>
                    <a:pt x="13430" y="167"/>
                  </a:cubicBezTo>
                  <a:cubicBezTo>
                    <a:pt x="13404" y="62"/>
                    <a:pt x="13312" y="1"/>
                    <a:pt x="1319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8858670" y="2380805"/>
              <a:ext cx="437219" cy="115352"/>
            </a:xfrm>
            <a:custGeom>
              <a:avLst/>
              <a:gdLst/>
              <a:ahLst/>
              <a:cxnLst/>
              <a:rect l="l" t="t" r="r" b="b"/>
              <a:pathLst>
                <a:path w="13611" h="3591" extrusionOk="0">
                  <a:moveTo>
                    <a:pt x="13243" y="1"/>
                  </a:moveTo>
                  <a:cubicBezTo>
                    <a:pt x="13225" y="1"/>
                    <a:pt x="13206" y="3"/>
                    <a:pt x="13186" y="7"/>
                  </a:cubicBezTo>
                  <a:cubicBezTo>
                    <a:pt x="8879" y="957"/>
                    <a:pt x="4636" y="2192"/>
                    <a:pt x="297" y="3110"/>
                  </a:cubicBezTo>
                  <a:cubicBezTo>
                    <a:pt x="0" y="3170"/>
                    <a:pt x="93" y="3591"/>
                    <a:pt x="367" y="3591"/>
                  </a:cubicBezTo>
                  <a:cubicBezTo>
                    <a:pt x="385" y="3591"/>
                    <a:pt x="404" y="3589"/>
                    <a:pt x="424" y="3585"/>
                  </a:cubicBezTo>
                  <a:cubicBezTo>
                    <a:pt x="4763" y="2667"/>
                    <a:pt x="9006" y="1463"/>
                    <a:pt x="13313" y="482"/>
                  </a:cubicBezTo>
                  <a:cubicBezTo>
                    <a:pt x="13610" y="422"/>
                    <a:pt x="13517" y="1"/>
                    <a:pt x="13243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8914597" y="2578169"/>
              <a:ext cx="437219" cy="115352"/>
            </a:xfrm>
            <a:custGeom>
              <a:avLst/>
              <a:gdLst/>
              <a:ahLst/>
              <a:cxnLst/>
              <a:rect l="l" t="t" r="r" b="b"/>
              <a:pathLst>
                <a:path w="13611" h="3591" extrusionOk="0">
                  <a:moveTo>
                    <a:pt x="13244" y="1"/>
                  </a:moveTo>
                  <a:cubicBezTo>
                    <a:pt x="13226" y="1"/>
                    <a:pt x="13207" y="2"/>
                    <a:pt x="13187" y="6"/>
                  </a:cubicBezTo>
                  <a:cubicBezTo>
                    <a:pt x="8880" y="956"/>
                    <a:pt x="4605" y="2191"/>
                    <a:pt x="298" y="3110"/>
                  </a:cubicBezTo>
                  <a:cubicBezTo>
                    <a:pt x="1" y="3169"/>
                    <a:pt x="94" y="3591"/>
                    <a:pt x="368" y="3591"/>
                  </a:cubicBezTo>
                  <a:cubicBezTo>
                    <a:pt x="386" y="3591"/>
                    <a:pt x="405" y="3589"/>
                    <a:pt x="425" y="3585"/>
                  </a:cubicBezTo>
                  <a:cubicBezTo>
                    <a:pt x="4732" y="2667"/>
                    <a:pt x="9007" y="1431"/>
                    <a:pt x="13314" y="481"/>
                  </a:cubicBezTo>
                  <a:cubicBezTo>
                    <a:pt x="13611" y="422"/>
                    <a:pt x="13518" y="1"/>
                    <a:pt x="1324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8888160" y="2479487"/>
              <a:ext cx="438247" cy="116380"/>
            </a:xfrm>
            <a:custGeom>
              <a:avLst/>
              <a:gdLst/>
              <a:ahLst/>
              <a:cxnLst/>
              <a:rect l="l" t="t" r="r" b="b"/>
              <a:pathLst>
                <a:path w="13643" h="3623" extrusionOk="0">
                  <a:moveTo>
                    <a:pt x="13270" y="1"/>
                  </a:moveTo>
                  <a:cubicBezTo>
                    <a:pt x="13254" y="1"/>
                    <a:pt x="13236" y="2"/>
                    <a:pt x="13219" y="6"/>
                  </a:cubicBezTo>
                  <a:cubicBezTo>
                    <a:pt x="8880" y="988"/>
                    <a:pt x="4636" y="2223"/>
                    <a:pt x="298" y="3110"/>
                  </a:cubicBezTo>
                  <a:cubicBezTo>
                    <a:pt x="1" y="3199"/>
                    <a:pt x="121" y="3622"/>
                    <a:pt x="373" y="3622"/>
                  </a:cubicBezTo>
                  <a:cubicBezTo>
                    <a:pt x="389" y="3622"/>
                    <a:pt x="407" y="3621"/>
                    <a:pt x="424" y="3617"/>
                  </a:cubicBezTo>
                  <a:cubicBezTo>
                    <a:pt x="4763" y="2698"/>
                    <a:pt x="9038" y="1463"/>
                    <a:pt x="13345" y="481"/>
                  </a:cubicBezTo>
                  <a:cubicBezTo>
                    <a:pt x="13642" y="422"/>
                    <a:pt x="13521" y="1"/>
                    <a:pt x="13270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8917231" y="2398216"/>
              <a:ext cx="114581" cy="364076"/>
            </a:xfrm>
            <a:custGeom>
              <a:avLst/>
              <a:gdLst/>
              <a:ahLst/>
              <a:cxnLst/>
              <a:rect l="l" t="t" r="r" b="b"/>
              <a:pathLst>
                <a:path w="3567" h="11334" extrusionOk="0">
                  <a:moveTo>
                    <a:pt x="302" y="1"/>
                  </a:moveTo>
                  <a:cubicBezTo>
                    <a:pt x="152" y="1"/>
                    <a:pt x="0" y="115"/>
                    <a:pt x="58" y="288"/>
                  </a:cubicBezTo>
                  <a:cubicBezTo>
                    <a:pt x="1008" y="3296"/>
                    <a:pt x="1736" y="6368"/>
                    <a:pt x="2559" y="9409"/>
                  </a:cubicBezTo>
                  <a:cubicBezTo>
                    <a:pt x="2718" y="10010"/>
                    <a:pt x="2876" y="10580"/>
                    <a:pt x="3035" y="11150"/>
                  </a:cubicBezTo>
                  <a:cubicBezTo>
                    <a:pt x="3073" y="11278"/>
                    <a:pt x="3173" y="11334"/>
                    <a:pt x="3273" y="11334"/>
                  </a:cubicBezTo>
                  <a:cubicBezTo>
                    <a:pt x="3420" y="11334"/>
                    <a:pt x="3566" y="11213"/>
                    <a:pt x="3510" y="11024"/>
                  </a:cubicBezTo>
                  <a:cubicBezTo>
                    <a:pt x="2686" y="7983"/>
                    <a:pt x="1894" y="4943"/>
                    <a:pt x="1039" y="1903"/>
                  </a:cubicBezTo>
                  <a:cubicBezTo>
                    <a:pt x="881" y="1333"/>
                    <a:pt x="723" y="731"/>
                    <a:pt x="533" y="161"/>
                  </a:cubicBezTo>
                  <a:cubicBezTo>
                    <a:pt x="495" y="49"/>
                    <a:pt x="399" y="1"/>
                    <a:pt x="30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8999659" y="2375119"/>
              <a:ext cx="115577" cy="364815"/>
            </a:xfrm>
            <a:custGeom>
              <a:avLst/>
              <a:gdLst/>
              <a:ahLst/>
              <a:cxnLst/>
              <a:rect l="l" t="t" r="r" b="b"/>
              <a:pathLst>
                <a:path w="3598" h="11357" extrusionOk="0">
                  <a:moveTo>
                    <a:pt x="293" y="0"/>
                  </a:moveTo>
                  <a:cubicBezTo>
                    <a:pt x="146" y="0"/>
                    <a:pt x="0" y="121"/>
                    <a:pt x="57" y="310"/>
                  </a:cubicBezTo>
                  <a:cubicBezTo>
                    <a:pt x="1007" y="3319"/>
                    <a:pt x="1767" y="6391"/>
                    <a:pt x="2590" y="9431"/>
                  </a:cubicBezTo>
                  <a:cubicBezTo>
                    <a:pt x="2749" y="10001"/>
                    <a:pt x="2907" y="10603"/>
                    <a:pt x="3065" y="11173"/>
                  </a:cubicBezTo>
                  <a:cubicBezTo>
                    <a:pt x="3104" y="11301"/>
                    <a:pt x="3204" y="11356"/>
                    <a:pt x="3304" y="11356"/>
                  </a:cubicBezTo>
                  <a:cubicBezTo>
                    <a:pt x="3451" y="11356"/>
                    <a:pt x="3597" y="11235"/>
                    <a:pt x="3540" y="11046"/>
                  </a:cubicBezTo>
                  <a:cubicBezTo>
                    <a:pt x="2685" y="8006"/>
                    <a:pt x="1894" y="4966"/>
                    <a:pt x="1039" y="1925"/>
                  </a:cubicBezTo>
                  <a:cubicBezTo>
                    <a:pt x="880" y="1324"/>
                    <a:pt x="722" y="754"/>
                    <a:pt x="532" y="184"/>
                  </a:cubicBezTo>
                  <a:cubicBezTo>
                    <a:pt x="494" y="56"/>
                    <a:pt x="393" y="0"/>
                    <a:pt x="293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9090182" y="2350706"/>
              <a:ext cx="114549" cy="364815"/>
            </a:xfrm>
            <a:custGeom>
              <a:avLst/>
              <a:gdLst/>
              <a:ahLst/>
              <a:cxnLst/>
              <a:rect l="l" t="t" r="r" b="b"/>
              <a:pathLst>
                <a:path w="3566" h="11357" extrusionOk="0">
                  <a:moveTo>
                    <a:pt x="294" y="0"/>
                  </a:moveTo>
                  <a:cubicBezTo>
                    <a:pt x="147" y="0"/>
                    <a:pt x="1" y="121"/>
                    <a:pt x="57" y="310"/>
                  </a:cubicBezTo>
                  <a:cubicBezTo>
                    <a:pt x="1007" y="3319"/>
                    <a:pt x="1736" y="6391"/>
                    <a:pt x="2559" y="9431"/>
                  </a:cubicBezTo>
                  <a:cubicBezTo>
                    <a:pt x="2718" y="10001"/>
                    <a:pt x="2876" y="10603"/>
                    <a:pt x="3034" y="11173"/>
                  </a:cubicBezTo>
                  <a:cubicBezTo>
                    <a:pt x="3073" y="11300"/>
                    <a:pt x="3173" y="11356"/>
                    <a:pt x="3273" y="11356"/>
                  </a:cubicBezTo>
                  <a:cubicBezTo>
                    <a:pt x="3420" y="11356"/>
                    <a:pt x="3566" y="11235"/>
                    <a:pt x="3509" y="11046"/>
                  </a:cubicBezTo>
                  <a:cubicBezTo>
                    <a:pt x="2686" y="8006"/>
                    <a:pt x="1894" y="4966"/>
                    <a:pt x="1039" y="1925"/>
                  </a:cubicBezTo>
                  <a:cubicBezTo>
                    <a:pt x="881" y="1324"/>
                    <a:pt x="722" y="754"/>
                    <a:pt x="532" y="184"/>
                  </a:cubicBezTo>
                  <a:cubicBezTo>
                    <a:pt x="494" y="56"/>
                    <a:pt x="394" y="0"/>
                    <a:pt x="294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9090182" y="2350706"/>
              <a:ext cx="114549" cy="364815"/>
            </a:xfrm>
            <a:custGeom>
              <a:avLst/>
              <a:gdLst/>
              <a:ahLst/>
              <a:cxnLst/>
              <a:rect l="l" t="t" r="r" b="b"/>
              <a:pathLst>
                <a:path w="3566" h="11357" extrusionOk="0">
                  <a:moveTo>
                    <a:pt x="294" y="0"/>
                  </a:moveTo>
                  <a:cubicBezTo>
                    <a:pt x="147" y="0"/>
                    <a:pt x="1" y="121"/>
                    <a:pt x="57" y="310"/>
                  </a:cubicBezTo>
                  <a:cubicBezTo>
                    <a:pt x="1197" y="3889"/>
                    <a:pt x="2021" y="7562"/>
                    <a:pt x="3034" y="11173"/>
                  </a:cubicBezTo>
                  <a:cubicBezTo>
                    <a:pt x="3073" y="11300"/>
                    <a:pt x="3173" y="11356"/>
                    <a:pt x="3273" y="11356"/>
                  </a:cubicBezTo>
                  <a:cubicBezTo>
                    <a:pt x="3420" y="11356"/>
                    <a:pt x="3566" y="11235"/>
                    <a:pt x="3509" y="11046"/>
                  </a:cubicBezTo>
                  <a:cubicBezTo>
                    <a:pt x="2528" y="7436"/>
                    <a:pt x="1672" y="3762"/>
                    <a:pt x="532" y="184"/>
                  </a:cubicBezTo>
                  <a:cubicBezTo>
                    <a:pt x="494" y="56"/>
                    <a:pt x="394" y="0"/>
                    <a:pt x="294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9173542" y="2335222"/>
              <a:ext cx="115673" cy="364301"/>
            </a:xfrm>
            <a:custGeom>
              <a:avLst/>
              <a:gdLst/>
              <a:ahLst/>
              <a:cxnLst/>
              <a:rect l="l" t="t" r="r" b="b"/>
              <a:pathLst>
                <a:path w="3601" h="11341" extrusionOk="0">
                  <a:moveTo>
                    <a:pt x="316" y="0"/>
                  </a:moveTo>
                  <a:cubicBezTo>
                    <a:pt x="157" y="0"/>
                    <a:pt x="1" y="123"/>
                    <a:pt x="59" y="317"/>
                  </a:cubicBezTo>
                  <a:cubicBezTo>
                    <a:pt x="1199" y="3896"/>
                    <a:pt x="2054" y="7569"/>
                    <a:pt x="3068" y="11180"/>
                  </a:cubicBezTo>
                  <a:cubicBezTo>
                    <a:pt x="3105" y="11292"/>
                    <a:pt x="3202" y="11340"/>
                    <a:pt x="3299" y="11340"/>
                  </a:cubicBezTo>
                  <a:cubicBezTo>
                    <a:pt x="3449" y="11340"/>
                    <a:pt x="3600" y="11226"/>
                    <a:pt x="3543" y="11053"/>
                  </a:cubicBezTo>
                  <a:cubicBezTo>
                    <a:pt x="2529" y="7411"/>
                    <a:pt x="1706" y="3737"/>
                    <a:pt x="566" y="159"/>
                  </a:cubicBezTo>
                  <a:cubicBezTo>
                    <a:pt x="517" y="49"/>
                    <a:pt x="416" y="0"/>
                    <a:pt x="31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2"/>
          <p:cNvGrpSpPr/>
          <p:nvPr/>
        </p:nvGrpSpPr>
        <p:grpSpPr>
          <a:xfrm>
            <a:off x="7650677" y="3731003"/>
            <a:ext cx="754654" cy="651830"/>
            <a:chOff x="7650677" y="3731003"/>
            <a:chExt cx="754654" cy="651830"/>
          </a:xfrm>
        </p:grpSpPr>
        <p:sp>
          <p:nvSpPr>
            <p:cNvPr id="253" name="Google Shape;253;p2"/>
            <p:cNvSpPr/>
            <p:nvPr/>
          </p:nvSpPr>
          <p:spPr>
            <a:xfrm>
              <a:off x="7650677" y="3731003"/>
              <a:ext cx="754654" cy="651830"/>
            </a:xfrm>
            <a:custGeom>
              <a:avLst/>
              <a:gdLst/>
              <a:ahLst/>
              <a:cxnLst/>
              <a:rect l="l" t="t" r="r" b="b"/>
              <a:pathLst>
                <a:path w="23493" h="20292" extrusionOk="0">
                  <a:moveTo>
                    <a:pt x="11187" y="486"/>
                  </a:moveTo>
                  <a:cubicBezTo>
                    <a:pt x="12868" y="486"/>
                    <a:pt x="14554" y="866"/>
                    <a:pt x="16051" y="1614"/>
                  </a:cubicBezTo>
                  <a:cubicBezTo>
                    <a:pt x="17507" y="2343"/>
                    <a:pt x="18774" y="3388"/>
                    <a:pt x="19819" y="4591"/>
                  </a:cubicBezTo>
                  <a:cubicBezTo>
                    <a:pt x="21026" y="5949"/>
                    <a:pt x="22117" y="7565"/>
                    <a:pt x="22903" y="9220"/>
                  </a:cubicBezTo>
                  <a:lnTo>
                    <a:pt x="22903" y="9220"/>
                  </a:lnTo>
                  <a:cubicBezTo>
                    <a:pt x="20489" y="10576"/>
                    <a:pt x="18016" y="11843"/>
                    <a:pt x="15544" y="13110"/>
                  </a:cubicBezTo>
                  <a:cubicBezTo>
                    <a:pt x="12409" y="14757"/>
                    <a:pt x="9242" y="16372"/>
                    <a:pt x="6106" y="17955"/>
                  </a:cubicBezTo>
                  <a:cubicBezTo>
                    <a:pt x="4970" y="18553"/>
                    <a:pt x="3806" y="19123"/>
                    <a:pt x="2666" y="19718"/>
                  </a:cubicBezTo>
                  <a:lnTo>
                    <a:pt x="2666" y="19718"/>
                  </a:lnTo>
                  <a:cubicBezTo>
                    <a:pt x="301" y="15497"/>
                    <a:pt x="0" y="9907"/>
                    <a:pt x="2369" y="5636"/>
                  </a:cubicBezTo>
                  <a:cubicBezTo>
                    <a:pt x="3510" y="3546"/>
                    <a:pt x="5315" y="1899"/>
                    <a:pt x="7563" y="1108"/>
                  </a:cubicBezTo>
                  <a:cubicBezTo>
                    <a:pt x="8717" y="692"/>
                    <a:pt x="9951" y="486"/>
                    <a:pt x="11187" y="486"/>
                  </a:cubicBezTo>
                  <a:close/>
                  <a:moveTo>
                    <a:pt x="11241" y="1"/>
                  </a:moveTo>
                  <a:cubicBezTo>
                    <a:pt x="10280" y="1"/>
                    <a:pt x="9319" y="117"/>
                    <a:pt x="8387" y="348"/>
                  </a:cubicBezTo>
                  <a:cubicBezTo>
                    <a:pt x="3256" y="1583"/>
                    <a:pt x="469" y="6586"/>
                    <a:pt x="279" y="11622"/>
                  </a:cubicBezTo>
                  <a:cubicBezTo>
                    <a:pt x="153" y="14599"/>
                    <a:pt x="849" y="17607"/>
                    <a:pt x="2369" y="20172"/>
                  </a:cubicBezTo>
                  <a:cubicBezTo>
                    <a:pt x="2412" y="20240"/>
                    <a:pt x="2475" y="20274"/>
                    <a:pt x="2541" y="20282"/>
                  </a:cubicBezTo>
                  <a:lnTo>
                    <a:pt x="2541" y="20282"/>
                  </a:lnTo>
                  <a:cubicBezTo>
                    <a:pt x="2563" y="20288"/>
                    <a:pt x="2586" y="20291"/>
                    <a:pt x="2609" y="20291"/>
                  </a:cubicBezTo>
                  <a:cubicBezTo>
                    <a:pt x="2644" y="20291"/>
                    <a:pt x="2681" y="20284"/>
                    <a:pt x="2718" y="20267"/>
                  </a:cubicBezTo>
                  <a:cubicBezTo>
                    <a:pt x="8387" y="17354"/>
                    <a:pt x="14087" y="14472"/>
                    <a:pt x="19756" y="11495"/>
                  </a:cubicBezTo>
                  <a:cubicBezTo>
                    <a:pt x="20959" y="10862"/>
                    <a:pt x="22163" y="10228"/>
                    <a:pt x="23334" y="9532"/>
                  </a:cubicBezTo>
                  <a:cubicBezTo>
                    <a:pt x="23461" y="9468"/>
                    <a:pt x="23493" y="9310"/>
                    <a:pt x="23429" y="9215"/>
                  </a:cubicBezTo>
                  <a:cubicBezTo>
                    <a:pt x="22701" y="7600"/>
                    <a:pt x="21656" y="6048"/>
                    <a:pt x="20548" y="4686"/>
                  </a:cubicBezTo>
                  <a:cubicBezTo>
                    <a:pt x="19566" y="3483"/>
                    <a:pt x="18457" y="2438"/>
                    <a:pt x="17159" y="1646"/>
                  </a:cubicBezTo>
                  <a:cubicBezTo>
                    <a:pt x="15384" y="542"/>
                    <a:pt x="13314" y="1"/>
                    <a:pt x="1124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7781707" y="3836753"/>
              <a:ext cx="447627" cy="389710"/>
            </a:xfrm>
            <a:custGeom>
              <a:avLst/>
              <a:gdLst/>
              <a:ahLst/>
              <a:cxnLst/>
              <a:rect l="l" t="t" r="r" b="b"/>
              <a:pathLst>
                <a:path w="13935" h="12132" extrusionOk="0">
                  <a:moveTo>
                    <a:pt x="6659" y="494"/>
                  </a:moveTo>
                  <a:cubicBezTo>
                    <a:pt x="7609" y="494"/>
                    <a:pt x="8574" y="715"/>
                    <a:pt x="9470" y="1172"/>
                  </a:cubicBezTo>
                  <a:cubicBezTo>
                    <a:pt x="11206" y="2056"/>
                    <a:pt x="12502" y="3759"/>
                    <a:pt x="13360" y="5494"/>
                  </a:cubicBezTo>
                  <a:lnTo>
                    <a:pt x="13360" y="5494"/>
                  </a:lnTo>
                  <a:cubicBezTo>
                    <a:pt x="10158" y="7287"/>
                    <a:pt x="6838" y="8902"/>
                    <a:pt x="3579" y="10578"/>
                  </a:cubicBezTo>
                  <a:cubicBezTo>
                    <a:pt x="2926" y="10891"/>
                    <a:pt x="2272" y="11229"/>
                    <a:pt x="1641" y="11570"/>
                  </a:cubicBezTo>
                  <a:lnTo>
                    <a:pt x="1641" y="11570"/>
                  </a:lnTo>
                  <a:cubicBezTo>
                    <a:pt x="308" y="9121"/>
                    <a:pt x="130" y="5925"/>
                    <a:pt x="1521" y="3453"/>
                  </a:cubicBezTo>
                  <a:cubicBezTo>
                    <a:pt x="2585" y="1542"/>
                    <a:pt x="4587" y="494"/>
                    <a:pt x="6659" y="494"/>
                  </a:cubicBezTo>
                  <a:close/>
                  <a:moveTo>
                    <a:pt x="6664" y="1"/>
                  </a:moveTo>
                  <a:cubicBezTo>
                    <a:pt x="6118" y="1"/>
                    <a:pt x="5571" y="64"/>
                    <a:pt x="5036" y="191"/>
                  </a:cubicBezTo>
                  <a:cubicBezTo>
                    <a:pt x="1932" y="887"/>
                    <a:pt x="222" y="3864"/>
                    <a:pt x="96" y="6841"/>
                  </a:cubicBezTo>
                  <a:cubicBezTo>
                    <a:pt x="1" y="8646"/>
                    <a:pt x="412" y="10451"/>
                    <a:pt x="1331" y="12003"/>
                  </a:cubicBezTo>
                  <a:cubicBezTo>
                    <a:pt x="1375" y="12082"/>
                    <a:pt x="1440" y="12120"/>
                    <a:pt x="1509" y="12127"/>
                  </a:cubicBezTo>
                  <a:lnTo>
                    <a:pt x="1509" y="12127"/>
                  </a:lnTo>
                  <a:cubicBezTo>
                    <a:pt x="1524" y="12130"/>
                    <a:pt x="1540" y="12132"/>
                    <a:pt x="1556" y="12132"/>
                  </a:cubicBezTo>
                  <a:cubicBezTo>
                    <a:pt x="1595" y="12132"/>
                    <a:pt x="1637" y="12122"/>
                    <a:pt x="1679" y="12098"/>
                  </a:cubicBezTo>
                  <a:cubicBezTo>
                    <a:pt x="5004" y="10388"/>
                    <a:pt x="8361" y="8710"/>
                    <a:pt x="11655" y="6968"/>
                  </a:cubicBezTo>
                  <a:cubicBezTo>
                    <a:pt x="12383" y="6588"/>
                    <a:pt x="13112" y="6208"/>
                    <a:pt x="13808" y="5796"/>
                  </a:cubicBezTo>
                  <a:cubicBezTo>
                    <a:pt x="13935" y="5733"/>
                    <a:pt x="13935" y="5574"/>
                    <a:pt x="13903" y="5448"/>
                  </a:cubicBezTo>
                  <a:cubicBezTo>
                    <a:pt x="13080" y="3738"/>
                    <a:pt x="11813" y="1996"/>
                    <a:pt x="10166" y="982"/>
                  </a:cubicBezTo>
                  <a:cubicBezTo>
                    <a:pt x="9113" y="324"/>
                    <a:pt x="7893" y="1"/>
                    <a:pt x="666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7780679" y="4265050"/>
              <a:ext cx="41759" cy="68228"/>
            </a:xfrm>
            <a:custGeom>
              <a:avLst/>
              <a:gdLst/>
              <a:ahLst/>
              <a:cxnLst/>
              <a:rect l="l" t="t" r="r" b="b"/>
              <a:pathLst>
                <a:path w="1300" h="2124" extrusionOk="0">
                  <a:moveTo>
                    <a:pt x="260" y="0"/>
                  </a:moveTo>
                  <a:cubicBezTo>
                    <a:pt x="216" y="0"/>
                    <a:pt x="170" y="11"/>
                    <a:pt x="128" y="32"/>
                  </a:cubicBezTo>
                  <a:cubicBezTo>
                    <a:pt x="33" y="127"/>
                    <a:pt x="1" y="254"/>
                    <a:pt x="64" y="380"/>
                  </a:cubicBezTo>
                  <a:cubicBezTo>
                    <a:pt x="349" y="919"/>
                    <a:pt x="476" y="1489"/>
                    <a:pt x="793" y="2027"/>
                  </a:cubicBezTo>
                  <a:cubicBezTo>
                    <a:pt x="834" y="2088"/>
                    <a:pt x="914" y="2123"/>
                    <a:pt x="1000" y="2123"/>
                  </a:cubicBezTo>
                  <a:cubicBezTo>
                    <a:pt x="1047" y="2123"/>
                    <a:pt x="1096" y="2113"/>
                    <a:pt x="1141" y="2090"/>
                  </a:cubicBezTo>
                  <a:cubicBezTo>
                    <a:pt x="1268" y="2027"/>
                    <a:pt x="1299" y="1869"/>
                    <a:pt x="1236" y="1774"/>
                  </a:cubicBezTo>
                  <a:cubicBezTo>
                    <a:pt x="919" y="1235"/>
                    <a:pt x="793" y="665"/>
                    <a:pt x="476" y="127"/>
                  </a:cubicBezTo>
                  <a:cubicBezTo>
                    <a:pt x="434" y="43"/>
                    <a:pt x="349" y="0"/>
                    <a:pt x="260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7926165" y="4215195"/>
              <a:ext cx="36652" cy="51396"/>
            </a:xfrm>
            <a:custGeom>
              <a:avLst/>
              <a:gdLst/>
              <a:ahLst/>
              <a:cxnLst/>
              <a:rect l="l" t="t" r="r" b="b"/>
              <a:pathLst>
                <a:path w="1141" h="1600" extrusionOk="0">
                  <a:moveTo>
                    <a:pt x="276" y="1"/>
                  </a:moveTo>
                  <a:cubicBezTo>
                    <a:pt x="233" y="1"/>
                    <a:pt x="191" y="11"/>
                    <a:pt x="159" y="32"/>
                  </a:cubicBezTo>
                  <a:cubicBezTo>
                    <a:pt x="32" y="96"/>
                    <a:pt x="1" y="254"/>
                    <a:pt x="64" y="381"/>
                  </a:cubicBezTo>
                  <a:cubicBezTo>
                    <a:pt x="254" y="729"/>
                    <a:pt x="412" y="1141"/>
                    <a:pt x="634" y="1489"/>
                  </a:cubicBezTo>
                  <a:cubicBezTo>
                    <a:pt x="696" y="1551"/>
                    <a:pt x="771" y="1599"/>
                    <a:pt x="851" y="1599"/>
                  </a:cubicBezTo>
                  <a:cubicBezTo>
                    <a:pt x="894" y="1599"/>
                    <a:pt x="938" y="1585"/>
                    <a:pt x="982" y="1552"/>
                  </a:cubicBezTo>
                  <a:cubicBezTo>
                    <a:pt x="1109" y="1489"/>
                    <a:pt x="1141" y="1331"/>
                    <a:pt x="1077" y="1236"/>
                  </a:cubicBezTo>
                  <a:cubicBezTo>
                    <a:pt x="824" y="887"/>
                    <a:pt x="666" y="476"/>
                    <a:pt x="476" y="127"/>
                  </a:cubicBezTo>
                  <a:cubicBezTo>
                    <a:pt x="455" y="43"/>
                    <a:pt x="363" y="1"/>
                    <a:pt x="276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8072647" y="4138067"/>
              <a:ext cx="35656" cy="53966"/>
            </a:xfrm>
            <a:custGeom>
              <a:avLst/>
              <a:gdLst/>
              <a:ahLst/>
              <a:cxnLst/>
              <a:rect l="l" t="t" r="r" b="b"/>
              <a:pathLst>
                <a:path w="1110" h="1680" extrusionOk="0">
                  <a:moveTo>
                    <a:pt x="256" y="1"/>
                  </a:moveTo>
                  <a:cubicBezTo>
                    <a:pt x="220" y="1"/>
                    <a:pt x="186" y="9"/>
                    <a:pt x="159" y="26"/>
                  </a:cubicBezTo>
                  <a:cubicBezTo>
                    <a:pt x="33" y="121"/>
                    <a:pt x="1" y="248"/>
                    <a:pt x="64" y="375"/>
                  </a:cubicBezTo>
                  <a:cubicBezTo>
                    <a:pt x="159" y="565"/>
                    <a:pt x="286" y="755"/>
                    <a:pt x="381" y="945"/>
                  </a:cubicBezTo>
                  <a:cubicBezTo>
                    <a:pt x="413" y="1008"/>
                    <a:pt x="444" y="1040"/>
                    <a:pt x="444" y="1071"/>
                  </a:cubicBezTo>
                  <a:lnTo>
                    <a:pt x="476" y="1166"/>
                  </a:lnTo>
                  <a:cubicBezTo>
                    <a:pt x="476" y="1166"/>
                    <a:pt x="507" y="1213"/>
                    <a:pt x="515" y="1219"/>
                  </a:cubicBezTo>
                  <a:lnTo>
                    <a:pt x="515" y="1219"/>
                  </a:lnTo>
                  <a:cubicBezTo>
                    <a:pt x="544" y="1307"/>
                    <a:pt x="573" y="1395"/>
                    <a:pt x="603" y="1483"/>
                  </a:cubicBezTo>
                  <a:cubicBezTo>
                    <a:pt x="630" y="1593"/>
                    <a:pt x="753" y="1679"/>
                    <a:pt x="868" y="1679"/>
                  </a:cubicBezTo>
                  <a:cubicBezTo>
                    <a:pt x="886" y="1679"/>
                    <a:pt x="903" y="1677"/>
                    <a:pt x="919" y="1673"/>
                  </a:cubicBezTo>
                  <a:cubicBezTo>
                    <a:pt x="1046" y="1610"/>
                    <a:pt x="1109" y="1483"/>
                    <a:pt x="1078" y="1356"/>
                  </a:cubicBezTo>
                  <a:cubicBezTo>
                    <a:pt x="983" y="913"/>
                    <a:pt x="698" y="533"/>
                    <a:pt x="508" y="121"/>
                  </a:cubicBezTo>
                  <a:cubicBezTo>
                    <a:pt x="462" y="53"/>
                    <a:pt x="351" y="1"/>
                    <a:pt x="256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8202875" y="4070095"/>
              <a:ext cx="39703" cy="51557"/>
            </a:xfrm>
            <a:custGeom>
              <a:avLst/>
              <a:gdLst/>
              <a:ahLst/>
              <a:cxnLst/>
              <a:rect l="l" t="t" r="r" b="b"/>
              <a:pathLst>
                <a:path w="1236" h="1605" extrusionOk="0">
                  <a:moveTo>
                    <a:pt x="296" y="0"/>
                  </a:moveTo>
                  <a:cubicBezTo>
                    <a:pt x="225" y="0"/>
                    <a:pt x="146" y="33"/>
                    <a:pt x="96" y="84"/>
                  </a:cubicBezTo>
                  <a:cubicBezTo>
                    <a:pt x="1" y="179"/>
                    <a:pt x="32" y="306"/>
                    <a:pt x="96" y="432"/>
                  </a:cubicBezTo>
                  <a:cubicBezTo>
                    <a:pt x="114" y="432"/>
                    <a:pt x="133" y="454"/>
                    <a:pt x="139" y="466"/>
                  </a:cubicBezTo>
                  <a:lnTo>
                    <a:pt x="139" y="466"/>
                  </a:lnTo>
                  <a:cubicBezTo>
                    <a:pt x="135" y="465"/>
                    <a:pt x="132" y="464"/>
                    <a:pt x="127" y="464"/>
                  </a:cubicBezTo>
                  <a:cubicBezTo>
                    <a:pt x="134" y="470"/>
                    <a:pt x="137" y="473"/>
                    <a:pt x="139" y="473"/>
                  </a:cubicBezTo>
                  <a:cubicBezTo>
                    <a:pt x="141" y="473"/>
                    <a:pt x="141" y="470"/>
                    <a:pt x="139" y="466"/>
                  </a:cubicBezTo>
                  <a:lnTo>
                    <a:pt x="139" y="466"/>
                  </a:lnTo>
                  <a:cubicBezTo>
                    <a:pt x="160" y="472"/>
                    <a:pt x="163" y="500"/>
                    <a:pt x="191" y="527"/>
                  </a:cubicBezTo>
                  <a:cubicBezTo>
                    <a:pt x="222" y="559"/>
                    <a:pt x="254" y="622"/>
                    <a:pt x="286" y="654"/>
                  </a:cubicBezTo>
                  <a:cubicBezTo>
                    <a:pt x="317" y="749"/>
                    <a:pt x="381" y="844"/>
                    <a:pt x="444" y="907"/>
                  </a:cubicBezTo>
                  <a:cubicBezTo>
                    <a:pt x="539" y="1097"/>
                    <a:pt x="666" y="1287"/>
                    <a:pt x="761" y="1477"/>
                  </a:cubicBezTo>
                  <a:cubicBezTo>
                    <a:pt x="803" y="1562"/>
                    <a:pt x="887" y="1604"/>
                    <a:pt x="967" y="1604"/>
                  </a:cubicBezTo>
                  <a:cubicBezTo>
                    <a:pt x="1007" y="1604"/>
                    <a:pt x="1046" y="1593"/>
                    <a:pt x="1077" y="1572"/>
                  </a:cubicBezTo>
                  <a:cubicBezTo>
                    <a:pt x="1204" y="1509"/>
                    <a:pt x="1236" y="1351"/>
                    <a:pt x="1172" y="1224"/>
                  </a:cubicBezTo>
                  <a:cubicBezTo>
                    <a:pt x="982" y="812"/>
                    <a:pt x="729" y="432"/>
                    <a:pt x="444" y="84"/>
                  </a:cubicBezTo>
                  <a:cubicBezTo>
                    <a:pt x="415" y="25"/>
                    <a:pt x="358" y="0"/>
                    <a:pt x="29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8315788" y="3964121"/>
              <a:ext cx="53966" cy="34467"/>
            </a:xfrm>
            <a:custGeom>
              <a:avLst/>
              <a:gdLst/>
              <a:ahLst/>
              <a:cxnLst/>
              <a:rect l="l" t="t" r="r" b="b"/>
              <a:pathLst>
                <a:path w="1680" h="1073" extrusionOk="0">
                  <a:moveTo>
                    <a:pt x="1378" y="1"/>
                  </a:moveTo>
                  <a:cubicBezTo>
                    <a:pt x="1341" y="1"/>
                    <a:pt x="1303" y="8"/>
                    <a:pt x="1268" y="26"/>
                  </a:cubicBezTo>
                  <a:cubicBezTo>
                    <a:pt x="919" y="248"/>
                    <a:pt x="539" y="438"/>
                    <a:pt x="159" y="628"/>
                  </a:cubicBezTo>
                  <a:cubicBezTo>
                    <a:pt x="64" y="691"/>
                    <a:pt x="1" y="849"/>
                    <a:pt x="96" y="976"/>
                  </a:cubicBezTo>
                  <a:cubicBezTo>
                    <a:pt x="137" y="1037"/>
                    <a:pt x="204" y="1072"/>
                    <a:pt x="281" y="1072"/>
                  </a:cubicBezTo>
                  <a:cubicBezTo>
                    <a:pt x="323" y="1072"/>
                    <a:pt x="368" y="1062"/>
                    <a:pt x="413" y="1039"/>
                  </a:cubicBezTo>
                  <a:cubicBezTo>
                    <a:pt x="793" y="881"/>
                    <a:pt x="1173" y="659"/>
                    <a:pt x="1521" y="469"/>
                  </a:cubicBezTo>
                  <a:cubicBezTo>
                    <a:pt x="1648" y="406"/>
                    <a:pt x="1679" y="248"/>
                    <a:pt x="1616" y="121"/>
                  </a:cubicBezTo>
                  <a:cubicBezTo>
                    <a:pt x="1570" y="53"/>
                    <a:pt x="1475" y="1"/>
                    <a:pt x="1378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8220157" y="3845651"/>
              <a:ext cx="53966" cy="46321"/>
            </a:xfrm>
            <a:custGeom>
              <a:avLst/>
              <a:gdLst/>
              <a:ahLst/>
              <a:cxnLst/>
              <a:rect l="l" t="t" r="r" b="b"/>
              <a:pathLst>
                <a:path w="1680" h="1442" extrusionOk="0">
                  <a:moveTo>
                    <a:pt x="1410" y="1"/>
                  </a:moveTo>
                  <a:cubicBezTo>
                    <a:pt x="1347" y="1"/>
                    <a:pt x="1284" y="25"/>
                    <a:pt x="1236" y="72"/>
                  </a:cubicBezTo>
                  <a:cubicBezTo>
                    <a:pt x="856" y="420"/>
                    <a:pt x="476" y="705"/>
                    <a:pt x="96" y="1022"/>
                  </a:cubicBezTo>
                  <a:cubicBezTo>
                    <a:pt x="1" y="1117"/>
                    <a:pt x="1" y="1276"/>
                    <a:pt x="96" y="1371"/>
                  </a:cubicBezTo>
                  <a:cubicBezTo>
                    <a:pt x="143" y="1418"/>
                    <a:pt x="207" y="1442"/>
                    <a:pt x="270" y="1442"/>
                  </a:cubicBezTo>
                  <a:cubicBezTo>
                    <a:pt x="334" y="1442"/>
                    <a:pt x="397" y="1418"/>
                    <a:pt x="444" y="1371"/>
                  </a:cubicBezTo>
                  <a:cubicBezTo>
                    <a:pt x="824" y="1054"/>
                    <a:pt x="1204" y="769"/>
                    <a:pt x="1584" y="420"/>
                  </a:cubicBezTo>
                  <a:cubicBezTo>
                    <a:pt x="1679" y="325"/>
                    <a:pt x="1679" y="167"/>
                    <a:pt x="1584" y="72"/>
                  </a:cubicBezTo>
                  <a:cubicBezTo>
                    <a:pt x="1537" y="25"/>
                    <a:pt x="1474" y="1"/>
                    <a:pt x="1410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8102169" y="3754357"/>
              <a:ext cx="40731" cy="48858"/>
            </a:xfrm>
            <a:custGeom>
              <a:avLst/>
              <a:gdLst/>
              <a:ahLst/>
              <a:cxnLst/>
              <a:rect l="l" t="t" r="r" b="b"/>
              <a:pathLst>
                <a:path w="1268" h="1521" extrusionOk="0">
                  <a:moveTo>
                    <a:pt x="976" y="1"/>
                  </a:moveTo>
                  <a:cubicBezTo>
                    <a:pt x="887" y="1"/>
                    <a:pt x="803" y="43"/>
                    <a:pt x="760" y="127"/>
                  </a:cubicBezTo>
                  <a:cubicBezTo>
                    <a:pt x="507" y="476"/>
                    <a:pt x="317" y="792"/>
                    <a:pt x="64" y="1141"/>
                  </a:cubicBezTo>
                  <a:cubicBezTo>
                    <a:pt x="0" y="1236"/>
                    <a:pt x="32" y="1426"/>
                    <a:pt x="159" y="1489"/>
                  </a:cubicBezTo>
                  <a:cubicBezTo>
                    <a:pt x="201" y="1510"/>
                    <a:pt x="243" y="1521"/>
                    <a:pt x="284" y="1521"/>
                  </a:cubicBezTo>
                  <a:cubicBezTo>
                    <a:pt x="366" y="1521"/>
                    <a:pt x="444" y="1478"/>
                    <a:pt x="507" y="1394"/>
                  </a:cubicBezTo>
                  <a:cubicBezTo>
                    <a:pt x="729" y="1077"/>
                    <a:pt x="950" y="729"/>
                    <a:pt x="1172" y="381"/>
                  </a:cubicBezTo>
                  <a:cubicBezTo>
                    <a:pt x="1267" y="286"/>
                    <a:pt x="1204" y="96"/>
                    <a:pt x="1109" y="32"/>
                  </a:cubicBezTo>
                  <a:cubicBezTo>
                    <a:pt x="1067" y="11"/>
                    <a:pt x="1021" y="1"/>
                    <a:pt x="976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7959734" y="3737814"/>
              <a:ext cx="27497" cy="55508"/>
            </a:xfrm>
            <a:custGeom>
              <a:avLst/>
              <a:gdLst/>
              <a:ahLst/>
              <a:cxnLst/>
              <a:rect l="l" t="t" r="r" b="b"/>
              <a:pathLst>
                <a:path w="856" h="1728" extrusionOk="0">
                  <a:moveTo>
                    <a:pt x="599" y="1"/>
                  </a:moveTo>
                  <a:cubicBezTo>
                    <a:pt x="488" y="1"/>
                    <a:pt x="375" y="62"/>
                    <a:pt x="349" y="167"/>
                  </a:cubicBezTo>
                  <a:cubicBezTo>
                    <a:pt x="254" y="611"/>
                    <a:pt x="127" y="991"/>
                    <a:pt x="32" y="1434"/>
                  </a:cubicBezTo>
                  <a:cubicBezTo>
                    <a:pt x="1" y="1561"/>
                    <a:pt x="64" y="1687"/>
                    <a:pt x="222" y="1719"/>
                  </a:cubicBezTo>
                  <a:cubicBezTo>
                    <a:pt x="244" y="1724"/>
                    <a:pt x="266" y="1727"/>
                    <a:pt x="287" y="1727"/>
                  </a:cubicBezTo>
                  <a:cubicBezTo>
                    <a:pt x="390" y="1727"/>
                    <a:pt x="481" y="1666"/>
                    <a:pt x="507" y="1561"/>
                  </a:cubicBezTo>
                  <a:cubicBezTo>
                    <a:pt x="602" y="1149"/>
                    <a:pt x="761" y="737"/>
                    <a:pt x="856" y="326"/>
                  </a:cubicBezTo>
                  <a:cubicBezTo>
                    <a:pt x="856" y="199"/>
                    <a:pt x="792" y="41"/>
                    <a:pt x="666" y="9"/>
                  </a:cubicBezTo>
                  <a:cubicBezTo>
                    <a:pt x="644" y="3"/>
                    <a:pt x="621" y="1"/>
                    <a:pt x="59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7804097" y="3797852"/>
              <a:ext cx="42755" cy="42241"/>
            </a:xfrm>
            <a:custGeom>
              <a:avLst/>
              <a:gdLst/>
              <a:ahLst/>
              <a:cxnLst/>
              <a:rect l="l" t="t" r="r" b="b"/>
              <a:pathLst>
                <a:path w="1331" h="1315" extrusionOk="0">
                  <a:moveTo>
                    <a:pt x="258" y="0"/>
                  </a:moveTo>
                  <a:cubicBezTo>
                    <a:pt x="190" y="0"/>
                    <a:pt x="127" y="24"/>
                    <a:pt x="95" y="72"/>
                  </a:cubicBezTo>
                  <a:cubicBezTo>
                    <a:pt x="0" y="167"/>
                    <a:pt x="0" y="325"/>
                    <a:pt x="95" y="420"/>
                  </a:cubicBezTo>
                  <a:cubicBezTo>
                    <a:pt x="349" y="705"/>
                    <a:pt x="634" y="958"/>
                    <a:pt x="887" y="1243"/>
                  </a:cubicBezTo>
                  <a:cubicBezTo>
                    <a:pt x="935" y="1291"/>
                    <a:pt x="998" y="1315"/>
                    <a:pt x="1061" y="1315"/>
                  </a:cubicBezTo>
                  <a:cubicBezTo>
                    <a:pt x="1125" y="1315"/>
                    <a:pt x="1188" y="1291"/>
                    <a:pt x="1235" y="1243"/>
                  </a:cubicBezTo>
                  <a:cubicBezTo>
                    <a:pt x="1330" y="1117"/>
                    <a:pt x="1330" y="990"/>
                    <a:pt x="1235" y="895"/>
                  </a:cubicBezTo>
                  <a:cubicBezTo>
                    <a:pt x="982" y="578"/>
                    <a:pt x="697" y="357"/>
                    <a:pt x="444" y="72"/>
                  </a:cubicBezTo>
                  <a:cubicBezTo>
                    <a:pt x="396" y="24"/>
                    <a:pt x="325" y="0"/>
                    <a:pt x="25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7702363" y="3935178"/>
              <a:ext cx="48858" cy="24959"/>
            </a:xfrm>
            <a:custGeom>
              <a:avLst/>
              <a:gdLst/>
              <a:ahLst/>
              <a:cxnLst/>
              <a:rect l="l" t="t" r="r" b="b"/>
              <a:pathLst>
                <a:path w="1521" h="777" extrusionOk="0">
                  <a:moveTo>
                    <a:pt x="250" y="1"/>
                  </a:moveTo>
                  <a:cubicBezTo>
                    <a:pt x="140" y="1"/>
                    <a:pt x="27" y="62"/>
                    <a:pt x="0" y="167"/>
                  </a:cubicBezTo>
                  <a:cubicBezTo>
                    <a:pt x="0" y="294"/>
                    <a:pt x="64" y="452"/>
                    <a:pt x="190" y="484"/>
                  </a:cubicBezTo>
                  <a:cubicBezTo>
                    <a:pt x="539" y="579"/>
                    <a:pt x="855" y="705"/>
                    <a:pt x="1204" y="769"/>
                  </a:cubicBezTo>
                  <a:cubicBezTo>
                    <a:pt x="1226" y="774"/>
                    <a:pt x="1247" y="777"/>
                    <a:pt x="1269" y="777"/>
                  </a:cubicBezTo>
                  <a:cubicBezTo>
                    <a:pt x="1371" y="777"/>
                    <a:pt x="1463" y="715"/>
                    <a:pt x="1489" y="610"/>
                  </a:cubicBezTo>
                  <a:cubicBezTo>
                    <a:pt x="1521" y="484"/>
                    <a:pt x="1457" y="325"/>
                    <a:pt x="1331" y="294"/>
                  </a:cubicBezTo>
                  <a:cubicBezTo>
                    <a:pt x="982" y="230"/>
                    <a:pt x="665" y="104"/>
                    <a:pt x="317" y="9"/>
                  </a:cubicBezTo>
                  <a:cubicBezTo>
                    <a:pt x="295" y="3"/>
                    <a:pt x="273" y="1"/>
                    <a:pt x="250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7662691" y="4095922"/>
              <a:ext cx="60037" cy="19595"/>
            </a:xfrm>
            <a:custGeom>
              <a:avLst/>
              <a:gdLst/>
              <a:ahLst/>
              <a:cxnLst/>
              <a:rect l="l" t="t" r="r" b="b"/>
              <a:pathLst>
                <a:path w="1869" h="610" extrusionOk="0">
                  <a:moveTo>
                    <a:pt x="1585" y="0"/>
                  </a:moveTo>
                  <a:cubicBezTo>
                    <a:pt x="1564" y="0"/>
                    <a:pt x="1542" y="3"/>
                    <a:pt x="1520" y="8"/>
                  </a:cubicBezTo>
                  <a:lnTo>
                    <a:pt x="1394" y="8"/>
                  </a:lnTo>
                  <a:cubicBezTo>
                    <a:pt x="1330" y="8"/>
                    <a:pt x="1267" y="8"/>
                    <a:pt x="1235" y="40"/>
                  </a:cubicBezTo>
                  <a:cubicBezTo>
                    <a:pt x="1109" y="40"/>
                    <a:pt x="1014" y="40"/>
                    <a:pt x="919" y="72"/>
                  </a:cubicBezTo>
                  <a:cubicBezTo>
                    <a:pt x="697" y="72"/>
                    <a:pt x="475" y="103"/>
                    <a:pt x="254" y="103"/>
                  </a:cubicBezTo>
                  <a:cubicBezTo>
                    <a:pt x="127" y="135"/>
                    <a:pt x="0" y="230"/>
                    <a:pt x="0" y="357"/>
                  </a:cubicBezTo>
                  <a:cubicBezTo>
                    <a:pt x="0" y="483"/>
                    <a:pt x="95" y="610"/>
                    <a:pt x="254" y="610"/>
                  </a:cubicBezTo>
                  <a:cubicBezTo>
                    <a:pt x="729" y="578"/>
                    <a:pt x="1172" y="547"/>
                    <a:pt x="1647" y="483"/>
                  </a:cubicBezTo>
                  <a:cubicBezTo>
                    <a:pt x="1774" y="452"/>
                    <a:pt x="1869" y="293"/>
                    <a:pt x="1837" y="167"/>
                  </a:cubicBezTo>
                  <a:cubicBezTo>
                    <a:pt x="1785" y="62"/>
                    <a:pt x="1689" y="0"/>
                    <a:pt x="1585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7685081" y="4242628"/>
              <a:ext cx="51910" cy="29199"/>
            </a:xfrm>
            <a:custGeom>
              <a:avLst/>
              <a:gdLst/>
              <a:ahLst/>
              <a:cxnLst/>
              <a:rect l="l" t="t" r="r" b="b"/>
              <a:pathLst>
                <a:path w="1616" h="909" extrusionOk="0">
                  <a:moveTo>
                    <a:pt x="1335" y="0"/>
                  </a:moveTo>
                  <a:cubicBezTo>
                    <a:pt x="1293" y="0"/>
                    <a:pt x="1248" y="11"/>
                    <a:pt x="1203" y="33"/>
                  </a:cubicBezTo>
                  <a:lnTo>
                    <a:pt x="950" y="128"/>
                  </a:lnTo>
                  <a:cubicBezTo>
                    <a:pt x="887" y="160"/>
                    <a:pt x="855" y="160"/>
                    <a:pt x="823" y="192"/>
                  </a:cubicBezTo>
                  <a:cubicBezTo>
                    <a:pt x="792" y="192"/>
                    <a:pt x="792" y="223"/>
                    <a:pt x="760" y="223"/>
                  </a:cubicBezTo>
                  <a:cubicBezTo>
                    <a:pt x="781" y="213"/>
                    <a:pt x="788" y="209"/>
                    <a:pt x="787" y="209"/>
                  </a:cubicBezTo>
                  <a:lnTo>
                    <a:pt x="787" y="209"/>
                  </a:lnTo>
                  <a:cubicBezTo>
                    <a:pt x="785" y="209"/>
                    <a:pt x="750" y="223"/>
                    <a:pt x="728" y="223"/>
                  </a:cubicBezTo>
                  <a:cubicBezTo>
                    <a:pt x="570" y="287"/>
                    <a:pt x="412" y="350"/>
                    <a:pt x="222" y="413"/>
                  </a:cubicBezTo>
                  <a:cubicBezTo>
                    <a:pt x="95" y="477"/>
                    <a:pt x="0" y="603"/>
                    <a:pt x="63" y="730"/>
                  </a:cubicBezTo>
                  <a:cubicBezTo>
                    <a:pt x="88" y="829"/>
                    <a:pt x="190" y="909"/>
                    <a:pt x="294" y="909"/>
                  </a:cubicBezTo>
                  <a:cubicBezTo>
                    <a:pt x="323" y="909"/>
                    <a:pt x="352" y="902"/>
                    <a:pt x="380" y="888"/>
                  </a:cubicBezTo>
                  <a:cubicBezTo>
                    <a:pt x="728" y="762"/>
                    <a:pt x="1108" y="635"/>
                    <a:pt x="1457" y="445"/>
                  </a:cubicBezTo>
                  <a:cubicBezTo>
                    <a:pt x="1552" y="382"/>
                    <a:pt x="1615" y="223"/>
                    <a:pt x="1520" y="97"/>
                  </a:cubicBezTo>
                  <a:cubicBezTo>
                    <a:pt x="1479" y="35"/>
                    <a:pt x="1412" y="0"/>
                    <a:pt x="1335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" name="Google Shape;267;p2"/>
          <p:cNvGrpSpPr/>
          <p:nvPr/>
        </p:nvGrpSpPr>
        <p:grpSpPr>
          <a:xfrm>
            <a:off x="708922" y="4047962"/>
            <a:ext cx="577852" cy="551064"/>
            <a:chOff x="708922" y="4047962"/>
            <a:chExt cx="577852" cy="551064"/>
          </a:xfrm>
        </p:grpSpPr>
        <p:sp>
          <p:nvSpPr>
            <p:cNvPr id="268" name="Google Shape;268;p2"/>
            <p:cNvSpPr/>
            <p:nvPr/>
          </p:nvSpPr>
          <p:spPr>
            <a:xfrm>
              <a:off x="708922" y="4170448"/>
              <a:ext cx="577852" cy="428578"/>
            </a:xfrm>
            <a:custGeom>
              <a:avLst/>
              <a:gdLst/>
              <a:ahLst/>
              <a:cxnLst/>
              <a:rect l="l" t="t" r="r" b="b"/>
              <a:pathLst>
                <a:path w="17989" h="13342" extrusionOk="0">
                  <a:moveTo>
                    <a:pt x="5315" y="509"/>
                  </a:moveTo>
                  <a:cubicBezTo>
                    <a:pt x="6774" y="509"/>
                    <a:pt x="8250" y="1232"/>
                    <a:pt x="9216" y="2312"/>
                  </a:cubicBezTo>
                  <a:cubicBezTo>
                    <a:pt x="9266" y="2362"/>
                    <a:pt x="9323" y="2383"/>
                    <a:pt x="9378" y="2383"/>
                  </a:cubicBezTo>
                  <a:cubicBezTo>
                    <a:pt x="9425" y="2383"/>
                    <a:pt x="9472" y="2367"/>
                    <a:pt x="9512" y="2341"/>
                  </a:cubicBezTo>
                  <a:lnTo>
                    <a:pt x="9512" y="2341"/>
                  </a:lnTo>
                  <a:cubicBezTo>
                    <a:pt x="9581" y="2334"/>
                    <a:pt x="9647" y="2296"/>
                    <a:pt x="9691" y="2217"/>
                  </a:cubicBezTo>
                  <a:cubicBezTo>
                    <a:pt x="10331" y="1159"/>
                    <a:pt x="11506" y="674"/>
                    <a:pt x="12697" y="674"/>
                  </a:cubicBezTo>
                  <a:cubicBezTo>
                    <a:pt x="13039" y="674"/>
                    <a:pt x="13382" y="714"/>
                    <a:pt x="13713" y="792"/>
                  </a:cubicBezTo>
                  <a:cubicBezTo>
                    <a:pt x="15265" y="1172"/>
                    <a:pt x="16500" y="2375"/>
                    <a:pt x="16880" y="3895"/>
                  </a:cubicBezTo>
                  <a:cubicBezTo>
                    <a:pt x="17260" y="5447"/>
                    <a:pt x="16849" y="7126"/>
                    <a:pt x="16152" y="8519"/>
                  </a:cubicBezTo>
                  <a:cubicBezTo>
                    <a:pt x="15423" y="9912"/>
                    <a:pt x="14283" y="11053"/>
                    <a:pt x="12858" y="11749"/>
                  </a:cubicBezTo>
                  <a:cubicBezTo>
                    <a:pt x="11481" y="12429"/>
                    <a:pt x="9799" y="12846"/>
                    <a:pt x="8146" y="12846"/>
                  </a:cubicBezTo>
                  <a:cubicBezTo>
                    <a:pt x="6874" y="12846"/>
                    <a:pt x="5618" y="12599"/>
                    <a:pt x="4529" y="12034"/>
                  </a:cubicBezTo>
                  <a:cubicBezTo>
                    <a:pt x="1711" y="10578"/>
                    <a:pt x="729" y="7031"/>
                    <a:pt x="1426" y="4085"/>
                  </a:cubicBezTo>
                  <a:cubicBezTo>
                    <a:pt x="1837" y="2344"/>
                    <a:pt x="2914" y="729"/>
                    <a:pt x="4814" y="539"/>
                  </a:cubicBezTo>
                  <a:cubicBezTo>
                    <a:pt x="4980" y="519"/>
                    <a:pt x="5147" y="509"/>
                    <a:pt x="5315" y="509"/>
                  </a:cubicBezTo>
                  <a:close/>
                  <a:moveTo>
                    <a:pt x="5289" y="0"/>
                  </a:moveTo>
                  <a:cubicBezTo>
                    <a:pt x="3579" y="0"/>
                    <a:pt x="2217" y="950"/>
                    <a:pt x="1457" y="2470"/>
                  </a:cubicBezTo>
                  <a:cubicBezTo>
                    <a:pt x="1" y="5416"/>
                    <a:pt x="634" y="9754"/>
                    <a:pt x="3294" y="11844"/>
                  </a:cubicBezTo>
                  <a:cubicBezTo>
                    <a:pt x="4645" y="12908"/>
                    <a:pt x="6339" y="13342"/>
                    <a:pt x="8057" y="13342"/>
                  </a:cubicBezTo>
                  <a:cubicBezTo>
                    <a:pt x="9561" y="13342"/>
                    <a:pt x="11085" y="13010"/>
                    <a:pt x="12415" y="12478"/>
                  </a:cubicBezTo>
                  <a:cubicBezTo>
                    <a:pt x="15582" y="11243"/>
                    <a:pt x="17989" y="7727"/>
                    <a:pt x="17450" y="4212"/>
                  </a:cubicBezTo>
                  <a:cubicBezTo>
                    <a:pt x="17165" y="2375"/>
                    <a:pt x="15772" y="855"/>
                    <a:pt x="13967" y="348"/>
                  </a:cubicBezTo>
                  <a:cubicBezTo>
                    <a:pt x="13558" y="235"/>
                    <a:pt x="13131" y="177"/>
                    <a:pt x="12704" y="177"/>
                  </a:cubicBezTo>
                  <a:cubicBezTo>
                    <a:pt x="11422" y="177"/>
                    <a:pt x="10145" y="696"/>
                    <a:pt x="9378" y="1769"/>
                  </a:cubicBezTo>
                  <a:lnTo>
                    <a:pt x="9378" y="1769"/>
                  </a:lnTo>
                  <a:cubicBezTo>
                    <a:pt x="8309" y="708"/>
                    <a:pt x="6813" y="30"/>
                    <a:pt x="528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1002432" y="4047962"/>
              <a:ext cx="102374" cy="191161"/>
            </a:xfrm>
            <a:custGeom>
              <a:avLst/>
              <a:gdLst/>
              <a:ahLst/>
              <a:cxnLst/>
              <a:rect l="l" t="t" r="r" b="b"/>
              <a:pathLst>
                <a:path w="3187" h="5951" extrusionOk="0">
                  <a:moveTo>
                    <a:pt x="2852" y="0"/>
                  </a:moveTo>
                  <a:cubicBezTo>
                    <a:pt x="2827" y="0"/>
                    <a:pt x="2800" y="4"/>
                    <a:pt x="2771" y="13"/>
                  </a:cubicBezTo>
                  <a:cubicBezTo>
                    <a:pt x="269" y="583"/>
                    <a:pt x="143" y="3655"/>
                    <a:pt x="16" y="5713"/>
                  </a:cubicBezTo>
                  <a:cubicBezTo>
                    <a:pt x="0" y="5872"/>
                    <a:pt x="119" y="5951"/>
                    <a:pt x="246" y="5951"/>
                  </a:cubicBezTo>
                  <a:cubicBezTo>
                    <a:pt x="372" y="5951"/>
                    <a:pt x="507" y="5872"/>
                    <a:pt x="523" y="5713"/>
                  </a:cubicBezTo>
                  <a:cubicBezTo>
                    <a:pt x="618" y="3876"/>
                    <a:pt x="681" y="995"/>
                    <a:pt x="2898" y="488"/>
                  </a:cubicBezTo>
                  <a:cubicBezTo>
                    <a:pt x="3186" y="401"/>
                    <a:pt x="3107" y="0"/>
                    <a:pt x="285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925625" y="4064377"/>
              <a:ext cx="103788" cy="94569"/>
            </a:xfrm>
            <a:custGeom>
              <a:avLst/>
              <a:gdLst/>
              <a:ahLst/>
              <a:cxnLst/>
              <a:rect l="l" t="t" r="r" b="b"/>
              <a:pathLst>
                <a:path w="3231" h="2944" extrusionOk="0">
                  <a:moveTo>
                    <a:pt x="919" y="534"/>
                  </a:moveTo>
                  <a:cubicBezTo>
                    <a:pt x="919" y="534"/>
                    <a:pt x="919" y="534"/>
                    <a:pt x="919" y="534"/>
                  </a:cubicBezTo>
                  <a:lnTo>
                    <a:pt x="919" y="534"/>
                  </a:lnTo>
                  <a:cubicBezTo>
                    <a:pt x="909" y="541"/>
                    <a:pt x="905" y="547"/>
                    <a:pt x="919" y="547"/>
                  </a:cubicBezTo>
                  <a:cubicBezTo>
                    <a:pt x="928" y="538"/>
                    <a:pt x="926" y="534"/>
                    <a:pt x="919" y="534"/>
                  </a:cubicBezTo>
                  <a:close/>
                  <a:moveTo>
                    <a:pt x="829" y="596"/>
                  </a:moveTo>
                  <a:cubicBezTo>
                    <a:pt x="828" y="596"/>
                    <a:pt x="827" y="596"/>
                    <a:pt x="826" y="597"/>
                  </a:cubicBezTo>
                  <a:lnTo>
                    <a:pt x="826" y="597"/>
                  </a:lnTo>
                  <a:cubicBezTo>
                    <a:pt x="824" y="600"/>
                    <a:pt x="824" y="605"/>
                    <a:pt x="824" y="610"/>
                  </a:cubicBezTo>
                  <a:cubicBezTo>
                    <a:pt x="834" y="600"/>
                    <a:pt x="834" y="596"/>
                    <a:pt x="829" y="596"/>
                  </a:cubicBezTo>
                  <a:close/>
                  <a:moveTo>
                    <a:pt x="1204" y="515"/>
                  </a:moveTo>
                  <a:cubicBezTo>
                    <a:pt x="1235" y="547"/>
                    <a:pt x="1299" y="547"/>
                    <a:pt x="1330" y="579"/>
                  </a:cubicBezTo>
                  <a:lnTo>
                    <a:pt x="1362" y="579"/>
                  </a:lnTo>
                  <a:lnTo>
                    <a:pt x="1457" y="610"/>
                  </a:lnTo>
                  <a:cubicBezTo>
                    <a:pt x="1489" y="642"/>
                    <a:pt x="1552" y="674"/>
                    <a:pt x="1584" y="705"/>
                  </a:cubicBezTo>
                  <a:cubicBezTo>
                    <a:pt x="1615" y="705"/>
                    <a:pt x="1647" y="737"/>
                    <a:pt x="1679" y="737"/>
                  </a:cubicBezTo>
                  <a:cubicBezTo>
                    <a:pt x="1679" y="737"/>
                    <a:pt x="1719" y="777"/>
                    <a:pt x="1719" y="777"/>
                  </a:cubicBezTo>
                  <a:lnTo>
                    <a:pt x="1719" y="777"/>
                  </a:lnTo>
                  <a:cubicBezTo>
                    <a:pt x="1753" y="811"/>
                    <a:pt x="1808" y="866"/>
                    <a:pt x="1837" y="895"/>
                  </a:cubicBezTo>
                  <a:cubicBezTo>
                    <a:pt x="1932" y="990"/>
                    <a:pt x="2027" y="1085"/>
                    <a:pt x="2122" y="1180"/>
                  </a:cubicBezTo>
                  <a:cubicBezTo>
                    <a:pt x="2185" y="1275"/>
                    <a:pt x="2249" y="1370"/>
                    <a:pt x="2344" y="1497"/>
                  </a:cubicBezTo>
                  <a:cubicBezTo>
                    <a:pt x="2375" y="1560"/>
                    <a:pt x="2407" y="1624"/>
                    <a:pt x="2439" y="1655"/>
                  </a:cubicBezTo>
                  <a:cubicBezTo>
                    <a:pt x="2470" y="1687"/>
                    <a:pt x="2470" y="1750"/>
                    <a:pt x="2502" y="1782"/>
                  </a:cubicBezTo>
                  <a:cubicBezTo>
                    <a:pt x="2502" y="1782"/>
                    <a:pt x="2522" y="1823"/>
                    <a:pt x="2514" y="1823"/>
                  </a:cubicBezTo>
                  <a:cubicBezTo>
                    <a:pt x="2512" y="1823"/>
                    <a:pt x="2508" y="1820"/>
                    <a:pt x="2502" y="1814"/>
                  </a:cubicBezTo>
                  <a:lnTo>
                    <a:pt x="2502" y="1814"/>
                  </a:lnTo>
                  <a:cubicBezTo>
                    <a:pt x="2565" y="1940"/>
                    <a:pt x="2597" y="2067"/>
                    <a:pt x="2629" y="2194"/>
                  </a:cubicBezTo>
                  <a:cubicBezTo>
                    <a:pt x="2629" y="2194"/>
                    <a:pt x="2629" y="2225"/>
                    <a:pt x="2629" y="2225"/>
                  </a:cubicBezTo>
                  <a:cubicBezTo>
                    <a:pt x="2629" y="2257"/>
                    <a:pt x="2629" y="2289"/>
                    <a:pt x="2629" y="2320"/>
                  </a:cubicBezTo>
                  <a:lnTo>
                    <a:pt x="2629" y="2384"/>
                  </a:lnTo>
                  <a:cubicBezTo>
                    <a:pt x="2629" y="2415"/>
                    <a:pt x="2629" y="2415"/>
                    <a:pt x="2629" y="2415"/>
                  </a:cubicBezTo>
                  <a:cubicBezTo>
                    <a:pt x="2629" y="2432"/>
                    <a:pt x="2629" y="2438"/>
                    <a:pt x="2629" y="2438"/>
                  </a:cubicBezTo>
                  <a:lnTo>
                    <a:pt x="2629" y="2438"/>
                  </a:lnTo>
                  <a:cubicBezTo>
                    <a:pt x="2611" y="2447"/>
                    <a:pt x="2597" y="2447"/>
                    <a:pt x="2597" y="2447"/>
                  </a:cubicBezTo>
                  <a:lnTo>
                    <a:pt x="2217" y="2447"/>
                  </a:lnTo>
                  <a:cubicBezTo>
                    <a:pt x="1932" y="2384"/>
                    <a:pt x="1710" y="2289"/>
                    <a:pt x="1489" y="2194"/>
                  </a:cubicBezTo>
                  <a:cubicBezTo>
                    <a:pt x="1235" y="2067"/>
                    <a:pt x="1045" y="1909"/>
                    <a:pt x="855" y="1719"/>
                  </a:cubicBezTo>
                  <a:cubicBezTo>
                    <a:pt x="824" y="1719"/>
                    <a:pt x="792" y="1687"/>
                    <a:pt x="792" y="1655"/>
                  </a:cubicBezTo>
                  <a:cubicBezTo>
                    <a:pt x="760" y="1624"/>
                    <a:pt x="760" y="1624"/>
                    <a:pt x="760" y="1624"/>
                  </a:cubicBezTo>
                  <a:cubicBezTo>
                    <a:pt x="729" y="1560"/>
                    <a:pt x="697" y="1529"/>
                    <a:pt x="665" y="1465"/>
                  </a:cubicBezTo>
                  <a:cubicBezTo>
                    <a:pt x="634" y="1434"/>
                    <a:pt x="634" y="1402"/>
                    <a:pt x="634" y="1402"/>
                  </a:cubicBezTo>
                  <a:cubicBezTo>
                    <a:pt x="626" y="1395"/>
                    <a:pt x="622" y="1393"/>
                    <a:pt x="620" y="1393"/>
                  </a:cubicBezTo>
                  <a:cubicBezTo>
                    <a:pt x="616" y="1393"/>
                    <a:pt x="618" y="1400"/>
                    <a:pt x="617" y="1400"/>
                  </a:cubicBezTo>
                  <a:cubicBezTo>
                    <a:pt x="617" y="1400"/>
                    <a:pt x="614" y="1394"/>
                    <a:pt x="602" y="1370"/>
                  </a:cubicBezTo>
                  <a:cubicBezTo>
                    <a:pt x="602" y="1370"/>
                    <a:pt x="602" y="1370"/>
                    <a:pt x="602" y="1339"/>
                  </a:cubicBezTo>
                  <a:cubicBezTo>
                    <a:pt x="602" y="1339"/>
                    <a:pt x="570" y="1307"/>
                    <a:pt x="570" y="1275"/>
                  </a:cubicBezTo>
                  <a:cubicBezTo>
                    <a:pt x="570" y="1259"/>
                    <a:pt x="570" y="1234"/>
                    <a:pt x="570" y="1218"/>
                  </a:cubicBezTo>
                  <a:cubicBezTo>
                    <a:pt x="570" y="1218"/>
                    <a:pt x="570" y="1149"/>
                    <a:pt x="570" y="1149"/>
                  </a:cubicBezTo>
                  <a:cubicBezTo>
                    <a:pt x="570" y="1117"/>
                    <a:pt x="570" y="1085"/>
                    <a:pt x="570" y="1054"/>
                  </a:cubicBezTo>
                  <a:cubicBezTo>
                    <a:pt x="570" y="1054"/>
                    <a:pt x="570" y="1054"/>
                    <a:pt x="570" y="1022"/>
                  </a:cubicBezTo>
                  <a:cubicBezTo>
                    <a:pt x="570" y="990"/>
                    <a:pt x="570" y="959"/>
                    <a:pt x="602" y="927"/>
                  </a:cubicBezTo>
                  <a:cubicBezTo>
                    <a:pt x="602" y="895"/>
                    <a:pt x="634" y="864"/>
                    <a:pt x="665" y="800"/>
                  </a:cubicBezTo>
                  <a:cubicBezTo>
                    <a:pt x="665" y="769"/>
                    <a:pt x="697" y="737"/>
                    <a:pt x="697" y="705"/>
                  </a:cubicBezTo>
                  <a:cubicBezTo>
                    <a:pt x="724" y="705"/>
                    <a:pt x="728" y="705"/>
                    <a:pt x="728" y="686"/>
                  </a:cubicBezTo>
                  <a:lnTo>
                    <a:pt x="728" y="686"/>
                  </a:lnTo>
                  <a:cubicBezTo>
                    <a:pt x="725" y="691"/>
                    <a:pt x="721" y="696"/>
                    <a:pt x="720" y="696"/>
                  </a:cubicBezTo>
                  <a:cubicBezTo>
                    <a:pt x="718" y="696"/>
                    <a:pt x="720" y="690"/>
                    <a:pt x="729" y="674"/>
                  </a:cubicBezTo>
                  <a:lnTo>
                    <a:pt x="729" y="674"/>
                  </a:lnTo>
                  <a:cubicBezTo>
                    <a:pt x="729" y="678"/>
                    <a:pt x="729" y="682"/>
                    <a:pt x="728" y="686"/>
                  </a:cubicBezTo>
                  <a:lnTo>
                    <a:pt x="728" y="686"/>
                  </a:lnTo>
                  <a:cubicBezTo>
                    <a:pt x="734" y="677"/>
                    <a:pt x="740" y="667"/>
                    <a:pt x="737" y="667"/>
                  </a:cubicBezTo>
                  <a:cubicBezTo>
                    <a:pt x="736" y="667"/>
                    <a:pt x="733" y="669"/>
                    <a:pt x="729" y="674"/>
                  </a:cubicBezTo>
                  <a:cubicBezTo>
                    <a:pt x="760" y="642"/>
                    <a:pt x="760" y="642"/>
                    <a:pt x="792" y="610"/>
                  </a:cubicBezTo>
                  <a:cubicBezTo>
                    <a:pt x="792" y="610"/>
                    <a:pt x="815" y="599"/>
                    <a:pt x="826" y="597"/>
                  </a:cubicBezTo>
                  <a:lnTo>
                    <a:pt x="826" y="597"/>
                  </a:lnTo>
                  <a:cubicBezTo>
                    <a:pt x="833" y="579"/>
                    <a:pt x="855" y="579"/>
                    <a:pt x="855" y="579"/>
                  </a:cubicBezTo>
                  <a:cubicBezTo>
                    <a:pt x="855" y="557"/>
                    <a:pt x="901" y="534"/>
                    <a:pt x="919" y="534"/>
                  </a:cubicBezTo>
                  <a:lnTo>
                    <a:pt x="919" y="534"/>
                  </a:lnTo>
                  <a:cubicBezTo>
                    <a:pt x="931" y="525"/>
                    <a:pt x="950" y="515"/>
                    <a:pt x="950" y="515"/>
                  </a:cubicBezTo>
                  <a:close/>
                  <a:moveTo>
                    <a:pt x="1131" y="1"/>
                  </a:moveTo>
                  <a:cubicBezTo>
                    <a:pt x="901" y="1"/>
                    <a:pt x="693" y="71"/>
                    <a:pt x="507" y="230"/>
                  </a:cubicBezTo>
                  <a:cubicBezTo>
                    <a:pt x="285" y="420"/>
                    <a:pt x="127" y="705"/>
                    <a:pt x="95" y="990"/>
                  </a:cubicBezTo>
                  <a:cubicBezTo>
                    <a:pt x="0" y="1624"/>
                    <a:pt x="507" y="2162"/>
                    <a:pt x="1014" y="2479"/>
                  </a:cubicBezTo>
                  <a:cubicBezTo>
                    <a:pt x="1420" y="2727"/>
                    <a:pt x="1940" y="2944"/>
                    <a:pt x="2434" y="2944"/>
                  </a:cubicBezTo>
                  <a:cubicBezTo>
                    <a:pt x="2633" y="2944"/>
                    <a:pt x="2827" y="2909"/>
                    <a:pt x="3009" y="2827"/>
                  </a:cubicBezTo>
                  <a:cubicBezTo>
                    <a:pt x="3103" y="2780"/>
                    <a:pt x="3145" y="2680"/>
                    <a:pt x="3134" y="2580"/>
                  </a:cubicBezTo>
                  <a:lnTo>
                    <a:pt x="3134" y="2580"/>
                  </a:lnTo>
                  <a:cubicBezTo>
                    <a:pt x="3134" y="2578"/>
                    <a:pt x="3135" y="2576"/>
                    <a:pt x="3135" y="2574"/>
                  </a:cubicBezTo>
                  <a:cubicBezTo>
                    <a:pt x="3230" y="2004"/>
                    <a:pt x="2945" y="1434"/>
                    <a:pt x="2629" y="990"/>
                  </a:cubicBezTo>
                  <a:cubicBezTo>
                    <a:pt x="2312" y="579"/>
                    <a:pt x="1837" y="104"/>
                    <a:pt x="1267" y="9"/>
                  </a:cubicBezTo>
                  <a:cubicBezTo>
                    <a:pt x="1221" y="3"/>
                    <a:pt x="1175" y="1"/>
                    <a:pt x="113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956143" y="4091842"/>
              <a:ext cx="68196" cy="62350"/>
            </a:xfrm>
            <a:custGeom>
              <a:avLst/>
              <a:gdLst/>
              <a:ahLst/>
              <a:cxnLst/>
              <a:rect l="l" t="t" r="r" b="b"/>
              <a:pathLst>
                <a:path w="2123" h="1941" extrusionOk="0">
                  <a:moveTo>
                    <a:pt x="269" y="1"/>
                  </a:moveTo>
                  <a:cubicBezTo>
                    <a:pt x="206" y="1"/>
                    <a:pt x="143" y="24"/>
                    <a:pt x="95" y="72"/>
                  </a:cubicBezTo>
                  <a:cubicBezTo>
                    <a:pt x="0" y="167"/>
                    <a:pt x="0" y="357"/>
                    <a:pt x="95" y="452"/>
                  </a:cubicBezTo>
                  <a:cubicBezTo>
                    <a:pt x="602" y="959"/>
                    <a:pt x="1109" y="1497"/>
                    <a:pt x="1742" y="1909"/>
                  </a:cubicBezTo>
                  <a:cubicBezTo>
                    <a:pt x="1774" y="1930"/>
                    <a:pt x="1812" y="1940"/>
                    <a:pt x="1852" y="1940"/>
                  </a:cubicBezTo>
                  <a:cubicBezTo>
                    <a:pt x="1932" y="1940"/>
                    <a:pt x="2017" y="1898"/>
                    <a:pt x="2059" y="1814"/>
                  </a:cubicBezTo>
                  <a:cubicBezTo>
                    <a:pt x="2122" y="1687"/>
                    <a:pt x="2090" y="1560"/>
                    <a:pt x="1995" y="1465"/>
                  </a:cubicBezTo>
                  <a:cubicBezTo>
                    <a:pt x="1425" y="1117"/>
                    <a:pt x="950" y="579"/>
                    <a:pt x="444" y="72"/>
                  </a:cubicBezTo>
                  <a:cubicBezTo>
                    <a:pt x="396" y="24"/>
                    <a:pt x="333" y="1"/>
                    <a:pt x="26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795398" y="4223129"/>
              <a:ext cx="74299" cy="96111"/>
            </a:xfrm>
            <a:custGeom>
              <a:avLst/>
              <a:gdLst/>
              <a:ahLst/>
              <a:cxnLst/>
              <a:rect l="l" t="t" r="r" b="b"/>
              <a:pathLst>
                <a:path w="2313" h="2992" extrusionOk="0">
                  <a:moveTo>
                    <a:pt x="2015" y="1"/>
                  </a:moveTo>
                  <a:cubicBezTo>
                    <a:pt x="1998" y="1"/>
                    <a:pt x="1981" y="3"/>
                    <a:pt x="1964" y="7"/>
                  </a:cubicBezTo>
                  <a:cubicBezTo>
                    <a:pt x="1394" y="197"/>
                    <a:pt x="919" y="545"/>
                    <a:pt x="571" y="1052"/>
                  </a:cubicBezTo>
                  <a:cubicBezTo>
                    <a:pt x="254" y="1527"/>
                    <a:pt x="96" y="2097"/>
                    <a:pt x="1" y="2667"/>
                  </a:cubicBezTo>
                  <a:cubicBezTo>
                    <a:pt x="1" y="2794"/>
                    <a:pt x="32" y="2952"/>
                    <a:pt x="191" y="2984"/>
                  </a:cubicBezTo>
                  <a:cubicBezTo>
                    <a:pt x="212" y="2989"/>
                    <a:pt x="234" y="2992"/>
                    <a:pt x="256" y="2992"/>
                  </a:cubicBezTo>
                  <a:cubicBezTo>
                    <a:pt x="366" y="2992"/>
                    <a:pt x="481" y="2926"/>
                    <a:pt x="507" y="2794"/>
                  </a:cubicBezTo>
                  <a:cubicBezTo>
                    <a:pt x="571" y="2287"/>
                    <a:pt x="697" y="1780"/>
                    <a:pt x="982" y="1337"/>
                  </a:cubicBezTo>
                  <a:cubicBezTo>
                    <a:pt x="1236" y="957"/>
                    <a:pt x="1647" y="640"/>
                    <a:pt x="2091" y="482"/>
                  </a:cubicBezTo>
                  <a:cubicBezTo>
                    <a:pt x="2217" y="450"/>
                    <a:pt x="2312" y="324"/>
                    <a:pt x="2281" y="197"/>
                  </a:cubicBezTo>
                  <a:cubicBezTo>
                    <a:pt x="2253" y="87"/>
                    <a:pt x="2130" y="1"/>
                    <a:pt x="201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Google Shape;273;p2"/>
          <p:cNvSpPr/>
          <p:nvPr/>
        </p:nvSpPr>
        <p:spPr>
          <a:xfrm>
            <a:off x="563436" y="2759376"/>
            <a:ext cx="260674" cy="277795"/>
          </a:xfrm>
          <a:custGeom>
            <a:avLst/>
            <a:gdLst/>
            <a:ahLst/>
            <a:cxnLst/>
            <a:rect l="l" t="t" r="r" b="b"/>
            <a:pathLst>
              <a:path w="8115" h="8648" extrusionOk="0">
                <a:moveTo>
                  <a:pt x="3252" y="1584"/>
                </a:moveTo>
                <a:cubicBezTo>
                  <a:pt x="3266" y="1584"/>
                  <a:pt x="3280" y="1584"/>
                  <a:pt x="3295" y="1586"/>
                </a:cubicBezTo>
                <a:cubicBezTo>
                  <a:pt x="4055" y="1713"/>
                  <a:pt x="4688" y="2789"/>
                  <a:pt x="5100" y="3581"/>
                </a:cubicBezTo>
                <a:cubicBezTo>
                  <a:pt x="4340" y="3929"/>
                  <a:pt x="3485" y="4024"/>
                  <a:pt x="2725" y="4309"/>
                </a:cubicBezTo>
                <a:cubicBezTo>
                  <a:pt x="2630" y="4341"/>
                  <a:pt x="2535" y="4404"/>
                  <a:pt x="2471" y="4468"/>
                </a:cubicBezTo>
                <a:cubicBezTo>
                  <a:pt x="2471" y="2980"/>
                  <a:pt x="2623" y="1584"/>
                  <a:pt x="3252" y="1584"/>
                </a:cubicBezTo>
                <a:close/>
                <a:moveTo>
                  <a:pt x="3221" y="1"/>
                </a:moveTo>
                <a:cubicBezTo>
                  <a:pt x="3193" y="1"/>
                  <a:pt x="3164" y="1"/>
                  <a:pt x="3136" y="2"/>
                </a:cubicBezTo>
                <a:cubicBezTo>
                  <a:pt x="1" y="97"/>
                  <a:pt x="919" y="6019"/>
                  <a:pt x="1046" y="7888"/>
                </a:cubicBezTo>
                <a:cubicBezTo>
                  <a:pt x="1094" y="8395"/>
                  <a:pt x="1521" y="8648"/>
                  <a:pt x="1925" y="8648"/>
                </a:cubicBezTo>
                <a:cubicBezTo>
                  <a:pt x="2329" y="8648"/>
                  <a:pt x="2709" y="8395"/>
                  <a:pt x="2661" y="7888"/>
                </a:cubicBezTo>
                <a:cubicBezTo>
                  <a:pt x="2630" y="7635"/>
                  <a:pt x="2566" y="6780"/>
                  <a:pt x="2503" y="5798"/>
                </a:cubicBezTo>
                <a:lnTo>
                  <a:pt x="2503" y="5798"/>
                </a:lnTo>
                <a:cubicBezTo>
                  <a:pt x="2599" y="5874"/>
                  <a:pt x="2718" y="5916"/>
                  <a:pt x="2853" y="5916"/>
                </a:cubicBezTo>
                <a:cubicBezTo>
                  <a:pt x="2941" y="5916"/>
                  <a:pt x="3036" y="5899"/>
                  <a:pt x="3136" y="5861"/>
                </a:cubicBezTo>
                <a:cubicBezTo>
                  <a:pt x="4023" y="5544"/>
                  <a:pt x="4941" y="5386"/>
                  <a:pt x="5796" y="5038"/>
                </a:cubicBezTo>
                <a:cubicBezTo>
                  <a:pt x="6081" y="5639"/>
                  <a:pt x="6303" y="6273"/>
                  <a:pt x="6430" y="6906"/>
                </a:cubicBezTo>
                <a:cubicBezTo>
                  <a:pt x="6519" y="7314"/>
                  <a:pt x="6823" y="7491"/>
                  <a:pt x="7141" y="7491"/>
                </a:cubicBezTo>
                <a:cubicBezTo>
                  <a:pt x="7613" y="7491"/>
                  <a:pt x="8114" y="7100"/>
                  <a:pt x="7982" y="6495"/>
                </a:cubicBezTo>
                <a:cubicBezTo>
                  <a:pt x="7512" y="4395"/>
                  <a:pt x="5863" y="1"/>
                  <a:pt x="3221" y="1"/>
                </a:cubicBezTo>
                <a:close/>
              </a:path>
            </a:pathLst>
          </a:custGeom>
          <a:solidFill>
            <a:srgbClr val="F0777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"/>
          <p:cNvSpPr/>
          <p:nvPr/>
        </p:nvSpPr>
        <p:spPr>
          <a:xfrm>
            <a:off x="2295628" y="4179382"/>
            <a:ext cx="206933" cy="204171"/>
          </a:xfrm>
          <a:custGeom>
            <a:avLst/>
            <a:gdLst/>
            <a:ahLst/>
            <a:cxnLst/>
            <a:rect l="l" t="t" r="r" b="b"/>
            <a:pathLst>
              <a:path w="6442" h="6356" extrusionOk="0">
                <a:moveTo>
                  <a:pt x="3465" y="1"/>
                </a:moveTo>
                <a:cubicBezTo>
                  <a:pt x="3391" y="1"/>
                  <a:pt x="3313" y="12"/>
                  <a:pt x="3231" y="36"/>
                </a:cubicBezTo>
                <a:cubicBezTo>
                  <a:pt x="1236" y="637"/>
                  <a:pt x="1" y="2506"/>
                  <a:pt x="951" y="4533"/>
                </a:cubicBezTo>
                <a:cubicBezTo>
                  <a:pt x="1507" y="5725"/>
                  <a:pt x="2599" y="6356"/>
                  <a:pt x="3750" y="6356"/>
                </a:cubicBezTo>
                <a:cubicBezTo>
                  <a:pt x="4434" y="6356"/>
                  <a:pt x="5139" y="6133"/>
                  <a:pt x="5765" y="5673"/>
                </a:cubicBezTo>
                <a:cubicBezTo>
                  <a:pt x="6441" y="5178"/>
                  <a:pt x="6027" y="4149"/>
                  <a:pt x="5402" y="4149"/>
                </a:cubicBezTo>
                <a:cubicBezTo>
                  <a:pt x="5266" y="4149"/>
                  <a:pt x="5120" y="4198"/>
                  <a:pt x="4973" y="4311"/>
                </a:cubicBezTo>
                <a:cubicBezTo>
                  <a:pt x="4565" y="4606"/>
                  <a:pt x="4145" y="4770"/>
                  <a:pt x="3749" y="4770"/>
                </a:cubicBezTo>
                <a:cubicBezTo>
                  <a:pt x="3252" y="4770"/>
                  <a:pt x="2792" y="4512"/>
                  <a:pt x="2439" y="3931"/>
                </a:cubicBezTo>
                <a:cubicBezTo>
                  <a:pt x="1806" y="2854"/>
                  <a:pt x="2598" y="1904"/>
                  <a:pt x="3643" y="1587"/>
                </a:cubicBezTo>
                <a:cubicBezTo>
                  <a:pt x="4572" y="1326"/>
                  <a:pt x="4277" y="1"/>
                  <a:pt x="3465" y="1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5" name="Google Shape;275;p2"/>
          <p:cNvGrpSpPr/>
          <p:nvPr/>
        </p:nvGrpSpPr>
        <p:grpSpPr>
          <a:xfrm>
            <a:off x="4131888" y="4413206"/>
            <a:ext cx="802692" cy="399641"/>
            <a:chOff x="4131888" y="4413206"/>
            <a:chExt cx="802692" cy="399641"/>
          </a:xfrm>
        </p:grpSpPr>
        <p:sp>
          <p:nvSpPr>
            <p:cNvPr id="276" name="Google Shape;276;p2"/>
            <p:cNvSpPr/>
            <p:nvPr/>
          </p:nvSpPr>
          <p:spPr>
            <a:xfrm>
              <a:off x="4254984" y="4440254"/>
              <a:ext cx="616495" cy="328677"/>
            </a:xfrm>
            <a:custGeom>
              <a:avLst/>
              <a:gdLst/>
              <a:ahLst/>
              <a:cxnLst/>
              <a:rect l="l" t="t" r="r" b="b"/>
              <a:pathLst>
                <a:path w="19192" h="10232" extrusionOk="0">
                  <a:moveTo>
                    <a:pt x="17684" y="573"/>
                  </a:moveTo>
                  <a:cubicBezTo>
                    <a:pt x="17954" y="1213"/>
                    <a:pt x="18287" y="1820"/>
                    <a:pt x="18576" y="2441"/>
                  </a:cubicBezTo>
                  <a:lnTo>
                    <a:pt x="18576" y="2441"/>
                  </a:lnTo>
                  <a:cubicBezTo>
                    <a:pt x="17084" y="3213"/>
                    <a:pt x="15511" y="3820"/>
                    <a:pt x="13967" y="4456"/>
                  </a:cubicBezTo>
                  <a:cubicBezTo>
                    <a:pt x="11306" y="5564"/>
                    <a:pt x="8646" y="6609"/>
                    <a:pt x="5986" y="7686"/>
                  </a:cubicBezTo>
                  <a:cubicBezTo>
                    <a:pt x="4344" y="8355"/>
                    <a:pt x="2701" y="8995"/>
                    <a:pt x="1059" y="9662"/>
                  </a:cubicBezTo>
                  <a:lnTo>
                    <a:pt x="1059" y="9662"/>
                  </a:lnTo>
                  <a:cubicBezTo>
                    <a:pt x="825" y="9023"/>
                    <a:pt x="704" y="8330"/>
                    <a:pt x="555" y="7670"/>
                  </a:cubicBezTo>
                  <a:lnTo>
                    <a:pt x="555" y="7670"/>
                  </a:lnTo>
                  <a:cubicBezTo>
                    <a:pt x="5248" y="5545"/>
                    <a:pt x="9973" y="3514"/>
                    <a:pt x="14790" y="1669"/>
                  </a:cubicBezTo>
                  <a:cubicBezTo>
                    <a:pt x="15736" y="1284"/>
                    <a:pt x="16709" y="928"/>
                    <a:pt x="17684" y="573"/>
                  </a:cubicBezTo>
                  <a:close/>
                  <a:moveTo>
                    <a:pt x="17859" y="1"/>
                  </a:moveTo>
                  <a:cubicBezTo>
                    <a:pt x="17831" y="1"/>
                    <a:pt x="17801" y="7"/>
                    <a:pt x="17769" y="21"/>
                  </a:cubicBezTo>
                  <a:lnTo>
                    <a:pt x="17769" y="21"/>
                  </a:lnTo>
                  <a:cubicBezTo>
                    <a:pt x="17717" y="26"/>
                    <a:pt x="17668" y="44"/>
                    <a:pt x="17630" y="72"/>
                  </a:cubicBezTo>
                  <a:lnTo>
                    <a:pt x="17630" y="72"/>
                  </a:lnTo>
                  <a:cubicBezTo>
                    <a:pt x="13370" y="1642"/>
                    <a:pt x="9172" y="3335"/>
                    <a:pt x="5036" y="5152"/>
                  </a:cubicBezTo>
                  <a:cubicBezTo>
                    <a:pt x="3389" y="5849"/>
                    <a:pt x="1774" y="6577"/>
                    <a:pt x="127" y="7337"/>
                  </a:cubicBezTo>
                  <a:cubicBezTo>
                    <a:pt x="32" y="7369"/>
                    <a:pt x="0" y="7496"/>
                    <a:pt x="32" y="7622"/>
                  </a:cubicBezTo>
                  <a:cubicBezTo>
                    <a:pt x="222" y="8446"/>
                    <a:pt x="381" y="9333"/>
                    <a:pt x="729" y="10124"/>
                  </a:cubicBezTo>
                  <a:cubicBezTo>
                    <a:pt x="753" y="10196"/>
                    <a:pt x="848" y="10231"/>
                    <a:pt x="934" y="10231"/>
                  </a:cubicBezTo>
                  <a:cubicBezTo>
                    <a:pt x="962" y="10231"/>
                    <a:pt x="990" y="10227"/>
                    <a:pt x="1014" y="10219"/>
                  </a:cubicBezTo>
                  <a:cubicBezTo>
                    <a:pt x="6271" y="8097"/>
                    <a:pt x="11591" y="6071"/>
                    <a:pt x="16817" y="3790"/>
                  </a:cubicBezTo>
                  <a:cubicBezTo>
                    <a:pt x="17545" y="3474"/>
                    <a:pt x="18305" y="3157"/>
                    <a:pt x="19034" y="2777"/>
                  </a:cubicBezTo>
                  <a:cubicBezTo>
                    <a:pt x="19160" y="2714"/>
                    <a:pt x="19192" y="2555"/>
                    <a:pt x="19129" y="2429"/>
                  </a:cubicBezTo>
                  <a:cubicBezTo>
                    <a:pt x="18780" y="1669"/>
                    <a:pt x="18369" y="940"/>
                    <a:pt x="18052" y="180"/>
                  </a:cubicBezTo>
                  <a:cubicBezTo>
                    <a:pt x="18049" y="174"/>
                    <a:pt x="18047" y="169"/>
                    <a:pt x="18044" y="163"/>
                  </a:cubicBezTo>
                  <a:lnTo>
                    <a:pt x="18044" y="163"/>
                  </a:lnTo>
                  <a:cubicBezTo>
                    <a:pt x="18019" y="73"/>
                    <a:pt x="17953" y="1"/>
                    <a:pt x="1785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131888" y="4674527"/>
              <a:ext cx="163921" cy="138319"/>
            </a:xfrm>
            <a:custGeom>
              <a:avLst/>
              <a:gdLst/>
              <a:ahLst/>
              <a:cxnLst/>
              <a:rect l="l" t="t" r="r" b="b"/>
              <a:pathLst>
                <a:path w="5103" h="4306" extrusionOk="0">
                  <a:moveTo>
                    <a:pt x="4103" y="0"/>
                  </a:moveTo>
                  <a:cubicBezTo>
                    <a:pt x="4078" y="0"/>
                    <a:pt x="4051" y="4"/>
                    <a:pt x="4023" y="13"/>
                  </a:cubicBezTo>
                  <a:cubicBezTo>
                    <a:pt x="3294" y="234"/>
                    <a:pt x="2566" y="456"/>
                    <a:pt x="1869" y="741"/>
                  </a:cubicBezTo>
                  <a:cubicBezTo>
                    <a:pt x="1331" y="963"/>
                    <a:pt x="792" y="1216"/>
                    <a:pt x="222" y="1438"/>
                  </a:cubicBezTo>
                  <a:cubicBezTo>
                    <a:pt x="96" y="1470"/>
                    <a:pt x="1" y="1596"/>
                    <a:pt x="64" y="1723"/>
                  </a:cubicBezTo>
                  <a:cubicBezTo>
                    <a:pt x="349" y="2515"/>
                    <a:pt x="539" y="3338"/>
                    <a:pt x="856" y="4130"/>
                  </a:cubicBezTo>
                  <a:cubicBezTo>
                    <a:pt x="881" y="4207"/>
                    <a:pt x="970" y="4305"/>
                    <a:pt x="1070" y="4305"/>
                  </a:cubicBezTo>
                  <a:cubicBezTo>
                    <a:pt x="1093" y="4305"/>
                    <a:pt x="1117" y="4300"/>
                    <a:pt x="1141" y="4288"/>
                  </a:cubicBezTo>
                  <a:cubicBezTo>
                    <a:pt x="2376" y="3876"/>
                    <a:pt x="3611" y="3433"/>
                    <a:pt x="4814" y="2958"/>
                  </a:cubicBezTo>
                  <a:cubicBezTo>
                    <a:pt x="5102" y="2843"/>
                    <a:pt x="5023" y="2439"/>
                    <a:pt x="4768" y="2439"/>
                  </a:cubicBezTo>
                  <a:cubicBezTo>
                    <a:pt x="4743" y="2439"/>
                    <a:pt x="4716" y="2443"/>
                    <a:pt x="4688" y="2451"/>
                  </a:cubicBezTo>
                  <a:cubicBezTo>
                    <a:pt x="3554" y="2928"/>
                    <a:pt x="2393" y="3349"/>
                    <a:pt x="1230" y="3741"/>
                  </a:cubicBezTo>
                  <a:lnTo>
                    <a:pt x="1230" y="3741"/>
                  </a:lnTo>
                  <a:cubicBezTo>
                    <a:pt x="997" y="3101"/>
                    <a:pt x="829" y="2446"/>
                    <a:pt x="613" y="1807"/>
                  </a:cubicBezTo>
                  <a:lnTo>
                    <a:pt x="613" y="1807"/>
                  </a:lnTo>
                  <a:cubicBezTo>
                    <a:pt x="1086" y="1613"/>
                    <a:pt x="1541" y="1403"/>
                    <a:pt x="1996" y="1216"/>
                  </a:cubicBezTo>
                  <a:cubicBezTo>
                    <a:pt x="2724" y="931"/>
                    <a:pt x="3421" y="709"/>
                    <a:pt x="4149" y="488"/>
                  </a:cubicBezTo>
                  <a:cubicBezTo>
                    <a:pt x="4437" y="401"/>
                    <a:pt x="4358" y="0"/>
                    <a:pt x="4103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814667" y="4413206"/>
              <a:ext cx="119913" cy="117022"/>
            </a:xfrm>
            <a:custGeom>
              <a:avLst/>
              <a:gdLst/>
              <a:ahLst/>
              <a:cxnLst/>
              <a:rect l="l" t="t" r="r" b="b"/>
              <a:pathLst>
                <a:path w="3733" h="3643" extrusionOk="0">
                  <a:moveTo>
                    <a:pt x="2279" y="1"/>
                  </a:moveTo>
                  <a:cubicBezTo>
                    <a:pt x="2257" y="1"/>
                    <a:pt x="2235" y="3"/>
                    <a:pt x="2212" y="9"/>
                  </a:cubicBezTo>
                  <a:cubicBezTo>
                    <a:pt x="1547" y="294"/>
                    <a:pt x="882" y="579"/>
                    <a:pt x="249" y="896"/>
                  </a:cubicBezTo>
                  <a:cubicBezTo>
                    <a:pt x="1" y="1033"/>
                    <a:pt x="160" y="1363"/>
                    <a:pt x="394" y="1363"/>
                  </a:cubicBezTo>
                  <a:cubicBezTo>
                    <a:pt x="429" y="1363"/>
                    <a:pt x="465" y="1355"/>
                    <a:pt x="502" y="1339"/>
                  </a:cubicBezTo>
                  <a:cubicBezTo>
                    <a:pt x="1052" y="1050"/>
                    <a:pt x="1627" y="813"/>
                    <a:pt x="2206" y="582"/>
                  </a:cubicBezTo>
                  <a:lnTo>
                    <a:pt x="2206" y="582"/>
                  </a:lnTo>
                  <a:cubicBezTo>
                    <a:pt x="2554" y="1154"/>
                    <a:pt x="2847" y="1746"/>
                    <a:pt x="3153" y="2340"/>
                  </a:cubicBezTo>
                  <a:lnTo>
                    <a:pt x="3153" y="2340"/>
                  </a:lnTo>
                  <a:cubicBezTo>
                    <a:pt x="2574" y="2659"/>
                    <a:pt x="1953" y="2892"/>
                    <a:pt x="1357" y="3176"/>
                  </a:cubicBezTo>
                  <a:cubicBezTo>
                    <a:pt x="1109" y="3313"/>
                    <a:pt x="1269" y="3643"/>
                    <a:pt x="1502" y="3643"/>
                  </a:cubicBezTo>
                  <a:cubicBezTo>
                    <a:pt x="1537" y="3643"/>
                    <a:pt x="1574" y="3636"/>
                    <a:pt x="1611" y="3619"/>
                  </a:cubicBezTo>
                  <a:cubicBezTo>
                    <a:pt x="2276" y="3271"/>
                    <a:pt x="2972" y="3049"/>
                    <a:pt x="3606" y="2637"/>
                  </a:cubicBezTo>
                  <a:cubicBezTo>
                    <a:pt x="3701" y="2574"/>
                    <a:pt x="3732" y="2416"/>
                    <a:pt x="3669" y="2289"/>
                  </a:cubicBezTo>
                  <a:cubicBezTo>
                    <a:pt x="3321" y="1561"/>
                    <a:pt x="2941" y="832"/>
                    <a:pt x="2497" y="136"/>
                  </a:cubicBezTo>
                  <a:cubicBezTo>
                    <a:pt x="2471" y="57"/>
                    <a:pt x="2381" y="1"/>
                    <a:pt x="227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297804" y="4493482"/>
              <a:ext cx="506475" cy="221485"/>
            </a:xfrm>
            <a:custGeom>
              <a:avLst/>
              <a:gdLst/>
              <a:ahLst/>
              <a:cxnLst/>
              <a:rect l="l" t="t" r="r" b="b"/>
              <a:pathLst>
                <a:path w="15767" h="6895" extrusionOk="0">
                  <a:moveTo>
                    <a:pt x="15171" y="1"/>
                  </a:moveTo>
                  <a:cubicBezTo>
                    <a:pt x="15112" y="1"/>
                    <a:pt x="15047" y="14"/>
                    <a:pt x="14977" y="43"/>
                  </a:cubicBezTo>
                  <a:cubicBezTo>
                    <a:pt x="10163" y="2007"/>
                    <a:pt x="5318" y="3907"/>
                    <a:pt x="504" y="5902"/>
                  </a:cubicBezTo>
                  <a:cubicBezTo>
                    <a:pt x="0" y="6126"/>
                    <a:pt x="140" y="6895"/>
                    <a:pt x="573" y="6895"/>
                  </a:cubicBezTo>
                  <a:cubicBezTo>
                    <a:pt x="630" y="6895"/>
                    <a:pt x="692" y="6882"/>
                    <a:pt x="758" y="6852"/>
                  </a:cubicBezTo>
                  <a:cubicBezTo>
                    <a:pt x="5571" y="4857"/>
                    <a:pt x="10417" y="2957"/>
                    <a:pt x="15262" y="993"/>
                  </a:cubicBezTo>
                  <a:cubicBezTo>
                    <a:pt x="15766" y="769"/>
                    <a:pt x="15626" y="1"/>
                    <a:pt x="1517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2"/>
          <p:cNvSpPr/>
          <p:nvPr/>
        </p:nvSpPr>
        <p:spPr>
          <a:xfrm>
            <a:off x="1166710" y="3805240"/>
            <a:ext cx="45807" cy="35624"/>
          </a:xfrm>
          <a:custGeom>
            <a:avLst/>
            <a:gdLst/>
            <a:ahLst/>
            <a:cxnLst/>
            <a:rect l="l" t="t" r="r" b="b"/>
            <a:pathLst>
              <a:path w="1426" h="1109" extrusionOk="0">
                <a:moveTo>
                  <a:pt x="697" y="0"/>
                </a:moveTo>
                <a:cubicBezTo>
                  <a:pt x="1" y="0"/>
                  <a:pt x="1" y="1108"/>
                  <a:pt x="697" y="1108"/>
                </a:cubicBezTo>
                <a:cubicBezTo>
                  <a:pt x="1426" y="1108"/>
                  <a:pt x="1426" y="0"/>
                  <a:pt x="697" y="0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"/>
          <p:cNvSpPr/>
          <p:nvPr/>
        </p:nvSpPr>
        <p:spPr>
          <a:xfrm>
            <a:off x="1198255" y="3753329"/>
            <a:ext cx="45807" cy="34628"/>
          </a:xfrm>
          <a:custGeom>
            <a:avLst/>
            <a:gdLst/>
            <a:ahLst/>
            <a:cxnLst/>
            <a:rect l="l" t="t" r="r" b="b"/>
            <a:pathLst>
              <a:path w="1426" h="1078" extrusionOk="0">
                <a:moveTo>
                  <a:pt x="697" y="1"/>
                </a:moveTo>
                <a:cubicBezTo>
                  <a:pt x="0" y="1"/>
                  <a:pt x="0" y="1078"/>
                  <a:pt x="697" y="1078"/>
                </a:cubicBezTo>
                <a:cubicBezTo>
                  <a:pt x="1426" y="1078"/>
                  <a:pt x="1426" y="1"/>
                  <a:pt x="697" y="1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"/>
          <p:cNvSpPr/>
          <p:nvPr/>
        </p:nvSpPr>
        <p:spPr>
          <a:xfrm>
            <a:off x="1222669" y="3812339"/>
            <a:ext cx="45807" cy="35656"/>
          </a:xfrm>
          <a:custGeom>
            <a:avLst/>
            <a:gdLst/>
            <a:ahLst/>
            <a:cxnLst/>
            <a:rect l="l" t="t" r="r" b="b"/>
            <a:pathLst>
              <a:path w="1426" h="1110" extrusionOk="0">
                <a:moveTo>
                  <a:pt x="729" y="1"/>
                </a:moveTo>
                <a:cubicBezTo>
                  <a:pt x="1" y="1"/>
                  <a:pt x="1" y="1109"/>
                  <a:pt x="729" y="1109"/>
                </a:cubicBezTo>
                <a:cubicBezTo>
                  <a:pt x="1426" y="1109"/>
                  <a:pt x="1426" y="1"/>
                  <a:pt x="729" y="1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"/>
          <p:cNvSpPr/>
          <p:nvPr/>
        </p:nvSpPr>
        <p:spPr>
          <a:xfrm>
            <a:off x="782163" y="1498993"/>
            <a:ext cx="44811" cy="35656"/>
          </a:xfrm>
          <a:custGeom>
            <a:avLst/>
            <a:gdLst/>
            <a:ahLst/>
            <a:cxnLst/>
            <a:rect l="l" t="t" r="r" b="b"/>
            <a:pathLst>
              <a:path w="1395" h="1110" extrusionOk="0">
                <a:moveTo>
                  <a:pt x="698" y="1"/>
                </a:moveTo>
                <a:cubicBezTo>
                  <a:pt x="1" y="1"/>
                  <a:pt x="1" y="1109"/>
                  <a:pt x="698" y="1109"/>
                </a:cubicBezTo>
                <a:cubicBezTo>
                  <a:pt x="1394" y="1109"/>
                  <a:pt x="1394" y="1"/>
                  <a:pt x="698" y="1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"/>
          <p:cNvSpPr/>
          <p:nvPr/>
        </p:nvSpPr>
        <p:spPr>
          <a:xfrm>
            <a:off x="813708" y="1446087"/>
            <a:ext cx="44811" cy="35656"/>
          </a:xfrm>
          <a:custGeom>
            <a:avLst/>
            <a:gdLst/>
            <a:ahLst/>
            <a:cxnLst/>
            <a:rect l="l" t="t" r="r" b="b"/>
            <a:pathLst>
              <a:path w="1395" h="1110" extrusionOk="0">
                <a:moveTo>
                  <a:pt x="697" y="1"/>
                </a:moveTo>
                <a:cubicBezTo>
                  <a:pt x="1" y="1"/>
                  <a:pt x="1" y="1109"/>
                  <a:pt x="697" y="1109"/>
                </a:cubicBezTo>
                <a:cubicBezTo>
                  <a:pt x="1394" y="1109"/>
                  <a:pt x="1394" y="1"/>
                  <a:pt x="697" y="1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"/>
          <p:cNvSpPr/>
          <p:nvPr/>
        </p:nvSpPr>
        <p:spPr>
          <a:xfrm>
            <a:off x="838122" y="1506125"/>
            <a:ext cx="45807" cy="35624"/>
          </a:xfrm>
          <a:custGeom>
            <a:avLst/>
            <a:gdLst/>
            <a:ahLst/>
            <a:cxnLst/>
            <a:rect l="l" t="t" r="r" b="b"/>
            <a:pathLst>
              <a:path w="1426" h="1109" extrusionOk="0">
                <a:moveTo>
                  <a:pt x="697" y="0"/>
                </a:moveTo>
                <a:cubicBezTo>
                  <a:pt x="1" y="0"/>
                  <a:pt x="1" y="1109"/>
                  <a:pt x="697" y="1109"/>
                </a:cubicBezTo>
                <a:cubicBezTo>
                  <a:pt x="1426" y="1109"/>
                  <a:pt x="1426" y="0"/>
                  <a:pt x="697" y="0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"/>
          <p:cNvSpPr/>
          <p:nvPr/>
        </p:nvSpPr>
        <p:spPr>
          <a:xfrm>
            <a:off x="307093" y="2655682"/>
            <a:ext cx="64117" cy="49854"/>
          </a:xfrm>
          <a:custGeom>
            <a:avLst/>
            <a:gdLst/>
            <a:ahLst/>
            <a:cxnLst/>
            <a:rect l="l" t="t" r="r" b="b"/>
            <a:pathLst>
              <a:path w="1996" h="1552" extrusionOk="0">
                <a:moveTo>
                  <a:pt x="982" y="0"/>
                </a:moveTo>
                <a:cubicBezTo>
                  <a:pt x="0" y="0"/>
                  <a:pt x="0" y="1552"/>
                  <a:pt x="982" y="1552"/>
                </a:cubicBezTo>
                <a:cubicBezTo>
                  <a:pt x="1996" y="1552"/>
                  <a:pt x="1996" y="0"/>
                  <a:pt x="982" y="0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"/>
          <p:cNvSpPr/>
          <p:nvPr/>
        </p:nvSpPr>
        <p:spPr>
          <a:xfrm>
            <a:off x="351840" y="2580386"/>
            <a:ext cx="64117" cy="49886"/>
          </a:xfrm>
          <a:custGeom>
            <a:avLst/>
            <a:gdLst/>
            <a:ahLst/>
            <a:cxnLst/>
            <a:rect l="l" t="t" r="r" b="b"/>
            <a:pathLst>
              <a:path w="1996" h="1553" extrusionOk="0">
                <a:moveTo>
                  <a:pt x="1014" y="1"/>
                </a:moveTo>
                <a:cubicBezTo>
                  <a:pt x="1" y="1"/>
                  <a:pt x="1" y="1552"/>
                  <a:pt x="1014" y="1552"/>
                </a:cubicBezTo>
                <a:cubicBezTo>
                  <a:pt x="1996" y="1552"/>
                  <a:pt x="1996" y="1"/>
                  <a:pt x="1014" y="1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"/>
          <p:cNvSpPr/>
          <p:nvPr/>
        </p:nvSpPr>
        <p:spPr>
          <a:xfrm>
            <a:off x="386437" y="2665833"/>
            <a:ext cx="65144" cy="49886"/>
          </a:xfrm>
          <a:custGeom>
            <a:avLst/>
            <a:gdLst/>
            <a:ahLst/>
            <a:cxnLst/>
            <a:rect l="l" t="t" r="r" b="b"/>
            <a:pathLst>
              <a:path w="2028" h="1553" extrusionOk="0">
                <a:moveTo>
                  <a:pt x="1014" y="1"/>
                </a:moveTo>
                <a:cubicBezTo>
                  <a:pt x="1" y="1"/>
                  <a:pt x="1" y="1553"/>
                  <a:pt x="1014" y="1553"/>
                </a:cubicBezTo>
                <a:cubicBezTo>
                  <a:pt x="2027" y="1553"/>
                  <a:pt x="2027" y="1"/>
                  <a:pt x="1014" y="1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"/>
          <p:cNvSpPr/>
          <p:nvPr/>
        </p:nvSpPr>
        <p:spPr>
          <a:xfrm>
            <a:off x="8404320" y="1498993"/>
            <a:ext cx="44779" cy="35656"/>
          </a:xfrm>
          <a:custGeom>
            <a:avLst/>
            <a:gdLst/>
            <a:ahLst/>
            <a:cxnLst/>
            <a:rect l="l" t="t" r="r" b="b"/>
            <a:pathLst>
              <a:path w="1394" h="1110" extrusionOk="0">
                <a:moveTo>
                  <a:pt x="697" y="1"/>
                </a:moveTo>
                <a:cubicBezTo>
                  <a:pt x="0" y="1"/>
                  <a:pt x="0" y="1109"/>
                  <a:pt x="697" y="1109"/>
                </a:cubicBezTo>
                <a:cubicBezTo>
                  <a:pt x="1394" y="1109"/>
                  <a:pt x="1394" y="1"/>
                  <a:pt x="697" y="1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"/>
          <p:cNvSpPr/>
          <p:nvPr/>
        </p:nvSpPr>
        <p:spPr>
          <a:xfrm>
            <a:off x="8435832" y="1446087"/>
            <a:ext cx="44811" cy="35656"/>
          </a:xfrm>
          <a:custGeom>
            <a:avLst/>
            <a:gdLst/>
            <a:ahLst/>
            <a:cxnLst/>
            <a:rect l="l" t="t" r="r" b="b"/>
            <a:pathLst>
              <a:path w="1395" h="1110" extrusionOk="0">
                <a:moveTo>
                  <a:pt x="698" y="1"/>
                </a:moveTo>
                <a:cubicBezTo>
                  <a:pt x="1" y="1"/>
                  <a:pt x="1" y="1109"/>
                  <a:pt x="698" y="1109"/>
                </a:cubicBezTo>
                <a:cubicBezTo>
                  <a:pt x="1394" y="1109"/>
                  <a:pt x="1394" y="1"/>
                  <a:pt x="698" y="1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"/>
          <p:cNvSpPr/>
          <p:nvPr/>
        </p:nvSpPr>
        <p:spPr>
          <a:xfrm>
            <a:off x="8460246" y="1506125"/>
            <a:ext cx="44811" cy="35624"/>
          </a:xfrm>
          <a:custGeom>
            <a:avLst/>
            <a:gdLst/>
            <a:ahLst/>
            <a:cxnLst/>
            <a:rect l="l" t="t" r="r" b="b"/>
            <a:pathLst>
              <a:path w="1395" h="1109" extrusionOk="0">
                <a:moveTo>
                  <a:pt x="698" y="0"/>
                </a:moveTo>
                <a:cubicBezTo>
                  <a:pt x="1" y="0"/>
                  <a:pt x="1" y="1109"/>
                  <a:pt x="698" y="1109"/>
                </a:cubicBezTo>
                <a:cubicBezTo>
                  <a:pt x="1394" y="1109"/>
                  <a:pt x="1394" y="0"/>
                  <a:pt x="698" y="0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2"/>
          <p:cNvGrpSpPr/>
          <p:nvPr/>
        </p:nvGrpSpPr>
        <p:grpSpPr>
          <a:xfrm>
            <a:off x="8327995" y="2455266"/>
            <a:ext cx="144489" cy="135334"/>
            <a:chOff x="8327995" y="2455266"/>
            <a:chExt cx="144489" cy="135334"/>
          </a:xfrm>
        </p:grpSpPr>
        <p:sp>
          <p:nvSpPr>
            <p:cNvPr id="293" name="Google Shape;293;p2"/>
            <p:cNvSpPr/>
            <p:nvPr/>
          </p:nvSpPr>
          <p:spPr>
            <a:xfrm>
              <a:off x="8327995" y="2530531"/>
              <a:ext cx="64149" cy="49886"/>
            </a:xfrm>
            <a:custGeom>
              <a:avLst/>
              <a:gdLst/>
              <a:ahLst/>
              <a:cxnLst/>
              <a:rect l="l" t="t" r="r" b="b"/>
              <a:pathLst>
                <a:path w="1997" h="1553" extrusionOk="0">
                  <a:moveTo>
                    <a:pt x="983" y="1"/>
                  </a:moveTo>
                  <a:cubicBezTo>
                    <a:pt x="1" y="1"/>
                    <a:pt x="1" y="1553"/>
                    <a:pt x="983" y="1553"/>
                  </a:cubicBezTo>
                  <a:cubicBezTo>
                    <a:pt x="1996" y="1553"/>
                    <a:pt x="1996" y="1"/>
                    <a:pt x="983" y="1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8372775" y="2455266"/>
              <a:ext cx="65144" cy="49886"/>
            </a:xfrm>
            <a:custGeom>
              <a:avLst/>
              <a:gdLst/>
              <a:ahLst/>
              <a:cxnLst/>
              <a:rect l="l" t="t" r="r" b="b"/>
              <a:pathLst>
                <a:path w="2028" h="1553" extrusionOk="0">
                  <a:moveTo>
                    <a:pt x="1014" y="0"/>
                  </a:moveTo>
                  <a:cubicBezTo>
                    <a:pt x="0" y="0"/>
                    <a:pt x="0" y="1552"/>
                    <a:pt x="1014" y="1552"/>
                  </a:cubicBezTo>
                  <a:cubicBezTo>
                    <a:pt x="2027" y="1552"/>
                    <a:pt x="2027" y="0"/>
                    <a:pt x="1014" y="0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8408367" y="2540714"/>
              <a:ext cx="64117" cy="49886"/>
            </a:xfrm>
            <a:custGeom>
              <a:avLst/>
              <a:gdLst/>
              <a:ahLst/>
              <a:cxnLst/>
              <a:rect l="l" t="t" r="r" b="b"/>
              <a:pathLst>
                <a:path w="1996" h="1553" extrusionOk="0">
                  <a:moveTo>
                    <a:pt x="983" y="1"/>
                  </a:moveTo>
                  <a:cubicBezTo>
                    <a:pt x="1" y="1"/>
                    <a:pt x="1" y="1552"/>
                    <a:pt x="983" y="1552"/>
                  </a:cubicBezTo>
                  <a:cubicBezTo>
                    <a:pt x="1996" y="1552"/>
                    <a:pt x="1996" y="1"/>
                    <a:pt x="983" y="1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" name="Google Shape;296;p2"/>
          <p:cNvSpPr/>
          <p:nvPr/>
        </p:nvSpPr>
        <p:spPr>
          <a:xfrm>
            <a:off x="4204133" y="4841118"/>
            <a:ext cx="255342" cy="303044"/>
          </a:xfrm>
          <a:custGeom>
            <a:avLst/>
            <a:gdLst/>
            <a:ahLst/>
            <a:cxnLst/>
            <a:rect l="l" t="t" r="r" b="b"/>
            <a:pathLst>
              <a:path w="7949" h="9434" extrusionOk="0">
                <a:moveTo>
                  <a:pt x="2779" y="1309"/>
                </a:moveTo>
                <a:cubicBezTo>
                  <a:pt x="3077" y="1309"/>
                  <a:pt x="3319" y="1561"/>
                  <a:pt x="3515" y="1889"/>
                </a:cubicBezTo>
                <a:cubicBezTo>
                  <a:pt x="4054" y="2776"/>
                  <a:pt x="2629" y="3852"/>
                  <a:pt x="1869" y="4264"/>
                </a:cubicBezTo>
                <a:cubicBezTo>
                  <a:pt x="1710" y="3852"/>
                  <a:pt x="1552" y="3441"/>
                  <a:pt x="1393" y="2997"/>
                </a:cubicBezTo>
                <a:cubicBezTo>
                  <a:pt x="1457" y="2934"/>
                  <a:pt x="1520" y="2839"/>
                  <a:pt x="1552" y="2712"/>
                </a:cubicBezTo>
                <a:cubicBezTo>
                  <a:pt x="1678" y="2206"/>
                  <a:pt x="1932" y="1762"/>
                  <a:pt x="2344" y="1477"/>
                </a:cubicBezTo>
                <a:cubicBezTo>
                  <a:pt x="2501" y="1359"/>
                  <a:pt x="2645" y="1309"/>
                  <a:pt x="2779" y="1309"/>
                </a:cubicBezTo>
                <a:close/>
                <a:moveTo>
                  <a:pt x="4995" y="4543"/>
                </a:moveTo>
                <a:cubicBezTo>
                  <a:pt x="5338" y="4543"/>
                  <a:pt x="5623" y="4672"/>
                  <a:pt x="5764" y="5024"/>
                </a:cubicBezTo>
                <a:cubicBezTo>
                  <a:pt x="6397" y="6576"/>
                  <a:pt x="4624" y="7463"/>
                  <a:pt x="3325" y="7843"/>
                </a:cubicBezTo>
                <a:cubicBezTo>
                  <a:pt x="3009" y="7051"/>
                  <a:pt x="2692" y="6259"/>
                  <a:pt x="2375" y="5467"/>
                </a:cubicBezTo>
                <a:lnTo>
                  <a:pt x="2375" y="5467"/>
                </a:lnTo>
                <a:cubicBezTo>
                  <a:pt x="2415" y="5475"/>
                  <a:pt x="2452" y="5479"/>
                  <a:pt x="2489" y="5479"/>
                </a:cubicBezTo>
                <a:cubicBezTo>
                  <a:pt x="2599" y="5479"/>
                  <a:pt x="2700" y="5444"/>
                  <a:pt x="2819" y="5372"/>
                </a:cubicBezTo>
                <a:cubicBezTo>
                  <a:pt x="3251" y="5135"/>
                  <a:pt x="4258" y="4543"/>
                  <a:pt x="4995" y="4543"/>
                </a:cubicBezTo>
                <a:close/>
                <a:moveTo>
                  <a:pt x="2907" y="1"/>
                </a:moveTo>
                <a:cubicBezTo>
                  <a:pt x="1749" y="1"/>
                  <a:pt x="565" y="1138"/>
                  <a:pt x="285" y="2364"/>
                </a:cubicBezTo>
                <a:cubicBezTo>
                  <a:pt x="253" y="2459"/>
                  <a:pt x="253" y="2586"/>
                  <a:pt x="285" y="2681"/>
                </a:cubicBezTo>
                <a:cubicBezTo>
                  <a:pt x="95" y="2807"/>
                  <a:pt x="0" y="3029"/>
                  <a:pt x="95" y="3314"/>
                </a:cubicBezTo>
                <a:cubicBezTo>
                  <a:pt x="855" y="5277"/>
                  <a:pt x="1647" y="7178"/>
                  <a:pt x="2439" y="9078"/>
                </a:cubicBezTo>
                <a:cubicBezTo>
                  <a:pt x="2549" y="9331"/>
                  <a:pt x="2739" y="9434"/>
                  <a:pt x="2937" y="9434"/>
                </a:cubicBezTo>
                <a:cubicBezTo>
                  <a:pt x="3135" y="9434"/>
                  <a:pt x="3341" y="9331"/>
                  <a:pt x="3484" y="9173"/>
                </a:cubicBezTo>
                <a:cubicBezTo>
                  <a:pt x="5574" y="8603"/>
                  <a:pt x="7949" y="7019"/>
                  <a:pt x="6967" y="4517"/>
                </a:cubicBezTo>
                <a:cubicBezTo>
                  <a:pt x="6591" y="3578"/>
                  <a:pt x="5897" y="3253"/>
                  <a:pt x="5096" y="3253"/>
                </a:cubicBezTo>
                <a:cubicBezTo>
                  <a:pt x="4952" y="3253"/>
                  <a:pt x="4805" y="3263"/>
                  <a:pt x="4655" y="3282"/>
                </a:cubicBezTo>
                <a:cubicBezTo>
                  <a:pt x="4972" y="2554"/>
                  <a:pt x="5004" y="1699"/>
                  <a:pt x="4434" y="875"/>
                </a:cubicBezTo>
                <a:cubicBezTo>
                  <a:pt x="3996" y="255"/>
                  <a:pt x="3455" y="1"/>
                  <a:pt x="2907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"/>
          <p:cNvSpPr/>
          <p:nvPr/>
        </p:nvSpPr>
        <p:spPr>
          <a:xfrm>
            <a:off x="8116399" y="4462414"/>
            <a:ext cx="45807" cy="35624"/>
          </a:xfrm>
          <a:custGeom>
            <a:avLst/>
            <a:gdLst/>
            <a:ahLst/>
            <a:cxnLst/>
            <a:rect l="l" t="t" r="r" b="b"/>
            <a:pathLst>
              <a:path w="1426" h="1109" extrusionOk="0">
                <a:moveTo>
                  <a:pt x="697" y="0"/>
                </a:moveTo>
                <a:cubicBezTo>
                  <a:pt x="1" y="0"/>
                  <a:pt x="1" y="1109"/>
                  <a:pt x="697" y="1109"/>
                </a:cubicBezTo>
                <a:cubicBezTo>
                  <a:pt x="1426" y="1109"/>
                  <a:pt x="1426" y="0"/>
                  <a:pt x="697" y="0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"/>
          <p:cNvSpPr/>
          <p:nvPr/>
        </p:nvSpPr>
        <p:spPr>
          <a:xfrm>
            <a:off x="8147944" y="4410504"/>
            <a:ext cx="45807" cy="34628"/>
          </a:xfrm>
          <a:custGeom>
            <a:avLst/>
            <a:gdLst/>
            <a:ahLst/>
            <a:cxnLst/>
            <a:rect l="l" t="t" r="r" b="b"/>
            <a:pathLst>
              <a:path w="1426" h="1078" extrusionOk="0">
                <a:moveTo>
                  <a:pt x="729" y="1"/>
                </a:moveTo>
                <a:cubicBezTo>
                  <a:pt x="0" y="1"/>
                  <a:pt x="0" y="1078"/>
                  <a:pt x="729" y="1078"/>
                </a:cubicBezTo>
                <a:cubicBezTo>
                  <a:pt x="1426" y="1078"/>
                  <a:pt x="1426" y="1"/>
                  <a:pt x="729" y="1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"/>
          <p:cNvSpPr/>
          <p:nvPr/>
        </p:nvSpPr>
        <p:spPr>
          <a:xfrm>
            <a:off x="8173386" y="4469514"/>
            <a:ext cx="44779" cy="35656"/>
          </a:xfrm>
          <a:custGeom>
            <a:avLst/>
            <a:gdLst/>
            <a:ahLst/>
            <a:cxnLst/>
            <a:rect l="l" t="t" r="r" b="b"/>
            <a:pathLst>
              <a:path w="1394" h="1110" extrusionOk="0">
                <a:moveTo>
                  <a:pt x="697" y="1"/>
                </a:moveTo>
                <a:cubicBezTo>
                  <a:pt x="0" y="1"/>
                  <a:pt x="0" y="1109"/>
                  <a:pt x="697" y="1109"/>
                </a:cubicBezTo>
                <a:cubicBezTo>
                  <a:pt x="1394" y="1109"/>
                  <a:pt x="1394" y="1"/>
                  <a:pt x="697" y="1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"/>
          <p:cNvSpPr/>
          <p:nvPr/>
        </p:nvSpPr>
        <p:spPr>
          <a:xfrm>
            <a:off x="8993331" y="3837781"/>
            <a:ext cx="32572" cy="26469"/>
          </a:xfrm>
          <a:custGeom>
            <a:avLst/>
            <a:gdLst/>
            <a:ahLst/>
            <a:cxnLst/>
            <a:rect l="l" t="t" r="r" b="b"/>
            <a:pathLst>
              <a:path w="1014" h="824" extrusionOk="0">
                <a:moveTo>
                  <a:pt x="507" y="0"/>
                </a:moveTo>
                <a:cubicBezTo>
                  <a:pt x="0" y="0"/>
                  <a:pt x="0" y="824"/>
                  <a:pt x="507" y="824"/>
                </a:cubicBezTo>
                <a:cubicBezTo>
                  <a:pt x="1014" y="824"/>
                  <a:pt x="1014" y="0"/>
                  <a:pt x="507" y="0"/>
                </a:cubicBezTo>
                <a:close/>
              </a:path>
            </a:pathLst>
          </a:custGeom>
          <a:solidFill>
            <a:srgbClr val="0035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"/>
          <p:cNvSpPr/>
          <p:nvPr/>
        </p:nvSpPr>
        <p:spPr>
          <a:xfrm>
            <a:off x="8956710" y="3799104"/>
            <a:ext cx="33600" cy="26501"/>
          </a:xfrm>
          <a:custGeom>
            <a:avLst/>
            <a:gdLst/>
            <a:ahLst/>
            <a:cxnLst/>
            <a:rect l="l" t="t" r="r" b="b"/>
            <a:pathLst>
              <a:path w="1046" h="825" extrusionOk="0">
                <a:moveTo>
                  <a:pt x="539" y="1"/>
                </a:moveTo>
                <a:cubicBezTo>
                  <a:pt x="0" y="1"/>
                  <a:pt x="0" y="824"/>
                  <a:pt x="539" y="824"/>
                </a:cubicBezTo>
                <a:cubicBezTo>
                  <a:pt x="1045" y="824"/>
                  <a:pt x="1045" y="1"/>
                  <a:pt x="539" y="1"/>
                </a:cubicBezTo>
                <a:close/>
              </a:path>
            </a:pathLst>
          </a:custGeom>
          <a:solidFill>
            <a:srgbClr val="0035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"/>
          <p:cNvSpPr/>
          <p:nvPr/>
        </p:nvSpPr>
        <p:spPr>
          <a:xfrm>
            <a:off x="8946527" y="3854067"/>
            <a:ext cx="33600" cy="25441"/>
          </a:xfrm>
          <a:custGeom>
            <a:avLst/>
            <a:gdLst/>
            <a:ahLst/>
            <a:cxnLst/>
            <a:rect l="l" t="t" r="r" b="b"/>
            <a:pathLst>
              <a:path w="1046" h="792" extrusionOk="0">
                <a:moveTo>
                  <a:pt x="507" y="0"/>
                </a:moveTo>
                <a:cubicBezTo>
                  <a:pt x="1" y="0"/>
                  <a:pt x="1" y="792"/>
                  <a:pt x="507" y="792"/>
                </a:cubicBezTo>
                <a:cubicBezTo>
                  <a:pt x="1046" y="792"/>
                  <a:pt x="1046" y="0"/>
                  <a:pt x="507" y="0"/>
                </a:cubicBezTo>
                <a:close/>
              </a:path>
            </a:pathLst>
          </a:custGeom>
          <a:solidFill>
            <a:srgbClr val="0035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711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image" Target="../media/image10.sv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 Vadodara Light"/>
              <a:buChar char="●"/>
              <a:defRPr sz="18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 Light"/>
              <a:buChar char="○"/>
              <a:defRPr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●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○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●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○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5" r:id="rId4"/>
    <p:sldLayoutId id="2147483658" r:id="rId5"/>
    <p:sldLayoutId id="2147483663" r:id="rId6"/>
    <p:sldLayoutId id="2147483669" r:id="rId7"/>
    <p:sldLayoutId id="214748367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3548"/>
              </a:buClr>
              <a:buSzPts val="2800"/>
              <a:buFont typeface="Poppins Medium"/>
              <a:buNone/>
              <a:defRPr sz="2800">
                <a:solidFill>
                  <a:srgbClr val="003548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3548"/>
              </a:buClr>
              <a:buSzPts val="2800"/>
              <a:buFont typeface="Poppins"/>
              <a:buNone/>
              <a:defRPr sz="2800">
                <a:solidFill>
                  <a:srgbClr val="00354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3548"/>
              </a:buClr>
              <a:buSzPts val="2800"/>
              <a:buFont typeface="Poppins"/>
              <a:buNone/>
              <a:defRPr sz="2800">
                <a:solidFill>
                  <a:srgbClr val="00354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3548"/>
              </a:buClr>
              <a:buSzPts val="2800"/>
              <a:buFont typeface="Poppins"/>
              <a:buNone/>
              <a:defRPr sz="2800">
                <a:solidFill>
                  <a:srgbClr val="00354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3548"/>
              </a:buClr>
              <a:buSzPts val="2800"/>
              <a:buFont typeface="Poppins"/>
              <a:buNone/>
              <a:defRPr sz="2800">
                <a:solidFill>
                  <a:srgbClr val="00354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3548"/>
              </a:buClr>
              <a:buSzPts val="2800"/>
              <a:buFont typeface="Poppins"/>
              <a:buNone/>
              <a:defRPr sz="2800">
                <a:solidFill>
                  <a:srgbClr val="00354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3548"/>
              </a:buClr>
              <a:buSzPts val="2800"/>
              <a:buFont typeface="Poppins"/>
              <a:buNone/>
              <a:defRPr sz="2800">
                <a:solidFill>
                  <a:srgbClr val="00354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3548"/>
              </a:buClr>
              <a:buSzPts val="2800"/>
              <a:buFont typeface="Poppins"/>
              <a:buNone/>
              <a:defRPr sz="2800">
                <a:solidFill>
                  <a:srgbClr val="00354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3548"/>
              </a:buClr>
              <a:buSzPts val="2800"/>
              <a:buFont typeface="Poppins"/>
              <a:buNone/>
              <a:defRPr sz="2800">
                <a:solidFill>
                  <a:srgbClr val="00354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4A9"/>
              </a:buClr>
              <a:buSzPts val="1800"/>
              <a:buFont typeface="Raleway"/>
              <a:buChar char="●"/>
              <a:defRPr sz="1800">
                <a:solidFill>
                  <a:srgbClr val="0094A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94A9"/>
              </a:buClr>
              <a:buSzPts val="1400"/>
              <a:buFont typeface="Raleway"/>
              <a:buChar char="○"/>
              <a:defRPr>
                <a:solidFill>
                  <a:srgbClr val="0094A9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94A9"/>
              </a:buClr>
              <a:buSzPts val="1400"/>
              <a:buFont typeface="Raleway"/>
              <a:buChar char="■"/>
              <a:defRPr>
                <a:solidFill>
                  <a:srgbClr val="0094A9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94A9"/>
              </a:buClr>
              <a:buSzPts val="1400"/>
              <a:buFont typeface="Raleway"/>
              <a:buChar char="●"/>
              <a:defRPr>
                <a:solidFill>
                  <a:srgbClr val="0094A9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94A9"/>
              </a:buClr>
              <a:buSzPts val="1400"/>
              <a:buFont typeface="Raleway"/>
              <a:buChar char="○"/>
              <a:defRPr>
                <a:solidFill>
                  <a:srgbClr val="0094A9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94A9"/>
              </a:buClr>
              <a:buSzPts val="1400"/>
              <a:buFont typeface="Raleway"/>
              <a:buChar char="■"/>
              <a:defRPr>
                <a:solidFill>
                  <a:srgbClr val="0094A9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94A9"/>
              </a:buClr>
              <a:buSzPts val="1400"/>
              <a:buFont typeface="Raleway"/>
              <a:buChar char="●"/>
              <a:defRPr>
                <a:solidFill>
                  <a:srgbClr val="0094A9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94A9"/>
              </a:buClr>
              <a:buSzPts val="1400"/>
              <a:buFont typeface="Raleway"/>
              <a:buChar char="○"/>
              <a:defRPr>
                <a:solidFill>
                  <a:srgbClr val="0094A9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94A9"/>
              </a:buClr>
              <a:buSzPts val="1400"/>
              <a:buFont typeface="Raleway"/>
              <a:buChar char="■"/>
              <a:defRPr>
                <a:solidFill>
                  <a:srgbClr val="0094A9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2087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CFCAF-BBCB-4EB6-A17A-90F7EABC11C8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37CB8-7DE7-4EC3-BC5B-80484C475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7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0744035B-198E-4135-B73A-0A3C47135CB8}" type="datetimeFigureOut">
              <a:rPr lang="zh-CN" altLang="en-US" smtClean="0"/>
              <a:t>2023/12/27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2483A4B3-31E6-48D0-8F67-C2C0AF130121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736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FE0FC55C-1559-4CEB-B408-14711AA57501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18480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7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 spd="slow">
    <p:wipe/>
  </p:transition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7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3.wav"/><Relationship Id="rId12" Type="http://schemas.openxmlformats.org/officeDocument/2006/relationships/audio" Target="../media/audio1.wav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audio" Target="../media/audio1.wav"/><Relationship Id="rId15" Type="http://schemas.openxmlformats.org/officeDocument/2006/relationships/audio" Target="../media/audio4.wav"/><Relationship Id="rId10" Type="http://schemas.openxmlformats.org/officeDocument/2006/relationships/image" Target="../media/image39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5.png"/><Relationship Id="rId1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5.png"/><Relationship Id="rId12" Type="http://schemas.openxmlformats.org/officeDocument/2006/relationships/slide" Target="slide2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4.wav"/><Relationship Id="rId11" Type="http://schemas.openxmlformats.org/officeDocument/2006/relationships/slide" Target="slide22.xml"/><Relationship Id="rId5" Type="http://schemas.openxmlformats.org/officeDocument/2006/relationships/audio" Target="../media/audio2.wav"/><Relationship Id="rId15" Type="http://schemas.openxmlformats.org/officeDocument/2006/relationships/audio" Target="../media/audio4.wav"/><Relationship Id="rId10" Type="http://schemas.openxmlformats.org/officeDocument/2006/relationships/slide" Target="slide24.xm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0.png"/><Relationship Id="rId1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3.wav"/><Relationship Id="rId12" Type="http://schemas.openxmlformats.org/officeDocument/2006/relationships/audio" Target="../media/audio1.wav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audio" Target="../media/audio1.wav"/><Relationship Id="rId15" Type="http://schemas.openxmlformats.org/officeDocument/2006/relationships/audio" Target="../media/audio4.wav"/><Relationship Id="rId10" Type="http://schemas.openxmlformats.org/officeDocument/2006/relationships/image" Target="../media/image39.gi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5.png"/><Relationship Id="rId1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audio" Target="../media/audio5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slide" Target="slide17.xml"/><Relationship Id="rId4" Type="http://schemas.openxmlformats.org/officeDocument/2006/relationships/audio" Target="../media/audio6.wav"/><Relationship Id="rId9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3.wav"/><Relationship Id="rId12" Type="http://schemas.openxmlformats.org/officeDocument/2006/relationships/audio" Target="../media/audio1.wav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audio" Target="../media/audio1.wav"/><Relationship Id="rId15" Type="http://schemas.openxmlformats.org/officeDocument/2006/relationships/audio" Target="../media/audio4.wav"/><Relationship Id="rId10" Type="http://schemas.openxmlformats.org/officeDocument/2006/relationships/image" Target="../media/image39.gi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5.png"/><Relationship Id="rId1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audio" Target="../media/audio5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slide" Target="slide17.xml"/><Relationship Id="rId4" Type="http://schemas.openxmlformats.org/officeDocument/2006/relationships/audio" Target="../media/audio6.wav"/><Relationship Id="rId9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3.wav"/><Relationship Id="rId12" Type="http://schemas.openxmlformats.org/officeDocument/2006/relationships/audio" Target="../media/audio1.wav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audio" Target="../media/audio1.wav"/><Relationship Id="rId15" Type="http://schemas.openxmlformats.org/officeDocument/2006/relationships/audio" Target="../media/audio4.wav"/><Relationship Id="rId10" Type="http://schemas.openxmlformats.org/officeDocument/2006/relationships/image" Target="../media/image39.gi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5.png"/><Relationship Id="rId1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audio" Target="../media/audio5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slide" Target="slide17.xml"/><Relationship Id="rId4" Type="http://schemas.openxmlformats.org/officeDocument/2006/relationships/audio" Target="../media/audio6.wav"/><Relationship Id="rId9" Type="http://schemas.openxmlformats.org/officeDocument/2006/relationships/image" Target="../media/image4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3.wav"/><Relationship Id="rId12" Type="http://schemas.openxmlformats.org/officeDocument/2006/relationships/audio" Target="../media/audio1.wav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audio" Target="../media/audio1.wav"/><Relationship Id="rId15" Type="http://schemas.openxmlformats.org/officeDocument/2006/relationships/audio" Target="../media/audio4.wav"/><Relationship Id="rId10" Type="http://schemas.openxmlformats.org/officeDocument/2006/relationships/image" Target="../media/image39.gif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5.png"/><Relationship Id="rId1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audio" Target="../media/audio5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slide" Target="slide17.xml"/><Relationship Id="rId4" Type="http://schemas.openxmlformats.org/officeDocument/2006/relationships/audio" Target="../media/audio6.wav"/><Relationship Id="rId9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 txBox="1">
            <a:spLocks noGrp="1"/>
          </p:cNvSpPr>
          <p:nvPr>
            <p:ph type="ctrTitle"/>
          </p:nvPr>
        </p:nvSpPr>
        <p:spPr>
          <a:xfrm>
            <a:off x="1288058" y="1796533"/>
            <a:ext cx="6870596" cy="17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rgbClr val="D49421"/>
                </a:solidFill>
              </a:rPr>
              <a:t>CHÀO MỪNG CÁC EM HỌC SINH ĐẾN VỚI TIẾT HỌC </a:t>
            </a:r>
            <a:endParaRPr dirty="0">
              <a:solidFill>
                <a:srgbClr val="D494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92608" y="30777"/>
            <a:ext cx="81107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     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hiểu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pháp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tách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giản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09728" y="109728"/>
            <a:ext cx="612648" cy="29260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63040" y="455764"/>
            <a:ext cx="597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38353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HOẠT ĐỘNG NHÓM </a:t>
            </a:r>
          </a:p>
          <a:p>
            <a:pPr algn="ctr"/>
            <a:r>
              <a:rPr lang="vi-VN" sz="2000" b="1" dirty="0">
                <a:solidFill>
                  <a:srgbClr val="38353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Hoàn thành phiếu học tập số 2</a:t>
            </a:r>
            <a:endParaRPr lang="en-US" sz="2000" b="1" dirty="0">
              <a:solidFill>
                <a:srgbClr val="38353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09434" y="1205926"/>
            <a:ext cx="6519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Cho các hỗn hợp: Hỗn hợp A gồm muối ăn và nước; Hỗn hợp B gồm cát và nước; Hỗn hợp 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</a:t>
            </a:r>
            <a:r>
              <a:rPr lang="vi-VN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gồm d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ầ</a:t>
            </a:r>
            <a:r>
              <a:rPr lang="vi-VN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u ăn và nước.</a:t>
            </a:r>
            <a:endParaRPr lang="en-US" sz="24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AutoShape 5" descr="7 tác dụng của muối ăn có thể bạn chưa biết – bTaskee blo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23079" y="1271876"/>
            <a:ext cx="4366751" cy="3772146"/>
            <a:chOff x="123079" y="1271876"/>
            <a:chExt cx="4366751" cy="377214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575" y="1271876"/>
              <a:ext cx="1797032" cy="10972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079" y="2599950"/>
              <a:ext cx="1829527" cy="1097280"/>
            </a:xfrm>
            <a:prstGeom prst="rect">
              <a:avLst/>
            </a:prstGeom>
          </p:spPr>
        </p:pic>
        <p:pic>
          <p:nvPicPr>
            <p:cNvPr id="3081" name="Picture 9" descr="Hóa 8 - Nước và nước đá | Cộng đồng học sinh Việt Nam - HOCMAI For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5194" y="2592456"/>
              <a:ext cx="1644636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Picture 11" descr="Dầu thực vật và dầu hạt có có thực sự tốt cho sức khoẻ của bạn?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80" y="3946742"/>
              <a:ext cx="1783443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Arrow Connector 12"/>
            <p:cNvCxnSpPr>
              <a:stCxn id="10" idx="3"/>
              <a:endCxn id="3081" idx="1"/>
            </p:cNvCxnSpPr>
            <p:nvPr/>
          </p:nvCxnSpPr>
          <p:spPr>
            <a:xfrm>
              <a:off x="1952607" y="1820516"/>
              <a:ext cx="892587" cy="1320580"/>
            </a:xfrm>
            <a:prstGeom prst="straightConnector1">
              <a:avLst/>
            </a:prstGeom>
            <a:ln w="28575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1" idx="3"/>
            </p:cNvCxnSpPr>
            <p:nvPr/>
          </p:nvCxnSpPr>
          <p:spPr>
            <a:xfrm>
              <a:off x="1952606" y="3148590"/>
              <a:ext cx="892588" cy="0"/>
            </a:xfrm>
            <a:prstGeom prst="straightConnector1">
              <a:avLst/>
            </a:prstGeom>
            <a:ln w="28575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1906522" y="3164509"/>
              <a:ext cx="961714" cy="1330873"/>
            </a:xfrm>
            <a:prstGeom prst="straightConnector1">
              <a:avLst/>
            </a:prstGeom>
            <a:ln w="28575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 rot="3179051" flipH="1">
              <a:off x="1720886" y="2292716"/>
              <a:ext cx="1905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800" b="1" dirty="0">
                  <a:solidFill>
                    <a:srgbClr val="0F0F0F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Hỗn hợp A</a:t>
              </a:r>
              <a:endParaRPr lang="en-US" sz="1800" b="1" dirty="0">
                <a:solidFill>
                  <a:srgbClr val="0F0F0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18259827" flipH="1">
              <a:off x="1467587" y="3278146"/>
              <a:ext cx="1905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800" b="1" dirty="0">
                  <a:solidFill>
                    <a:srgbClr val="0F0F0F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Hỗn hợp C</a:t>
              </a:r>
              <a:endParaRPr lang="en-US" sz="1800" b="1" dirty="0">
                <a:solidFill>
                  <a:srgbClr val="0F0F0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1547391" y="2795034"/>
              <a:ext cx="1905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800" b="1" dirty="0">
                  <a:solidFill>
                    <a:srgbClr val="26262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Hỗn hợp B</a:t>
              </a:r>
              <a:endParaRPr lang="en-US" sz="1800" b="1" dirty="0">
                <a:solidFill>
                  <a:srgbClr val="262626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665266" y="2261724"/>
            <a:ext cx="4173172" cy="2559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200"/>
              </a:spcAft>
              <a:buSzPts val="1100"/>
              <a:tabLst>
                <a:tab pos="541655" algn="l"/>
              </a:tabLst>
            </a:pPr>
            <a:r>
              <a:rPr lang="vi-VN" sz="2000" dirty="0"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1. Dựa vào tính chất nào để có thể tách các chất ra khỏi hỗn hợp?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200"/>
              </a:spcAft>
              <a:buSzPts val="1100"/>
              <a:tabLst>
                <a:tab pos="541655" algn="l"/>
              </a:tabLst>
            </a:pPr>
            <a:r>
              <a:rPr lang="vi-VN" sz="2000" dirty="0"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2. Hãy cho biết đặc điểm khác nhau của mỗi hỗn hợp?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</a:endParaRPr>
          </a:p>
          <a:p>
            <a:pPr lvl="0" algn="just">
              <a:lnSpc>
                <a:spcPct val="119000"/>
              </a:lnSpc>
              <a:spcAft>
                <a:spcPts val="200"/>
              </a:spcAft>
              <a:buSzPts val="1100"/>
              <a:tabLst>
                <a:tab pos="532130" algn="l"/>
              </a:tabLst>
            </a:pPr>
            <a:r>
              <a:rPr lang="vi-VN" sz="2000" dirty="0"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3. Hoàn thành thông tin bằng cách đánh dấu tích 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</a:t>
            </a:r>
            <a:r>
              <a:rPr lang="vi-VN" sz="2000" dirty="0"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 vào phương pháp thích hợp theo mẫu bảng 16.1?</a:t>
            </a:r>
          </a:p>
        </p:txBody>
      </p:sp>
      <p:pic>
        <p:nvPicPr>
          <p:cNvPr id="29" name="Đồng hồ đếm ngược 3 phút -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65352" y="0"/>
            <a:ext cx="1178648" cy="710115"/>
          </a:xfrm>
          <a:prstGeom prst="rect">
            <a:avLst/>
          </a:prstGeom>
          <a:solidFill>
            <a:srgbClr val="DADADC"/>
          </a:solidFill>
        </p:spPr>
      </p:pic>
    </p:spTree>
    <p:extLst>
      <p:ext uri="{BB962C8B-B14F-4D97-AF65-F5344CB8AC3E}">
        <p14:creationId xmlns:p14="http://schemas.microsoft.com/office/powerpoint/2010/main" val="87605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536" y="0"/>
            <a:ext cx="4302000" cy="630000"/>
          </a:xfrm>
        </p:spPr>
        <p:txBody>
          <a:bodyPr/>
          <a:lstStyle/>
          <a:p>
            <a:r>
              <a:rPr lang="vi-VN" dirty="0"/>
              <a:t>PHIẾU HỌC TẬP SỐ 2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32722" y="842108"/>
            <a:ext cx="4366751" cy="3772146"/>
            <a:chOff x="123079" y="1271876"/>
            <a:chExt cx="4366751" cy="37721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575" y="1271876"/>
              <a:ext cx="1797032" cy="109728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079" y="2599950"/>
              <a:ext cx="1829527" cy="1097280"/>
            </a:xfrm>
            <a:prstGeom prst="rect">
              <a:avLst/>
            </a:prstGeom>
          </p:spPr>
        </p:pic>
        <p:pic>
          <p:nvPicPr>
            <p:cNvPr id="6" name="Picture 9" descr="Hóa 8 - Nước và nước đá | Cộng đồng học sinh Việt Nam - HOCMAI For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5194" y="2592456"/>
              <a:ext cx="1644636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1" descr="Dầu thực vật và dầu hạt có có thực sự tốt cho sức khoẻ của bạn?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80" y="3946742"/>
              <a:ext cx="1783443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Arrow Connector 7"/>
            <p:cNvCxnSpPr>
              <a:stCxn id="4" idx="3"/>
              <a:endCxn id="6" idx="1"/>
            </p:cNvCxnSpPr>
            <p:nvPr/>
          </p:nvCxnSpPr>
          <p:spPr>
            <a:xfrm>
              <a:off x="1952607" y="1820516"/>
              <a:ext cx="892587" cy="1320580"/>
            </a:xfrm>
            <a:prstGeom prst="straightConnector1">
              <a:avLst/>
            </a:prstGeom>
            <a:ln w="28575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5" idx="3"/>
            </p:cNvCxnSpPr>
            <p:nvPr/>
          </p:nvCxnSpPr>
          <p:spPr>
            <a:xfrm>
              <a:off x="1952606" y="3148590"/>
              <a:ext cx="892588" cy="0"/>
            </a:xfrm>
            <a:prstGeom prst="straightConnector1">
              <a:avLst/>
            </a:prstGeom>
            <a:ln w="28575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1906522" y="3164509"/>
              <a:ext cx="961714" cy="1330873"/>
            </a:xfrm>
            <a:prstGeom prst="straightConnector1">
              <a:avLst/>
            </a:prstGeom>
            <a:ln w="28575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3179051" flipH="1">
              <a:off x="1720886" y="2292716"/>
              <a:ext cx="1905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800" b="1" dirty="0">
                  <a:solidFill>
                    <a:srgbClr val="0F0F0F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Hỗn hợp A</a:t>
              </a:r>
              <a:endParaRPr lang="en-US" sz="1800" b="1" dirty="0">
                <a:solidFill>
                  <a:srgbClr val="0F0F0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8259827" flipH="1">
              <a:off x="1467587" y="3278146"/>
              <a:ext cx="1905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800" b="1" dirty="0">
                  <a:solidFill>
                    <a:srgbClr val="0F0F0F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Hỗn hợp C</a:t>
              </a:r>
              <a:endParaRPr lang="en-US" sz="1800" b="1" dirty="0">
                <a:solidFill>
                  <a:srgbClr val="0F0F0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flipH="1">
              <a:off x="1547391" y="2795034"/>
              <a:ext cx="1905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800" b="1" dirty="0">
                  <a:solidFill>
                    <a:srgbClr val="26262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Hỗn hợp B</a:t>
              </a:r>
              <a:endParaRPr lang="en-US" sz="1800" b="1" dirty="0">
                <a:solidFill>
                  <a:srgbClr val="262626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4252086" y="1273866"/>
            <a:ext cx="4891914" cy="1303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200"/>
              </a:spcAft>
              <a:buSzPts val="1100"/>
              <a:tabLst>
                <a:tab pos="541655" algn="l"/>
              </a:tabLst>
            </a:pPr>
            <a:r>
              <a:rPr lang="vi-VN" sz="2400" dirty="0"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1. Dựa vào tính chất nào để có thể tách các chất ra khỏi hỗn hợp?</a:t>
            </a:r>
          </a:p>
          <a:p>
            <a:pPr lvl="0" algn="just">
              <a:lnSpc>
                <a:spcPct val="107000"/>
              </a:lnSpc>
              <a:spcAft>
                <a:spcPts val="200"/>
              </a:spcAft>
              <a:buSzPts val="1100"/>
              <a:tabLst>
                <a:tab pos="541655" algn="l"/>
              </a:tabLst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46860" y="2244041"/>
            <a:ext cx="3902365" cy="1410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lnSpc>
                <a:spcPct val="119000"/>
              </a:lnSpc>
              <a:spcAft>
                <a:spcPts val="200"/>
              </a:spcAft>
            </a:pPr>
            <a:r>
              <a:rPr lang="vi-V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Dựa vào một số tính chất vật lí, ta có thể tách riêng các chất ra khỏi hỗn hợp.</a:t>
            </a:r>
            <a:endParaRPr lang="en-US" sz="24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6" name="Google Shape;1014;p53"/>
          <p:cNvGrpSpPr/>
          <p:nvPr/>
        </p:nvGrpSpPr>
        <p:grpSpPr>
          <a:xfrm>
            <a:off x="7606646" y="3654812"/>
            <a:ext cx="1537354" cy="1441040"/>
            <a:chOff x="7222975" y="831150"/>
            <a:chExt cx="367850" cy="367950"/>
          </a:xfrm>
        </p:grpSpPr>
        <p:sp>
          <p:nvSpPr>
            <p:cNvPr id="17" name="Google Shape;1015;p53"/>
            <p:cNvSpPr/>
            <p:nvPr/>
          </p:nvSpPr>
          <p:spPr>
            <a:xfrm>
              <a:off x="7364900" y="976200"/>
              <a:ext cx="80950" cy="77775"/>
            </a:xfrm>
            <a:custGeom>
              <a:avLst/>
              <a:gdLst/>
              <a:ahLst/>
              <a:cxnLst/>
              <a:rect l="l" t="t" r="r" b="b"/>
              <a:pathLst>
                <a:path w="3238" h="3111" extrusionOk="0">
                  <a:moveTo>
                    <a:pt x="1672" y="1"/>
                  </a:moveTo>
                  <a:cubicBezTo>
                    <a:pt x="1044" y="1"/>
                    <a:pt x="479" y="382"/>
                    <a:pt x="243" y="960"/>
                  </a:cubicBezTo>
                  <a:cubicBezTo>
                    <a:pt x="1" y="1541"/>
                    <a:pt x="134" y="2212"/>
                    <a:pt x="578" y="2656"/>
                  </a:cubicBezTo>
                  <a:cubicBezTo>
                    <a:pt x="875" y="2953"/>
                    <a:pt x="1273" y="3111"/>
                    <a:pt x="1677" y="3111"/>
                  </a:cubicBezTo>
                  <a:cubicBezTo>
                    <a:pt x="1879" y="3111"/>
                    <a:pt x="2081" y="3072"/>
                    <a:pt x="2274" y="2992"/>
                  </a:cubicBezTo>
                  <a:cubicBezTo>
                    <a:pt x="2855" y="2754"/>
                    <a:pt x="3234" y="2184"/>
                    <a:pt x="3238" y="1557"/>
                  </a:cubicBezTo>
                  <a:cubicBezTo>
                    <a:pt x="3234" y="695"/>
                    <a:pt x="2540" y="1"/>
                    <a:pt x="1682" y="1"/>
                  </a:cubicBezTo>
                  <a:cubicBezTo>
                    <a:pt x="1679" y="1"/>
                    <a:pt x="1675" y="1"/>
                    <a:pt x="1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8" name="Google Shape;1016;p53"/>
            <p:cNvSpPr/>
            <p:nvPr/>
          </p:nvSpPr>
          <p:spPr>
            <a:xfrm>
              <a:off x="7222975" y="831150"/>
              <a:ext cx="367850" cy="367950"/>
            </a:xfrm>
            <a:custGeom>
              <a:avLst/>
              <a:gdLst/>
              <a:ahLst/>
              <a:cxnLst/>
              <a:rect l="l" t="t" r="r" b="b"/>
              <a:pathLst>
                <a:path w="14714" h="14718" extrusionOk="0">
                  <a:moveTo>
                    <a:pt x="7357" y="850"/>
                  </a:moveTo>
                  <a:cubicBezTo>
                    <a:pt x="7855" y="851"/>
                    <a:pt x="8381" y="1370"/>
                    <a:pt x="8817" y="2277"/>
                  </a:cubicBezTo>
                  <a:cubicBezTo>
                    <a:pt x="8306" y="2527"/>
                    <a:pt x="7819" y="2812"/>
                    <a:pt x="7355" y="3131"/>
                  </a:cubicBezTo>
                  <a:cubicBezTo>
                    <a:pt x="6887" y="2812"/>
                    <a:pt x="6399" y="2527"/>
                    <a:pt x="5892" y="2277"/>
                  </a:cubicBezTo>
                  <a:cubicBezTo>
                    <a:pt x="6329" y="1370"/>
                    <a:pt x="6854" y="851"/>
                    <a:pt x="7357" y="850"/>
                  </a:cubicBezTo>
                  <a:close/>
                  <a:moveTo>
                    <a:pt x="5580" y="3071"/>
                  </a:moveTo>
                  <a:cubicBezTo>
                    <a:pt x="5938" y="3250"/>
                    <a:pt x="6287" y="3448"/>
                    <a:pt x="6622" y="3666"/>
                  </a:cubicBezTo>
                  <a:cubicBezTo>
                    <a:pt x="6423" y="3822"/>
                    <a:pt x="6224" y="3985"/>
                    <a:pt x="6025" y="4153"/>
                  </a:cubicBezTo>
                  <a:cubicBezTo>
                    <a:pt x="5768" y="4173"/>
                    <a:pt x="5510" y="4200"/>
                    <a:pt x="5261" y="4231"/>
                  </a:cubicBezTo>
                  <a:cubicBezTo>
                    <a:pt x="5343" y="3838"/>
                    <a:pt x="5448" y="3448"/>
                    <a:pt x="5580" y="3071"/>
                  </a:cubicBezTo>
                  <a:close/>
                  <a:moveTo>
                    <a:pt x="9133" y="3069"/>
                  </a:moveTo>
                  <a:cubicBezTo>
                    <a:pt x="9262" y="3447"/>
                    <a:pt x="9367" y="3837"/>
                    <a:pt x="9453" y="4231"/>
                  </a:cubicBezTo>
                  <a:lnTo>
                    <a:pt x="9449" y="4231"/>
                  </a:lnTo>
                  <a:cubicBezTo>
                    <a:pt x="9199" y="4200"/>
                    <a:pt x="8942" y="4173"/>
                    <a:pt x="8681" y="4153"/>
                  </a:cubicBezTo>
                  <a:cubicBezTo>
                    <a:pt x="8486" y="3985"/>
                    <a:pt x="8283" y="3822"/>
                    <a:pt x="8084" y="3666"/>
                  </a:cubicBezTo>
                  <a:cubicBezTo>
                    <a:pt x="8423" y="3447"/>
                    <a:pt x="8770" y="3244"/>
                    <a:pt x="9133" y="3069"/>
                  </a:cubicBezTo>
                  <a:close/>
                  <a:moveTo>
                    <a:pt x="3572" y="2488"/>
                  </a:moveTo>
                  <a:cubicBezTo>
                    <a:pt x="3919" y="2488"/>
                    <a:pt x="4337" y="2570"/>
                    <a:pt x="4797" y="2734"/>
                  </a:cubicBezTo>
                  <a:cubicBezTo>
                    <a:pt x="4617" y="3268"/>
                    <a:pt x="4473" y="3814"/>
                    <a:pt x="4368" y="4371"/>
                  </a:cubicBezTo>
                  <a:cubicBezTo>
                    <a:pt x="3814" y="4473"/>
                    <a:pt x="3268" y="4617"/>
                    <a:pt x="2734" y="4800"/>
                  </a:cubicBezTo>
                  <a:cubicBezTo>
                    <a:pt x="2395" y="3849"/>
                    <a:pt x="2398" y="3108"/>
                    <a:pt x="2753" y="2757"/>
                  </a:cubicBezTo>
                  <a:cubicBezTo>
                    <a:pt x="2933" y="2578"/>
                    <a:pt x="3213" y="2488"/>
                    <a:pt x="3572" y="2488"/>
                  </a:cubicBezTo>
                  <a:close/>
                  <a:moveTo>
                    <a:pt x="11137" y="2485"/>
                  </a:moveTo>
                  <a:cubicBezTo>
                    <a:pt x="11496" y="2485"/>
                    <a:pt x="11779" y="2576"/>
                    <a:pt x="11960" y="2757"/>
                  </a:cubicBezTo>
                  <a:cubicBezTo>
                    <a:pt x="12315" y="3108"/>
                    <a:pt x="12319" y="3849"/>
                    <a:pt x="11984" y="4800"/>
                  </a:cubicBezTo>
                  <a:cubicBezTo>
                    <a:pt x="11449" y="4617"/>
                    <a:pt x="10900" y="4473"/>
                    <a:pt x="10346" y="4371"/>
                  </a:cubicBezTo>
                  <a:cubicBezTo>
                    <a:pt x="10244" y="3814"/>
                    <a:pt x="10100" y="3268"/>
                    <a:pt x="9917" y="2734"/>
                  </a:cubicBezTo>
                  <a:cubicBezTo>
                    <a:pt x="10380" y="2568"/>
                    <a:pt x="10794" y="2485"/>
                    <a:pt x="11137" y="2485"/>
                  </a:cubicBezTo>
                  <a:close/>
                  <a:moveTo>
                    <a:pt x="4231" y="5261"/>
                  </a:moveTo>
                  <a:lnTo>
                    <a:pt x="4231" y="5261"/>
                  </a:lnTo>
                  <a:cubicBezTo>
                    <a:pt x="4200" y="5514"/>
                    <a:pt x="4173" y="5771"/>
                    <a:pt x="4157" y="6029"/>
                  </a:cubicBezTo>
                  <a:cubicBezTo>
                    <a:pt x="3986" y="6228"/>
                    <a:pt x="3822" y="6427"/>
                    <a:pt x="3670" y="6625"/>
                  </a:cubicBezTo>
                  <a:cubicBezTo>
                    <a:pt x="3447" y="6290"/>
                    <a:pt x="3249" y="5939"/>
                    <a:pt x="3069" y="5580"/>
                  </a:cubicBezTo>
                  <a:cubicBezTo>
                    <a:pt x="3451" y="5452"/>
                    <a:pt x="3837" y="5346"/>
                    <a:pt x="4231" y="5261"/>
                  </a:cubicBezTo>
                  <a:close/>
                  <a:moveTo>
                    <a:pt x="10482" y="5264"/>
                  </a:moveTo>
                  <a:lnTo>
                    <a:pt x="10482" y="5264"/>
                  </a:lnTo>
                  <a:cubicBezTo>
                    <a:pt x="10876" y="5346"/>
                    <a:pt x="11266" y="5452"/>
                    <a:pt x="11648" y="5580"/>
                  </a:cubicBezTo>
                  <a:cubicBezTo>
                    <a:pt x="11469" y="5939"/>
                    <a:pt x="11266" y="6290"/>
                    <a:pt x="11048" y="6629"/>
                  </a:cubicBezTo>
                  <a:cubicBezTo>
                    <a:pt x="10892" y="6427"/>
                    <a:pt x="10728" y="6228"/>
                    <a:pt x="10560" y="6029"/>
                  </a:cubicBezTo>
                  <a:cubicBezTo>
                    <a:pt x="10541" y="5771"/>
                    <a:pt x="10513" y="5514"/>
                    <a:pt x="10482" y="5264"/>
                  </a:cubicBezTo>
                  <a:close/>
                  <a:moveTo>
                    <a:pt x="2278" y="5896"/>
                  </a:moveTo>
                  <a:cubicBezTo>
                    <a:pt x="2523" y="6403"/>
                    <a:pt x="2812" y="6891"/>
                    <a:pt x="3132" y="7359"/>
                  </a:cubicBezTo>
                  <a:cubicBezTo>
                    <a:pt x="2812" y="7823"/>
                    <a:pt x="2523" y="8310"/>
                    <a:pt x="2278" y="8821"/>
                  </a:cubicBezTo>
                  <a:cubicBezTo>
                    <a:pt x="1369" y="8384"/>
                    <a:pt x="850" y="7858"/>
                    <a:pt x="850" y="7359"/>
                  </a:cubicBezTo>
                  <a:lnTo>
                    <a:pt x="846" y="7359"/>
                  </a:lnTo>
                  <a:cubicBezTo>
                    <a:pt x="846" y="6855"/>
                    <a:pt x="1365" y="6329"/>
                    <a:pt x="2278" y="5896"/>
                  </a:cubicBezTo>
                  <a:close/>
                  <a:moveTo>
                    <a:pt x="12436" y="5896"/>
                  </a:moveTo>
                  <a:cubicBezTo>
                    <a:pt x="13345" y="6329"/>
                    <a:pt x="13863" y="6855"/>
                    <a:pt x="13863" y="7359"/>
                  </a:cubicBezTo>
                  <a:cubicBezTo>
                    <a:pt x="13863" y="7862"/>
                    <a:pt x="13345" y="8384"/>
                    <a:pt x="12436" y="8817"/>
                  </a:cubicBezTo>
                  <a:lnTo>
                    <a:pt x="12436" y="8821"/>
                  </a:lnTo>
                  <a:cubicBezTo>
                    <a:pt x="12186" y="8314"/>
                    <a:pt x="11902" y="7823"/>
                    <a:pt x="11582" y="7359"/>
                  </a:cubicBezTo>
                  <a:cubicBezTo>
                    <a:pt x="11902" y="6891"/>
                    <a:pt x="12186" y="6403"/>
                    <a:pt x="12436" y="5896"/>
                  </a:cubicBezTo>
                  <a:close/>
                  <a:moveTo>
                    <a:pt x="3670" y="8088"/>
                  </a:moveTo>
                  <a:cubicBezTo>
                    <a:pt x="3822" y="8287"/>
                    <a:pt x="3986" y="8485"/>
                    <a:pt x="4157" y="8684"/>
                  </a:cubicBezTo>
                  <a:cubicBezTo>
                    <a:pt x="4173" y="8946"/>
                    <a:pt x="4200" y="9199"/>
                    <a:pt x="4231" y="9453"/>
                  </a:cubicBezTo>
                  <a:cubicBezTo>
                    <a:pt x="3837" y="9367"/>
                    <a:pt x="3451" y="9262"/>
                    <a:pt x="3069" y="9133"/>
                  </a:cubicBezTo>
                  <a:cubicBezTo>
                    <a:pt x="3249" y="8774"/>
                    <a:pt x="3447" y="8423"/>
                    <a:pt x="3670" y="8088"/>
                  </a:cubicBezTo>
                  <a:close/>
                  <a:moveTo>
                    <a:pt x="11048" y="8088"/>
                  </a:moveTo>
                  <a:cubicBezTo>
                    <a:pt x="11266" y="8423"/>
                    <a:pt x="11469" y="8774"/>
                    <a:pt x="11648" y="9133"/>
                  </a:cubicBezTo>
                  <a:cubicBezTo>
                    <a:pt x="11266" y="9262"/>
                    <a:pt x="10876" y="9367"/>
                    <a:pt x="10482" y="9453"/>
                  </a:cubicBezTo>
                  <a:cubicBezTo>
                    <a:pt x="10513" y="9199"/>
                    <a:pt x="10541" y="8946"/>
                    <a:pt x="10560" y="8684"/>
                  </a:cubicBezTo>
                  <a:cubicBezTo>
                    <a:pt x="10728" y="8485"/>
                    <a:pt x="10892" y="8287"/>
                    <a:pt x="11048" y="8088"/>
                  </a:cubicBezTo>
                  <a:close/>
                  <a:moveTo>
                    <a:pt x="7359" y="4952"/>
                  </a:moveTo>
                  <a:cubicBezTo>
                    <a:pt x="7698" y="4952"/>
                    <a:pt x="8026" y="4960"/>
                    <a:pt x="8341" y="4980"/>
                  </a:cubicBezTo>
                  <a:cubicBezTo>
                    <a:pt x="8583" y="5194"/>
                    <a:pt x="8825" y="5420"/>
                    <a:pt x="9059" y="5658"/>
                  </a:cubicBezTo>
                  <a:cubicBezTo>
                    <a:pt x="9297" y="5892"/>
                    <a:pt x="9519" y="6130"/>
                    <a:pt x="9734" y="6372"/>
                  </a:cubicBezTo>
                  <a:cubicBezTo>
                    <a:pt x="9753" y="6692"/>
                    <a:pt x="9765" y="7019"/>
                    <a:pt x="9765" y="7359"/>
                  </a:cubicBezTo>
                  <a:cubicBezTo>
                    <a:pt x="9765" y="7694"/>
                    <a:pt x="9753" y="8021"/>
                    <a:pt x="9734" y="8341"/>
                  </a:cubicBezTo>
                  <a:cubicBezTo>
                    <a:pt x="9523" y="8579"/>
                    <a:pt x="9297" y="8817"/>
                    <a:pt x="9059" y="9059"/>
                  </a:cubicBezTo>
                  <a:cubicBezTo>
                    <a:pt x="8821" y="9297"/>
                    <a:pt x="8583" y="9523"/>
                    <a:pt x="8341" y="9733"/>
                  </a:cubicBezTo>
                  <a:cubicBezTo>
                    <a:pt x="8026" y="9753"/>
                    <a:pt x="7694" y="9761"/>
                    <a:pt x="7359" y="9761"/>
                  </a:cubicBezTo>
                  <a:cubicBezTo>
                    <a:pt x="7023" y="9761"/>
                    <a:pt x="6692" y="9753"/>
                    <a:pt x="6376" y="9733"/>
                  </a:cubicBezTo>
                  <a:cubicBezTo>
                    <a:pt x="6134" y="9523"/>
                    <a:pt x="5896" y="9297"/>
                    <a:pt x="5658" y="9059"/>
                  </a:cubicBezTo>
                  <a:cubicBezTo>
                    <a:pt x="5421" y="8821"/>
                    <a:pt x="5194" y="8579"/>
                    <a:pt x="4984" y="8341"/>
                  </a:cubicBezTo>
                  <a:cubicBezTo>
                    <a:pt x="4964" y="8021"/>
                    <a:pt x="4953" y="7694"/>
                    <a:pt x="4953" y="7359"/>
                  </a:cubicBezTo>
                  <a:cubicBezTo>
                    <a:pt x="4953" y="7019"/>
                    <a:pt x="4964" y="6692"/>
                    <a:pt x="4984" y="6372"/>
                  </a:cubicBezTo>
                  <a:cubicBezTo>
                    <a:pt x="5194" y="6134"/>
                    <a:pt x="5421" y="5896"/>
                    <a:pt x="5658" y="5658"/>
                  </a:cubicBezTo>
                  <a:cubicBezTo>
                    <a:pt x="5896" y="5417"/>
                    <a:pt x="6134" y="5190"/>
                    <a:pt x="6376" y="4980"/>
                  </a:cubicBezTo>
                  <a:cubicBezTo>
                    <a:pt x="6692" y="4960"/>
                    <a:pt x="7019" y="4952"/>
                    <a:pt x="7359" y="4952"/>
                  </a:cubicBezTo>
                  <a:close/>
                  <a:moveTo>
                    <a:pt x="5261" y="10482"/>
                  </a:moveTo>
                  <a:lnTo>
                    <a:pt x="5261" y="10482"/>
                  </a:lnTo>
                  <a:cubicBezTo>
                    <a:pt x="5514" y="10513"/>
                    <a:pt x="5772" y="10541"/>
                    <a:pt x="6029" y="10560"/>
                  </a:cubicBezTo>
                  <a:cubicBezTo>
                    <a:pt x="6228" y="10732"/>
                    <a:pt x="6427" y="10892"/>
                    <a:pt x="6626" y="11048"/>
                  </a:cubicBezTo>
                  <a:cubicBezTo>
                    <a:pt x="6290" y="11266"/>
                    <a:pt x="5939" y="11465"/>
                    <a:pt x="5581" y="11644"/>
                  </a:cubicBezTo>
                  <a:cubicBezTo>
                    <a:pt x="5452" y="11266"/>
                    <a:pt x="5347" y="10876"/>
                    <a:pt x="5261" y="10482"/>
                  </a:cubicBezTo>
                  <a:close/>
                  <a:moveTo>
                    <a:pt x="9453" y="10486"/>
                  </a:moveTo>
                  <a:lnTo>
                    <a:pt x="9453" y="10486"/>
                  </a:lnTo>
                  <a:cubicBezTo>
                    <a:pt x="9371" y="10875"/>
                    <a:pt x="9262" y="11265"/>
                    <a:pt x="9134" y="11646"/>
                  </a:cubicBezTo>
                  <a:lnTo>
                    <a:pt x="9134" y="11646"/>
                  </a:lnTo>
                  <a:cubicBezTo>
                    <a:pt x="8772" y="11467"/>
                    <a:pt x="8426" y="11269"/>
                    <a:pt x="8088" y="11048"/>
                  </a:cubicBezTo>
                  <a:cubicBezTo>
                    <a:pt x="8287" y="10892"/>
                    <a:pt x="8486" y="10732"/>
                    <a:pt x="8685" y="10560"/>
                  </a:cubicBezTo>
                  <a:cubicBezTo>
                    <a:pt x="8946" y="10541"/>
                    <a:pt x="9199" y="10513"/>
                    <a:pt x="9453" y="10486"/>
                  </a:cubicBezTo>
                  <a:close/>
                  <a:moveTo>
                    <a:pt x="2734" y="9917"/>
                  </a:moveTo>
                  <a:lnTo>
                    <a:pt x="2734" y="9917"/>
                  </a:lnTo>
                  <a:cubicBezTo>
                    <a:pt x="3268" y="10096"/>
                    <a:pt x="3818" y="10240"/>
                    <a:pt x="4372" y="10342"/>
                  </a:cubicBezTo>
                  <a:cubicBezTo>
                    <a:pt x="4473" y="10899"/>
                    <a:pt x="4617" y="11445"/>
                    <a:pt x="4801" y="11980"/>
                  </a:cubicBezTo>
                  <a:cubicBezTo>
                    <a:pt x="4337" y="12144"/>
                    <a:pt x="3919" y="12227"/>
                    <a:pt x="3573" y="12227"/>
                  </a:cubicBezTo>
                  <a:cubicBezTo>
                    <a:pt x="3214" y="12227"/>
                    <a:pt x="2932" y="12138"/>
                    <a:pt x="2753" y="11960"/>
                  </a:cubicBezTo>
                  <a:lnTo>
                    <a:pt x="2757" y="11960"/>
                  </a:lnTo>
                  <a:cubicBezTo>
                    <a:pt x="2402" y="11605"/>
                    <a:pt x="2398" y="10864"/>
                    <a:pt x="2734" y="9917"/>
                  </a:cubicBezTo>
                  <a:close/>
                  <a:moveTo>
                    <a:pt x="11984" y="9917"/>
                  </a:moveTo>
                  <a:lnTo>
                    <a:pt x="11984" y="9917"/>
                  </a:lnTo>
                  <a:cubicBezTo>
                    <a:pt x="12319" y="10864"/>
                    <a:pt x="12315" y="11605"/>
                    <a:pt x="11960" y="11960"/>
                  </a:cubicBezTo>
                  <a:cubicBezTo>
                    <a:pt x="11779" y="12141"/>
                    <a:pt x="11496" y="12232"/>
                    <a:pt x="11137" y="12232"/>
                  </a:cubicBezTo>
                  <a:cubicBezTo>
                    <a:pt x="10794" y="12232"/>
                    <a:pt x="10380" y="12149"/>
                    <a:pt x="9917" y="11983"/>
                  </a:cubicBezTo>
                  <a:cubicBezTo>
                    <a:pt x="10100" y="11449"/>
                    <a:pt x="10244" y="10899"/>
                    <a:pt x="10346" y="10346"/>
                  </a:cubicBezTo>
                  <a:cubicBezTo>
                    <a:pt x="10900" y="10240"/>
                    <a:pt x="11449" y="10096"/>
                    <a:pt x="11984" y="9917"/>
                  </a:cubicBezTo>
                  <a:close/>
                  <a:moveTo>
                    <a:pt x="7359" y="11582"/>
                  </a:moveTo>
                  <a:cubicBezTo>
                    <a:pt x="7823" y="11902"/>
                    <a:pt x="8314" y="12186"/>
                    <a:pt x="8821" y="12436"/>
                  </a:cubicBezTo>
                  <a:cubicBezTo>
                    <a:pt x="8384" y="13344"/>
                    <a:pt x="7862" y="13867"/>
                    <a:pt x="7359" y="13867"/>
                  </a:cubicBezTo>
                  <a:cubicBezTo>
                    <a:pt x="6856" y="13867"/>
                    <a:pt x="6329" y="13344"/>
                    <a:pt x="5896" y="12436"/>
                  </a:cubicBezTo>
                  <a:cubicBezTo>
                    <a:pt x="6403" y="12186"/>
                    <a:pt x="6895" y="11902"/>
                    <a:pt x="7359" y="11582"/>
                  </a:cubicBezTo>
                  <a:close/>
                  <a:moveTo>
                    <a:pt x="7359" y="0"/>
                  </a:moveTo>
                  <a:cubicBezTo>
                    <a:pt x="6493" y="0"/>
                    <a:pt x="5705" y="686"/>
                    <a:pt x="5116" y="1946"/>
                  </a:cubicBezTo>
                  <a:cubicBezTo>
                    <a:pt x="4546" y="1741"/>
                    <a:pt x="4027" y="1638"/>
                    <a:pt x="3572" y="1638"/>
                  </a:cubicBezTo>
                  <a:cubicBezTo>
                    <a:pt x="2981" y="1638"/>
                    <a:pt x="2499" y="1811"/>
                    <a:pt x="2153" y="2156"/>
                  </a:cubicBezTo>
                  <a:cubicBezTo>
                    <a:pt x="1544" y="2765"/>
                    <a:pt x="1470" y="3810"/>
                    <a:pt x="1946" y="5116"/>
                  </a:cubicBezTo>
                  <a:cubicBezTo>
                    <a:pt x="687" y="5705"/>
                    <a:pt x="0" y="6493"/>
                    <a:pt x="0" y="7359"/>
                  </a:cubicBezTo>
                  <a:cubicBezTo>
                    <a:pt x="0" y="8220"/>
                    <a:pt x="687" y="9008"/>
                    <a:pt x="1946" y="9601"/>
                  </a:cubicBezTo>
                  <a:cubicBezTo>
                    <a:pt x="1474" y="10907"/>
                    <a:pt x="1544" y="11952"/>
                    <a:pt x="2153" y="12561"/>
                  </a:cubicBezTo>
                  <a:cubicBezTo>
                    <a:pt x="2500" y="12908"/>
                    <a:pt x="2983" y="13079"/>
                    <a:pt x="3572" y="13079"/>
                  </a:cubicBezTo>
                  <a:cubicBezTo>
                    <a:pt x="4025" y="13079"/>
                    <a:pt x="4547" y="12974"/>
                    <a:pt x="5116" y="12771"/>
                  </a:cubicBezTo>
                  <a:cubicBezTo>
                    <a:pt x="5705" y="14027"/>
                    <a:pt x="6493" y="14717"/>
                    <a:pt x="7359" y="14717"/>
                  </a:cubicBezTo>
                  <a:cubicBezTo>
                    <a:pt x="8221" y="14717"/>
                    <a:pt x="9008" y="14027"/>
                    <a:pt x="9601" y="12771"/>
                  </a:cubicBezTo>
                  <a:cubicBezTo>
                    <a:pt x="10170" y="12974"/>
                    <a:pt x="10689" y="13079"/>
                    <a:pt x="11141" y="13079"/>
                  </a:cubicBezTo>
                  <a:cubicBezTo>
                    <a:pt x="11734" y="13079"/>
                    <a:pt x="12214" y="12908"/>
                    <a:pt x="12561" y="12561"/>
                  </a:cubicBezTo>
                  <a:cubicBezTo>
                    <a:pt x="13169" y="11952"/>
                    <a:pt x="13243" y="10907"/>
                    <a:pt x="12767" y="9601"/>
                  </a:cubicBezTo>
                  <a:cubicBezTo>
                    <a:pt x="14027" y="9008"/>
                    <a:pt x="14713" y="8220"/>
                    <a:pt x="14713" y="7359"/>
                  </a:cubicBezTo>
                  <a:cubicBezTo>
                    <a:pt x="14713" y="6493"/>
                    <a:pt x="14027" y="5705"/>
                    <a:pt x="12767" y="5116"/>
                  </a:cubicBezTo>
                  <a:cubicBezTo>
                    <a:pt x="13239" y="3806"/>
                    <a:pt x="13169" y="2765"/>
                    <a:pt x="12561" y="2153"/>
                  </a:cubicBezTo>
                  <a:cubicBezTo>
                    <a:pt x="12215" y="1809"/>
                    <a:pt x="11733" y="1636"/>
                    <a:pt x="11142" y="1636"/>
                  </a:cubicBezTo>
                  <a:cubicBezTo>
                    <a:pt x="10687" y="1636"/>
                    <a:pt x="10167" y="1739"/>
                    <a:pt x="9597" y="1946"/>
                  </a:cubicBezTo>
                  <a:cubicBezTo>
                    <a:pt x="9008" y="686"/>
                    <a:pt x="8221" y="0"/>
                    <a:pt x="7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61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6992" y="73296"/>
            <a:ext cx="4302000" cy="630000"/>
          </a:xfrm>
        </p:spPr>
        <p:txBody>
          <a:bodyPr/>
          <a:lstStyle/>
          <a:p>
            <a:r>
              <a:rPr lang="vi-VN" dirty="0"/>
              <a:t>PHIẾU HỌC TẬP SỐ 2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84622" y="806051"/>
            <a:ext cx="7576113" cy="465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200"/>
              </a:spcAft>
              <a:buSzPts val="1100"/>
              <a:tabLst>
                <a:tab pos="541655" algn="l"/>
              </a:tabLst>
            </a:pPr>
            <a:r>
              <a:rPr lang="vi-VN" sz="2400" dirty="0"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2. Hãy cho biết đặc điểm khác nhau của mỗi hỗn hợp?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9" y="142497"/>
            <a:ext cx="914400" cy="9144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94340" y="1578999"/>
            <a:ext cx="2749154" cy="3307217"/>
            <a:chOff x="94340" y="1578999"/>
            <a:chExt cx="2749154" cy="3307217"/>
          </a:xfrm>
        </p:grpSpPr>
        <p:grpSp>
          <p:nvGrpSpPr>
            <p:cNvPr id="14" name="Group 13"/>
            <p:cNvGrpSpPr/>
            <p:nvPr/>
          </p:nvGrpSpPr>
          <p:grpSpPr>
            <a:xfrm>
              <a:off x="112515" y="1694316"/>
              <a:ext cx="2559849" cy="2575929"/>
              <a:chOff x="176622" y="1502294"/>
              <a:chExt cx="2697480" cy="2575929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76622" y="1502294"/>
                <a:ext cx="2697480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2000" dirty="0">
                    <a:latin typeface="Roboto" panose="02000000000000000000" pitchFamily="2" charset="0"/>
                    <a:ea typeface="Roboto" panose="02000000000000000000" pitchFamily="2" charset="0"/>
                  </a:rPr>
                  <a:t>A là hỗn hợp đồng nhất vì muối ăn tan được trong nước, tạo ra dung dịch. </a:t>
                </a:r>
                <a:endParaRPr lang="en-US" sz="20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5177" y="3063446"/>
                <a:ext cx="1314827" cy="1014777"/>
              </a:xfrm>
              <a:prstGeom prst="rect">
                <a:avLst/>
              </a:prstGeom>
            </p:spPr>
          </p:pic>
          <p:pic>
            <p:nvPicPr>
              <p:cNvPr id="9" name="Picture 9" descr="Hóa 8 - Nước và nước đá | Cộng đồng học sinh Việt Nam - HOCMAI For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0004" y="3063447"/>
                <a:ext cx="1294098" cy="10147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Snip Single Corner Rectangle 16"/>
            <p:cNvSpPr/>
            <p:nvPr/>
          </p:nvSpPr>
          <p:spPr>
            <a:xfrm>
              <a:off x="94340" y="1578999"/>
              <a:ext cx="2749154" cy="3307217"/>
            </a:xfrm>
            <a:prstGeom prst="snip1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133186" y="1555192"/>
            <a:ext cx="2834403" cy="3307217"/>
            <a:chOff x="3133186" y="1555192"/>
            <a:chExt cx="2834403" cy="3307217"/>
          </a:xfrm>
        </p:grpSpPr>
        <p:grpSp>
          <p:nvGrpSpPr>
            <p:cNvPr id="15" name="Group 14"/>
            <p:cNvGrpSpPr/>
            <p:nvPr/>
          </p:nvGrpSpPr>
          <p:grpSpPr>
            <a:xfrm>
              <a:off x="3133186" y="1694316"/>
              <a:ext cx="2765488" cy="2575931"/>
              <a:chOff x="3133186" y="1502292"/>
              <a:chExt cx="2765488" cy="257593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133186" y="1502292"/>
                <a:ext cx="2765488" cy="15414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304800" algn="just">
                  <a:lnSpc>
                    <a:spcPct val="120000"/>
                  </a:lnSpc>
                  <a:spcAft>
                    <a:spcPts val="200"/>
                  </a:spcAft>
                </a:pPr>
                <a:r>
                  <a:rPr lang="vi-VN" sz="2000" dirty="0">
                    <a:latin typeface="Roboto" panose="02000000000000000000" pitchFamily="2" charset="0"/>
                    <a:ea typeface="Roboto" panose="02000000000000000000" pitchFamily="2" charset="0"/>
                  </a:rPr>
                  <a:t>B là hỗn hợp không đồng nhất vì cát là chất rắn không tan trong nước</a:t>
                </a:r>
                <a:endParaRPr lang="en-US" sz="20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06128" y="3049501"/>
                <a:ext cx="1298448" cy="1028722"/>
              </a:xfrm>
              <a:prstGeom prst="rect">
                <a:avLst/>
              </a:prstGeom>
            </p:spPr>
          </p:pic>
          <p:pic>
            <p:nvPicPr>
              <p:cNvPr id="12" name="Picture 9" descr="Hóa 8 - Nước và nước đá | Cộng đồng học sinh Việt Nam - HOCMAI For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0226" y="3066347"/>
                <a:ext cx="1298448" cy="10118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Snip Single Corner Rectangle 17"/>
            <p:cNvSpPr/>
            <p:nvPr/>
          </p:nvSpPr>
          <p:spPr>
            <a:xfrm>
              <a:off x="3171853" y="1555192"/>
              <a:ext cx="2795736" cy="3307217"/>
            </a:xfrm>
            <a:prstGeom prst="snip1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27033" y="1490472"/>
            <a:ext cx="2807686" cy="3399367"/>
            <a:chOff x="6238592" y="1521527"/>
            <a:chExt cx="2807686" cy="3395744"/>
          </a:xfrm>
        </p:grpSpPr>
        <p:grpSp>
          <p:nvGrpSpPr>
            <p:cNvPr id="16" name="Group 15"/>
            <p:cNvGrpSpPr/>
            <p:nvPr/>
          </p:nvGrpSpPr>
          <p:grpSpPr>
            <a:xfrm>
              <a:off x="6238592" y="1725370"/>
              <a:ext cx="2749926" cy="2557980"/>
              <a:chOff x="6354158" y="1629969"/>
              <a:chExt cx="2749926" cy="255798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6354158" y="1629969"/>
                <a:ext cx="2749926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2000" dirty="0">
                    <a:latin typeface="Roboto" panose="02000000000000000000" pitchFamily="2" charset="0"/>
                    <a:ea typeface="Roboto" panose="02000000000000000000" pitchFamily="2" charset="0"/>
                  </a:rPr>
                  <a:t>C cũng là hỗn hợp không đồng nhất vì dầu ăn là chất lỏng không tan trong nước.</a:t>
                </a:r>
                <a:endParaRPr lang="en-US" sz="20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pic>
            <p:nvPicPr>
              <p:cNvPr id="11" name="Picture 9" descr="Hóa 8 - Nước và nước đá | Cộng đồng học sinh Việt Nam - HOCMAI For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29121" y="3159227"/>
                <a:ext cx="1298448" cy="10287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1" descr="Dầu thực vật và dầu hạt có có thực sự tốt cho sức khoẻ của bạn?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71257" y="3159228"/>
                <a:ext cx="1298448" cy="10287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Snip Single Corner Rectangle 18"/>
            <p:cNvSpPr/>
            <p:nvPr/>
          </p:nvSpPr>
          <p:spPr>
            <a:xfrm>
              <a:off x="6296352" y="1521527"/>
              <a:ext cx="2749926" cy="3395744"/>
            </a:xfrm>
            <a:prstGeom prst="snip1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981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5844" y="21510"/>
            <a:ext cx="4302000" cy="630000"/>
          </a:xfrm>
        </p:spPr>
        <p:txBody>
          <a:bodyPr/>
          <a:lstStyle/>
          <a:p>
            <a:r>
              <a:rPr lang="vi-VN" dirty="0"/>
              <a:t>PHIẾU HỌC TẬP SỐ 2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627284"/>
              </p:ext>
            </p:extLst>
          </p:nvPr>
        </p:nvGraphicFramePr>
        <p:xfrm>
          <a:off x="585216" y="1344168"/>
          <a:ext cx="7763257" cy="3657600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2807986">
                  <a:extLst>
                    <a:ext uri="{9D8B030D-6E8A-4147-A177-3AD203B41FA5}">
                      <a16:colId xmlns:a16="http://schemas.microsoft.com/office/drawing/2014/main" xmlns="" val="2684091401"/>
                    </a:ext>
                  </a:extLst>
                </a:gridCol>
                <a:gridCol w="1651757">
                  <a:extLst>
                    <a:ext uri="{9D8B030D-6E8A-4147-A177-3AD203B41FA5}">
                      <a16:colId xmlns:a16="http://schemas.microsoft.com/office/drawing/2014/main" xmlns="" val="1982954655"/>
                    </a:ext>
                  </a:extLst>
                </a:gridCol>
                <a:gridCol w="1651757">
                  <a:extLst>
                    <a:ext uri="{9D8B030D-6E8A-4147-A177-3AD203B41FA5}">
                      <a16:colId xmlns:a16="http://schemas.microsoft.com/office/drawing/2014/main" xmlns="" val="4019813672"/>
                    </a:ext>
                  </a:extLst>
                </a:gridCol>
                <a:gridCol w="1651757">
                  <a:extLst>
                    <a:ext uri="{9D8B030D-6E8A-4147-A177-3AD203B41FA5}">
                      <a16:colId xmlns:a16="http://schemas.microsoft.com/office/drawing/2014/main" xmlns="" val="217681564"/>
                    </a:ext>
                  </a:extLst>
                </a:gridCol>
              </a:tblGrid>
              <a:tr h="64833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            </a:t>
                      </a:r>
                      <a:r>
                        <a:rPr lang="en-US" sz="2000" dirty="0" err="1">
                          <a:effectLst/>
                        </a:rPr>
                        <a:t>Phương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pháp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dirty="0"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Hỗn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hợp</a:t>
                      </a:r>
                      <a:endParaRPr lang="en-US" sz="20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Lọc</a:t>
                      </a:r>
                      <a:endParaRPr lang="en-US" sz="20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Cô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cạn</a:t>
                      </a:r>
                      <a:endParaRPr lang="en-US" sz="20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Chiết</a:t>
                      </a:r>
                      <a:endParaRPr lang="en-US" sz="20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911160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  </a:t>
                      </a:r>
                      <a:r>
                        <a:rPr lang="en-US" sz="2000" dirty="0">
                          <a:effectLst/>
                        </a:rPr>
                        <a:t>A</a:t>
                      </a:r>
                      <a:r>
                        <a:rPr lang="vi-VN" sz="2000" dirty="0">
                          <a:effectLst/>
                        </a:rPr>
                        <a:t>: Muối</a:t>
                      </a:r>
                      <a:r>
                        <a:rPr lang="vi-VN" sz="2000" baseline="0" dirty="0">
                          <a:effectLst/>
                        </a:rPr>
                        <a:t> và nước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927311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vi-VN" sz="2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</a:t>
                      </a:r>
                      <a:r>
                        <a:rPr lang="vi-VN" sz="2000" dirty="0">
                          <a:effectLst/>
                        </a:rPr>
                        <a:t>: Cát</a:t>
                      </a:r>
                      <a:r>
                        <a:rPr lang="vi-VN" sz="2000" baseline="0" dirty="0">
                          <a:effectLst/>
                        </a:rPr>
                        <a:t> và nước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669574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     </a:t>
                      </a:r>
                      <a:r>
                        <a:rPr lang="en-US" sz="2000" dirty="0">
                          <a:effectLst/>
                        </a:rPr>
                        <a:t>C</a:t>
                      </a:r>
                      <a:r>
                        <a:rPr lang="vi-VN" sz="2000" dirty="0">
                          <a:effectLst/>
                        </a:rPr>
                        <a:t>: Dầu</a:t>
                      </a:r>
                      <a:r>
                        <a:rPr lang="vi-VN" sz="2000" baseline="0" dirty="0">
                          <a:effectLst/>
                        </a:rPr>
                        <a:t> ăn và nước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07917847"/>
                  </a:ext>
                </a:extLst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585216" y="1344168"/>
            <a:ext cx="2798064" cy="886968"/>
          </a:xfrm>
          <a:prstGeom prst="line">
            <a:avLst/>
          </a:prstGeom>
          <a:ln w="28575">
            <a:solidFill>
              <a:srgbClr val="5F4D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430062" y="497622"/>
            <a:ext cx="5068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79576" y="803491"/>
            <a:ext cx="7068312" cy="403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2000" b="1" dirty="0">
                <a:solidFill>
                  <a:srgbClr val="38353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Bảng 16.1. Phương pháp tách các chất ra khỏi hỗn hợp</a:t>
            </a:r>
            <a:endParaRPr lang="en-US" sz="1600" dirty="0">
              <a:solidFill>
                <a:srgbClr val="383536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30062" y="1495264"/>
            <a:ext cx="5068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430062" y="2538121"/>
            <a:ext cx="5068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84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1698 L -0.41493 0.374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51" y="19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8.64198E-7 L -0.60277 0.365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39" y="18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35802E-6 L -0.2559 0.3422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95" y="17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744" y="82440"/>
            <a:ext cx="8890128" cy="630000"/>
          </a:xfrm>
        </p:spPr>
        <p:txBody>
          <a:bodyPr/>
          <a:lstStyle/>
          <a:p>
            <a:r>
              <a:rPr lang="vi-VN" sz="3200" dirty="0"/>
              <a:t>Một số phương pháp vật lí thường dùng để tách chất ra khỏi hỗn hợp</a:t>
            </a:r>
            <a:endParaRPr lang="en-US" sz="3200" dirty="0"/>
          </a:p>
        </p:txBody>
      </p:sp>
      <p:sp>
        <p:nvSpPr>
          <p:cNvPr id="3" name="Right Arrow 2"/>
          <p:cNvSpPr/>
          <p:nvPr/>
        </p:nvSpPr>
        <p:spPr>
          <a:xfrm>
            <a:off x="0" y="223704"/>
            <a:ext cx="548640" cy="34747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2205" y="3795191"/>
            <a:ext cx="3852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i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Phương pháp chiết:</a:t>
            </a:r>
            <a:r>
              <a:rPr lang="vi-VN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Dùng để tách các chất lỏng ra khỏi hỗn hợp lỏng không đồng nhất.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6385" y="828549"/>
            <a:ext cx="3236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i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Phương pháp lọc:</a:t>
            </a:r>
            <a:r>
              <a:rPr lang="vi-VN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Dùng để tách chất rắn không tan ra khỏi hỗn hợp lỏng.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6385" y="2084423"/>
            <a:ext cx="3611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i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Phương pháp cô cạn:</a:t>
            </a:r>
            <a:r>
              <a:rPr lang="vi-VN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Dùng để tách chất rắn tan (không hoá hơi khi gặp nhiệt độ cao) ra khỏi dung dịch hỗn hợp lỏng.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83" b="89974" l="15550" r="89713">
                        <a14:foregroundMark x1="47368" y1="4485" x2="58373" y2="12401"/>
                        <a14:foregroundMark x1="51675" y1="7388" x2="51675" y2="1583"/>
                        <a14:foregroundMark x1="36842" y1="52770" x2="37321" y2="593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69207" y="639670"/>
            <a:ext cx="1805178" cy="151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974" y1="50282" x2="33005" y2="73446"/>
                        <a14:foregroundMark x1="14286" y1="40113" x2="57964" y2="69492"/>
                        <a14:foregroundMark x1="15271" y1="42373" x2="26601" y2="79661"/>
                        <a14:foregroundMark x1="24466" y1="55650" x2="42529" y2="82768"/>
                        <a14:foregroundMark x1="18391" y1="56497" x2="26765" y2="86158"/>
                        <a14:foregroundMark x1="28407" y1="73164" x2="33826" y2="77966"/>
                        <a14:foregroundMark x1="27422" y1="59040" x2="29228" y2="66384"/>
                        <a14:foregroundMark x1="19704" y1="63842" x2="14943" y2="74294"/>
                        <a14:foregroundMark x1="19048" y1="66384" x2="16092" y2="79944"/>
                        <a14:foregroundMark x1="19704" y1="63842" x2="12972" y2="77684"/>
                        <a14:foregroundMark x1="17898" y1="52825" x2="17570" y2="64972"/>
                        <a14:foregroundMark x1="18555" y1="56497" x2="19376" y2="68362"/>
                        <a14:foregroundMark x1="33333" y1="23164" x2="33826" y2="47458"/>
                        <a14:foregroundMark x1="38424" y1="24294" x2="35140" y2="39831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69207" y="1558650"/>
            <a:ext cx="35528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82123" y="3436495"/>
            <a:ext cx="2658999" cy="189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oogle Shape;293;p31"/>
          <p:cNvGrpSpPr/>
          <p:nvPr/>
        </p:nvGrpSpPr>
        <p:grpSpPr>
          <a:xfrm>
            <a:off x="5413248" y="2361997"/>
            <a:ext cx="3730752" cy="2697480"/>
            <a:chOff x="-26" y="1343351"/>
            <a:chExt cx="9144028" cy="3789738"/>
          </a:xfrm>
        </p:grpSpPr>
        <p:sp>
          <p:nvSpPr>
            <p:cNvPr id="11" name="Google Shape;294;p31"/>
            <p:cNvSpPr/>
            <p:nvPr/>
          </p:nvSpPr>
          <p:spPr>
            <a:xfrm>
              <a:off x="-25" y="4272475"/>
              <a:ext cx="9143989" cy="860614"/>
            </a:xfrm>
            <a:custGeom>
              <a:avLst/>
              <a:gdLst/>
              <a:ahLst/>
              <a:cxnLst/>
              <a:rect l="l" t="t" r="r" b="b"/>
              <a:pathLst>
                <a:path w="69963" h="11820" extrusionOk="0">
                  <a:moveTo>
                    <a:pt x="1" y="0"/>
                  </a:moveTo>
                  <a:lnTo>
                    <a:pt x="1" y="11820"/>
                  </a:lnTo>
                  <a:lnTo>
                    <a:pt x="69962" y="11820"/>
                  </a:lnTo>
                  <a:lnTo>
                    <a:pt x="69962" y="0"/>
                  </a:lnTo>
                  <a:close/>
                </a:path>
              </a:pathLst>
            </a:custGeom>
            <a:solidFill>
              <a:srgbClr val="EB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5;p31"/>
            <p:cNvSpPr/>
            <p:nvPr/>
          </p:nvSpPr>
          <p:spPr>
            <a:xfrm>
              <a:off x="5283536" y="2616411"/>
              <a:ext cx="677302" cy="381465"/>
            </a:xfrm>
            <a:custGeom>
              <a:avLst/>
              <a:gdLst/>
              <a:ahLst/>
              <a:cxnLst/>
              <a:rect l="l" t="t" r="r" b="b"/>
              <a:pathLst>
                <a:path w="9302" h="5239" extrusionOk="0">
                  <a:moveTo>
                    <a:pt x="4378" y="1"/>
                  </a:moveTo>
                  <a:cubicBezTo>
                    <a:pt x="4276" y="1"/>
                    <a:pt x="4182" y="15"/>
                    <a:pt x="4099" y="47"/>
                  </a:cubicBezTo>
                  <a:cubicBezTo>
                    <a:pt x="3967" y="445"/>
                    <a:pt x="4066" y="547"/>
                    <a:pt x="4430" y="894"/>
                  </a:cubicBezTo>
                  <a:cubicBezTo>
                    <a:pt x="4525" y="989"/>
                    <a:pt x="4810" y="1159"/>
                    <a:pt x="4875" y="1275"/>
                  </a:cubicBezTo>
                  <a:cubicBezTo>
                    <a:pt x="4964" y="1435"/>
                    <a:pt x="4964" y="1435"/>
                    <a:pt x="4875" y="1537"/>
                  </a:cubicBezTo>
                  <a:cubicBezTo>
                    <a:pt x="4810" y="1608"/>
                    <a:pt x="4474" y="1718"/>
                    <a:pt x="4379" y="1728"/>
                  </a:cubicBezTo>
                  <a:cubicBezTo>
                    <a:pt x="4274" y="1736"/>
                    <a:pt x="4176" y="1740"/>
                    <a:pt x="4084" y="1740"/>
                  </a:cubicBezTo>
                  <a:cubicBezTo>
                    <a:pt x="3406" y="1740"/>
                    <a:pt x="3020" y="1537"/>
                    <a:pt x="2613" y="1363"/>
                  </a:cubicBezTo>
                  <a:cubicBezTo>
                    <a:pt x="2255" y="1211"/>
                    <a:pt x="2004" y="1109"/>
                    <a:pt x="1663" y="925"/>
                  </a:cubicBezTo>
                  <a:cubicBezTo>
                    <a:pt x="1415" y="792"/>
                    <a:pt x="736" y="500"/>
                    <a:pt x="353" y="500"/>
                  </a:cubicBezTo>
                  <a:cubicBezTo>
                    <a:pt x="207" y="500"/>
                    <a:pt x="105" y="542"/>
                    <a:pt x="85" y="652"/>
                  </a:cubicBezTo>
                  <a:cubicBezTo>
                    <a:pt x="0" y="1357"/>
                    <a:pt x="939" y="2139"/>
                    <a:pt x="1552" y="2494"/>
                  </a:cubicBezTo>
                  <a:cubicBezTo>
                    <a:pt x="2164" y="2847"/>
                    <a:pt x="2899" y="2881"/>
                    <a:pt x="3593" y="3017"/>
                  </a:cubicBezTo>
                  <a:cubicBezTo>
                    <a:pt x="4005" y="3099"/>
                    <a:pt x="4410" y="3245"/>
                    <a:pt x="4845" y="3405"/>
                  </a:cubicBezTo>
                  <a:cubicBezTo>
                    <a:pt x="5283" y="3568"/>
                    <a:pt x="5634" y="3861"/>
                    <a:pt x="5814" y="4290"/>
                  </a:cubicBezTo>
                  <a:cubicBezTo>
                    <a:pt x="5947" y="4603"/>
                    <a:pt x="6145" y="4871"/>
                    <a:pt x="6410" y="5082"/>
                  </a:cubicBezTo>
                  <a:cubicBezTo>
                    <a:pt x="6561" y="5205"/>
                    <a:pt x="6755" y="5239"/>
                    <a:pt x="6952" y="5239"/>
                  </a:cubicBezTo>
                  <a:cubicBezTo>
                    <a:pt x="7056" y="5239"/>
                    <a:pt x="7162" y="5229"/>
                    <a:pt x="7263" y="5218"/>
                  </a:cubicBezTo>
                  <a:cubicBezTo>
                    <a:pt x="7659" y="5178"/>
                    <a:pt x="8050" y="5137"/>
                    <a:pt x="8444" y="5096"/>
                  </a:cubicBezTo>
                  <a:lnTo>
                    <a:pt x="9016" y="4980"/>
                  </a:lnTo>
                  <a:cubicBezTo>
                    <a:pt x="9022" y="4982"/>
                    <a:pt x="9028" y="4983"/>
                    <a:pt x="9034" y="4983"/>
                  </a:cubicBezTo>
                  <a:cubicBezTo>
                    <a:pt x="9156" y="4983"/>
                    <a:pt x="9167" y="4562"/>
                    <a:pt x="9190" y="4426"/>
                  </a:cubicBezTo>
                  <a:cubicBezTo>
                    <a:pt x="9301" y="3796"/>
                    <a:pt x="9039" y="3208"/>
                    <a:pt x="8601" y="2367"/>
                  </a:cubicBezTo>
                  <a:cubicBezTo>
                    <a:pt x="8523" y="2214"/>
                    <a:pt x="8393" y="2065"/>
                    <a:pt x="8169" y="1864"/>
                  </a:cubicBezTo>
                  <a:cubicBezTo>
                    <a:pt x="7842" y="1578"/>
                    <a:pt x="7505" y="1456"/>
                    <a:pt x="7304" y="1363"/>
                  </a:cubicBezTo>
                  <a:cubicBezTo>
                    <a:pt x="6801" y="1139"/>
                    <a:pt x="6461" y="938"/>
                    <a:pt x="6230" y="775"/>
                  </a:cubicBezTo>
                  <a:cubicBezTo>
                    <a:pt x="5815" y="479"/>
                    <a:pt x="4965" y="1"/>
                    <a:pt x="4378" y="1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6;p31"/>
            <p:cNvSpPr/>
            <p:nvPr/>
          </p:nvSpPr>
          <p:spPr>
            <a:xfrm>
              <a:off x="5609520" y="2831354"/>
              <a:ext cx="3330808" cy="1520325"/>
            </a:xfrm>
            <a:custGeom>
              <a:avLst/>
              <a:gdLst/>
              <a:ahLst/>
              <a:cxnLst/>
              <a:rect l="l" t="t" r="r" b="b"/>
              <a:pathLst>
                <a:path w="45745" h="20880" extrusionOk="0">
                  <a:moveTo>
                    <a:pt x="30796" y="0"/>
                  </a:moveTo>
                  <a:cubicBezTo>
                    <a:pt x="28260" y="0"/>
                    <a:pt x="25705" y="739"/>
                    <a:pt x="23476" y="1977"/>
                  </a:cubicBezTo>
                  <a:cubicBezTo>
                    <a:pt x="20213" y="3791"/>
                    <a:pt x="17594" y="6594"/>
                    <a:pt x="15471" y="9667"/>
                  </a:cubicBezTo>
                  <a:cubicBezTo>
                    <a:pt x="14620" y="10893"/>
                    <a:pt x="13585" y="12321"/>
                    <a:pt x="12092" y="12321"/>
                  </a:cubicBezTo>
                  <a:cubicBezTo>
                    <a:pt x="12085" y="12321"/>
                    <a:pt x="12078" y="12321"/>
                    <a:pt x="12071" y="12321"/>
                  </a:cubicBezTo>
                  <a:cubicBezTo>
                    <a:pt x="11374" y="12317"/>
                    <a:pt x="10711" y="11974"/>
                    <a:pt x="10176" y="11520"/>
                  </a:cubicBezTo>
                  <a:cubicBezTo>
                    <a:pt x="7172" y="8976"/>
                    <a:pt x="8006" y="3791"/>
                    <a:pt x="4934" y="1327"/>
                  </a:cubicBezTo>
                  <a:cubicBezTo>
                    <a:pt x="4798" y="1273"/>
                    <a:pt x="4524" y="1253"/>
                    <a:pt x="4181" y="1253"/>
                  </a:cubicBezTo>
                  <a:cubicBezTo>
                    <a:pt x="3485" y="1253"/>
                    <a:pt x="2505" y="1336"/>
                    <a:pt x="1811" y="1389"/>
                  </a:cubicBezTo>
                  <a:cubicBezTo>
                    <a:pt x="1528" y="1412"/>
                    <a:pt x="1082" y="1436"/>
                    <a:pt x="953" y="1688"/>
                  </a:cubicBezTo>
                  <a:cubicBezTo>
                    <a:pt x="55" y="4808"/>
                    <a:pt x="0" y="8136"/>
                    <a:pt x="517" y="11341"/>
                  </a:cubicBezTo>
                  <a:cubicBezTo>
                    <a:pt x="1059" y="14709"/>
                    <a:pt x="2494" y="18291"/>
                    <a:pt x="5559" y="19788"/>
                  </a:cubicBezTo>
                  <a:cubicBezTo>
                    <a:pt x="7334" y="20655"/>
                    <a:pt x="9987" y="20879"/>
                    <a:pt x="11604" y="20879"/>
                  </a:cubicBezTo>
                  <a:cubicBezTo>
                    <a:pt x="11689" y="20879"/>
                    <a:pt x="11771" y="20878"/>
                    <a:pt x="11850" y="20877"/>
                  </a:cubicBezTo>
                  <a:cubicBezTo>
                    <a:pt x="13701" y="20850"/>
                    <a:pt x="15300" y="20680"/>
                    <a:pt x="16927" y="19792"/>
                  </a:cubicBezTo>
                  <a:lnTo>
                    <a:pt x="45512" y="19792"/>
                  </a:lnTo>
                  <a:cubicBezTo>
                    <a:pt x="45744" y="16189"/>
                    <a:pt x="45002" y="10888"/>
                    <a:pt x="43356" y="7673"/>
                  </a:cubicBezTo>
                  <a:cubicBezTo>
                    <a:pt x="41712" y="4457"/>
                    <a:pt x="37735" y="1545"/>
                    <a:pt x="34278" y="501"/>
                  </a:cubicBezTo>
                  <a:cubicBezTo>
                    <a:pt x="33145" y="159"/>
                    <a:pt x="31973" y="0"/>
                    <a:pt x="30796" y="0"/>
                  </a:cubicBezTo>
                  <a:close/>
                </a:path>
              </a:pathLst>
            </a:custGeom>
            <a:solidFill>
              <a:srgbClr val="87D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;p31"/>
            <p:cNvSpPr/>
            <p:nvPr/>
          </p:nvSpPr>
          <p:spPr>
            <a:xfrm>
              <a:off x="8318159" y="3719234"/>
              <a:ext cx="50386" cy="558253"/>
            </a:xfrm>
            <a:custGeom>
              <a:avLst/>
              <a:gdLst/>
              <a:ahLst/>
              <a:cxnLst/>
              <a:rect l="l" t="t" r="r" b="b"/>
              <a:pathLst>
                <a:path w="692" h="7667" extrusionOk="0">
                  <a:moveTo>
                    <a:pt x="50" y="1"/>
                  </a:moveTo>
                  <a:cubicBezTo>
                    <a:pt x="32" y="1"/>
                    <a:pt x="12" y="17"/>
                    <a:pt x="18" y="41"/>
                  </a:cubicBezTo>
                  <a:cubicBezTo>
                    <a:pt x="287" y="1307"/>
                    <a:pt x="420" y="2610"/>
                    <a:pt x="376" y="3899"/>
                  </a:cubicBezTo>
                  <a:cubicBezTo>
                    <a:pt x="335" y="5121"/>
                    <a:pt x="1" y="6383"/>
                    <a:pt x="86" y="7598"/>
                  </a:cubicBezTo>
                  <a:cubicBezTo>
                    <a:pt x="90" y="7641"/>
                    <a:pt x="125" y="7667"/>
                    <a:pt x="161" y="7667"/>
                  </a:cubicBezTo>
                  <a:cubicBezTo>
                    <a:pt x="189" y="7667"/>
                    <a:pt x="217" y="7651"/>
                    <a:pt x="229" y="7614"/>
                  </a:cubicBezTo>
                  <a:cubicBezTo>
                    <a:pt x="607" y="6444"/>
                    <a:pt x="651" y="5019"/>
                    <a:pt x="671" y="3791"/>
                  </a:cubicBezTo>
                  <a:cubicBezTo>
                    <a:pt x="692" y="2487"/>
                    <a:pt x="478" y="1266"/>
                    <a:pt x="79" y="25"/>
                  </a:cubicBezTo>
                  <a:cubicBezTo>
                    <a:pt x="75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8;p31"/>
            <p:cNvSpPr/>
            <p:nvPr/>
          </p:nvSpPr>
          <p:spPr>
            <a:xfrm>
              <a:off x="8631328" y="3630184"/>
              <a:ext cx="22353" cy="62983"/>
            </a:xfrm>
            <a:custGeom>
              <a:avLst/>
              <a:gdLst/>
              <a:ahLst/>
              <a:cxnLst/>
              <a:rect l="l" t="t" r="r" b="b"/>
              <a:pathLst>
                <a:path w="307" h="865" extrusionOk="0">
                  <a:moveTo>
                    <a:pt x="154" y="1"/>
                  </a:moveTo>
                  <a:cubicBezTo>
                    <a:pt x="120" y="1"/>
                    <a:pt x="85" y="24"/>
                    <a:pt x="82" y="70"/>
                  </a:cubicBezTo>
                  <a:cubicBezTo>
                    <a:pt x="59" y="312"/>
                    <a:pt x="1" y="570"/>
                    <a:pt x="79" y="808"/>
                  </a:cubicBezTo>
                  <a:cubicBezTo>
                    <a:pt x="91" y="846"/>
                    <a:pt x="122" y="865"/>
                    <a:pt x="154" y="865"/>
                  </a:cubicBezTo>
                  <a:cubicBezTo>
                    <a:pt x="185" y="865"/>
                    <a:pt x="217" y="846"/>
                    <a:pt x="228" y="808"/>
                  </a:cubicBezTo>
                  <a:cubicBezTo>
                    <a:pt x="307" y="570"/>
                    <a:pt x="249" y="312"/>
                    <a:pt x="225" y="70"/>
                  </a:cubicBezTo>
                  <a:cubicBezTo>
                    <a:pt x="222" y="24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9;p31"/>
            <p:cNvSpPr/>
            <p:nvPr/>
          </p:nvSpPr>
          <p:spPr>
            <a:xfrm>
              <a:off x="8736105" y="3735398"/>
              <a:ext cx="13179" cy="44925"/>
            </a:xfrm>
            <a:custGeom>
              <a:avLst/>
              <a:gdLst/>
              <a:ahLst/>
              <a:cxnLst/>
              <a:rect l="l" t="t" r="r" b="b"/>
              <a:pathLst>
                <a:path w="181" h="617" extrusionOk="0">
                  <a:moveTo>
                    <a:pt x="91" y="1"/>
                  </a:moveTo>
                  <a:cubicBezTo>
                    <a:pt x="62" y="1"/>
                    <a:pt x="33" y="20"/>
                    <a:pt x="31" y="57"/>
                  </a:cubicBezTo>
                  <a:cubicBezTo>
                    <a:pt x="28" y="146"/>
                    <a:pt x="25" y="235"/>
                    <a:pt x="21" y="326"/>
                  </a:cubicBezTo>
                  <a:cubicBezTo>
                    <a:pt x="17" y="404"/>
                    <a:pt x="0" y="493"/>
                    <a:pt x="28" y="571"/>
                  </a:cubicBezTo>
                  <a:cubicBezTo>
                    <a:pt x="38" y="602"/>
                    <a:pt x="65" y="617"/>
                    <a:pt x="91" y="617"/>
                  </a:cubicBezTo>
                  <a:cubicBezTo>
                    <a:pt x="117" y="617"/>
                    <a:pt x="144" y="602"/>
                    <a:pt x="154" y="571"/>
                  </a:cubicBezTo>
                  <a:cubicBezTo>
                    <a:pt x="181" y="493"/>
                    <a:pt x="164" y="404"/>
                    <a:pt x="160" y="326"/>
                  </a:cubicBezTo>
                  <a:cubicBezTo>
                    <a:pt x="157" y="235"/>
                    <a:pt x="154" y="146"/>
                    <a:pt x="151" y="57"/>
                  </a:cubicBezTo>
                  <a:cubicBezTo>
                    <a:pt x="149" y="20"/>
                    <a:pt x="120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00;p31"/>
            <p:cNvSpPr/>
            <p:nvPr/>
          </p:nvSpPr>
          <p:spPr>
            <a:xfrm>
              <a:off x="7719929" y="3462714"/>
              <a:ext cx="16164" cy="61017"/>
            </a:xfrm>
            <a:custGeom>
              <a:avLst/>
              <a:gdLst/>
              <a:ahLst/>
              <a:cxnLst/>
              <a:rect l="l" t="t" r="r" b="b"/>
              <a:pathLst>
                <a:path w="222" h="838" extrusionOk="0">
                  <a:moveTo>
                    <a:pt x="112" y="0"/>
                  </a:moveTo>
                  <a:cubicBezTo>
                    <a:pt x="84" y="0"/>
                    <a:pt x="55" y="19"/>
                    <a:pt x="51" y="57"/>
                  </a:cubicBezTo>
                  <a:cubicBezTo>
                    <a:pt x="48" y="196"/>
                    <a:pt x="41" y="332"/>
                    <a:pt x="34" y="472"/>
                  </a:cubicBezTo>
                  <a:cubicBezTo>
                    <a:pt x="28" y="588"/>
                    <a:pt x="1" y="699"/>
                    <a:pt x="55" y="805"/>
                  </a:cubicBezTo>
                  <a:cubicBezTo>
                    <a:pt x="67" y="827"/>
                    <a:pt x="90" y="838"/>
                    <a:pt x="112" y="838"/>
                  </a:cubicBezTo>
                  <a:cubicBezTo>
                    <a:pt x="135" y="838"/>
                    <a:pt x="157" y="827"/>
                    <a:pt x="167" y="805"/>
                  </a:cubicBezTo>
                  <a:cubicBezTo>
                    <a:pt x="222" y="699"/>
                    <a:pt x="197" y="588"/>
                    <a:pt x="191" y="472"/>
                  </a:cubicBezTo>
                  <a:cubicBezTo>
                    <a:pt x="184" y="332"/>
                    <a:pt x="177" y="196"/>
                    <a:pt x="170" y="57"/>
                  </a:cubicBezTo>
                  <a:cubicBezTo>
                    <a:pt x="169" y="19"/>
                    <a:pt x="141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1;p31"/>
            <p:cNvSpPr/>
            <p:nvPr/>
          </p:nvSpPr>
          <p:spPr>
            <a:xfrm>
              <a:off x="7775194" y="3392668"/>
              <a:ext cx="26067" cy="58541"/>
            </a:xfrm>
            <a:custGeom>
              <a:avLst/>
              <a:gdLst/>
              <a:ahLst/>
              <a:cxnLst/>
              <a:rect l="l" t="t" r="r" b="b"/>
              <a:pathLst>
                <a:path w="358" h="804" extrusionOk="0">
                  <a:moveTo>
                    <a:pt x="180" y="1"/>
                  </a:moveTo>
                  <a:cubicBezTo>
                    <a:pt x="141" y="1"/>
                    <a:pt x="102" y="28"/>
                    <a:pt x="96" y="83"/>
                  </a:cubicBezTo>
                  <a:cubicBezTo>
                    <a:pt x="68" y="280"/>
                    <a:pt x="0" y="529"/>
                    <a:pt x="65" y="719"/>
                  </a:cubicBezTo>
                  <a:cubicBezTo>
                    <a:pt x="83" y="775"/>
                    <a:pt x="131" y="803"/>
                    <a:pt x="179" y="803"/>
                  </a:cubicBezTo>
                  <a:cubicBezTo>
                    <a:pt x="226" y="803"/>
                    <a:pt x="274" y="775"/>
                    <a:pt x="293" y="719"/>
                  </a:cubicBezTo>
                  <a:cubicBezTo>
                    <a:pt x="357" y="529"/>
                    <a:pt x="289" y="277"/>
                    <a:pt x="266" y="83"/>
                  </a:cubicBezTo>
                  <a:cubicBezTo>
                    <a:pt x="259" y="28"/>
                    <a:pt x="219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02;p31"/>
            <p:cNvSpPr/>
            <p:nvPr/>
          </p:nvSpPr>
          <p:spPr>
            <a:xfrm>
              <a:off x="7795217" y="3633824"/>
              <a:ext cx="18203" cy="64293"/>
            </a:xfrm>
            <a:custGeom>
              <a:avLst/>
              <a:gdLst/>
              <a:ahLst/>
              <a:cxnLst/>
              <a:rect l="l" t="t" r="r" b="b"/>
              <a:pathLst>
                <a:path w="250" h="883" extrusionOk="0">
                  <a:moveTo>
                    <a:pt x="125" y="1"/>
                  </a:moveTo>
                  <a:cubicBezTo>
                    <a:pt x="88" y="1"/>
                    <a:pt x="50" y="25"/>
                    <a:pt x="45" y="75"/>
                  </a:cubicBezTo>
                  <a:cubicBezTo>
                    <a:pt x="28" y="326"/>
                    <a:pt x="0" y="565"/>
                    <a:pt x="35" y="816"/>
                  </a:cubicBezTo>
                  <a:cubicBezTo>
                    <a:pt x="42" y="860"/>
                    <a:pt x="83" y="882"/>
                    <a:pt x="125" y="882"/>
                  </a:cubicBezTo>
                  <a:cubicBezTo>
                    <a:pt x="166" y="882"/>
                    <a:pt x="207" y="860"/>
                    <a:pt x="212" y="816"/>
                  </a:cubicBezTo>
                  <a:cubicBezTo>
                    <a:pt x="249" y="565"/>
                    <a:pt x="222" y="326"/>
                    <a:pt x="205" y="75"/>
                  </a:cubicBezTo>
                  <a:cubicBezTo>
                    <a:pt x="200" y="25"/>
                    <a:pt x="162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3;p31"/>
            <p:cNvSpPr/>
            <p:nvPr/>
          </p:nvSpPr>
          <p:spPr>
            <a:xfrm>
              <a:off x="7989045" y="3588899"/>
              <a:ext cx="25776" cy="68371"/>
            </a:xfrm>
            <a:custGeom>
              <a:avLst/>
              <a:gdLst/>
              <a:ahLst/>
              <a:cxnLst/>
              <a:rect l="l" t="t" r="r" b="b"/>
              <a:pathLst>
                <a:path w="354" h="939" extrusionOk="0">
                  <a:moveTo>
                    <a:pt x="103" y="0"/>
                  </a:moveTo>
                  <a:cubicBezTo>
                    <a:pt x="50" y="0"/>
                    <a:pt x="0" y="42"/>
                    <a:pt x="17" y="113"/>
                  </a:cubicBezTo>
                  <a:cubicBezTo>
                    <a:pt x="71" y="361"/>
                    <a:pt x="30" y="610"/>
                    <a:pt x="40" y="862"/>
                  </a:cubicBezTo>
                  <a:cubicBezTo>
                    <a:pt x="42" y="910"/>
                    <a:pt x="80" y="939"/>
                    <a:pt x="120" y="939"/>
                  </a:cubicBezTo>
                  <a:cubicBezTo>
                    <a:pt x="144" y="939"/>
                    <a:pt x="170" y="927"/>
                    <a:pt x="187" y="902"/>
                  </a:cubicBezTo>
                  <a:cubicBezTo>
                    <a:pt x="353" y="640"/>
                    <a:pt x="306" y="341"/>
                    <a:pt x="193" y="62"/>
                  </a:cubicBezTo>
                  <a:cubicBezTo>
                    <a:pt x="175" y="20"/>
                    <a:pt x="138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4;p31"/>
            <p:cNvSpPr/>
            <p:nvPr/>
          </p:nvSpPr>
          <p:spPr>
            <a:xfrm>
              <a:off x="6847193" y="3559628"/>
              <a:ext cx="168707" cy="714291"/>
            </a:xfrm>
            <a:custGeom>
              <a:avLst/>
              <a:gdLst/>
              <a:ahLst/>
              <a:cxnLst/>
              <a:rect l="l" t="t" r="r" b="b"/>
              <a:pathLst>
                <a:path w="2317" h="9810" extrusionOk="0">
                  <a:moveTo>
                    <a:pt x="2286" y="1"/>
                  </a:moveTo>
                  <a:cubicBezTo>
                    <a:pt x="2276" y="1"/>
                    <a:pt x="2266" y="6"/>
                    <a:pt x="2262" y="18"/>
                  </a:cubicBezTo>
                  <a:cubicBezTo>
                    <a:pt x="1654" y="1611"/>
                    <a:pt x="1180" y="3258"/>
                    <a:pt x="786" y="4918"/>
                  </a:cubicBezTo>
                  <a:cubicBezTo>
                    <a:pt x="415" y="6496"/>
                    <a:pt x="68" y="8140"/>
                    <a:pt x="0" y="9766"/>
                  </a:cubicBezTo>
                  <a:cubicBezTo>
                    <a:pt x="0" y="9794"/>
                    <a:pt x="25" y="9810"/>
                    <a:pt x="49" y="9810"/>
                  </a:cubicBezTo>
                  <a:cubicBezTo>
                    <a:pt x="69" y="9810"/>
                    <a:pt x="88" y="9799"/>
                    <a:pt x="92" y="9776"/>
                  </a:cubicBezTo>
                  <a:cubicBezTo>
                    <a:pt x="450" y="8150"/>
                    <a:pt x="629" y="6490"/>
                    <a:pt x="1004" y="4863"/>
                  </a:cubicBezTo>
                  <a:cubicBezTo>
                    <a:pt x="1375" y="3237"/>
                    <a:pt x="1882" y="1645"/>
                    <a:pt x="2310" y="32"/>
                  </a:cubicBezTo>
                  <a:cubicBezTo>
                    <a:pt x="2316" y="13"/>
                    <a:pt x="2301" y="1"/>
                    <a:pt x="2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5;p31"/>
            <p:cNvSpPr/>
            <p:nvPr/>
          </p:nvSpPr>
          <p:spPr>
            <a:xfrm>
              <a:off x="5860724" y="3649334"/>
              <a:ext cx="20897" cy="65240"/>
            </a:xfrm>
            <a:custGeom>
              <a:avLst/>
              <a:gdLst/>
              <a:ahLst/>
              <a:cxnLst/>
              <a:rect l="l" t="t" r="r" b="b"/>
              <a:pathLst>
                <a:path w="287" h="896" extrusionOk="0">
                  <a:moveTo>
                    <a:pt x="143" y="1"/>
                  </a:moveTo>
                  <a:cubicBezTo>
                    <a:pt x="101" y="1"/>
                    <a:pt x="60" y="28"/>
                    <a:pt x="58" y="82"/>
                  </a:cubicBezTo>
                  <a:cubicBezTo>
                    <a:pt x="48" y="321"/>
                    <a:pt x="0" y="593"/>
                    <a:pt x="48" y="825"/>
                  </a:cubicBezTo>
                  <a:cubicBezTo>
                    <a:pt x="58" y="872"/>
                    <a:pt x="100" y="896"/>
                    <a:pt x="143" y="896"/>
                  </a:cubicBezTo>
                  <a:cubicBezTo>
                    <a:pt x="186" y="896"/>
                    <a:pt x="228" y="872"/>
                    <a:pt x="239" y="825"/>
                  </a:cubicBezTo>
                  <a:cubicBezTo>
                    <a:pt x="286" y="593"/>
                    <a:pt x="239" y="321"/>
                    <a:pt x="228" y="82"/>
                  </a:cubicBezTo>
                  <a:cubicBezTo>
                    <a:pt x="226" y="28"/>
                    <a:pt x="185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6;p31"/>
            <p:cNvSpPr/>
            <p:nvPr/>
          </p:nvSpPr>
          <p:spPr>
            <a:xfrm>
              <a:off x="5955599" y="3683264"/>
              <a:ext cx="15655" cy="41503"/>
            </a:xfrm>
            <a:custGeom>
              <a:avLst/>
              <a:gdLst/>
              <a:ahLst/>
              <a:cxnLst/>
              <a:rect l="l" t="t" r="r" b="b"/>
              <a:pathLst>
                <a:path w="215" h="570" extrusionOk="0">
                  <a:moveTo>
                    <a:pt x="107" y="0"/>
                  </a:moveTo>
                  <a:cubicBezTo>
                    <a:pt x="79" y="0"/>
                    <a:pt x="51" y="20"/>
                    <a:pt x="48" y="59"/>
                  </a:cubicBezTo>
                  <a:cubicBezTo>
                    <a:pt x="38" y="202"/>
                    <a:pt x="0" y="376"/>
                    <a:pt x="38" y="519"/>
                  </a:cubicBezTo>
                  <a:cubicBezTo>
                    <a:pt x="46" y="552"/>
                    <a:pt x="77" y="569"/>
                    <a:pt x="107" y="569"/>
                  </a:cubicBezTo>
                  <a:cubicBezTo>
                    <a:pt x="138" y="569"/>
                    <a:pt x="169" y="552"/>
                    <a:pt x="177" y="519"/>
                  </a:cubicBezTo>
                  <a:cubicBezTo>
                    <a:pt x="214" y="376"/>
                    <a:pt x="177" y="202"/>
                    <a:pt x="167" y="59"/>
                  </a:cubicBezTo>
                  <a:cubicBezTo>
                    <a:pt x="164" y="20"/>
                    <a:pt x="136" y="0"/>
                    <a:pt x="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7;p31"/>
            <p:cNvSpPr/>
            <p:nvPr/>
          </p:nvSpPr>
          <p:spPr>
            <a:xfrm>
              <a:off x="5924363" y="3883864"/>
              <a:ext cx="13980" cy="45435"/>
            </a:xfrm>
            <a:custGeom>
              <a:avLst/>
              <a:gdLst/>
              <a:ahLst/>
              <a:cxnLst/>
              <a:rect l="l" t="t" r="r" b="b"/>
              <a:pathLst>
                <a:path w="192" h="624" extrusionOk="0">
                  <a:moveTo>
                    <a:pt x="96" y="0"/>
                  </a:moveTo>
                  <a:cubicBezTo>
                    <a:pt x="68" y="0"/>
                    <a:pt x="40" y="19"/>
                    <a:pt x="38" y="56"/>
                  </a:cubicBezTo>
                  <a:cubicBezTo>
                    <a:pt x="31" y="145"/>
                    <a:pt x="28" y="234"/>
                    <a:pt x="21" y="325"/>
                  </a:cubicBezTo>
                  <a:cubicBezTo>
                    <a:pt x="18" y="407"/>
                    <a:pt x="1" y="492"/>
                    <a:pt x="28" y="570"/>
                  </a:cubicBezTo>
                  <a:cubicBezTo>
                    <a:pt x="38" y="606"/>
                    <a:pt x="67" y="624"/>
                    <a:pt x="96" y="624"/>
                  </a:cubicBezTo>
                  <a:cubicBezTo>
                    <a:pt x="125" y="624"/>
                    <a:pt x="154" y="606"/>
                    <a:pt x="164" y="570"/>
                  </a:cubicBezTo>
                  <a:cubicBezTo>
                    <a:pt x="191" y="492"/>
                    <a:pt x="174" y="403"/>
                    <a:pt x="171" y="325"/>
                  </a:cubicBezTo>
                  <a:cubicBezTo>
                    <a:pt x="164" y="234"/>
                    <a:pt x="161" y="145"/>
                    <a:pt x="153" y="56"/>
                  </a:cubicBezTo>
                  <a:cubicBezTo>
                    <a:pt x="152" y="19"/>
                    <a:pt x="124" y="0"/>
                    <a:pt x="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8;p31"/>
            <p:cNvSpPr/>
            <p:nvPr/>
          </p:nvSpPr>
          <p:spPr>
            <a:xfrm>
              <a:off x="7145944" y="1343351"/>
              <a:ext cx="1510714" cy="1392466"/>
            </a:xfrm>
            <a:custGeom>
              <a:avLst/>
              <a:gdLst/>
              <a:ahLst/>
              <a:cxnLst/>
              <a:rect l="l" t="t" r="r" b="b"/>
              <a:pathLst>
                <a:path w="20748" h="19124" extrusionOk="0">
                  <a:moveTo>
                    <a:pt x="9265" y="0"/>
                  </a:moveTo>
                  <a:cubicBezTo>
                    <a:pt x="8349" y="0"/>
                    <a:pt x="7466" y="137"/>
                    <a:pt x="6839" y="370"/>
                  </a:cubicBezTo>
                  <a:cubicBezTo>
                    <a:pt x="5651" y="812"/>
                    <a:pt x="4396" y="1608"/>
                    <a:pt x="3665" y="2642"/>
                  </a:cubicBezTo>
                  <a:cubicBezTo>
                    <a:pt x="2936" y="3680"/>
                    <a:pt x="2450" y="4902"/>
                    <a:pt x="1943" y="6062"/>
                  </a:cubicBezTo>
                  <a:cubicBezTo>
                    <a:pt x="1334" y="7464"/>
                    <a:pt x="1028" y="8872"/>
                    <a:pt x="538" y="10318"/>
                  </a:cubicBezTo>
                  <a:cubicBezTo>
                    <a:pt x="252" y="11169"/>
                    <a:pt x="1" y="12046"/>
                    <a:pt x="24" y="12945"/>
                  </a:cubicBezTo>
                  <a:cubicBezTo>
                    <a:pt x="78" y="14948"/>
                    <a:pt x="1552" y="16701"/>
                    <a:pt x="3314" y="17657"/>
                  </a:cubicBezTo>
                  <a:cubicBezTo>
                    <a:pt x="5080" y="18616"/>
                    <a:pt x="6366" y="18936"/>
                    <a:pt x="8751" y="19123"/>
                  </a:cubicBezTo>
                  <a:cubicBezTo>
                    <a:pt x="12133" y="18973"/>
                    <a:pt x="15630" y="18797"/>
                    <a:pt x="18672" y="17303"/>
                  </a:cubicBezTo>
                  <a:cubicBezTo>
                    <a:pt x="19030" y="17129"/>
                    <a:pt x="19383" y="16932"/>
                    <a:pt x="19649" y="16636"/>
                  </a:cubicBezTo>
                  <a:cubicBezTo>
                    <a:pt x="19961" y="16286"/>
                    <a:pt x="20125" y="15826"/>
                    <a:pt x="20241" y="15367"/>
                  </a:cubicBezTo>
                  <a:cubicBezTo>
                    <a:pt x="20748" y="13359"/>
                    <a:pt x="20462" y="11227"/>
                    <a:pt x="19900" y="9233"/>
                  </a:cubicBezTo>
                  <a:cubicBezTo>
                    <a:pt x="19080" y="6313"/>
                    <a:pt x="17566" y="3446"/>
                    <a:pt x="15028" y="1792"/>
                  </a:cubicBezTo>
                  <a:cubicBezTo>
                    <a:pt x="13474" y="778"/>
                    <a:pt x="12518" y="574"/>
                    <a:pt x="10718" y="121"/>
                  </a:cubicBezTo>
                  <a:cubicBezTo>
                    <a:pt x="10247" y="39"/>
                    <a:pt x="9752" y="0"/>
                    <a:pt x="9265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9;p31"/>
            <p:cNvSpPr/>
            <p:nvPr/>
          </p:nvSpPr>
          <p:spPr>
            <a:xfrm>
              <a:off x="7308463" y="1451114"/>
              <a:ext cx="1019957" cy="1523238"/>
            </a:xfrm>
            <a:custGeom>
              <a:avLst/>
              <a:gdLst/>
              <a:ahLst/>
              <a:cxnLst/>
              <a:rect l="l" t="t" r="r" b="b"/>
              <a:pathLst>
                <a:path w="14008" h="20920" extrusionOk="0">
                  <a:moveTo>
                    <a:pt x="6266" y="0"/>
                  </a:moveTo>
                  <a:cubicBezTo>
                    <a:pt x="4944" y="0"/>
                    <a:pt x="3676" y="772"/>
                    <a:pt x="2844" y="1815"/>
                  </a:cubicBezTo>
                  <a:cubicBezTo>
                    <a:pt x="1936" y="2952"/>
                    <a:pt x="1470" y="4374"/>
                    <a:pt x="1126" y="5790"/>
                  </a:cubicBezTo>
                  <a:cubicBezTo>
                    <a:pt x="405" y="8770"/>
                    <a:pt x="0" y="11863"/>
                    <a:pt x="1623" y="14496"/>
                  </a:cubicBezTo>
                  <a:cubicBezTo>
                    <a:pt x="1946" y="15020"/>
                    <a:pt x="2684" y="15687"/>
                    <a:pt x="3253" y="15912"/>
                  </a:cubicBezTo>
                  <a:cubicBezTo>
                    <a:pt x="3640" y="16061"/>
                    <a:pt x="3760" y="16143"/>
                    <a:pt x="4141" y="16245"/>
                  </a:cubicBezTo>
                  <a:lnTo>
                    <a:pt x="4141" y="16384"/>
                  </a:lnTo>
                  <a:cubicBezTo>
                    <a:pt x="4066" y="17334"/>
                    <a:pt x="3954" y="18133"/>
                    <a:pt x="3984" y="19085"/>
                  </a:cubicBezTo>
                  <a:cubicBezTo>
                    <a:pt x="3995" y="19453"/>
                    <a:pt x="4019" y="19838"/>
                    <a:pt x="4192" y="20161"/>
                  </a:cubicBezTo>
                  <a:cubicBezTo>
                    <a:pt x="4451" y="20650"/>
                    <a:pt x="5015" y="20920"/>
                    <a:pt x="5568" y="20920"/>
                  </a:cubicBezTo>
                  <a:cubicBezTo>
                    <a:pt x="5604" y="20920"/>
                    <a:pt x="5640" y="20918"/>
                    <a:pt x="5675" y="20916"/>
                  </a:cubicBezTo>
                  <a:cubicBezTo>
                    <a:pt x="6261" y="20879"/>
                    <a:pt x="6801" y="20569"/>
                    <a:pt x="7227" y="20167"/>
                  </a:cubicBezTo>
                  <a:cubicBezTo>
                    <a:pt x="7655" y="19766"/>
                    <a:pt x="7808" y="19715"/>
                    <a:pt x="8132" y="19228"/>
                  </a:cubicBezTo>
                  <a:lnTo>
                    <a:pt x="8234" y="19045"/>
                  </a:lnTo>
                  <a:cubicBezTo>
                    <a:pt x="8309" y="18898"/>
                    <a:pt x="8183" y="17256"/>
                    <a:pt x="8216" y="16422"/>
                  </a:cubicBezTo>
                  <a:cubicBezTo>
                    <a:pt x="9530" y="16191"/>
                    <a:pt x="10826" y="15173"/>
                    <a:pt x="11258" y="13891"/>
                  </a:cubicBezTo>
                  <a:cubicBezTo>
                    <a:pt x="11374" y="13982"/>
                    <a:pt x="11585" y="14104"/>
                    <a:pt x="11704" y="14129"/>
                  </a:cubicBezTo>
                  <a:cubicBezTo>
                    <a:pt x="11776" y="14143"/>
                    <a:pt x="11849" y="14150"/>
                    <a:pt x="11921" y="14150"/>
                  </a:cubicBezTo>
                  <a:cubicBezTo>
                    <a:pt x="12323" y="14150"/>
                    <a:pt x="12713" y="13941"/>
                    <a:pt x="13041" y="13693"/>
                  </a:cubicBezTo>
                  <a:cubicBezTo>
                    <a:pt x="13456" y="13380"/>
                    <a:pt x="13701" y="12986"/>
                    <a:pt x="13827" y="12482"/>
                  </a:cubicBezTo>
                  <a:cubicBezTo>
                    <a:pt x="14007" y="11768"/>
                    <a:pt x="13780" y="11029"/>
                    <a:pt x="13246" y="10645"/>
                  </a:cubicBezTo>
                  <a:cubicBezTo>
                    <a:pt x="12863" y="10368"/>
                    <a:pt x="12447" y="10258"/>
                    <a:pt x="12001" y="10258"/>
                  </a:cubicBezTo>
                  <a:cubicBezTo>
                    <a:pt x="11849" y="10258"/>
                    <a:pt x="11692" y="10271"/>
                    <a:pt x="11533" y="10294"/>
                  </a:cubicBezTo>
                  <a:lnTo>
                    <a:pt x="11533" y="10294"/>
                  </a:lnTo>
                  <a:cubicBezTo>
                    <a:pt x="11912" y="7809"/>
                    <a:pt x="11677" y="5233"/>
                    <a:pt x="10854" y="2856"/>
                  </a:cubicBezTo>
                  <a:cubicBezTo>
                    <a:pt x="10680" y="2353"/>
                    <a:pt x="10473" y="1846"/>
                    <a:pt x="10115" y="1455"/>
                  </a:cubicBezTo>
                  <a:cubicBezTo>
                    <a:pt x="9809" y="1118"/>
                    <a:pt x="9408" y="884"/>
                    <a:pt x="8996" y="693"/>
                  </a:cubicBezTo>
                  <a:cubicBezTo>
                    <a:pt x="8145" y="295"/>
                    <a:pt x="7220" y="60"/>
                    <a:pt x="6284" y="3"/>
                  </a:cubicBezTo>
                  <a:lnTo>
                    <a:pt x="6284" y="3"/>
                  </a:lnTo>
                  <a:lnTo>
                    <a:pt x="6618" y="19"/>
                  </a:lnTo>
                  <a:cubicBezTo>
                    <a:pt x="6500" y="7"/>
                    <a:pt x="6383" y="0"/>
                    <a:pt x="6266" y="0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10;p31"/>
            <p:cNvSpPr/>
            <p:nvPr/>
          </p:nvSpPr>
          <p:spPr>
            <a:xfrm>
              <a:off x="7373849" y="1407864"/>
              <a:ext cx="1018210" cy="800501"/>
            </a:xfrm>
            <a:custGeom>
              <a:avLst/>
              <a:gdLst/>
              <a:ahLst/>
              <a:cxnLst/>
              <a:rect l="l" t="t" r="r" b="b"/>
              <a:pathLst>
                <a:path w="13984" h="10994" extrusionOk="0">
                  <a:moveTo>
                    <a:pt x="307" y="5832"/>
                  </a:moveTo>
                  <a:cubicBezTo>
                    <a:pt x="171" y="6287"/>
                    <a:pt x="66" y="6817"/>
                    <a:pt x="0" y="7435"/>
                  </a:cubicBezTo>
                  <a:lnTo>
                    <a:pt x="307" y="5832"/>
                  </a:lnTo>
                  <a:close/>
                  <a:moveTo>
                    <a:pt x="5512" y="1"/>
                  </a:moveTo>
                  <a:cubicBezTo>
                    <a:pt x="4991" y="1"/>
                    <a:pt x="4460" y="8"/>
                    <a:pt x="3957" y="154"/>
                  </a:cubicBezTo>
                  <a:cubicBezTo>
                    <a:pt x="3593" y="259"/>
                    <a:pt x="3256" y="437"/>
                    <a:pt x="2923" y="620"/>
                  </a:cubicBezTo>
                  <a:cubicBezTo>
                    <a:pt x="2549" y="824"/>
                    <a:pt x="2181" y="1035"/>
                    <a:pt x="1821" y="1253"/>
                  </a:cubicBezTo>
                  <a:cubicBezTo>
                    <a:pt x="1640" y="1358"/>
                    <a:pt x="1460" y="1470"/>
                    <a:pt x="1321" y="1630"/>
                  </a:cubicBezTo>
                  <a:cubicBezTo>
                    <a:pt x="1188" y="1784"/>
                    <a:pt x="1103" y="1974"/>
                    <a:pt x="1024" y="2164"/>
                  </a:cubicBezTo>
                  <a:cubicBezTo>
                    <a:pt x="759" y="2808"/>
                    <a:pt x="561" y="3478"/>
                    <a:pt x="436" y="4162"/>
                  </a:cubicBezTo>
                  <a:cubicBezTo>
                    <a:pt x="402" y="4336"/>
                    <a:pt x="388" y="4553"/>
                    <a:pt x="531" y="4659"/>
                  </a:cubicBezTo>
                  <a:lnTo>
                    <a:pt x="307" y="5832"/>
                  </a:lnTo>
                  <a:lnTo>
                    <a:pt x="307" y="5832"/>
                  </a:lnTo>
                  <a:cubicBezTo>
                    <a:pt x="1106" y="3161"/>
                    <a:pt x="2971" y="3093"/>
                    <a:pt x="4073" y="2947"/>
                  </a:cubicBezTo>
                  <a:cubicBezTo>
                    <a:pt x="4311" y="2916"/>
                    <a:pt x="4551" y="2900"/>
                    <a:pt x="4791" y="2900"/>
                  </a:cubicBezTo>
                  <a:cubicBezTo>
                    <a:pt x="5855" y="2900"/>
                    <a:pt x="6920" y="3207"/>
                    <a:pt x="7805" y="3797"/>
                  </a:cubicBezTo>
                  <a:cubicBezTo>
                    <a:pt x="8081" y="3985"/>
                    <a:pt x="8336" y="4193"/>
                    <a:pt x="8584" y="4414"/>
                  </a:cubicBezTo>
                  <a:cubicBezTo>
                    <a:pt x="8857" y="4655"/>
                    <a:pt x="9122" y="4907"/>
                    <a:pt x="9350" y="5190"/>
                  </a:cubicBezTo>
                  <a:cubicBezTo>
                    <a:pt x="9976" y="5975"/>
                    <a:pt x="10289" y="6976"/>
                    <a:pt x="10398" y="7973"/>
                  </a:cubicBezTo>
                  <a:cubicBezTo>
                    <a:pt x="10510" y="8973"/>
                    <a:pt x="10432" y="9983"/>
                    <a:pt x="10357" y="10983"/>
                  </a:cubicBezTo>
                  <a:lnTo>
                    <a:pt x="10408" y="10994"/>
                  </a:lnTo>
                  <a:cubicBezTo>
                    <a:pt x="11172" y="10677"/>
                    <a:pt x="12000" y="10514"/>
                    <a:pt x="12828" y="10514"/>
                  </a:cubicBezTo>
                  <a:cubicBezTo>
                    <a:pt x="13173" y="10514"/>
                    <a:pt x="13518" y="10542"/>
                    <a:pt x="13858" y="10599"/>
                  </a:cubicBezTo>
                  <a:cubicBezTo>
                    <a:pt x="13984" y="10116"/>
                    <a:pt x="13875" y="9606"/>
                    <a:pt x="13759" y="9119"/>
                  </a:cubicBezTo>
                  <a:cubicBezTo>
                    <a:pt x="13569" y="8337"/>
                    <a:pt x="13354" y="7561"/>
                    <a:pt x="13113" y="6792"/>
                  </a:cubicBezTo>
                  <a:cubicBezTo>
                    <a:pt x="12664" y="5369"/>
                    <a:pt x="12112" y="3961"/>
                    <a:pt x="11238" y="2753"/>
                  </a:cubicBezTo>
                  <a:cubicBezTo>
                    <a:pt x="10364" y="1542"/>
                    <a:pt x="9132" y="545"/>
                    <a:pt x="7683" y="192"/>
                  </a:cubicBezTo>
                  <a:cubicBezTo>
                    <a:pt x="6975" y="18"/>
                    <a:pt x="6241" y="5"/>
                    <a:pt x="5512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11;p31"/>
            <p:cNvSpPr/>
            <p:nvPr/>
          </p:nvSpPr>
          <p:spPr>
            <a:xfrm>
              <a:off x="7661169" y="1807460"/>
              <a:ext cx="395226" cy="395445"/>
            </a:xfrm>
            <a:custGeom>
              <a:avLst/>
              <a:gdLst/>
              <a:ahLst/>
              <a:cxnLst/>
              <a:rect l="l" t="t" r="r" b="b"/>
              <a:pathLst>
                <a:path w="5428" h="5431" extrusionOk="0">
                  <a:moveTo>
                    <a:pt x="2713" y="246"/>
                  </a:moveTo>
                  <a:cubicBezTo>
                    <a:pt x="4074" y="246"/>
                    <a:pt x="5183" y="1355"/>
                    <a:pt x="5183" y="2716"/>
                  </a:cubicBezTo>
                  <a:cubicBezTo>
                    <a:pt x="5183" y="4077"/>
                    <a:pt x="4074" y="5182"/>
                    <a:pt x="2713" y="5182"/>
                  </a:cubicBezTo>
                  <a:cubicBezTo>
                    <a:pt x="1351" y="5182"/>
                    <a:pt x="246" y="4077"/>
                    <a:pt x="246" y="2716"/>
                  </a:cubicBezTo>
                  <a:cubicBezTo>
                    <a:pt x="246" y="1355"/>
                    <a:pt x="1351" y="246"/>
                    <a:pt x="2713" y="246"/>
                  </a:cubicBezTo>
                  <a:close/>
                  <a:moveTo>
                    <a:pt x="2713" y="1"/>
                  </a:moveTo>
                  <a:cubicBezTo>
                    <a:pt x="1216" y="1"/>
                    <a:pt x="1" y="1219"/>
                    <a:pt x="1" y="2716"/>
                  </a:cubicBezTo>
                  <a:cubicBezTo>
                    <a:pt x="1" y="4213"/>
                    <a:pt x="1216" y="5431"/>
                    <a:pt x="2713" y="5431"/>
                  </a:cubicBezTo>
                  <a:cubicBezTo>
                    <a:pt x="4209" y="5431"/>
                    <a:pt x="5428" y="4213"/>
                    <a:pt x="5428" y="2716"/>
                  </a:cubicBezTo>
                  <a:cubicBezTo>
                    <a:pt x="5428" y="1219"/>
                    <a:pt x="4209" y="1"/>
                    <a:pt x="2713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12;p31"/>
            <p:cNvSpPr/>
            <p:nvPr/>
          </p:nvSpPr>
          <p:spPr>
            <a:xfrm>
              <a:off x="7279411" y="1837750"/>
              <a:ext cx="333336" cy="369159"/>
            </a:xfrm>
            <a:custGeom>
              <a:avLst/>
              <a:gdLst/>
              <a:ahLst/>
              <a:cxnLst/>
              <a:rect l="l" t="t" r="r" b="b"/>
              <a:pathLst>
                <a:path w="4578" h="5070" extrusionOk="0">
                  <a:moveTo>
                    <a:pt x="2291" y="217"/>
                  </a:moveTo>
                  <a:cubicBezTo>
                    <a:pt x="3430" y="217"/>
                    <a:pt x="4360" y="1259"/>
                    <a:pt x="4360" y="2535"/>
                  </a:cubicBezTo>
                  <a:cubicBezTo>
                    <a:pt x="4360" y="3810"/>
                    <a:pt x="3430" y="4848"/>
                    <a:pt x="2291" y="4848"/>
                  </a:cubicBezTo>
                  <a:cubicBezTo>
                    <a:pt x="1148" y="4848"/>
                    <a:pt x="222" y="3810"/>
                    <a:pt x="222" y="2535"/>
                  </a:cubicBezTo>
                  <a:cubicBezTo>
                    <a:pt x="222" y="1259"/>
                    <a:pt x="1148" y="217"/>
                    <a:pt x="2291" y="217"/>
                  </a:cubicBezTo>
                  <a:close/>
                  <a:moveTo>
                    <a:pt x="2291" y="0"/>
                  </a:moveTo>
                  <a:cubicBezTo>
                    <a:pt x="1029" y="0"/>
                    <a:pt x="1" y="1136"/>
                    <a:pt x="1" y="2535"/>
                  </a:cubicBezTo>
                  <a:cubicBezTo>
                    <a:pt x="1" y="3933"/>
                    <a:pt x="1029" y="5069"/>
                    <a:pt x="2291" y="5069"/>
                  </a:cubicBezTo>
                  <a:cubicBezTo>
                    <a:pt x="3553" y="5069"/>
                    <a:pt x="4578" y="3933"/>
                    <a:pt x="4578" y="2535"/>
                  </a:cubicBezTo>
                  <a:cubicBezTo>
                    <a:pt x="4578" y="1136"/>
                    <a:pt x="3553" y="0"/>
                    <a:pt x="2291" y="0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13;p31"/>
            <p:cNvSpPr/>
            <p:nvPr/>
          </p:nvSpPr>
          <p:spPr>
            <a:xfrm>
              <a:off x="7840070" y="1989347"/>
              <a:ext cx="70410" cy="68953"/>
            </a:xfrm>
            <a:custGeom>
              <a:avLst/>
              <a:gdLst/>
              <a:ahLst/>
              <a:cxnLst/>
              <a:rect l="l" t="t" r="r" b="b"/>
              <a:pathLst>
                <a:path w="967" h="947" extrusionOk="0">
                  <a:moveTo>
                    <a:pt x="481" y="0"/>
                  </a:moveTo>
                  <a:cubicBezTo>
                    <a:pt x="228" y="0"/>
                    <a:pt x="21" y="200"/>
                    <a:pt x="11" y="456"/>
                  </a:cubicBezTo>
                  <a:cubicBezTo>
                    <a:pt x="1" y="718"/>
                    <a:pt x="205" y="935"/>
                    <a:pt x="466" y="946"/>
                  </a:cubicBezTo>
                  <a:cubicBezTo>
                    <a:pt x="472" y="946"/>
                    <a:pt x="478" y="946"/>
                    <a:pt x="484" y="946"/>
                  </a:cubicBezTo>
                  <a:cubicBezTo>
                    <a:pt x="738" y="946"/>
                    <a:pt x="947" y="746"/>
                    <a:pt x="956" y="490"/>
                  </a:cubicBezTo>
                  <a:cubicBezTo>
                    <a:pt x="967" y="228"/>
                    <a:pt x="763" y="10"/>
                    <a:pt x="501" y="0"/>
                  </a:cubicBezTo>
                  <a:cubicBezTo>
                    <a:pt x="494" y="0"/>
                    <a:pt x="488" y="0"/>
                    <a:pt x="48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4;p31"/>
            <p:cNvSpPr/>
            <p:nvPr/>
          </p:nvSpPr>
          <p:spPr>
            <a:xfrm>
              <a:off x="7469671" y="2001652"/>
              <a:ext cx="70264" cy="69026"/>
            </a:xfrm>
            <a:custGeom>
              <a:avLst/>
              <a:gdLst/>
              <a:ahLst/>
              <a:cxnLst/>
              <a:rect l="l" t="t" r="r" b="b"/>
              <a:pathLst>
                <a:path w="965" h="948" extrusionOk="0">
                  <a:moveTo>
                    <a:pt x="479" y="1"/>
                  </a:moveTo>
                  <a:cubicBezTo>
                    <a:pt x="228" y="1"/>
                    <a:pt x="18" y="201"/>
                    <a:pt x="8" y="457"/>
                  </a:cubicBezTo>
                  <a:cubicBezTo>
                    <a:pt x="1" y="719"/>
                    <a:pt x="205" y="937"/>
                    <a:pt x="464" y="947"/>
                  </a:cubicBezTo>
                  <a:cubicBezTo>
                    <a:pt x="470" y="947"/>
                    <a:pt x="477" y="947"/>
                    <a:pt x="483" y="947"/>
                  </a:cubicBezTo>
                  <a:cubicBezTo>
                    <a:pt x="737" y="947"/>
                    <a:pt x="947" y="747"/>
                    <a:pt x="954" y="491"/>
                  </a:cubicBezTo>
                  <a:cubicBezTo>
                    <a:pt x="964" y="229"/>
                    <a:pt x="760" y="11"/>
                    <a:pt x="498" y="1"/>
                  </a:cubicBezTo>
                  <a:cubicBezTo>
                    <a:pt x="492" y="1"/>
                    <a:pt x="485" y="1"/>
                    <a:pt x="47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15;p31"/>
            <p:cNvSpPr/>
            <p:nvPr/>
          </p:nvSpPr>
          <p:spPr>
            <a:xfrm>
              <a:off x="7561852" y="1828066"/>
              <a:ext cx="96185" cy="365446"/>
            </a:xfrm>
            <a:custGeom>
              <a:avLst/>
              <a:gdLst/>
              <a:ahLst/>
              <a:cxnLst/>
              <a:rect l="l" t="t" r="r" b="b"/>
              <a:pathLst>
                <a:path w="1321" h="5019" extrusionOk="0">
                  <a:moveTo>
                    <a:pt x="1321" y="0"/>
                  </a:moveTo>
                  <a:cubicBezTo>
                    <a:pt x="531" y="1415"/>
                    <a:pt x="76" y="3015"/>
                    <a:pt x="0" y="4634"/>
                  </a:cubicBezTo>
                  <a:lnTo>
                    <a:pt x="8" y="4661"/>
                  </a:lnTo>
                  <a:cubicBezTo>
                    <a:pt x="38" y="4743"/>
                    <a:pt x="127" y="4780"/>
                    <a:pt x="205" y="4815"/>
                  </a:cubicBezTo>
                  <a:cubicBezTo>
                    <a:pt x="375" y="4882"/>
                    <a:pt x="545" y="4951"/>
                    <a:pt x="712" y="5019"/>
                  </a:cubicBezTo>
                  <a:lnTo>
                    <a:pt x="1321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16;p31"/>
            <p:cNvSpPr/>
            <p:nvPr/>
          </p:nvSpPr>
          <p:spPr>
            <a:xfrm>
              <a:off x="7544013" y="1817436"/>
              <a:ext cx="127131" cy="383139"/>
            </a:xfrm>
            <a:custGeom>
              <a:avLst/>
              <a:gdLst/>
              <a:ahLst/>
              <a:cxnLst/>
              <a:rect l="l" t="t" r="r" b="b"/>
              <a:pathLst>
                <a:path w="1746" h="5262" extrusionOk="0">
                  <a:moveTo>
                    <a:pt x="1560" y="1"/>
                  </a:moveTo>
                  <a:cubicBezTo>
                    <a:pt x="1517" y="1"/>
                    <a:pt x="1473" y="22"/>
                    <a:pt x="1440" y="71"/>
                  </a:cubicBezTo>
                  <a:cubicBezTo>
                    <a:pt x="790" y="1088"/>
                    <a:pt x="419" y="2351"/>
                    <a:pt x="232" y="3535"/>
                  </a:cubicBezTo>
                  <a:cubicBezTo>
                    <a:pt x="178" y="3882"/>
                    <a:pt x="0" y="4518"/>
                    <a:pt x="137" y="4838"/>
                  </a:cubicBezTo>
                  <a:cubicBezTo>
                    <a:pt x="250" y="5103"/>
                    <a:pt x="708" y="5174"/>
                    <a:pt x="933" y="5256"/>
                  </a:cubicBezTo>
                  <a:cubicBezTo>
                    <a:pt x="943" y="5260"/>
                    <a:pt x="953" y="5261"/>
                    <a:pt x="962" y="5261"/>
                  </a:cubicBezTo>
                  <a:cubicBezTo>
                    <a:pt x="1048" y="5261"/>
                    <a:pt x="1097" y="5119"/>
                    <a:pt x="1008" y="5080"/>
                  </a:cubicBezTo>
                  <a:cubicBezTo>
                    <a:pt x="746" y="4967"/>
                    <a:pt x="566" y="4947"/>
                    <a:pt x="446" y="4702"/>
                  </a:cubicBezTo>
                  <a:cubicBezTo>
                    <a:pt x="327" y="4447"/>
                    <a:pt x="436" y="4117"/>
                    <a:pt x="477" y="3852"/>
                  </a:cubicBezTo>
                  <a:cubicBezTo>
                    <a:pt x="542" y="3450"/>
                    <a:pt x="617" y="3055"/>
                    <a:pt x="722" y="2664"/>
                  </a:cubicBezTo>
                  <a:cubicBezTo>
                    <a:pt x="950" y="1803"/>
                    <a:pt x="1327" y="1027"/>
                    <a:pt x="1692" y="221"/>
                  </a:cubicBezTo>
                  <a:cubicBezTo>
                    <a:pt x="1746" y="103"/>
                    <a:pt x="1655" y="1"/>
                    <a:pt x="1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17;p31"/>
            <p:cNvSpPr/>
            <p:nvPr/>
          </p:nvSpPr>
          <p:spPr>
            <a:xfrm>
              <a:off x="7600515" y="2227518"/>
              <a:ext cx="121961" cy="74269"/>
            </a:xfrm>
            <a:custGeom>
              <a:avLst/>
              <a:gdLst/>
              <a:ahLst/>
              <a:cxnLst/>
              <a:rect l="l" t="t" r="r" b="b"/>
              <a:pathLst>
                <a:path w="1675" h="1020" extrusionOk="0">
                  <a:moveTo>
                    <a:pt x="1294" y="1"/>
                  </a:moveTo>
                  <a:cubicBezTo>
                    <a:pt x="1131" y="1"/>
                    <a:pt x="938" y="29"/>
                    <a:pt x="760" y="29"/>
                  </a:cubicBezTo>
                  <a:cubicBezTo>
                    <a:pt x="587" y="29"/>
                    <a:pt x="428" y="4"/>
                    <a:pt x="301" y="4"/>
                  </a:cubicBezTo>
                  <a:cubicBezTo>
                    <a:pt x="118" y="4"/>
                    <a:pt x="0" y="55"/>
                    <a:pt x="0" y="302"/>
                  </a:cubicBezTo>
                  <a:cubicBezTo>
                    <a:pt x="0" y="723"/>
                    <a:pt x="341" y="1020"/>
                    <a:pt x="760" y="1020"/>
                  </a:cubicBezTo>
                  <a:cubicBezTo>
                    <a:pt x="1178" y="1020"/>
                    <a:pt x="1674" y="713"/>
                    <a:pt x="1674" y="291"/>
                  </a:cubicBezTo>
                  <a:cubicBezTo>
                    <a:pt x="1674" y="52"/>
                    <a:pt x="1511" y="1"/>
                    <a:pt x="1294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18;p31"/>
            <p:cNvSpPr/>
            <p:nvPr/>
          </p:nvSpPr>
          <p:spPr>
            <a:xfrm>
              <a:off x="8183965" y="2312199"/>
              <a:ext cx="84026" cy="83006"/>
            </a:xfrm>
            <a:custGeom>
              <a:avLst/>
              <a:gdLst/>
              <a:ahLst/>
              <a:cxnLst/>
              <a:rect l="l" t="t" r="r" b="b"/>
              <a:pathLst>
                <a:path w="1154" h="1140" extrusionOk="0">
                  <a:moveTo>
                    <a:pt x="1072" y="1"/>
                  </a:moveTo>
                  <a:cubicBezTo>
                    <a:pt x="1065" y="1"/>
                    <a:pt x="1056" y="2"/>
                    <a:pt x="1048" y="6"/>
                  </a:cubicBezTo>
                  <a:cubicBezTo>
                    <a:pt x="796" y="108"/>
                    <a:pt x="581" y="237"/>
                    <a:pt x="391" y="435"/>
                  </a:cubicBezTo>
                  <a:cubicBezTo>
                    <a:pt x="231" y="598"/>
                    <a:pt x="0" y="829"/>
                    <a:pt x="7" y="1071"/>
                  </a:cubicBezTo>
                  <a:cubicBezTo>
                    <a:pt x="9" y="1107"/>
                    <a:pt x="41" y="1140"/>
                    <a:pt x="76" y="1140"/>
                  </a:cubicBezTo>
                  <a:cubicBezTo>
                    <a:pt x="87" y="1140"/>
                    <a:pt x="98" y="1136"/>
                    <a:pt x="109" y="1129"/>
                  </a:cubicBezTo>
                  <a:cubicBezTo>
                    <a:pt x="289" y="1010"/>
                    <a:pt x="381" y="775"/>
                    <a:pt x="527" y="615"/>
                  </a:cubicBezTo>
                  <a:cubicBezTo>
                    <a:pt x="694" y="435"/>
                    <a:pt x="895" y="265"/>
                    <a:pt x="1102" y="125"/>
                  </a:cubicBezTo>
                  <a:cubicBezTo>
                    <a:pt x="1154" y="92"/>
                    <a:pt x="1130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19;p31"/>
            <p:cNvSpPr/>
            <p:nvPr/>
          </p:nvSpPr>
          <p:spPr>
            <a:xfrm>
              <a:off x="7796673" y="4290305"/>
              <a:ext cx="1347323" cy="675627"/>
            </a:xfrm>
            <a:custGeom>
              <a:avLst/>
              <a:gdLst/>
              <a:ahLst/>
              <a:cxnLst/>
              <a:rect l="l" t="t" r="r" b="b"/>
              <a:pathLst>
                <a:path w="18504" h="9279" extrusionOk="0">
                  <a:moveTo>
                    <a:pt x="18455" y="0"/>
                  </a:moveTo>
                  <a:lnTo>
                    <a:pt x="9225" y="2055"/>
                  </a:lnTo>
                  <a:cubicBezTo>
                    <a:pt x="9220" y="2054"/>
                    <a:pt x="9215" y="2054"/>
                    <a:pt x="9211" y="2054"/>
                  </a:cubicBezTo>
                  <a:cubicBezTo>
                    <a:pt x="9169" y="2054"/>
                    <a:pt x="9130" y="2068"/>
                    <a:pt x="9096" y="2092"/>
                  </a:cubicBezTo>
                  <a:lnTo>
                    <a:pt x="216" y="4770"/>
                  </a:lnTo>
                  <a:cubicBezTo>
                    <a:pt x="52" y="4882"/>
                    <a:pt x="1" y="8700"/>
                    <a:pt x="202" y="8706"/>
                  </a:cubicBezTo>
                  <a:lnTo>
                    <a:pt x="13893" y="9278"/>
                  </a:lnTo>
                  <a:cubicBezTo>
                    <a:pt x="13897" y="9278"/>
                    <a:pt x="13900" y="9278"/>
                    <a:pt x="13904" y="9278"/>
                  </a:cubicBezTo>
                  <a:cubicBezTo>
                    <a:pt x="13955" y="9278"/>
                    <a:pt x="14004" y="9258"/>
                    <a:pt x="14042" y="9223"/>
                  </a:cubicBezTo>
                  <a:lnTo>
                    <a:pt x="18503" y="5083"/>
                  </a:lnTo>
                  <a:lnTo>
                    <a:pt x="18455" y="0"/>
                  </a:lnTo>
                  <a:close/>
                </a:path>
              </a:pathLst>
            </a:custGeom>
            <a:solidFill>
              <a:srgbClr val="F5F5F5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20;p31"/>
            <p:cNvSpPr/>
            <p:nvPr/>
          </p:nvSpPr>
          <p:spPr>
            <a:xfrm>
              <a:off x="7800460" y="4180722"/>
              <a:ext cx="1343536" cy="526070"/>
            </a:xfrm>
            <a:custGeom>
              <a:avLst/>
              <a:gdLst/>
              <a:ahLst/>
              <a:cxnLst/>
              <a:rect l="l" t="t" r="r" b="b"/>
              <a:pathLst>
                <a:path w="18452" h="7225" extrusionOk="0">
                  <a:moveTo>
                    <a:pt x="9284" y="0"/>
                  </a:moveTo>
                  <a:cubicBezTo>
                    <a:pt x="9242" y="0"/>
                    <a:pt x="9203" y="14"/>
                    <a:pt x="9169" y="39"/>
                  </a:cubicBezTo>
                  <a:lnTo>
                    <a:pt x="164" y="6275"/>
                  </a:lnTo>
                  <a:cubicBezTo>
                    <a:pt x="0" y="6387"/>
                    <a:pt x="75" y="6645"/>
                    <a:pt x="275" y="6653"/>
                  </a:cubicBezTo>
                  <a:lnTo>
                    <a:pt x="13967" y="7224"/>
                  </a:lnTo>
                  <a:cubicBezTo>
                    <a:pt x="14021" y="7224"/>
                    <a:pt x="14075" y="7207"/>
                    <a:pt x="14116" y="7166"/>
                  </a:cubicBezTo>
                  <a:lnTo>
                    <a:pt x="18451" y="3145"/>
                  </a:lnTo>
                  <a:lnTo>
                    <a:pt x="18451" y="494"/>
                  </a:lnTo>
                  <a:lnTo>
                    <a:pt x="9298" y="1"/>
                  </a:lnTo>
                  <a:cubicBezTo>
                    <a:pt x="9294" y="1"/>
                    <a:pt x="9289" y="0"/>
                    <a:pt x="92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1;p31"/>
            <p:cNvSpPr/>
            <p:nvPr/>
          </p:nvSpPr>
          <p:spPr>
            <a:xfrm>
              <a:off x="8817365" y="4409645"/>
              <a:ext cx="326637" cy="552283"/>
            </a:xfrm>
            <a:custGeom>
              <a:avLst/>
              <a:gdLst/>
              <a:ahLst/>
              <a:cxnLst/>
              <a:rect l="l" t="t" r="r" b="b"/>
              <a:pathLst>
                <a:path w="4486" h="7585" extrusionOk="0">
                  <a:moveTo>
                    <a:pt x="4485" y="1"/>
                  </a:moveTo>
                  <a:lnTo>
                    <a:pt x="1" y="4080"/>
                  </a:lnTo>
                  <a:lnTo>
                    <a:pt x="24" y="7584"/>
                  </a:lnTo>
                  <a:lnTo>
                    <a:pt x="4485" y="3444"/>
                  </a:lnTo>
                  <a:lnTo>
                    <a:pt x="4485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2;p31"/>
            <p:cNvSpPr/>
            <p:nvPr/>
          </p:nvSpPr>
          <p:spPr>
            <a:xfrm>
              <a:off x="7855215" y="4733444"/>
              <a:ext cx="870328" cy="41722"/>
            </a:xfrm>
            <a:custGeom>
              <a:avLst/>
              <a:gdLst/>
              <a:ahLst/>
              <a:cxnLst/>
              <a:rect l="l" t="t" r="r" b="b"/>
              <a:pathLst>
                <a:path w="11953" h="573" extrusionOk="0">
                  <a:moveTo>
                    <a:pt x="75" y="1"/>
                  </a:moveTo>
                  <a:cubicBezTo>
                    <a:pt x="38" y="4"/>
                    <a:pt x="4" y="31"/>
                    <a:pt x="4" y="68"/>
                  </a:cubicBezTo>
                  <a:cubicBezTo>
                    <a:pt x="0" y="106"/>
                    <a:pt x="31" y="140"/>
                    <a:pt x="71" y="140"/>
                  </a:cubicBezTo>
                  <a:lnTo>
                    <a:pt x="11881" y="572"/>
                  </a:lnTo>
                  <a:cubicBezTo>
                    <a:pt x="11919" y="572"/>
                    <a:pt x="11952" y="541"/>
                    <a:pt x="11952" y="504"/>
                  </a:cubicBezTo>
                  <a:cubicBezTo>
                    <a:pt x="11952" y="463"/>
                    <a:pt x="11925" y="433"/>
                    <a:pt x="11884" y="429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3;p31"/>
            <p:cNvSpPr/>
            <p:nvPr/>
          </p:nvSpPr>
          <p:spPr>
            <a:xfrm>
              <a:off x="7838614" y="4833489"/>
              <a:ext cx="470223" cy="31309"/>
            </a:xfrm>
            <a:custGeom>
              <a:avLst/>
              <a:gdLst/>
              <a:ahLst/>
              <a:cxnLst/>
              <a:rect l="l" t="t" r="r" b="b"/>
              <a:pathLst>
                <a:path w="6458" h="430" extrusionOk="0">
                  <a:moveTo>
                    <a:pt x="65" y="0"/>
                  </a:moveTo>
                  <a:cubicBezTo>
                    <a:pt x="29" y="0"/>
                    <a:pt x="3" y="31"/>
                    <a:pt x="0" y="65"/>
                  </a:cubicBezTo>
                  <a:cubicBezTo>
                    <a:pt x="0" y="106"/>
                    <a:pt x="27" y="137"/>
                    <a:pt x="68" y="141"/>
                  </a:cubicBezTo>
                  <a:lnTo>
                    <a:pt x="6383" y="430"/>
                  </a:lnTo>
                  <a:lnTo>
                    <a:pt x="6386" y="430"/>
                  </a:lnTo>
                  <a:cubicBezTo>
                    <a:pt x="6423" y="430"/>
                    <a:pt x="6454" y="399"/>
                    <a:pt x="6458" y="362"/>
                  </a:cubicBezTo>
                  <a:cubicBezTo>
                    <a:pt x="6458" y="324"/>
                    <a:pt x="6427" y="290"/>
                    <a:pt x="6390" y="290"/>
                  </a:cubicBezTo>
                  <a:lnTo>
                    <a:pt x="75" y="1"/>
                  </a:lnTo>
                  <a:cubicBezTo>
                    <a:pt x="71" y="0"/>
                    <a:pt x="68" y="0"/>
                    <a:pt x="65" y="0"/>
                  </a:cubicBez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4;p31"/>
            <p:cNvSpPr/>
            <p:nvPr/>
          </p:nvSpPr>
          <p:spPr>
            <a:xfrm>
              <a:off x="8422209" y="4867929"/>
              <a:ext cx="277124" cy="18713"/>
            </a:xfrm>
            <a:custGeom>
              <a:avLst/>
              <a:gdLst/>
              <a:ahLst/>
              <a:cxnLst/>
              <a:rect l="l" t="t" r="r" b="b"/>
              <a:pathLst>
                <a:path w="3806" h="257" extrusionOk="0">
                  <a:moveTo>
                    <a:pt x="73" y="1"/>
                  </a:moveTo>
                  <a:cubicBezTo>
                    <a:pt x="38" y="4"/>
                    <a:pt x="1" y="32"/>
                    <a:pt x="1" y="69"/>
                  </a:cubicBezTo>
                  <a:cubicBezTo>
                    <a:pt x="1" y="110"/>
                    <a:pt x="32" y="140"/>
                    <a:pt x="69" y="140"/>
                  </a:cubicBezTo>
                  <a:lnTo>
                    <a:pt x="3730" y="256"/>
                  </a:lnTo>
                  <a:lnTo>
                    <a:pt x="3733" y="256"/>
                  </a:lnTo>
                  <a:cubicBezTo>
                    <a:pt x="3771" y="256"/>
                    <a:pt x="3801" y="225"/>
                    <a:pt x="3805" y="188"/>
                  </a:cubicBezTo>
                  <a:cubicBezTo>
                    <a:pt x="3805" y="147"/>
                    <a:pt x="3774" y="117"/>
                    <a:pt x="3736" y="113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" name="Google Shape;325;p31"/>
            <p:cNvGrpSpPr/>
            <p:nvPr/>
          </p:nvGrpSpPr>
          <p:grpSpPr>
            <a:xfrm>
              <a:off x="-26" y="2942175"/>
              <a:ext cx="1575668" cy="2015021"/>
              <a:chOff x="-25" y="2942175"/>
              <a:chExt cx="1575668" cy="2015021"/>
            </a:xfrm>
          </p:grpSpPr>
          <p:sp>
            <p:nvSpPr>
              <p:cNvPr id="43" name="Google Shape;326;p31"/>
              <p:cNvSpPr/>
              <p:nvPr/>
            </p:nvSpPr>
            <p:spPr>
              <a:xfrm>
                <a:off x="-26" y="2942175"/>
                <a:ext cx="457117" cy="561530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7712" extrusionOk="0">
                    <a:moveTo>
                      <a:pt x="2056" y="0"/>
                    </a:moveTo>
                    <a:cubicBezTo>
                      <a:pt x="2005" y="0"/>
                      <a:pt x="1952" y="23"/>
                      <a:pt x="1910" y="77"/>
                    </a:cubicBezTo>
                    <a:cubicBezTo>
                      <a:pt x="1379" y="765"/>
                      <a:pt x="1052" y="1493"/>
                      <a:pt x="1287" y="2337"/>
                    </a:cubicBezTo>
                    <a:cubicBezTo>
                      <a:pt x="1143" y="2319"/>
                      <a:pt x="1017" y="2196"/>
                      <a:pt x="773" y="2196"/>
                    </a:cubicBezTo>
                    <a:cubicBezTo>
                      <a:pt x="596" y="2196"/>
                      <a:pt x="355" y="2262"/>
                      <a:pt x="1" y="2483"/>
                    </a:cubicBezTo>
                    <a:lnTo>
                      <a:pt x="1" y="6971"/>
                    </a:lnTo>
                    <a:cubicBezTo>
                      <a:pt x="579" y="7372"/>
                      <a:pt x="1321" y="7651"/>
                      <a:pt x="2195" y="7709"/>
                    </a:cubicBezTo>
                    <a:cubicBezTo>
                      <a:pt x="2226" y="7711"/>
                      <a:pt x="2255" y="7712"/>
                      <a:pt x="2284" y="7712"/>
                    </a:cubicBezTo>
                    <a:cubicBezTo>
                      <a:pt x="2962" y="7712"/>
                      <a:pt x="3266" y="7218"/>
                      <a:pt x="3450" y="7218"/>
                    </a:cubicBezTo>
                    <a:cubicBezTo>
                      <a:pt x="3460" y="7218"/>
                      <a:pt x="3469" y="7219"/>
                      <a:pt x="3478" y="7222"/>
                    </a:cubicBezTo>
                    <a:cubicBezTo>
                      <a:pt x="3713" y="7303"/>
                      <a:pt x="3932" y="7339"/>
                      <a:pt x="4137" y="7339"/>
                    </a:cubicBezTo>
                    <a:cubicBezTo>
                      <a:pt x="5421" y="7339"/>
                      <a:pt x="6109" y="5894"/>
                      <a:pt x="6179" y="4772"/>
                    </a:cubicBezTo>
                    <a:cubicBezTo>
                      <a:pt x="6277" y="3250"/>
                      <a:pt x="5302" y="1406"/>
                      <a:pt x="3629" y="1406"/>
                    </a:cubicBezTo>
                    <a:cubicBezTo>
                      <a:pt x="3092" y="1406"/>
                      <a:pt x="2483" y="1596"/>
                      <a:pt x="1814" y="2048"/>
                    </a:cubicBezTo>
                    <a:cubicBezTo>
                      <a:pt x="1674" y="1442"/>
                      <a:pt x="1899" y="833"/>
                      <a:pt x="2216" y="285"/>
                    </a:cubicBezTo>
                    <a:cubicBezTo>
                      <a:pt x="2298" y="138"/>
                      <a:pt x="2182" y="0"/>
                      <a:pt x="2056" y="0"/>
                    </a:cubicBezTo>
                    <a:close/>
                  </a:path>
                </a:pathLst>
              </a:custGeom>
              <a:solidFill>
                <a:srgbClr val="ABE1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27;p31"/>
              <p:cNvSpPr/>
              <p:nvPr/>
            </p:nvSpPr>
            <p:spPr>
              <a:xfrm>
                <a:off x="306226" y="3131998"/>
                <a:ext cx="90215" cy="139363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4" extrusionOk="0">
                    <a:moveTo>
                      <a:pt x="335" y="0"/>
                    </a:moveTo>
                    <a:cubicBezTo>
                      <a:pt x="148" y="0"/>
                      <a:pt x="1" y="222"/>
                      <a:pt x="48" y="400"/>
                    </a:cubicBezTo>
                    <a:cubicBezTo>
                      <a:pt x="126" y="703"/>
                      <a:pt x="153" y="958"/>
                      <a:pt x="157" y="1271"/>
                    </a:cubicBezTo>
                    <a:cubicBezTo>
                      <a:pt x="162" y="1563"/>
                      <a:pt x="335" y="1914"/>
                      <a:pt x="623" y="1914"/>
                    </a:cubicBezTo>
                    <a:cubicBezTo>
                      <a:pt x="694" y="1914"/>
                      <a:pt x="773" y="1892"/>
                      <a:pt x="857" y="1843"/>
                    </a:cubicBezTo>
                    <a:cubicBezTo>
                      <a:pt x="1204" y="1639"/>
                      <a:pt x="1238" y="1138"/>
                      <a:pt x="1126" y="798"/>
                    </a:cubicBezTo>
                    <a:cubicBezTo>
                      <a:pt x="1003" y="427"/>
                      <a:pt x="786" y="162"/>
                      <a:pt x="428" y="19"/>
                    </a:cubicBezTo>
                    <a:cubicBezTo>
                      <a:pt x="397" y="6"/>
                      <a:pt x="365" y="0"/>
                      <a:pt x="335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28;p31"/>
              <p:cNvSpPr/>
              <p:nvPr/>
            </p:nvSpPr>
            <p:spPr>
              <a:xfrm>
                <a:off x="282124" y="3292114"/>
                <a:ext cx="91016" cy="70701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71" extrusionOk="0">
                    <a:moveTo>
                      <a:pt x="624" y="1"/>
                    </a:moveTo>
                    <a:cubicBezTo>
                      <a:pt x="1" y="1"/>
                      <a:pt x="1" y="971"/>
                      <a:pt x="624" y="971"/>
                    </a:cubicBezTo>
                    <a:cubicBezTo>
                      <a:pt x="1249" y="971"/>
                      <a:pt x="1249" y="1"/>
                      <a:pt x="624" y="1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29;p31"/>
              <p:cNvSpPr/>
              <p:nvPr/>
            </p:nvSpPr>
            <p:spPr>
              <a:xfrm>
                <a:off x="55968" y="3265027"/>
                <a:ext cx="155892" cy="1576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165" extrusionOk="0">
                    <a:moveTo>
                      <a:pt x="108" y="0"/>
                    </a:moveTo>
                    <a:cubicBezTo>
                      <a:pt x="91" y="0"/>
                      <a:pt x="72" y="11"/>
                      <a:pt x="68" y="32"/>
                    </a:cubicBezTo>
                    <a:cubicBezTo>
                      <a:pt x="1" y="601"/>
                      <a:pt x="266" y="1087"/>
                      <a:pt x="671" y="1465"/>
                    </a:cubicBezTo>
                    <a:cubicBezTo>
                      <a:pt x="1000" y="1778"/>
                      <a:pt x="1502" y="2165"/>
                      <a:pt x="1981" y="2165"/>
                    </a:cubicBezTo>
                    <a:cubicBezTo>
                      <a:pt x="2013" y="2165"/>
                      <a:pt x="2045" y="2163"/>
                      <a:pt x="2076" y="2159"/>
                    </a:cubicBezTo>
                    <a:cubicBezTo>
                      <a:pt x="2124" y="2152"/>
                      <a:pt x="2141" y="2084"/>
                      <a:pt x="2086" y="2067"/>
                    </a:cubicBezTo>
                    <a:cubicBezTo>
                      <a:pt x="1195" y="1778"/>
                      <a:pt x="59" y="1125"/>
                      <a:pt x="137" y="32"/>
                    </a:cubicBezTo>
                    <a:cubicBezTo>
                      <a:pt x="139" y="11"/>
                      <a:pt x="124" y="0"/>
                      <a:pt x="108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30;p31"/>
              <p:cNvSpPr/>
              <p:nvPr/>
            </p:nvSpPr>
            <p:spPr>
              <a:xfrm>
                <a:off x="240330" y="3416842"/>
                <a:ext cx="31455" cy="10558"/>
              </a:xfrm>
              <a:custGeom>
                <a:avLst/>
                <a:gdLst/>
                <a:ahLst/>
                <a:cxnLst/>
                <a:rect l="l" t="t" r="r" b="b"/>
                <a:pathLst>
                  <a:path w="432" h="145" extrusionOk="0">
                    <a:moveTo>
                      <a:pt x="318" y="0"/>
                    </a:moveTo>
                    <a:cubicBezTo>
                      <a:pt x="293" y="0"/>
                      <a:pt x="267" y="4"/>
                      <a:pt x="242" y="6"/>
                    </a:cubicBezTo>
                    <a:cubicBezTo>
                      <a:pt x="187" y="9"/>
                      <a:pt x="129" y="9"/>
                      <a:pt x="75" y="13"/>
                    </a:cubicBezTo>
                    <a:cubicBezTo>
                      <a:pt x="0" y="16"/>
                      <a:pt x="0" y="128"/>
                      <a:pt x="75" y="132"/>
                    </a:cubicBezTo>
                    <a:cubicBezTo>
                      <a:pt x="129" y="136"/>
                      <a:pt x="187" y="136"/>
                      <a:pt x="242" y="139"/>
                    </a:cubicBezTo>
                    <a:cubicBezTo>
                      <a:pt x="269" y="141"/>
                      <a:pt x="296" y="145"/>
                      <a:pt x="322" y="145"/>
                    </a:cubicBezTo>
                    <a:cubicBezTo>
                      <a:pt x="348" y="145"/>
                      <a:pt x="372" y="141"/>
                      <a:pt x="394" y="125"/>
                    </a:cubicBezTo>
                    <a:cubicBezTo>
                      <a:pt x="432" y="98"/>
                      <a:pt x="432" y="47"/>
                      <a:pt x="394" y="23"/>
                    </a:cubicBezTo>
                    <a:cubicBezTo>
                      <a:pt x="371" y="5"/>
                      <a:pt x="345" y="0"/>
                      <a:pt x="318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31;p31"/>
              <p:cNvSpPr/>
              <p:nvPr/>
            </p:nvSpPr>
            <p:spPr>
              <a:xfrm>
                <a:off x="-26" y="3463442"/>
                <a:ext cx="900836" cy="306249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4206" extrusionOk="0">
                    <a:moveTo>
                      <a:pt x="11398" y="1"/>
                    </a:moveTo>
                    <a:cubicBezTo>
                      <a:pt x="11210" y="1"/>
                      <a:pt x="10989" y="128"/>
                      <a:pt x="10796" y="128"/>
                    </a:cubicBezTo>
                    <a:lnTo>
                      <a:pt x="1" y="128"/>
                    </a:lnTo>
                    <a:lnTo>
                      <a:pt x="1" y="4102"/>
                    </a:lnTo>
                    <a:lnTo>
                      <a:pt x="10796" y="4102"/>
                    </a:lnTo>
                    <a:cubicBezTo>
                      <a:pt x="11017" y="4102"/>
                      <a:pt x="11229" y="4205"/>
                      <a:pt x="11424" y="4205"/>
                    </a:cubicBezTo>
                    <a:cubicBezTo>
                      <a:pt x="11491" y="4205"/>
                      <a:pt x="11556" y="4193"/>
                      <a:pt x="11619" y="4160"/>
                    </a:cubicBezTo>
                    <a:cubicBezTo>
                      <a:pt x="12150" y="3874"/>
                      <a:pt x="12371" y="3064"/>
                      <a:pt x="12371" y="2425"/>
                    </a:cubicBezTo>
                    <a:lnTo>
                      <a:pt x="12371" y="1826"/>
                    </a:lnTo>
                    <a:cubicBezTo>
                      <a:pt x="12371" y="1129"/>
                      <a:pt x="12130" y="278"/>
                      <a:pt x="11517" y="22"/>
                    </a:cubicBezTo>
                    <a:cubicBezTo>
                      <a:pt x="11479" y="7"/>
                      <a:pt x="11439" y="1"/>
                      <a:pt x="11398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32;p31"/>
              <p:cNvSpPr/>
              <p:nvPr/>
            </p:nvSpPr>
            <p:spPr>
              <a:xfrm>
                <a:off x="-26" y="3518853"/>
                <a:ext cx="804214" cy="195720"/>
              </a:xfrm>
              <a:custGeom>
                <a:avLst/>
                <a:gdLst/>
                <a:ahLst/>
                <a:cxnLst/>
                <a:rect l="l" t="t" r="r" b="b"/>
                <a:pathLst>
                  <a:path w="11045" h="2688" extrusionOk="0">
                    <a:moveTo>
                      <a:pt x="1" y="0"/>
                    </a:moveTo>
                    <a:lnTo>
                      <a:pt x="1" y="2688"/>
                    </a:lnTo>
                    <a:lnTo>
                      <a:pt x="11044" y="2688"/>
                    </a:lnTo>
                    <a:lnTo>
                      <a:pt x="11044" y="0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33;p31"/>
              <p:cNvSpPr/>
              <p:nvPr/>
            </p:nvSpPr>
            <p:spPr>
              <a:xfrm>
                <a:off x="781111" y="3510844"/>
                <a:ext cx="75361" cy="21341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931" extrusionOk="0">
                    <a:moveTo>
                      <a:pt x="494" y="1"/>
                    </a:moveTo>
                    <a:cubicBezTo>
                      <a:pt x="340" y="1"/>
                      <a:pt x="65" y="8"/>
                      <a:pt x="0" y="110"/>
                    </a:cubicBezTo>
                    <a:cubicBezTo>
                      <a:pt x="1" y="110"/>
                      <a:pt x="2" y="110"/>
                      <a:pt x="3" y="110"/>
                    </a:cubicBezTo>
                    <a:cubicBezTo>
                      <a:pt x="392" y="110"/>
                      <a:pt x="455" y="2785"/>
                      <a:pt x="0" y="2798"/>
                    </a:cubicBezTo>
                    <a:cubicBezTo>
                      <a:pt x="38" y="2896"/>
                      <a:pt x="340" y="2931"/>
                      <a:pt x="494" y="2931"/>
                    </a:cubicBezTo>
                    <a:lnTo>
                      <a:pt x="575" y="2931"/>
                    </a:lnTo>
                    <a:cubicBezTo>
                      <a:pt x="728" y="2931"/>
                      <a:pt x="803" y="2856"/>
                      <a:pt x="888" y="2686"/>
                    </a:cubicBezTo>
                    <a:cubicBezTo>
                      <a:pt x="997" y="2461"/>
                      <a:pt x="1034" y="501"/>
                      <a:pt x="891" y="287"/>
                    </a:cubicBezTo>
                    <a:cubicBezTo>
                      <a:pt x="814" y="59"/>
                      <a:pt x="728" y="1"/>
                      <a:pt x="5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34;p31"/>
              <p:cNvSpPr/>
              <p:nvPr/>
            </p:nvSpPr>
            <p:spPr>
              <a:xfrm>
                <a:off x="-26" y="3560939"/>
                <a:ext cx="729654" cy="6480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89" extrusionOk="0">
                    <a:moveTo>
                      <a:pt x="1" y="0"/>
                    </a:moveTo>
                    <a:lnTo>
                      <a:pt x="1" y="89"/>
                    </a:lnTo>
                    <a:lnTo>
                      <a:pt x="10020" y="89"/>
                    </a:lnTo>
                    <a:lnTo>
                      <a:pt x="1002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35;p31"/>
              <p:cNvSpPr/>
              <p:nvPr/>
            </p:nvSpPr>
            <p:spPr>
              <a:xfrm>
                <a:off x="-26" y="3639213"/>
                <a:ext cx="72965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10020" y="92"/>
                    </a:lnTo>
                    <a:lnTo>
                      <a:pt x="10020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36;p31"/>
              <p:cNvSpPr/>
              <p:nvPr/>
            </p:nvSpPr>
            <p:spPr>
              <a:xfrm>
                <a:off x="254383" y="3604481"/>
                <a:ext cx="126985" cy="6844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94" extrusionOk="0">
                    <a:moveTo>
                      <a:pt x="1" y="1"/>
                    </a:moveTo>
                    <a:lnTo>
                      <a:pt x="1" y="93"/>
                    </a:lnTo>
                    <a:lnTo>
                      <a:pt x="1743" y="93"/>
                    </a:lnTo>
                    <a:lnTo>
                      <a:pt x="1743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37;p31"/>
              <p:cNvSpPr/>
              <p:nvPr/>
            </p:nvSpPr>
            <p:spPr>
              <a:xfrm>
                <a:off x="-26" y="3674163"/>
                <a:ext cx="52279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7180" h="93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7180" y="92"/>
                    </a:lnTo>
                    <a:lnTo>
                      <a:pt x="718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38;p31"/>
              <p:cNvSpPr/>
              <p:nvPr/>
            </p:nvSpPr>
            <p:spPr>
              <a:xfrm>
                <a:off x="-26" y="3745301"/>
                <a:ext cx="841348" cy="29023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3986" extrusionOk="0">
                    <a:moveTo>
                      <a:pt x="10649" y="0"/>
                    </a:moveTo>
                    <a:cubicBezTo>
                      <a:pt x="10473" y="0"/>
                      <a:pt x="10264" y="122"/>
                      <a:pt x="10085" y="122"/>
                    </a:cubicBezTo>
                    <a:lnTo>
                      <a:pt x="1" y="122"/>
                    </a:lnTo>
                    <a:lnTo>
                      <a:pt x="1" y="3888"/>
                    </a:lnTo>
                    <a:lnTo>
                      <a:pt x="10085" y="3888"/>
                    </a:lnTo>
                    <a:cubicBezTo>
                      <a:pt x="10290" y="3888"/>
                      <a:pt x="10489" y="3986"/>
                      <a:pt x="10672" y="3986"/>
                    </a:cubicBezTo>
                    <a:cubicBezTo>
                      <a:pt x="10735" y="3986"/>
                      <a:pt x="10796" y="3974"/>
                      <a:pt x="10854" y="3943"/>
                    </a:cubicBezTo>
                    <a:cubicBezTo>
                      <a:pt x="11351" y="3674"/>
                      <a:pt x="11555" y="2905"/>
                      <a:pt x="11555" y="2300"/>
                    </a:cubicBezTo>
                    <a:lnTo>
                      <a:pt x="11555" y="1732"/>
                    </a:lnTo>
                    <a:cubicBezTo>
                      <a:pt x="11555" y="1068"/>
                      <a:pt x="11330" y="265"/>
                      <a:pt x="10759" y="20"/>
                    </a:cubicBezTo>
                    <a:cubicBezTo>
                      <a:pt x="10724" y="6"/>
                      <a:pt x="10687" y="0"/>
                      <a:pt x="10649" y="0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39;p31"/>
              <p:cNvSpPr/>
              <p:nvPr/>
            </p:nvSpPr>
            <p:spPr>
              <a:xfrm>
                <a:off x="-26" y="3797726"/>
                <a:ext cx="751207" cy="185672"/>
              </a:xfrm>
              <a:custGeom>
                <a:avLst/>
                <a:gdLst/>
                <a:ahLst/>
                <a:cxnLst/>
                <a:rect l="l" t="t" r="r" b="b"/>
                <a:pathLst>
                  <a:path w="10317" h="2550" extrusionOk="0">
                    <a:moveTo>
                      <a:pt x="1" y="1"/>
                    </a:moveTo>
                    <a:lnTo>
                      <a:pt x="1" y="2549"/>
                    </a:lnTo>
                    <a:lnTo>
                      <a:pt x="10317" y="2549"/>
                    </a:lnTo>
                    <a:lnTo>
                      <a:pt x="10317" y="1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40;p31"/>
              <p:cNvSpPr/>
              <p:nvPr/>
            </p:nvSpPr>
            <p:spPr>
              <a:xfrm>
                <a:off x="729560" y="3790299"/>
                <a:ext cx="70410" cy="202200"/>
              </a:xfrm>
              <a:custGeom>
                <a:avLst/>
                <a:gdLst/>
                <a:ahLst/>
                <a:cxnLst/>
                <a:rect l="l" t="t" r="r" b="b"/>
                <a:pathLst>
                  <a:path w="967" h="2777" extrusionOk="0">
                    <a:moveTo>
                      <a:pt x="463" y="1"/>
                    </a:moveTo>
                    <a:cubicBezTo>
                      <a:pt x="321" y="1"/>
                      <a:pt x="62" y="8"/>
                      <a:pt x="0" y="103"/>
                    </a:cubicBezTo>
                    <a:cubicBezTo>
                      <a:pt x="1" y="103"/>
                      <a:pt x="2" y="103"/>
                      <a:pt x="3" y="103"/>
                    </a:cubicBezTo>
                    <a:cubicBezTo>
                      <a:pt x="368" y="103"/>
                      <a:pt x="425" y="2637"/>
                      <a:pt x="0" y="2651"/>
                    </a:cubicBezTo>
                    <a:cubicBezTo>
                      <a:pt x="38" y="2743"/>
                      <a:pt x="321" y="2777"/>
                      <a:pt x="463" y="2777"/>
                    </a:cubicBezTo>
                    <a:lnTo>
                      <a:pt x="538" y="2777"/>
                    </a:lnTo>
                    <a:cubicBezTo>
                      <a:pt x="681" y="2777"/>
                      <a:pt x="752" y="2706"/>
                      <a:pt x="831" y="2543"/>
                    </a:cubicBezTo>
                    <a:cubicBezTo>
                      <a:pt x="933" y="2331"/>
                      <a:pt x="966" y="473"/>
                      <a:pt x="834" y="273"/>
                    </a:cubicBezTo>
                    <a:cubicBezTo>
                      <a:pt x="759" y="55"/>
                      <a:pt x="681" y="1"/>
                      <a:pt x="5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41;p31"/>
              <p:cNvSpPr/>
              <p:nvPr/>
            </p:nvSpPr>
            <p:spPr>
              <a:xfrm>
                <a:off x="-26" y="3837628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1"/>
                    </a:moveTo>
                    <a:lnTo>
                      <a:pt x="1" y="86"/>
                    </a:lnTo>
                    <a:lnTo>
                      <a:pt x="9361" y="86"/>
                    </a:lnTo>
                    <a:lnTo>
                      <a:pt x="9361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42;p31"/>
              <p:cNvSpPr/>
              <p:nvPr/>
            </p:nvSpPr>
            <p:spPr>
              <a:xfrm>
                <a:off x="-26" y="3911969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9361" y="85"/>
                    </a:lnTo>
                    <a:lnTo>
                      <a:pt x="9361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43;p31"/>
              <p:cNvSpPr/>
              <p:nvPr/>
            </p:nvSpPr>
            <p:spPr>
              <a:xfrm>
                <a:off x="237563" y="3879276"/>
                <a:ext cx="118539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86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1627" y="85"/>
                    </a:lnTo>
                    <a:lnTo>
                      <a:pt x="162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44;p31"/>
              <p:cNvSpPr/>
              <p:nvPr/>
            </p:nvSpPr>
            <p:spPr>
              <a:xfrm>
                <a:off x="-26" y="3945099"/>
                <a:ext cx="488353" cy="6335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87" extrusionOk="0">
                    <a:moveTo>
                      <a:pt x="1" y="1"/>
                    </a:moveTo>
                    <a:lnTo>
                      <a:pt x="1" y="87"/>
                    </a:lnTo>
                    <a:lnTo>
                      <a:pt x="6707" y="87"/>
                    </a:lnTo>
                    <a:lnTo>
                      <a:pt x="6707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45;p31"/>
              <p:cNvSpPr/>
              <p:nvPr/>
            </p:nvSpPr>
            <p:spPr>
              <a:xfrm>
                <a:off x="-26" y="4011577"/>
                <a:ext cx="1039034" cy="358456"/>
              </a:xfrm>
              <a:custGeom>
                <a:avLst/>
                <a:gdLst/>
                <a:ahLst/>
                <a:cxnLst/>
                <a:rect l="l" t="t" r="r" b="b"/>
                <a:pathLst>
                  <a:path w="14270" h="4923" extrusionOk="0">
                    <a:moveTo>
                      <a:pt x="13145" y="1"/>
                    </a:moveTo>
                    <a:cubicBezTo>
                      <a:pt x="12929" y="1"/>
                      <a:pt x="12672" y="154"/>
                      <a:pt x="12450" y="154"/>
                    </a:cubicBezTo>
                    <a:lnTo>
                      <a:pt x="1" y="154"/>
                    </a:lnTo>
                    <a:lnTo>
                      <a:pt x="1" y="4801"/>
                    </a:lnTo>
                    <a:lnTo>
                      <a:pt x="12450" y="4801"/>
                    </a:lnTo>
                    <a:cubicBezTo>
                      <a:pt x="12703" y="4801"/>
                      <a:pt x="12950" y="4923"/>
                      <a:pt x="13175" y="4923"/>
                    </a:cubicBezTo>
                    <a:cubicBezTo>
                      <a:pt x="13253" y="4923"/>
                      <a:pt x="13328" y="4908"/>
                      <a:pt x="13399" y="4869"/>
                    </a:cubicBezTo>
                    <a:cubicBezTo>
                      <a:pt x="14015" y="4535"/>
                      <a:pt x="14270" y="3586"/>
                      <a:pt x="14270" y="2838"/>
                    </a:cubicBezTo>
                    <a:lnTo>
                      <a:pt x="14270" y="2140"/>
                    </a:lnTo>
                    <a:cubicBezTo>
                      <a:pt x="14270" y="1320"/>
                      <a:pt x="13991" y="327"/>
                      <a:pt x="13283" y="27"/>
                    </a:cubicBezTo>
                    <a:cubicBezTo>
                      <a:pt x="13240" y="8"/>
                      <a:pt x="13194" y="1"/>
                      <a:pt x="13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46;p31"/>
              <p:cNvSpPr/>
              <p:nvPr/>
            </p:nvSpPr>
            <p:spPr>
              <a:xfrm>
                <a:off x="-26" y="4076454"/>
                <a:ext cx="927558" cy="228995"/>
              </a:xfrm>
              <a:custGeom>
                <a:avLst/>
                <a:gdLst/>
                <a:ahLst/>
                <a:cxnLst/>
                <a:rect l="l" t="t" r="r" b="b"/>
                <a:pathLst>
                  <a:path w="12739" h="3145" extrusionOk="0">
                    <a:moveTo>
                      <a:pt x="1" y="1"/>
                    </a:moveTo>
                    <a:lnTo>
                      <a:pt x="1" y="3144"/>
                    </a:lnTo>
                    <a:lnTo>
                      <a:pt x="12739" y="3144"/>
                    </a:lnTo>
                    <a:lnTo>
                      <a:pt x="12739" y="1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47;p31"/>
              <p:cNvSpPr/>
              <p:nvPr/>
            </p:nvSpPr>
            <p:spPr>
              <a:xfrm>
                <a:off x="900743" y="4067279"/>
                <a:ext cx="87011" cy="249528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427" extrusionOk="0">
                    <a:moveTo>
                      <a:pt x="572" y="1"/>
                    </a:moveTo>
                    <a:cubicBezTo>
                      <a:pt x="395" y="1"/>
                      <a:pt x="79" y="8"/>
                      <a:pt x="0" y="127"/>
                    </a:cubicBezTo>
                    <a:cubicBezTo>
                      <a:pt x="1" y="127"/>
                      <a:pt x="2" y="127"/>
                      <a:pt x="3" y="127"/>
                    </a:cubicBezTo>
                    <a:cubicBezTo>
                      <a:pt x="453" y="127"/>
                      <a:pt x="527" y="3253"/>
                      <a:pt x="0" y="3270"/>
                    </a:cubicBezTo>
                    <a:cubicBezTo>
                      <a:pt x="44" y="3386"/>
                      <a:pt x="395" y="3426"/>
                      <a:pt x="572" y="3426"/>
                    </a:cubicBezTo>
                    <a:lnTo>
                      <a:pt x="664" y="3426"/>
                    </a:lnTo>
                    <a:cubicBezTo>
                      <a:pt x="841" y="3426"/>
                      <a:pt x="930" y="3342"/>
                      <a:pt x="1024" y="3137"/>
                    </a:cubicBezTo>
                    <a:cubicBezTo>
                      <a:pt x="1151" y="2875"/>
                      <a:pt x="1195" y="586"/>
                      <a:pt x="1028" y="334"/>
                    </a:cubicBezTo>
                    <a:cubicBezTo>
                      <a:pt x="939" y="69"/>
                      <a:pt x="841" y="1"/>
                      <a:pt x="664" y="1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48;p31"/>
              <p:cNvSpPr/>
              <p:nvPr/>
            </p:nvSpPr>
            <p:spPr>
              <a:xfrm>
                <a:off x="-26" y="4125748"/>
                <a:ext cx="84134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6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49;p31"/>
              <p:cNvSpPr/>
              <p:nvPr/>
            </p:nvSpPr>
            <p:spPr>
              <a:xfrm>
                <a:off x="-26" y="4217419"/>
                <a:ext cx="841348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50;p31"/>
              <p:cNvSpPr/>
              <p:nvPr/>
            </p:nvSpPr>
            <p:spPr>
              <a:xfrm>
                <a:off x="293338" y="4176790"/>
                <a:ext cx="14620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06" extrusionOk="0">
                    <a:moveTo>
                      <a:pt x="0" y="0"/>
                    </a:moveTo>
                    <a:lnTo>
                      <a:pt x="0" y="106"/>
                    </a:lnTo>
                    <a:lnTo>
                      <a:pt x="2007" y="106"/>
                    </a:lnTo>
                    <a:lnTo>
                      <a:pt x="200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51;p31"/>
              <p:cNvSpPr/>
              <p:nvPr/>
            </p:nvSpPr>
            <p:spPr>
              <a:xfrm>
                <a:off x="-26" y="4258267"/>
                <a:ext cx="602815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8279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8279" y="106"/>
                    </a:lnTo>
                    <a:lnTo>
                      <a:pt x="8279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52;p31"/>
              <p:cNvSpPr/>
              <p:nvPr/>
            </p:nvSpPr>
            <p:spPr>
              <a:xfrm>
                <a:off x="382752" y="3906072"/>
                <a:ext cx="475174" cy="716402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9839" extrusionOk="0">
                    <a:moveTo>
                      <a:pt x="2848" y="1"/>
                    </a:moveTo>
                    <a:cubicBezTo>
                      <a:pt x="2428" y="1"/>
                      <a:pt x="2031" y="330"/>
                      <a:pt x="1855" y="725"/>
                    </a:cubicBezTo>
                    <a:cubicBezTo>
                      <a:pt x="1657" y="1174"/>
                      <a:pt x="1674" y="1684"/>
                      <a:pt x="1695" y="2177"/>
                    </a:cubicBezTo>
                    <a:cubicBezTo>
                      <a:pt x="1708" y="2422"/>
                      <a:pt x="1719" y="2667"/>
                      <a:pt x="1728" y="2912"/>
                    </a:cubicBezTo>
                    <a:cubicBezTo>
                      <a:pt x="1732" y="2991"/>
                      <a:pt x="1736" y="3072"/>
                      <a:pt x="1698" y="3143"/>
                    </a:cubicBezTo>
                    <a:cubicBezTo>
                      <a:pt x="1649" y="3242"/>
                      <a:pt x="1549" y="3282"/>
                      <a:pt x="1439" y="3282"/>
                    </a:cubicBezTo>
                    <a:cubicBezTo>
                      <a:pt x="1329" y="3282"/>
                      <a:pt x="1208" y="3242"/>
                      <a:pt x="1116" y="3181"/>
                    </a:cubicBezTo>
                    <a:cubicBezTo>
                      <a:pt x="932" y="3058"/>
                      <a:pt x="762" y="2878"/>
                      <a:pt x="541" y="2875"/>
                    </a:cubicBezTo>
                    <a:cubicBezTo>
                      <a:pt x="537" y="2875"/>
                      <a:pt x="532" y="2875"/>
                      <a:pt x="528" y="2875"/>
                    </a:cubicBezTo>
                    <a:cubicBezTo>
                      <a:pt x="343" y="2875"/>
                      <a:pt x="179" y="3011"/>
                      <a:pt x="95" y="3178"/>
                    </a:cubicBezTo>
                    <a:cubicBezTo>
                      <a:pt x="14" y="3344"/>
                      <a:pt x="0" y="3542"/>
                      <a:pt x="14" y="3732"/>
                    </a:cubicBezTo>
                    <a:cubicBezTo>
                      <a:pt x="79" y="4923"/>
                      <a:pt x="868" y="5930"/>
                      <a:pt x="1365" y="7012"/>
                    </a:cubicBezTo>
                    <a:cubicBezTo>
                      <a:pt x="1412" y="7118"/>
                      <a:pt x="1453" y="7243"/>
                      <a:pt x="1389" y="7339"/>
                    </a:cubicBezTo>
                    <a:cubicBezTo>
                      <a:pt x="1352" y="7393"/>
                      <a:pt x="1297" y="7414"/>
                      <a:pt x="1235" y="7414"/>
                    </a:cubicBezTo>
                    <a:cubicBezTo>
                      <a:pt x="1133" y="7414"/>
                      <a:pt x="1012" y="7356"/>
                      <a:pt x="922" y="7294"/>
                    </a:cubicBezTo>
                    <a:cubicBezTo>
                      <a:pt x="833" y="7232"/>
                      <a:pt x="711" y="7174"/>
                      <a:pt x="607" y="7174"/>
                    </a:cubicBezTo>
                    <a:cubicBezTo>
                      <a:pt x="546" y="7174"/>
                      <a:pt x="491" y="7195"/>
                      <a:pt x="453" y="7247"/>
                    </a:cubicBezTo>
                    <a:cubicBezTo>
                      <a:pt x="409" y="7308"/>
                      <a:pt x="412" y="7390"/>
                      <a:pt x="422" y="7465"/>
                    </a:cubicBezTo>
                    <a:cubicBezTo>
                      <a:pt x="487" y="7927"/>
                      <a:pt x="817" y="8298"/>
                      <a:pt x="1133" y="8641"/>
                    </a:cubicBezTo>
                    <a:cubicBezTo>
                      <a:pt x="1296" y="8818"/>
                      <a:pt x="1460" y="8996"/>
                      <a:pt x="1623" y="9172"/>
                    </a:cubicBezTo>
                    <a:cubicBezTo>
                      <a:pt x="1753" y="9312"/>
                      <a:pt x="1885" y="9451"/>
                      <a:pt x="2055" y="9530"/>
                    </a:cubicBezTo>
                    <a:cubicBezTo>
                      <a:pt x="2164" y="9577"/>
                      <a:pt x="2281" y="9595"/>
                      <a:pt x="2400" y="9596"/>
                    </a:cubicBezTo>
                    <a:lnTo>
                      <a:pt x="2400" y="9596"/>
                    </a:lnTo>
                    <a:lnTo>
                      <a:pt x="1698" y="9666"/>
                    </a:lnTo>
                    <a:cubicBezTo>
                      <a:pt x="1981" y="9703"/>
                      <a:pt x="2259" y="9740"/>
                      <a:pt x="2542" y="9778"/>
                    </a:cubicBezTo>
                    <a:cubicBezTo>
                      <a:pt x="2772" y="9807"/>
                      <a:pt x="3002" y="9838"/>
                      <a:pt x="3230" y="9838"/>
                    </a:cubicBezTo>
                    <a:cubicBezTo>
                      <a:pt x="3320" y="9838"/>
                      <a:pt x="3409" y="9834"/>
                      <a:pt x="3498" y="9822"/>
                    </a:cubicBezTo>
                    <a:cubicBezTo>
                      <a:pt x="3998" y="9764"/>
                      <a:pt x="4451" y="9509"/>
                      <a:pt x="4886" y="9264"/>
                    </a:cubicBezTo>
                    <a:cubicBezTo>
                      <a:pt x="5151" y="9115"/>
                      <a:pt x="5448" y="8907"/>
                      <a:pt x="5440" y="8605"/>
                    </a:cubicBezTo>
                    <a:cubicBezTo>
                      <a:pt x="5438" y="8383"/>
                      <a:pt x="5223" y="8195"/>
                      <a:pt x="5004" y="8195"/>
                    </a:cubicBezTo>
                    <a:cubicBezTo>
                      <a:pt x="4970" y="8195"/>
                      <a:pt x="4936" y="8200"/>
                      <a:pt x="4903" y="8209"/>
                    </a:cubicBezTo>
                    <a:cubicBezTo>
                      <a:pt x="4815" y="8236"/>
                      <a:pt x="4720" y="8290"/>
                      <a:pt x="4634" y="8290"/>
                    </a:cubicBezTo>
                    <a:cubicBezTo>
                      <a:pt x="4600" y="8290"/>
                      <a:pt x="4568" y="8282"/>
                      <a:pt x="4539" y="8261"/>
                    </a:cubicBezTo>
                    <a:cubicBezTo>
                      <a:pt x="4556" y="8151"/>
                      <a:pt x="4634" y="8066"/>
                      <a:pt x="4709" y="7988"/>
                    </a:cubicBezTo>
                    <a:cubicBezTo>
                      <a:pt x="5022" y="7655"/>
                      <a:pt x="5338" y="7322"/>
                      <a:pt x="5655" y="6988"/>
                    </a:cubicBezTo>
                    <a:cubicBezTo>
                      <a:pt x="5880" y="6750"/>
                      <a:pt x="6107" y="6508"/>
                      <a:pt x="6271" y="6223"/>
                    </a:cubicBezTo>
                    <a:cubicBezTo>
                      <a:pt x="6434" y="5937"/>
                      <a:pt x="6526" y="5600"/>
                      <a:pt x="6461" y="5280"/>
                    </a:cubicBezTo>
                    <a:cubicBezTo>
                      <a:pt x="6387" y="4919"/>
                      <a:pt x="6107" y="4613"/>
                      <a:pt x="5760" y="4487"/>
                    </a:cubicBezTo>
                    <a:cubicBezTo>
                      <a:pt x="5636" y="4442"/>
                      <a:pt x="5505" y="4421"/>
                      <a:pt x="5374" y="4421"/>
                    </a:cubicBezTo>
                    <a:cubicBezTo>
                      <a:pt x="5138" y="4421"/>
                      <a:pt x="4901" y="4490"/>
                      <a:pt x="4702" y="4616"/>
                    </a:cubicBezTo>
                    <a:cubicBezTo>
                      <a:pt x="4610" y="4676"/>
                      <a:pt x="4499" y="4747"/>
                      <a:pt x="4400" y="4747"/>
                    </a:cubicBezTo>
                    <a:cubicBezTo>
                      <a:pt x="4364" y="4747"/>
                      <a:pt x="4329" y="4738"/>
                      <a:pt x="4297" y="4715"/>
                    </a:cubicBezTo>
                    <a:cubicBezTo>
                      <a:pt x="4219" y="4661"/>
                      <a:pt x="4206" y="4555"/>
                      <a:pt x="4198" y="4464"/>
                    </a:cubicBezTo>
                    <a:cubicBezTo>
                      <a:pt x="4107" y="3225"/>
                      <a:pt x="4341" y="1915"/>
                      <a:pt x="3818" y="789"/>
                    </a:cubicBezTo>
                    <a:cubicBezTo>
                      <a:pt x="3655" y="442"/>
                      <a:pt x="3392" y="105"/>
                      <a:pt x="3022" y="20"/>
                    </a:cubicBezTo>
                    <a:cubicBezTo>
                      <a:pt x="2964" y="7"/>
                      <a:pt x="2906" y="1"/>
                      <a:pt x="2848" y="1"/>
                    </a:cubicBezTo>
                    <a:close/>
                  </a:path>
                </a:pathLst>
              </a:custGeom>
              <a:solidFill>
                <a:srgbClr val="ABE1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53;p31"/>
              <p:cNvSpPr/>
              <p:nvPr/>
            </p:nvSpPr>
            <p:spPr>
              <a:xfrm>
                <a:off x="443478" y="4606094"/>
                <a:ext cx="351102" cy="351102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4822" extrusionOk="0">
                    <a:moveTo>
                      <a:pt x="98" y="1"/>
                    </a:moveTo>
                    <a:cubicBezTo>
                      <a:pt x="44" y="1"/>
                      <a:pt x="0" y="45"/>
                      <a:pt x="0" y="96"/>
                    </a:cubicBezTo>
                    <a:lnTo>
                      <a:pt x="0" y="4655"/>
                    </a:lnTo>
                    <a:cubicBezTo>
                      <a:pt x="0" y="4747"/>
                      <a:pt x="74" y="4822"/>
                      <a:pt x="170" y="4822"/>
                    </a:cubicBezTo>
                    <a:lnTo>
                      <a:pt x="4655" y="4822"/>
                    </a:lnTo>
                    <a:cubicBezTo>
                      <a:pt x="4746" y="4822"/>
                      <a:pt x="4821" y="4747"/>
                      <a:pt x="4821" y="4655"/>
                    </a:cubicBezTo>
                    <a:lnTo>
                      <a:pt x="4821" y="96"/>
                    </a:lnTo>
                    <a:cubicBezTo>
                      <a:pt x="4821" y="45"/>
                      <a:pt x="4777" y="1"/>
                      <a:pt x="4726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54;p31"/>
              <p:cNvSpPr/>
              <p:nvPr/>
            </p:nvSpPr>
            <p:spPr>
              <a:xfrm>
                <a:off x="419377" y="4586799"/>
                <a:ext cx="400178" cy="129606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1780" extrusionOk="0">
                    <a:moveTo>
                      <a:pt x="49" y="0"/>
                    </a:moveTo>
                    <a:cubicBezTo>
                      <a:pt x="21" y="0"/>
                      <a:pt x="0" y="24"/>
                      <a:pt x="0" y="52"/>
                    </a:cubicBezTo>
                    <a:lnTo>
                      <a:pt x="0" y="1732"/>
                    </a:lnTo>
                    <a:cubicBezTo>
                      <a:pt x="0" y="1759"/>
                      <a:pt x="21" y="1780"/>
                      <a:pt x="49" y="1780"/>
                    </a:cubicBezTo>
                    <a:lnTo>
                      <a:pt x="5448" y="1780"/>
                    </a:lnTo>
                    <a:cubicBezTo>
                      <a:pt x="5475" y="1780"/>
                      <a:pt x="5496" y="1759"/>
                      <a:pt x="5496" y="1732"/>
                    </a:cubicBezTo>
                    <a:lnTo>
                      <a:pt x="5496" y="52"/>
                    </a:lnTo>
                    <a:cubicBezTo>
                      <a:pt x="5496" y="24"/>
                      <a:pt x="5475" y="0"/>
                      <a:pt x="54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55;p31"/>
              <p:cNvSpPr/>
              <p:nvPr/>
            </p:nvSpPr>
            <p:spPr>
              <a:xfrm>
                <a:off x="594929" y="4066842"/>
                <a:ext cx="33421" cy="47699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6551" extrusionOk="0">
                    <a:moveTo>
                      <a:pt x="57" y="0"/>
                    </a:moveTo>
                    <a:cubicBezTo>
                      <a:pt x="29" y="0"/>
                      <a:pt x="0" y="19"/>
                      <a:pt x="2" y="51"/>
                    </a:cubicBezTo>
                    <a:cubicBezTo>
                      <a:pt x="87" y="2201"/>
                      <a:pt x="251" y="4331"/>
                      <a:pt x="220" y="6488"/>
                    </a:cubicBezTo>
                    <a:cubicBezTo>
                      <a:pt x="220" y="6530"/>
                      <a:pt x="251" y="6550"/>
                      <a:pt x="284" y="6550"/>
                    </a:cubicBezTo>
                    <a:cubicBezTo>
                      <a:pt x="317" y="6550"/>
                      <a:pt x="351" y="6529"/>
                      <a:pt x="353" y="6488"/>
                    </a:cubicBezTo>
                    <a:cubicBezTo>
                      <a:pt x="451" y="4355"/>
                      <a:pt x="458" y="2150"/>
                      <a:pt x="104" y="37"/>
                    </a:cubicBezTo>
                    <a:cubicBezTo>
                      <a:pt x="100" y="12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56;p31"/>
              <p:cNvSpPr/>
              <p:nvPr/>
            </p:nvSpPr>
            <p:spPr>
              <a:xfrm>
                <a:off x="525174" y="4344550"/>
                <a:ext cx="96695" cy="93273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281" extrusionOk="0">
                    <a:moveTo>
                      <a:pt x="101" y="1"/>
                    </a:moveTo>
                    <a:cubicBezTo>
                      <a:pt x="45" y="1"/>
                      <a:pt x="1" y="70"/>
                      <a:pt x="48" y="122"/>
                    </a:cubicBezTo>
                    <a:cubicBezTo>
                      <a:pt x="409" y="531"/>
                      <a:pt x="824" y="891"/>
                      <a:pt x="1218" y="1265"/>
                    </a:cubicBezTo>
                    <a:cubicBezTo>
                      <a:pt x="1230" y="1276"/>
                      <a:pt x="1242" y="1281"/>
                      <a:pt x="1254" y="1281"/>
                    </a:cubicBezTo>
                    <a:cubicBezTo>
                      <a:pt x="1293" y="1281"/>
                      <a:pt x="1327" y="1230"/>
                      <a:pt x="1294" y="1190"/>
                    </a:cubicBezTo>
                    <a:cubicBezTo>
                      <a:pt x="915" y="799"/>
                      <a:pt x="555" y="381"/>
                      <a:pt x="150" y="20"/>
                    </a:cubicBezTo>
                    <a:cubicBezTo>
                      <a:pt x="134" y="6"/>
                      <a:pt x="117" y="1"/>
                      <a:pt x="101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57;p31"/>
              <p:cNvSpPr/>
              <p:nvPr/>
            </p:nvSpPr>
            <p:spPr>
              <a:xfrm>
                <a:off x="521970" y="4236423"/>
                <a:ext cx="82060" cy="73832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1014" extrusionOk="0">
                    <a:moveTo>
                      <a:pt x="71" y="0"/>
                    </a:moveTo>
                    <a:cubicBezTo>
                      <a:pt x="32" y="0"/>
                      <a:pt x="0" y="47"/>
                      <a:pt x="38" y="76"/>
                    </a:cubicBezTo>
                    <a:cubicBezTo>
                      <a:pt x="402" y="359"/>
                      <a:pt x="742" y="668"/>
                      <a:pt x="1058" y="1001"/>
                    </a:cubicBezTo>
                    <a:cubicBezTo>
                      <a:pt x="1065" y="1010"/>
                      <a:pt x="1073" y="1013"/>
                      <a:pt x="1081" y="1013"/>
                    </a:cubicBezTo>
                    <a:cubicBezTo>
                      <a:pt x="1105" y="1013"/>
                      <a:pt x="1127" y="981"/>
                      <a:pt x="1106" y="957"/>
                    </a:cubicBezTo>
                    <a:cubicBezTo>
                      <a:pt x="796" y="614"/>
                      <a:pt x="460" y="298"/>
                      <a:pt x="102" y="12"/>
                    </a:cubicBezTo>
                    <a:cubicBezTo>
                      <a:pt x="92" y="4"/>
                      <a:pt x="81" y="0"/>
                      <a:pt x="71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58;p31"/>
              <p:cNvSpPr/>
              <p:nvPr/>
            </p:nvSpPr>
            <p:spPr>
              <a:xfrm>
                <a:off x="613350" y="4302610"/>
                <a:ext cx="80458" cy="93491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1284" extrusionOk="0">
                    <a:moveTo>
                      <a:pt x="1036" y="0"/>
                    </a:moveTo>
                    <a:cubicBezTo>
                      <a:pt x="1028" y="0"/>
                      <a:pt x="1019" y="2"/>
                      <a:pt x="1011" y="7"/>
                    </a:cubicBezTo>
                    <a:cubicBezTo>
                      <a:pt x="797" y="141"/>
                      <a:pt x="634" y="382"/>
                      <a:pt x="477" y="579"/>
                    </a:cubicBezTo>
                    <a:cubicBezTo>
                      <a:pt x="317" y="783"/>
                      <a:pt x="164" y="998"/>
                      <a:pt x="25" y="1215"/>
                    </a:cubicBezTo>
                    <a:cubicBezTo>
                      <a:pt x="1" y="1251"/>
                      <a:pt x="32" y="1284"/>
                      <a:pt x="64" y="1284"/>
                    </a:cubicBezTo>
                    <a:cubicBezTo>
                      <a:pt x="78" y="1284"/>
                      <a:pt x="93" y="1278"/>
                      <a:pt x="103" y="1263"/>
                    </a:cubicBezTo>
                    <a:cubicBezTo>
                      <a:pt x="263" y="1031"/>
                      <a:pt x="433" y="811"/>
                      <a:pt x="617" y="599"/>
                    </a:cubicBezTo>
                    <a:cubicBezTo>
                      <a:pt x="770" y="426"/>
                      <a:pt x="964" y="273"/>
                      <a:pt x="1083" y="79"/>
                    </a:cubicBezTo>
                    <a:cubicBezTo>
                      <a:pt x="1105" y="43"/>
                      <a:pt x="1073" y="0"/>
                      <a:pt x="1036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59;p31"/>
              <p:cNvSpPr/>
              <p:nvPr/>
            </p:nvSpPr>
            <p:spPr>
              <a:xfrm>
                <a:off x="615389" y="4409281"/>
                <a:ext cx="82861" cy="114388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571" extrusionOk="0">
                    <a:moveTo>
                      <a:pt x="1084" y="0"/>
                    </a:moveTo>
                    <a:cubicBezTo>
                      <a:pt x="1075" y="0"/>
                      <a:pt x="1066" y="4"/>
                      <a:pt x="1058" y="12"/>
                    </a:cubicBezTo>
                    <a:cubicBezTo>
                      <a:pt x="660" y="482"/>
                      <a:pt x="347" y="1047"/>
                      <a:pt x="3" y="1560"/>
                    </a:cubicBezTo>
                    <a:cubicBezTo>
                      <a:pt x="1" y="1565"/>
                      <a:pt x="5" y="1570"/>
                      <a:pt x="9" y="1570"/>
                    </a:cubicBezTo>
                    <a:cubicBezTo>
                      <a:pt x="11" y="1570"/>
                      <a:pt x="13" y="1569"/>
                      <a:pt x="14" y="1567"/>
                    </a:cubicBezTo>
                    <a:cubicBezTo>
                      <a:pt x="384" y="1074"/>
                      <a:pt x="810" y="591"/>
                      <a:pt x="1119" y="60"/>
                    </a:cubicBezTo>
                    <a:cubicBezTo>
                      <a:pt x="1137" y="32"/>
                      <a:pt x="1111" y="0"/>
                      <a:pt x="1084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60;p31"/>
              <p:cNvSpPr/>
              <p:nvPr/>
            </p:nvSpPr>
            <p:spPr>
              <a:xfrm>
                <a:off x="540756" y="4716041"/>
                <a:ext cx="244650" cy="10048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138" extrusionOk="0">
                    <a:moveTo>
                      <a:pt x="1414" y="0"/>
                    </a:moveTo>
                    <a:cubicBezTo>
                      <a:pt x="941" y="0"/>
                      <a:pt x="469" y="17"/>
                      <a:pt x="7" y="62"/>
                    </a:cubicBezTo>
                    <a:cubicBezTo>
                      <a:pt x="1" y="62"/>
                      <a:pt x="1" y="76"/>
                      <a:pt x="7" y="76"/>
                    </a:cubicBezTo>
                    <a:cubicBezTo>
                      <a:pt x="473" y="121"/>
                      <a:pt x="947" y="137"/>
                      <a:pt x="1424" y="137"/>
                    </a:cubicBezTo>
                    <a:cubicBezTo>
                      <a:pt x="2067" y="137"/>
                      <a:pt x="2713" y="108"/>
                      <a:pt x="3342" y="83"/>
                    </a:cubicBezTo>
                    <a:cubicBezTo>
                      <a:pt x="3359" y="80"/>
                      <a:pt x="3359" y="56"/>
                      <a:pt x="3342" y="56"/>
                    </a:cubicBezTo>
                    <a:cubicBezTo>
                      <a:pt x="2710" y="31"/>
                      <a:pt x="2060" y="0"/>
                      <a:pt x="1414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61;p31"/>
              <p:cNvSpPr/>
              <p:nvPr/>
            </p:nvSpPr>
            <p:spPr>
              <a:xfrm>
                <a:off x="1371697" y="3724185"/>
                <a:ext cx="188803" cy="860717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11821" extrusionOk="0">
                    <a:moveTo>
                      <a:pt x="1517" y="1"/>
                    </a:moveTo>
                    <a:cubicBezTo>
                      <a:pt x="1058" y="1"/>
                      <a:pt x="660" y="3015"/>
                      <a:pt x="542" y="3777"/>
                    </a:cubicBezTo>
                    <a:cubicBezTo>
                      <a:pt x="524" y="3889"/>
                      <a:pt x="327" y="3754"/>
                      <a:pt x="286" y="4052"/>
                    </a:cubicBezTo>
                    <a:cubicBezTo>
                      <a:pt x="228" y="4454"/>
                      <a:pt x="470" y="4349"/>
                      <a:pt x="466" y="4448"/>
                    </a:cubicBezTo>
                    <a:lnTo>
                      <a:pt x="27" y="11048"/>
                    </a:lnTo>
                    <a:cubicBezTo>
                      <a:pt x="0" y="11450"/>
                      <a:pt x="300" y="11793"/>
                      <a:pt x="698" y="11820"/>
                    </a:cubicBezTo>
                    <a:lnTo>
                      <a:pt x="749" y="11820"/>
                    </a:lnTo>
                    <a:cubicBezTo>
                      <a:pt x="1126" y="11820"/>
                      <a:pt x="1443" y="11531"/>
                      <a:pt x="1470" y="11147"/>
                    </a:cubicBezTo>
                    <a:lnTo>
                      <a:pt x="2055" y="2590"/>
                    </a:lnTo>
                    <a:cubicBezTo>
                      <a:pt x="2061" y="2545"/>
                      <a:pt x="2066" y="2525"/>
                      <a:pt x="2070" y="2525"/>
                    </a:cubicBezTo>
                    <a:lnTo>
                      <a:pt x="2070" y="2525"/>
                    </a:lnTo>
                    <a:cubicBezTo>
                      <a:pt x="2109" y="2525"/>
                      <a:pt x="2053" y="4839"/>
                      <a:pt x="2362" y="4839"/>
                    </a:cubicBezTo>
                    <a:cubicBezTo>
                      <a:pt x="2593" y="4839"/>
                      <a:pt x="2362" y="1011"/>
                      <a:pt x="2089" y="820"/>
                    </a:cubicBezTo>
                    <a:cubicBezTo>
                      <a:pt x="1820" y="630"/>
                      <a:pt x="1892" y="1"/>
                      <a:pt x="15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62;p31"/>
              <p:cNvSpPr/>
              <p:nvPr/>
            </p:nvSpPr>
            <p:spPr>
              <a:xfrm>
                <a:off x="1262696" y="3902868"/>
                <a:ext cx="92909" cy="65174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951" extrusionOk="0">
                    <a:moveTo>
                      <a:pt x="473" y="0"/>
                    </a:moveTo>
                    <a:cubicBezTo>
                      <a:pt x="430" y="0"/>
                      <a:pt x="387" y="24"/>
                      <a:pt x="371" y="71"/>
                    </a:cubicBezTo>
                    <a:cubicBezTo>
                      <a:pt x="214" y="493"/>
                      <a:pt x="0" y="731"/>
                      <a:pt x="7" y="948"/>
                    </a:cubicBezTo>
                    <a:lnTo>
                      <a:pt x="344" y="8512"/>
                    </a:lnTo>
                    <a:cubicBezTo>
                      <a:pt x="354" y="8760"/>
                      <a:pt x="558" y="8951"/>
                      <a:pt x="803" y="8951"/>
                    </a:cubicBezTo>
                    <a:lnTo>
                      <a:pt x="824" y="8951"/>
                    </a:lnTo>
                    <a:cubicBezTo>
                      <a:pt x="1079" y="8941"/>
                      <a:pt x="1276" y="8726"/>
                      <a:pt x="1263" y="8471"/>
                    </a:cubicBezTo>
                    <a:lnTo>
                      <a:pt x="929" y="908"/>
                    </a:lnTo>
                    <a:cubicBezTo>
                      <a:pt x="922" y="738"/>
                      <a:pt x="712" y="320"/>
                      <a:pt x="572" y="58"/>
                    </a:cubicBezTo>
                    <a:cubicBezTo>
                      <a:pt x="551" y="19"/>
                      <a:pt x="512" y="0"/>
                      <a:pt x="473" y="0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63;p31"/>
              <p:cNvSpPr/>
              <p:nvPr/>
            </p:nvSpPr>
            <p:spPr>
              <a:xfrm>
                <a:off x="1097483" y="3714501"/>
                <a:ext cx="222442" cy="1096047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053" extrusionOk="0">
                    <a:moveTo>
                      <a:pt x="596" y="1"/>
                    </a:moveTo>
                    <a:cubicBezTo>
                      <a:pt x="360" y="1"/>
                      <a:pt x="0" y="1409"/>
                      <a:pt x="48" y="1841"/>
                    </a:cubicBezTo>
                    <a:lnTo>
                      <a:pt x="1439" y="14348"/>
                    </a:lnTo>
                    <a:cubicBezTo>
                      <a:pt x="1483" y="14753"/>
                      <a:pt x="1827" y="15053"/>
                      <a:pt x="2221" y="15053"/>
                    </a:cubicBezTo>
                    <a:cubicBezTo>
                      <a:pt x="2252" y="15053"/>
                      <a:pt x="2279" y="15049"/>
                      <a:pt x="2310" y="15046"/>
                    </a:cubicBezTo>
                    <a:cubicBezTo>
                      <a:pt x="2742" y="14998"/>
                      <a:pt x="3055" y="14610"/>
                      <a:pt x="3008" y="14175"/>
                    </a:cubicBezTo>
                    <a:lnTo>
                      <a:pt x="1616" y="1668"/>
                    </a:lnTo>
                    <a:cubicBezTo>
                      <a:pt x="1568" y="1233"/>
                      <a:pt x="830" y="1"/>
                      <a:pt x="596" y="1"/>
                    </a:cubicBezTo>
                    <a:close/>
                  </a:path>
                </a:pathLst>
              </a:custGeom>
              <a:solidFill>
                <a:srgbClr val="87D5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64;p31"/>
              <p:cNvSpPr/>
              <p:nvPr/>
            </p:nvSpPr>
            <p:spPr>
              <a:xfrm>
                <a:off x="1097483" y="4314770"/>
                <a:ext cx="446195" cy="64242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823" extrusionOk="0">
                    <a:moveTo>
                      <a:pt x="68" y="0"/>
                    </a:moveTo>
                    <a:cubicBezTo>
                      <a:pt x="30" y="0"/>
                      <a:pt x="0" y="27"/>
                      <a:pt x="0" y="65"/>
                    </a:cubicBezTo>
                    <a:lnTo>
                      <a:pt x="0" y="8646"/>
                    </a:lnTo>
                    <a:cubicBezTo>
                      <a:pt x="0" y="8744"/>
                      <a:pt x="78" y="8823"/>
                      <a:pt x="177" y="8823"/>
                    </a:cubicBezTo>
                    <a:lnTo>
                      <a:pt x="5954" y="8823"/>
                    </a:lnTo>
                    <a:cubicBezTo>
                      <a:pt x="6049" y="8823"/>
                      <a:pt x="6128" y="8744"/>
                      <a:pt x="6128" y="8646"/>
                    </a:cubicBezTo>
                    <a:lnTo>
                      <a:pt x="6128" y="65"/>
                    </a:lnTo>
                    <a:cubicBezTo>
                      <a:pt x="6128" y="27"/>
                      <a:pt x="6097" y="0"/>
                      <a:pt x="60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65;p31"/>
              <p:cNvSpPr/>
              <p:nvPr/>
            </p:nvSpPr>
            <p:spPr>
              <a:xfrm>
                <a:off x="1066756" y="4259287"/>
                <a:ext cx="508887" cy="173003"/>
              </a:xfrm>
              <a:custGeom>
                <a:avLst/>
                <a:gdLst/>
                <a:ahLst/>
                <a:cxnLst/>
                <a:rect l="l" t="t" r="r" b="b"/>
                <a:pathLst>
                  <a:path w="6989" h="2376" extrusionOk="0">
                    <a:moveTo>
                      <a:pt x="65" y="1"/>
                    </a:moveTo>
                    <a:cubicBezTo>
                      <a:pt x="30" y="1"/>
                      <a:pt x="0" y="31"/>
                      <a:pt x="0" y="65"/>
                    </a:cubicBezTo>
                    <a:lnTo>
                      <a:pt x="0" y="2311"/>
                    </a:lnTo>
                    <a:cubicBezTo>
                      <a:pt x="0" y="2345"/>
                      <a:pt x="30" y="2375"/>
                      <a:pt x="65" y="2375"/>
                    </a:cubicBezTo>
                    <a:lnTo>
                      <a:pt x="6924" y="2375"/>
                    </a:lnTo>
                    <a:cubicBezTo>
                      <a:pt x="6961" y="2375"/>
                      <a:pt x="6988" y="2345"/>
                      <a:pt x="6988" y="2311"/>
                    </a:cubicBezTo>
                    <a:lnTo>
                      <a:pt x="6988" y="65"/>
                    </a:lnTo>
                    <a:cubicBezTo>
                      <a:pt x="6988" y="31"/>
                      <a:pt x="6961" y="1"/>
                      <a:pt x="6924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66;p31"/>
              <p:cNvSpPr/>
              <p:nvPr/>
            </p:nvSpPr>
            <p:spPr>
              <a:xfrm>
                <a:off x="1108187" y="3818332"/>
                <a:ext cx="88030" cy="22062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303" extrusionOk="0">
                    <a:moveTo>
                      <a:pt x="1162" y="1"/>
                    </a:moveTo>
                    <a:cubicBezTo>
                      <a:pt x="1157" y="1"/>
                      <a:pt x="1151" y="3"/>
                      <a:pt x="1146" y="7"/>
                    </a:cubicBezTo>
                    <a:cubicBezTo>
                      <a:pt x="936" y="159"/>
                      <a:pt x="691" y="244"/>
                      <a:pt x="444" y="244"/>
                    </a:cubicBezTo>
                    <a:cubicBezTo>
                      <a:pt x="299" y="244"/>
                      <a:pt x="153" y="215"/>
                      <a:pt x="12" y="154"/>
                    </a:cubicBezTo>
                    <a:cubicBezTo>
                      <a:pt x="11" y="153"/>
                      <a:pt x="10" y="153"/>
                      <a:pt x="10" y="153"/>
                    </a:cubicBezTo>
                    <a:cubicBezTo>
                      <a:pt x="4" y="153"/>
                      <a:pt x="0" y="161"/>
                      <a:pt x="6" y="167"/>
                    </a:cubicBezTo>
                    <a:cubicBezTo>
                      <a:pt x="173" y="256"/>
                      <a:pt x="353" y="302"/>
                      <a:pt x="531" y="302"/>
                    </a:cubicBezTo>
                    <a:cubicBezTo>
                      <a:pt x="764" y="302"/>
                      <a:pt x="994" y="223"/>
                      <a:pt x="1183" y="58"/>
                    </a:cubicBezTo>
                    <a:cubicBezTo>
                      <a:pt x="1208" y="39"/>
                      <a:pt x="1187" y="1"/>
                      <a:pt x="1162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67;p31"/>
              <p:cNvSpPr/>
              <p:nvPr/>
            </p:nvSpPr>
            <p:spPr>
              <a:xfrm>
                <a:off x="1402205" y="4044270"/>
                <a:ext cx="100845" cy="11577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59" extrusionOk="0">
                    <a:moveTo>
                      <a:pt x="10" y="0"/>
                    </a:moveTo>
                    <a:cubicBezTo>
                      <a:pt x="3" y="0"/>
                      <a:pt x="0" y="14"/>
                      <a:pt x="7" y="14"/>
                    </a:cubicBezTo>
                    <a:cubicBezTo>
                      <a:pt x="405" y="123"/>
                      <a:pt x="776" y="159"/>
                      <a:pt x="1177" y="159"/>
                    </a:cubicBezTo>
                    <a:cubicBezTo>
                      <a:pt x="1229" y="159"/>
                      <a:pt x="1281" y="158"/>
                      <a:pt x="1334" y="157"/>
                    </a:cubicBezTo>
                    <a:cubicBezTo>
                      <a:pt x="1384" y="154"/>
                      <a:pt x="1384" y="79"/>
                      <a:pt x="1334" y="79"/>
                    </a:cubicBezTo>
                    <a:cubicBezTo>
                      <a:pt x="894" y="75"/>
                      <a:pt x="449" y="41"/>
                      <a:pt x="10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68;p31"/>
              <p:cNvSpPr/>
              <p:nvPr/>
            </p:nvSpPr>
            <p:spPr>
              <a:xfrm>
                <a:off x="1428636" y="3996214"/>
                <a:ext cx="27450" cy="531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73" extrusionOk="0">
                    <a:moveTo>
                      <a:pt x="11" y="0"/>
                    </a:moveTo>
                    <a:cubicBezTo>
                      <a:pt x="5" y="0"/>
                      <a:pt x="0" y="10"/>
                      <a:pt x="8" y="13"/>
                    </a:cubicBezTo>
                    <a:cubicBezTo>
                      <a:pt x="116" y="34"/>
                      <a:pt x="225" y="51"/>
                      <a:pt x="334" y="71"/>
                    </a:cubicBezTo>
                    <a:cubicBezTo>
                      <a:pt x="337" y="72"/>
                      <a:pt x="339" y="72"/>
                      <a:pt x="341" y="72"/>
                    </a:cubicBezTo>
                    <a:cubicBezTo>
                      <a:pt x="373" y="72"/>
                      <a:pt x="376" y="24"/>
                      <a:pt x="341" y="21"/>
                    </a:cubicBezTo>
                    <a:cubicBezTo>
                      <a:pt x="232" y="13"/>
                      <a:pt x="120" y="7"/>
                      <a:pt x="11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69;p31"/>
              <p:cNvSpPr/>
              <p:nvPr/>
            </p:nvSpPr>
            <p:spPr>
              <a:xfrm>
                <a:off x="1460965" y="4056139"/>
                <a:ext cx="22135" cy="187347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573" extrusionOk="0">
                    <a:moveTo>
                      <a:pt x="282" y="1"/>
                    </a:moveTo>
                    <a:cubicBezTo>
                      <a:pt x="274" y="1"/>
                      <a:pt x="266" y="5"/>
                      <a:pt x="264" y="14"/>
                    </a:cubicBezTo>
                    <a:cubicBezTo>
                      <a:pt x="142" y="848"/>
                      <a:pt x="23" y="1695"/>
                      <a:pt x="2" y="2535"/>
                    </a:cubicBezTo>
                    <a:cubicBezTo>
                      <a:pt x="0" y="2558"/>
                      <a:pt x="23" y="2573"/>
                      <a:pt x="44" y="2573"/>
                    </a:cubicBezTo>
                    <a:cubicBezTo>
                      <a:pt x="60" y="2573"/>
                      <a:pt x="75" y="2565"/>
                      <a:pt x="77" y="2546"/>
                    </a:cubicBezTo>
                    <a:cubicBezTo>
                      <a:pt x="217" y="1715"/>
                      <a:pt x="264" y="858"/>
                      <a:pt x="302" y="21"/>
                    </a:cubicBezTo>
                    <a:cubicBezTo>
                      <a:pt x="304" y="8"/>
                      <a:pt x="293" y="1"/>
                      <a:pt x="282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70;p31"/>
              <p:cNvSpPr/>
              <p:nvPr/>
            </p:nvSpPr>
            <p:spPr>
              <a:xfrm>
                <a:off x="1296117" y="3957623"/>
                <a:ext cx="13179" cy="3015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4141" extrusionOk="0">
                    <a:moveTo>
                      <a:pt x="57" y="0"/>
                    </a:moveTo>
                    <a:cubicBezTo>
                      <a:pt x="51" y="0"/>
                      <a:pt x="44" y="5"/>
                      <a:pt x="44" y="13"/>
                    </a:cubicBezTo>
                    <a:cubicBezTo>
                      <a:pt x="0" y="1380"/>
                      <a:pt x="106" y="2752"/>
                      <a:pt x="137" y="4120"/>
                    </a:cubicBezTo>
                    <a:cubicBezTo>
                      <a:pt x="137" y="4133"/>
                      <a:pt x="147" y="4140"/>
                      <a:pt x="157" y="4140"/>
                    </a:cubicBezTo>
                    <a:cubicBezTo>
                      <a:pt x="167" y="4140"/>
                      <a:pt x="178" y="4133"/>
                      <a:pt x="178" y="4120"/>
                    </a:cubicBezTo>
                    <a:cubicBezTo>
                      <a:pt x="143" y="2752"/>
                      <a:pt x="181" y="1377"/>
                      <a:pt x="72" y="13"/>
                    </a:cubicBezTo>
                    <a:cubicBezTo>
                      <a:pt x="71" y="5"/>
                      <a:pt x="64" y="0"/>
                      <a:pt x="57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71;p31"/>
              <p:cNvSpPr/>
              <p:nvPr/>
            </p:nvSpPr>
            <p:spPr>
              <a:xfrm>
                <a:off x="1216095" y="4433892"/>
                <a:ext cx="323142" cy="822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113" extrusionOk="0">
                    <a:moveTo>
                      <a:pt x="1964" y="1"/>
                    </a:moveTo>
                    <a:cubicBezTo>
                      <a:pt x="1315" y="1"/>
                      <a:pt x="666" y="12"/>
                      <a:pt x="17" y="42"/>
                    </a:cubicBezTo>
                    <a:cubicBezTo>
                      <a:pt x="0" y="45"/>
                      <a:pt x="0" y="69"/>
                      <a:pt x="17" y="69"/>
                    </a:cubicBezTo>
                    <a:cubicBezTo>
                      <a:pt x="671" y="101"/>
                      <a:pt x="1325" y="113"/>
                      <a:pt x="1979" y="113"/>
                    </a:cubicBezTo>
                    <a:cubicBezTo>
                      <a:pt x="2748" y="113"/>
                      <a:pt x="3517" y="97"/>
                      <a:pt x="4286" y="79"/>
                    </a:cubicBezTo>
                    <a:lnTo>
                      <a:pt x="4286" y="79"/>
                    </a:lnTo>
                    <a:cubicBezTo>
                      <a:pt x="4289" y="81"/>
                      <a:pt x="4293" y="83"/>
                      <a:pt x="4298" y="83"/>
                    </a:cubicBezTo>
                    <a:cubicBezTo>
                      <a:pt x="4299" y="83"/>
                      <a:pt x="4300" y="83"/>
                      <a:pt x="4301" y="83"/>
                    </a:cubicBezTo>
                    <a:cubicBezTo>
                      <a:pt x="4339" y="79"/>
                      <a:pt x="4376" y="79"/>
                      <a:pt x="4410" y="76"/>
                    </a:cubicBezTo>
                    <a:lnTo>
                      <a:pt x="4410" y="76"/>
                    </a:lnTo>
                    <a:cubicBezTo>
                      <a:pt x="4410" y="76"/>
                      <a:pt x="4410" y="76"/>
                      <a:pt x="4410" y="76"/>
                    </a:cubicBezTo>
                    <a:cubicBezTo>
                      <a:pt x="4437" y="76"/>
                      <a:pt x="4437" y="38"/>
                      <a:pt x="4410" y="35"/>
                    </a:cubicBezTo>
                    <a:cubicBezTo>
                      <a:pt x="4400" y="35"/>
                      <a:pt x="4391" y="35"/>
                      <a:pt x="4381" y="35"/>
                    </a:cubicBezTo>
                    <a:lnTo>
                      <a:pt x="4381" y="35"/>
                    </a:lnTo>
                    <a:cubicBezTo>
                      <a:pt x="4356" y="34"/>
                      <a:pt x="4328" y="32"/>
                      <a:pt x="4301" y="32"/>
                    </a:cubicBezTo>
                    <a:cubicBezTo>
                      <a:pt x="4300" y="32"/>
                      <a:pt x="4299" y="32"/>
                      <a:pt x="4298" y="32"/>
                    </a:cubicBezTo>
                    <a:cubicBezTo>
                      <a:pt x="4296" y="32"/>
                      <a:pt x="4294" y="32"/>
                      <a:pt x="4292" y="33"/>
                    </a:cubicBezTo>
                    <a:lnTo>
                      <a:pt x="4292" y="33"/>
                    </a:lnTo>
                    <a:cubicBezTo>
                      <a:pt x="3517" y="16"/>
                      <a:pt x="2741" y="1"/>
                      <a:pt x="1964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4230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42500" y="3454979"/>
            <a:ext cx="4266799" cy="1687373"/>
          </a:xfrm>
          <a:prstGeom prst="rect">
            <a:avLst/>
          </a:prstGeom>
        </p:spPr>
      </p:pic>
      <p:pic>
        <p:nvPicPr>
          <p:cNvPr id="5" name="Trao thuong_Beethoven Vi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38893" y="3048731"/>
            <a:ext cx="175274" cy="1752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8618" y="498608"/>
            <a:ext cx="8167813" cy="155946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en-US" sz="7200" b="1" kern="1200" dirty="0">
                <a:ln w="9525">
                  <a:noFill/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  <a:ea typeface="+mn-ea"/>
                <a:cs typeface="+mn-cs"/>
              </a:rPr>
              <a:t>THỬ TÀI      TRI THỨC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158" y="691997"/>
            <a:ext cx="1329338" cy="14027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49899" y="2318085"/>
            <a:ext cx="5044202" cy="75225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en-US" sz="3300" b="1" kern="120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  <a:ea typeface="+mn-ea"/>
                <a:cs typeface="+mn-cs"/>
              </a:rPr>
              <a:t>LỚP HỌC LÀ MỘT SÂN CHƠI</a:t>
            </a:r>
            <a:endParaRPr lang="en-US" sz="6600" b="1" kern="1200" dirty="0">
              <a:ln w="9525">
                <a:noFill/>
                <a:prstDash val="solid"/>
              </a:ln>
              <a:solidFill>
                <a:prstClr val="white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</a:effectLst>
              <a:latin typeface="UTM Avenid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8040" y="3456127"/>
            <a:ext cx="4266799" cy="1687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4" y="5316"/>
            <a:ext cx="6857999" cy="51435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392919" y="268026"/>
            <a:ext cx="856786" cy="230904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6895571" y="2577069"/>
            <a:ext cx="846164" cy="2321771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257425" y="1408569"/>
            <a:ext cx="4629150" cy="2320017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LUẬT CHƠI</a:t>
            </a:r>
          </a:p>
          <a:p>
            <a:pPr algn="ctr" defTabSz="685800">
              <a:lnSpc>
                <a:spcPct val="150000"/>
              </a:lnSpc>
              <a:buClrTx/>
              <a:defRPr/>
            </a:pP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trắc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nghiệm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nay.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cược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điểm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thiểu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điểm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đa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60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điểm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điểm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cược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sai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nửa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điểm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cược</a:t>
            </a:r>
            <a:r>
              <a:rPr lang="en-US" sz="1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.</a:t>
            </a:r>
            <a:endParaRPr lang="en-US" sz="1800" b="1" kern="1200" dirty="0">
              <a:solidFill>
                <a:prstClr val="white"/>
              </a:solidFill>
              <a:latin typeface="UTM Avenida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393656" y="2577066"/>
            <a:ext cx="856049" cy="2317323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6895571" y="267531"/>
            <a:ext cx="846164" cy="230953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249705" y="1361735"/>
            <a:ext cx="147487" cy="243066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6752954" y="1361735"/>
            <a:ext cx="142617" cy="243066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62404" y="2381926"/>
            <a:ext cx="381962" cy="38196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696263" y="2380873"/>
            <a:ext cx="381962" cy="38196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0800000" flipV="1">
            <a:off x="1385194" y="229192"/>
            <a:ext cx="6356541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0800000" flipV="1">
            <a:off x="1385194" y="4877439"/>
            <a:ext cx="6356541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228677" y="4753108"/>
            <a:ext cx="381962" cy="38196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28269" y="4753108"/>
            <a:ext cx="381962" cy="38196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28677" y="87793"/>
            <a:ext cx="381962" cy="38196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528269" y="87793"/>
            <a:ext cx="381962" cy="38196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74533" y="4463879"/>
            <a:ext cx="342900" cy="342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4" y="5316"/>
            <a:ext cx="6857999" cy="51435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hlinkClick r:id="rId8" action="ppaction://hlinksldjump"/>
          </p:cNvPr>
          <p:cNvSpPr/>
          <p:nvPr/>
        </p:nvSpPr>
        <p:spPr>
          <a:xfrm>
            <a:off x="1900047" y="1030863"/>
            <a:ext cx="2131627" cy="1369437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en-US" sz="4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CÂU 1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521714" y="4673840"/>
            <a:ext cx="381962" cy="38196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8677" y="4753108"/>
            <a:ext cx="381962" cy="38196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28677" y="87793"/>
            <a:ext cx="381962" cy="38196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174533" y="4463879"/>
            <a:ext cx="342900" cy="3429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498720" y="87793"/>
            <a:ext cx="381962" cy="381962"/>
            <a:chOff x="452190" y="3133126"/>
            <a:chExt cx="286946" cy="286946"/>
          </a:xfrm>
        </p:grpSpPr>
        <p:sp>
          <p:nvSpPr>
            <p:cNvPr id="33" name="Oval 32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5" name="Rectangle 34">
            <a:hlinkClick r:id="rId10" action="ppaction://hlinksldjump"/>
          </p:cNvPr>
          <p:cNvSpPr/>
          <p:nvPr/>
        </p:nvSpPr>
        <p:spPr>
          <a:xfrm>
            <a:off x="4572002" y="2969729"/>
            <a:ext cx="2131627" cy="1369437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en-US" sz="4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CÂU 4</a:t>
            </a:r>
          </a:p>
        </p:txBody>
      </p:sp>
      <p:sp>
        <p:nvSpPr>
          <p:cNvPr id="36" name="Rectangle 35">
            <a:hlinkClick r:id="rId11" action="ppaction://hlinksldjump"/>
          </p:cNvPr>
          <p:cNvSpPr/>
          <p:nvPr/>
        </p:nvSpPr>
        <p:spPr>
          <a:xfrm>
            <a:off x="1900047" y="2969729"/>
            <a:ext cx="2131627" cy="1369437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en-US" sz="4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CÂU 3</a:t>
            </a:r>
          </a:p>
        </p:txBody>
      </p:sp>
      <p:sp>
        <p:nvSpPr>
          <p:cNvPr id="37" name="Rectangle 36">
            <a:hlinkClick r:id="rId12" action="ppaction://hlinksldjump"/>
          </p:cNvPr>
          <p:cNvSpPr/>
          <p:nvPr/>
        </p:nvSpPr>
        <p:spPr>
          <a:xfrm>
            <a:off x="4572003" y="1030863"/>
            <a:ext cx="2131627" cy="1369437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en-US" sz="45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CÂU 2</a:t>
            </a:r>
          </a:p>
        </p:txBody>
      </p:sp>
      <p:sp>
        <p:nvSpPr>
          <p:cNvPr id="3" name="Parallelogram 2">
            <a:hlinkClick r:id="" action="ppaction://noaction"/>
          </p:cNvPr>
          <p:cNvSpPr/>
          <p:nvPr/>
        </p:nvSpPr>
        <p:spPr>
          <a:xfrm flipH="1">
            <a:off x="8197882" y="4732524"/>
            <a:ext cx="795502" cy="296082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900" b="1" dirty="0" err="1">
                <a:solidFill>
                  <a:srgbClr val="FF0000"/>
                </a:solidFill>
                <a:latin typeface="#9Slide03 Oswald" panose="00000500000000000000" pitchFamily="2" charset="0"/>
                <a:cs typeface="Arial" panose="020B0604020202020204" pitchFamily="34" charset="0"/>
              </a:rPr>
              <a:t>Tổng</a:t>
            </a:r>
            <a:r>
              <a:rPr lang="en-US" sz="900" b="1" dirty="0">
                <a:solidFill>
                  <a:srgbClr val="FF0000"/>
                </a:solidFill>
                <a:latin typeface="#9Slide03 Oswald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900" b="1" dirty="0" err="1">
                <a:solidFill>
                  <a:srgbClr val="FF0000"/>
                </a:solidFill>
                <a:latin typeface="#9Slide03 Oswald" panose="00000500000000000000" pitchFamily="2" charset="0"/>
                <a:cs typeface="Arial" panose="020B0604020202020204" pitchFamily="34" charset="0"/>
              </a:rPr>
              <a:t>kết</a:t>
            </a:r>
            <a:endParaRPr lang="en-US" sz="900" b="1" dirty="0">
              <a:solidFill>
                <a:srgbClr val="FF0000"/>
              </a:solidFill>
              <a:latin typeface="#9Slide03 Oswald" panose="000005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17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2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3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4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3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4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4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35" grpId="0" animBg="1"/>
          <p:bldP spid="36" grpId="0" animBg="1"/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17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2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3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4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3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4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4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35" grpId="0" animBg="1"/>
          <p:bldP spid="36" grpId="0" animBg="1"/>
          <p:bldP spid="37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4" y="5316"/>
            <a:ext cx="6857999" cy="51435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392919" y="268026"/>
            <a:ext cx="856786" cy="230904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6895571" y="2577069"/>
            <a:ext cx="846164" cy="2321771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257425" y="1401258"/>
            <a:ext cx="4629150" cy="2362192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30000"/>
              </a:lnSpc>
              <a:buClrTx/>
              <a:defRPr/>
            </a:pPr>
            <a:r>
              <a:rPr lang="en-US" sz="72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CÂU 1</a:t>
            </a:r>
            <a:endParaRPr lang="en-US" sz="4050" b="1" kern="1200" dirty="0">
              <a:solidFill>
                <a:prstClr val="white"/>
              </a:solidFill>
              <a:latin typeface="UTM Avenida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393656" y="2577066"/>
            <a:ext cx="856049" cy="2317323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6895571" y="267531"/>
            <a:ext cx="846164" cy="230953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249705" y="1361735"/>
            <a:ext cx="147487" cy="243066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6752954" y="1361735"/>
            <a:ext cx="142617" cy="243066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62404" y="2381926"/>
            <a:ext cx="381962" cy="38196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696263" y="2380873"/>
            <a:ext cx="381962" cy="38196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0800000" flipV="1">
            <a:off x="1385194" y="229192"/>
            <a:ext cx="6356541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0800000" flipV="1">
            <a:off x="1385194" y="4877439"/>
            <a:ext cx="6356541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228677" y="4753108"/>
            <a:ext cx="381962" cy="38196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28269" y="4753108"/>
            <a:ext cx="381962" cy="38196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28677" y="87793"/>
            <a:ext cx="381962" cy="38196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528269" y="87793"/>
            <a:ext cx="381962" cy="38196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74533" y="4463879"/>
            <a:ext cx="342900" cy="342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840248" y="138856"/>
            <a:ext cx="6692902" cy="173120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30000"/>
              </a:lnSpc>
              <a:buClrTx/>
              <a:defRPr/>
            </a:pPr>
            <a:r>
              <a:rPr lang="vi-VN" altLang="vi-VN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ta dùng phương pháp cô cạn để:</a:t>
            </a:r>
            <a:endParaRPr lang="en-US" altLang="vi-VN" sz="18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337652" y="1920084"/>
            <a:ext cx="6762458" cy="697940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lang="vi-VN" sz="15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Tách các chất không hòa tan trong nhau ra khỏi hỗn hợp.</a:t>
                </a:r>
                <a:endParaRPr lang="en-US" sz="1500" b="1" i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100" b="1" dirty="0">
                    <a:solidFill>
                      <a:srgbClr val="FF0000"/>
                    </a:solidFill>
                    <a:latin typeface="#9Slide03 Oswald" panose="00000500000000000000" pitchFamily="2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1656952" y="78745"/>
            <a:ext cx="290843" cy="1779124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dirty="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>
                <a:solidFill>
                  <a:sysClr val="windowText" lastClr="000000"/>
                </a:solidFill>
                <a:latin typeface="#9Slide03 Oswald" panose="00000500000000000000" pitchFamily="2" charset="0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8430145" y="114894"/>
            <a:ext cx="165488" cy="177912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#9Slide03 Oswald" panose="00000500000000000000" pitchFamily="2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1337652" y="2753437"/>
            <a:ext cx="6762459" cy="697940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lang="vi-VN" altLang="id-ID" sz="15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Tách chất lỏng khỏi hỗn hợp các chất lỏng không đồng nhất.</a:t>
                </a:r>
                <a:endParaRPr lang="en-US" altLang="id-ID" sz="1500" b="1" i="1" dirty="0" err="1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100" b="1" dirty="0">
                    <a:solidFill>
                      <a:srgbClr val="FF0000"/>
                    </a:solidFill>
                    <a:latin typeface="#9Slide03 Oswald" panose="00000500000000000000" pitchFamily="2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1337652" y="3567906"/>
            <a:ext cx="6648368" cy="697941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lang="vi-VN" altLang="id-ID" sz="135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Tách chất rắn tan khỏi chất lỏng.</a:t>
                </a:r>
                <a:endParaRPr lang="en-US" altLang="id-ID" sz="1350" b="1" i="1" dirty="0" err="1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latin typeface="#9Slide03 Oswald" panose="00000500000000000000" pitchFamily="2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1337652" y="4383024"/>
            <a:ext cx="6648368" cy="697940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lang="vi-VN" altLang="id-ID" sz="135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Tách chất rắn không tan trong chất lỏng ra khỏi hỗn hợp của chúng.</a:t>
                </a:r>
                <a:endParaRPr lang="en-US" altLang="id-ID" sz="1350" b="1" i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latin typeface="#9Slide03 Oswald" panose="00000500000000000000" pitchFamily="2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1094683" y="3920987"/>
            <a:ext cx="215210" cy="815115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14713" y="3618653"/>
              <a:ext cx="0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dirty="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840117" y="66969"/>
            <a:ext cx="717295" cy="741301"/>
            <a:chOff x="83662" y="159259"/>
            <a:chExt cx="1082288" cy="1118509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4500" b="1" dirty="0">
                <a:solidFill>
                  <a:srgbClr val="008CF5"/>
                </a:solidFill>
                <a:latin typeface="#9Slide03 Oswald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04610" y="267725"/>
              <a:ext cx="646272" cy="10100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3750" b="1" dirty="0">
                  <a:solidFill>
                    <a:srgbClr val="008CF5"/>
                  </a:solidFill>
                  <a:latin typeface="#9Slide03 Oswald" panose="00000500000000000000" pitchFamily="2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1094683" y="3028599"/>
            <a:ext cx="215210" cy="892388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dirty="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1094683" y="2260036"/>
            <a:ext cx="215210" cy="863816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14713" y="2490868"/>
              <a:ext cx="0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dirty="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1094683" y="784264"/>
            <a:ext cx="215210" cy="1475771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582306" y="574185"/>
              <a:ext cx="32407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dirty="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</p:grpSp>
      <p:sp>
        <p:nvSpPr>
          <p:cNvPr id="9" name="Parallelogram 8"/>
          <p:cNvSpPr/>
          <p:nvPr/>
        </p:nvSpPr>
        <p:spPr>
          <a:xfrm>
            <a:off x="1394638" y="3801838"/>
            <a:ext cx="6664640" cy="44577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500" dirty="0">
              <a:solidFill>
                <a:sysClr val="windowText" lastClr="000000"/>
              </a:solidFill>
              <a:latin typeface="#9Slide03 Oswal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Parallelogram 3">
            <a:hlinkClick r:id="rId10" action="ppaction://hlinksldjump"/>
          </p:cNvPr>
          <p:cNvSpPr/>
          <p:nvPr/>
        </p:nvSpPr>
        <p:spPr>
          <a:xfrm flipH="1">
            <a:off x="8197882" y="4732524"/>
            <a:ext cx="795502" cy="296082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900" b="1" dirty="0" err="1">
                <a:solidFill>
                  <a:srgbClr val="FF0000"/>
                </a:solidFill>
                <a:latin typeface="#9Slide03 Oswald" panose="00000500000000000000" pitchFamily="2" charset="0"/>
                <a:cs typeface="Arial" panose="020B0604020202020204" pitchFamily="34" charset="0"/>
              </a:rPr>
              <a:t>Trở</a:t>
            </a:r>
            <a:r>
              <a:rPr lang="en-US" sz="900" b="1" dirty="0">
                <a:solidFill>
                  <a:srgbClr val="FF0000"/>
                </a:solidFill>
                <a:latin typeface="#9Slide03 Oswald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900" b="1" dirty="0" err="1">
                <a:solidFill>
                  <a:srgbClr val="FF0000"/>
                </a:solidFill>
                <a:latin typeface="#9Slide03 Oswald" panose="00000500000000000000" pitchFamily="2" charset="0"/>
                <a:cs typeface="Arial" panose="020B0604020202020204" pitchFamily="34" charset="0"/>
              </a:rPr>
              <a:t>lại</a:t>
            </a:r>
            <a:endParaRPr lang="en-US" sz="900" b="1" dirty="0">
              <a:solidFill>
                <a:srgbClr val="FF0000"/>
              </a:solidFill>
              <a:latin typeface="#9Slide03 Oswald" panose="000005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6C2E5B7-9981-E812-72B5-D11D74F18022}"/>
              </a:ext>
            </a:extLst>
          </p:cNvPr>
          <p:cNvSpPr/>
          <p:nvPr/>
        </p:nvSpPr>
        <p:spPr>
          <a:xfrm>
            <a:off x="0" y="1"/>
            <a:ext cx="9144000" cy="649904"/>
          </a:xfrm>
          <a:prstGeom prst="rect">
            <a:avLst/>
          </a:prstGeom>
          <a:solidFill>
            <a:srgbClr val="072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algn="ctr" defTabSz="685800">
              <a:buClrTx/>
              <a:defRPr/>
            </a:pPr>
            <a:r>
              <a:rPr lang="en-US" sz="300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5" name="AutoShape 2" descr="What Is Biogas or Gobar Gas? -">
            <a:extLst>
              <a:ext uri="{FF2B5EF4-FFF2-40B4-BE49-F238E27FC236}">
                <a16:creationId xmlns:a16="http://schemas.microsoft.com/office/drawing/2014/main" xmlns="" id="{251A83BA-C15B-5266-336A-7F6ACFDCA8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54EFE2-12BC-EFA5-8ED4-80536F63B281}"/>
              </a:ext>
            </a:extLst>
          </p:cNvPr>
          <p:cNvSpPr txBox="1">
            <a:spLocks/>
          </p:cNvSpPr>
          <p:nvPr/>
        </p:nvSpPr>
        <p:spPr>
          <a:xfrm>
            <a:off x="1772506" y="949910"/>
            <a:ext cx="5781150" cy="4295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defTabSz="457223">
              <a:buClrTx/>
            </a:pPr>
            <a:r>
              <a:rPr lang="vi-VN" sz="27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AI NHANH HƠN</a:t>
            </a:r>
            <a:endParaRPr lang="en-US" sz="270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655F09D-A1E3-70A1-BB58-F8B60BE97E26}"/>
              </a:ext>
            </a:extLst>
          </p:cNvPr>
          <p:cNvSpPr txBox="1"/>
          <p:nvPr/>
        </p:nvSpPr>
        <p:spPr>
          <a:xfrm>
            <a:off x="1665586" y="1465742"/>
            <a:ext cx="2896184" cy="1708160"/>
          </a:xfrm>
          <a:prstGeom prst="rect">
            <a:avLst/>
          </a:prstGeom>
          <a:noFill/>
          <a:ln w="28575">
            <a:solidFill>
              <a:srgbClr val="DBB227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vi-VN" sz="2100" kern="1200">
                <a:solidFill>
                  <a:prstClr val="black"/>
                </a:solidFill>
                <a:latin typeface="#9Slide03 Arima Madurai Medium" panose="020B0604020202020204" charset="0"/>
                <a:ea typeface="+mn-ea"/>
                <a:cs typeface="#9Slide03 Arima Madurai Medium" panose="020B0604020202020204" charset="0"/>
              </a:rPr>
              <a:t>Để giúp Tấm đi hội các con dùng cách nào để có thể nhặt riêng “Thóc ra thóc gạo ra gạo”</a:t>
            </a:r>
            <a:endParaRPr lang="en-US" sz="2100" kern="1200">
              <a:solidFill>
                <a:prstClr val="black"/>
              </a:solidFill>
              <a:latin typeface="#9Slide03 Arima Madurai Medium" panose="020B0604020202020204" charset="0"/>
              <a:ea typeface="+mn-ea"/>
              <a:cs typeface="#9Slide03 Arima Madurai Medium" panose="020B0604020202020204" charset="0"/>
            </a:endParaRPr>
          </a:p>
        </p:txBody>
      </p:sp>
      <p:pic>
        <p:nvPicPr>
          <p:cNvPr id="6" name="Picture 2" descr="Hình ảnh Dấu Chấm Hỏi, Câu Hỏi Clipart, Dấu Hỏi Sáng Tạo, Nghi Ngờ miễn phí  tải tập tin PNG PSDComment và Vector">
            <a:extLst>
              <a:ext uri="{FF2B5EF4-FFF2-40B4-BE49-F238E27FC236}">
                <a16:creationId xmlns:a16="http://schemas.microsoft.com/office/drawing/2014/main" xmlns="" id="{23D3576E-687D-268E-6EE7-7A595B0A7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94" b="91875" l="10000" r="90000">
                        <a14:foregroundMark x1="60313" y1="67031" x2="43438" y2="76094"/>
                        <a14:foregroundMark x1="39375" y1="70938" x2="37500" y2="72031"/>
                        <a14:foregroundMark x1="64531" y1="80781" x2="64531" y2="83906"/>
                        <a14:foregroundMark x1="55781" y1="60781" x2="57188" y2="61875"/>
                        <a14:foregroundMark x1="46563" y1="62813" x2="42031" y2="63594"/>
                        <a14:foregroundMark x1="47969" y1="67813" x2="45313" y2="7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25" y="1122524"/>
            <a:ext cx="906236" cy="68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ruyện cổ tích cho bé: Tấm Cám">
            <a:extLst>
              <a:ext uri="{FF2B5EF4-FFF2-40B4-BE49-F238E27FC236}">
                <a16:creationId xmlns:a16="http://schemas.microsoft.com/office/drawing/2014/main" xmlns="" id="{1697AA96-26BD-EFCB-3EAB-E369865FE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49" y="2872127"/>
            <a:ext cx="3053443" cy="172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ruyện cổ tích tấm cám">
            <a:extLst>
              <a:ext uri="{FF2B5EF4-FFF2-40B4-BE49-F238E27FC236}">
                <a16:creationId xmlns:a16="http://schemas.microsoft.com/office/drawing/2014/main" xmlns="" id="{3C4480D1-1AD6-E761-B791-27450ACB1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49" y="1368820"/>
            <a:ext cx="3053443" cy="144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808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4" y="5316"/>
            <a:ext cx="6857999" cy="51435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392919" y="268026"/>
            <a:ext cx="856786" cy="230904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6895571" y="2577069"/>
            <a:ext cx="846164" cy="2321771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257425" y="1401258"/>
            <a:ext cx="4629150" cy="2362192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30000"/>
              </a:lnSpc>
              <a:buClrTx/>
              <a:defRPr/>
            </a:pPr>
            <a:r>
              <a:rPr lang="en-US" sz="72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CÂU 2</a:t>
            </a:r>
            <a:endParaRPr lang="en-US" sz="4050" b="1" kern="1200" dirty="0">
              <a:solidFill>
                <a:prstClr val="white"/>
              </a:solidFill>
              <a:latin typeface="UTM Avenida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393656" y="2577066"/>
            <a:ext cx="856049" cy="2317323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6895571" y="267531"/>
            <a:ext cx="846164" cy="230953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249705" y="1361735"/>
            <a:ext cx="147487" cy="243066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6752954" y="1361735"/>
            <a:ext cx="142617" cy="243066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62404" y="2381926"/>
            <a:ext cx="381962" cy="38196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696263" y="2380873"/>
            <a:ext cx="381962" cy="38196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0800000" flipV="1">
            <a:off x="1385194" y="229192"/>
            <a:ext cx="6356541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0800000" flipV="1">
            <a:off x="1385194" y="4877439"/>
            <a:ext cx="6356541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228677" y="4753108"/>
            <a:ext cx="381962" cy="38196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28269" y="4753108"/>
            <a:ext cx="381962" cy="38196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28677" y="87793"/>
            <a:ext cx="381962" cy="38196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528269" y="87793"/>
            <a:ext cx="381962" cy="38196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74533" y="4463879"/>
            <a:ext cx="342900" cy="342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840248" y="138856"/>
            <a:ext cx="6692902" cy="173120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30000"/>
              </a:lnSpc>
              <a:buClrTx/>
              <a:defRPr/>
            </a:pPr>
            <a:r>
              <a:rPr lang="vi-VN" altLang="fr-FR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tách muối ra khỏi dung dịch nước muối, ta dùng cách nào?</a:t>
            </a:r>
            <a:endParaRPr lang="en-US" altLang="fr-FR" sz="1800" b="1" kern="1200" dirty="0" err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337652" y="1920084"/>
            <a:ext cx="6762458" cy="697940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lang="vi-VN" sz="15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Lọc</a:t>
                </a:r>
                <a:endParaRPr lang="en-US" sz="1500" b="1" i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100" b="1" dirty="0">
                    <a:solidFill>
                      <a:srgbClr val="FF0000"/>
                    </a:solidFill>
                    <a:latin typeface="#9Slide03 Oswald" panose="00000500000000000000" pitchFamily="2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1656952" y="78745"/>
            <a:ext cx="290843" cy="1779124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dirty="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>
                <a:solidFill>
                  <a:sysClr val="windowText" lastClr="000000"/>
                </a:solidFill>
                <a:latin typeface="#9Slide03 Oswald" panose="00000500000000000000" pitchFamily="2" charset="0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8430145" y="114894"/>
            <a:ext cx="165488" cy="177912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#9Slide03 Oswald" panose="00000500000000000000" pitchFamily="2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1337652" y="2753437"/>
            <a:ext cx="6762459" cy="697940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lang="en-US" sz="15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Chiết</a:t>
                </a:r>
                <a:endParaRPr lang="en-US" altLang="id-ID" sz="1500" b="1" i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100" b="1" dirty="0">
                    <a:solidFill>
                      <a:srgbClr val="FF0000"/>
                    </a:solidFill>
                    <a:latin typeface="#9Slide03 Oswald" panose="00000500000000000000" pitchFamily="2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1337652" y="3567906"/>
            <a:ext cx="6648368" cy="697941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lang="vi-VN" altLang="id-ID" sz="15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Cô cạn</a:t>
                </a:r>
                <a:endParaRPr lang="en-US" altLang="id-ID" sz="1500" b="1" i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latin typeface="#9Slide03 Oswald" panose="00000500000000000000" pitchFamily="2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1337652" y="4383024"/>
            <a:ext cx="6648368" cy="697940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lang="en-US" altLang="id-ID" sz="15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Dùng</a:t>
                </a:r>
                <a:r>
                  <a:rPr lang="en-US" altLang="id-ID" sz="15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altLang="id-ID" sz="15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na</a:t>
                </a:r>
                <a:r>
                  <a:rPr lang="en-US" altLang="id-ID" sz="15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m </a:t>
                </a:r>
                <a:r>
                  <a:rPr lang="en-US" altLang="id-ID" sz="15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châm</a:t>
                </a:r>
                <a:endParaRPr lang="en-US" altLang="id-ID" sz="1500" b="1" i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latin typeface="#9Slide03 Oswald" panose="00000500000000000000" pitchFamily="2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1094683" y="3920987"/>
            <a:ext cx="215210" cy="815115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14713" y="3618653"/>
              <a:ext cx="0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dirty="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840117" y="66969"/>
            <a:ext cx="717295" cy="741301"/>
            <a:chOff x="83662" y="159259"/>
            <a:chExt cx="1082288" cy="1118509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4500" b="1" dirty="0">
                <a:solidFill>
                  <a:srgbClr val="008CF5"/>
                </a:solidFill>
                <a:latin typeface="#9Slide03 Oswald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04610" y="267725"/>
              <a:ext cx="646272" cy="10100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3750" b="1" dirty="0">
                  <a:solidFill>
                    <a:srgbClr val="008CF5"/>
                  </a:solidFill>
                  <a:latin typeface="#9Slide03 Oswald" panose="00000500000000000000" pitchFamily="2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1094683" y="3028599"/>
            <a:ext cx="215210" cy="892388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dirty="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1094683" y="2260036"/>
            <a:ext cx="215210" cy="863816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14713" y="2490868"/>
              <a:ext cx="0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dirty="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1094683" y="784264"/>
            <a:ext cx="215210" cy="1475771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582306" y="574185"/>
              <a:ext cx="32407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dirty="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</p:grpSp>
      <p:sp>
        <p:nvSpPr>
          <p:cNvPr id="9" name="Parallelogram 8"/>
          <p:cNvSpPr/>
          <p:nvPr/>
        </p:nvSpPr>
        <p:spPr>
          <a:xfrm>
            <a:off x="1337651" y="3763119"/>
            <a:ext cx="6664640" cy="44577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500" dirty="0">
              <a:solidFill>
                <a:sysClr val="windowText" lastClr="000000"/>
              </a:solidFill>
              <a:latin typeface="#9Slide03 Oswal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Parallelogram 3">
            <a:hlinkClick r:id="rId10" action="ppaction://hlinksldjump"/>
          </p:cNvPr>
          <p:cNvSpPr/>
          <p:nvPr/>
        </p:nvSpPr>
        <p:spPr>
          <a:xfrm flipH="1">
            <a:off x="8197882" y="4732524"/>
            <a:ext cx="795502" cy="296082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900" b="1" dirty="0" err="1">
                <a:solidFill>
                  <a:srgbClr val="FF0000"/>
                </a:solidFill>
                <a:latin typeface="#9Slide03 Oswald" panose="00000500000000000000" pitchFamily="2" charset="0"/>
                <a:cs typeface="Arial" panose="020B0604020202020204" pitchFamily="34" charset="0"/>
              </a:rPr>
              <a:t>Trở</a:t>
            </a:r>
            <a:r>
              <a:rPr lang="en-US" sz="900" b="1" dirty="0">
                <a:solidFill>
                  <a:srgbClr val="FF0000"/>
                </a:solidFill>
                <a:latin typeface="#9Slide03 Oswald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900" b="1" dirty="0" err="1">
                <a:solidFill>
                  <a:srgbClr val="FF0000"/>
                </a:solidFill>
                <a:latin typeface="#9Slide03 Oswald" panose="00000500000000000000" pitchFamily="2" charset="0"/>
                <a:cs typeface="Arial" panose="020B0604020202020204" pitchFamily="34" charset="0"/>
              </a:rPr>
              <a:t>lại</a:t>
            </a:r>
            <a:endParaRPr lang="en-US" sz="900" b="1" dirty="0">
              <a:solidFill>
                <a:srgbClr val="FF0000"/>
              </a:solidFill>
              <a:latin typeface="#9Slide03 Oswald" panose="000005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4" y="5316"/>
            <a:ext cx="6857999" cy="51435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392919" y="268026"/>
            <a:ext cx="856786" cy="230904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6895571" y="2577069"/>
            <a:ext cx="846164" cy="2321771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257425" y="1401258"/>
            <a:ext cx="4629150" cy="2362192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30000"/>
              </a:lnSpc>
              <a:buClrTx/>
              <a:defRPr/>
            </a:pPr>
            <a:r>
              <a:rPr lang="en-US" sz="72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CÂU 3</a:t>
            </a:r>
            <a:endParaRPr lang="en-US" sz="4050" b="1" kern="1200" dirty="0">
              <a:solidFill>
                <a:prstClr val="white"/>
              </a:solidFill>
              <a:latin typeface="UTM Avenida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393656" y="2577066"/>
            <a:ext cx="856049" cy="2317323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6895571" y="267531"/>
            <a:ext cx="846164" cy="230953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249705" y="1361735"/>
            <a:ext cx="147487" cy="243066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6752954" y="1361735"/>
            <a:ext cx="142617" cy="243066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62404" y="2381926"/>
            <a:ext cx="381962" cy="38196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696263" y="2380873"/>
            <a:ext cx="381962" cy="38196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0800000" flipV="1">
            <a:off x="1385194" y="229192"/>
            <a:ext cx="6356541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0800000" flipV="1">
            <a:off x="1385194" y="4877439"/>
            <a:ext cx="6356541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228677" y="4753108"/>
            <a:ext cx="381962" cy="38196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28269" y="4753108"/>
            <a:ext cx="381962" cy="38196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28677" y="87793"/>
            <a:ext cx="381962" cy="38196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528269" y="87793"/>
            <a:ext cx="381962" cy="38196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74533" y="4463879"/>
            <a:ext cx="342900" cy="342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840248" y="138856"/>
            <a:ext cx="6692902" cy="173120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30000"/>
              </a:lnSpc>
              <a:buClrTx/>
              <a:defRPr/>
            </a:pPr>
            <a:r>
              <a:rPr lang="vi-VN" altLang="vi-VN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thu được muối ăn từ nước biển, người làm muối sử dụng phương pháp nào?</a:t>
            </a:r>
            <a:endParaRPr lang="fr-FR" sz="1800" b="1" kern="1200" dirty="0">
              <a:solidFill>
                <a:prstClr val="white"/>
              </a:solidFill>
              <a:latin typeface="#9Slide03 Oswald" panose="000005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337652" y="1920084"/>
            <a:ext cx="3597860" cy="697940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lang="en-US" sz="15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Làm</a:t>
                </a:r>
                <a:r>
                  <a:rPr lang="en-US" sz="15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5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lắng</a:t>
                </a:r>
                <a:r>
                  <a:rPr lang="en-US" sz="15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5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đọng</a:t>
                </a:r>
                <a:r>
                  <a:rPr lang="en-US" sz="15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5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muối</a:t>
                </a:r>
                <a:r>
                  <a:rPr lang="en-US" sz="15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.</a:t>
                </a: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100" b="1" dirty="0">
                    <a:solidFill>
                      <a:srgbClr val="FF0000"/>
                    </a:solidFill>
                    <a:latin typeface="#9Slide03 Oswald" panose="00000500000000000000" pitchFamily="2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1656952" y="78745"/>
            <a:ext cx="290843" cy="1779124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dirty="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>
                <a:solidFill>
                  <a:sysClr val="windowText" lastClr="000000"/>
                </a:solidFill>
                <a:latin typeface="#9Slide03 Oswald" panose="00000500000000000000" pitchFamily="2" charset="0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8430145" y="114894"/>
            <a:ext cx="165488" cy="177912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#9Slide03 Oswald" panose="00000500000000000000" pitchFamily="2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1337652" y="2753437"/>
            <a:ext cx="3597860" cy="697940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lang="vi-VN" altLang="id-ID" sz="15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Làm bay hơi nước biển.</a:t>
                </a:r>
                <a:endParaRPr lang="en-US" altLang="id-ID" sz="1500" b="1" i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100" b="1" dirty="0">
                    <a:solidFill>
                      <a:srgbClr val="FF0000"/>
                    </a:solidFill>
                    <a:latin typeface="#9Slide03 Oswald" panose="00000500000000000000" pitchFamily="2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1337652" y="3567906"/>
            <a:ext cx="3597860" cy="697941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lang="vi-VN" altLang="id-ID" sz="15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Lọc lấy muối từ nước biển.</a:t>
                </a:r>
                <a:endParaRPr lang="en-US" altLang="id-ID" sz="1500" b="1" i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latin typeface="#9Slide03 Oswald" panose="00000500000000000000" pitchFamily="2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1337652" y="4383024"/>
            <a:ext cx="3597860" cy="697940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lang="vi-VN" altLang="id-ID" sz="15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Cô cạn nước biển.</a:t>
                </a:r>
                <a:endParaRPr lang="en-US" altLang="id-ID" sz="1500" b="1" i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latin typeface="#9Slide03 Oswald" panose="00000500000000000000" pitchFamily="2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1094683" y="3920987"/>
            <a:ext cx="215210" cy="815115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14713" y="3618653"/>
              <a:ext cx="0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dirty="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840117" y="66969"/>
            <a:ext cx="717295" cy="741301"/>
            <a:chOff x="83662" y="159259"/>
            <a:chExt cx="1082288" cy="1118509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4500" b="1" dirty="0">
                <a:solidFill>
                  <a:srgbClr val="008CF5"/>
                </a:solidFill>
                <a:latin typeface="#9Slide03 Oswald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04607" y="267725"/>
              <a:ext cx="646272" cy="10100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3750" b="1" dirty="0">
                  <a:solidFill>
                    <a:srgbClr val="008CF5"/>
                  </a:solidFill>
                  <a:latin typeface="#9Slide03 Oswald" panose="00000500000000000000" pitchFamily="2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1094683" y="3028599"/>
            <a:ext cx="215210" cy="892388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dirty="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1094683" y="2260036"/>
            <a:ext cx="215210" cy="863816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14713" y="2490868"/>
              <a:ext cx="0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dirty="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1094683" y="784264"/>
            <a:ext cx="215210" cy="1475771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246" y="574185"/>
              <a:ext cx="5080" cy="1680845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dirty="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</p:grpSp>
      <p:sp>
        <p:nvSpPr>
          <p:cNvPr id="9" name="Parallelogram 8"/>
          <p:cNvSpPr/>
          <p:nvPr/>
        </p:nvSpPr>
        <p:spPr>
          <a:xfrm>
            <a:off x="1314529" y="3030535"/>
            <a:ext cx="3575228" cy="44577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500" dirty="0">
              <a:solidFill>
                <a:sysClr val="windowText" lastClr="000000"/>
              </a:solidFill>
              <a:latin typeface="#9Slide03 Oswal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Parallelogram 3">
            <a:hlinkClick r:id="rId10" action="ppaction://hlinksldjump"/>
          </p:cNvPr>
          <p:cNvSpPr/>
          <p:nvPr/>
        </p:nvSpPr>
        <p:spPr>
          <a:xfrm flipH="1">
            <a:off x="8197882" y="4732524"/>
            <a:ext cx="795502" cy="296082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900" b="1" dirty="0" err="1">
                <a:solidFill>
                  <a:srgbClr val="FF0000"/>
                </a:solidFill>
                <a:latin typeface="#9Slide03 Oswald" panose="00000500000000000000" pitchFamily="2" charset="0"/>
                <a:cs typeface="Arial" panose="020B0604020202020204" pitchFamily="34" charset="0"/>
              </a:rPr>
              <a:t>Trở</a:t>
            </a:r>
            <a:r>
              <a:rPr lang="en-US" sz="900" b="1" dirty="0">
                <a:solidFill>
                  <a:srgbClr val="FF0000"/>
                </a:solidFill>
                <a:latin typeface="#9Slide03 Oswald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900" b="1" dirty="0" err="1">
                <a:solidFill>
                  <a:srgbClr val="FF0000"/>
                </a:solidFill>
                <a:latin typeface="#9Slide03 Oswald" panose="00000500000000000000" pitchFamily="2" charset="0"/>
                <a:cs typeface="Arial" panose="020B0604020202020204" pitchFamily="34" charset="0"/>
              </a:rPr>
              <a:t>lại</a:t>
            </a:r>
            <a:endParaRPr lang="en-US" sz="900" b="1" dirty="0">
              <a:solidFill>
                <a:srgbClr val="FF0000"/>
              </a:solidFill>
              <a:latin typeface="#9Slide03 Oswald" panose="000005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ldLvl="0" animBg="1"/>
      <p:bldP spid="58" grpId="0" bldLvl="0" animBg="1"/>
      <p:bldP spid="9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4" y="5316"/>
            <a:ext cx="6857999" cy="51435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392919" y="268026"/>
            <a:ext cx="856786" cy="230904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6895571" y="2577069"/>
            <a:ext cx="846164" cy="2321771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257425" y="1401258"/>
            <a:ext cx="4629150" cy="2362192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30000"/>
              </a:lnSpc>
              <a:buClrTx/>
              <a:defRPr/>
            </a:pPr>
            <a:r>
              <a:rPr lang="en-US" sz="7200" b="1" kern="1200" dirty="0">
                <a:solidFill>
                  <a:prstClr val="white"/>
                </a:solidFill>
                <a:latin typeface="UTM Avenida" panose="02040603050506020204" pitchFamily="18" charset="0"/>
                <a:cs typeface="Arial" panose="020B0604020202020204" pitchFamily="34" charset="0"/>
              </a:rPr>
              <a:t>CÂU 4</a:t>
            </a:r>
            <a:endParaRPr lang="en-US" sz="4050" b="1" kern="1200" dirty="0">
              <a:solidFill>
                <a:prstClr val="white"/>
              </a:solidFill>
              <a:latin typeface="UTM Avenida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393656" y="2577066"/>
            <a:ext cx="856049" cy="2317323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6895571" y="267531"/>
            <a:ext cx="846164" cy="230953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249705" y="1361735"/>
            <a:ext cx="147487" cy="243066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6752954" y="1361735"/>
            <a:ext cx="142617" cy="243066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62404" y="2381926"/>
            <a:ext cx="381962" cy="38196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696263" y="2380873"/>
            <a:ext cx="381962" cy="38196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0800000" flipV="1">
            <a:off x="1385194" y="229192"/>
            <a:ext cx="6356541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0800000" flipV="1">
            <a:off x="1385194" y="4877439"/>
            <a:ext cx="6356541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228677" y="4753108"/>
            <a:ext cx="381962" cy="38196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28269" y="4753108"/>
            <a:ext cx="381962" cy="38196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28677" y="87793"/>
            <a:ext cx="381962" cy="38196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528269" y="87793"/>
            <a:ext cx="381962" cy="38196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74533" y="4463879"/>
            <a:ext cx="342900" cy="342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840248" y="138856"/>
            <a:ext cx="6692902" cy="173120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30000"/>
              </a:lnSpc>
              <a:buClrTx/>
              <a:defRPr/>
            </a:pPr>
            <a:r>
              <a:rPr lang="vi-VN" altLang="vi-VN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tách chất ra khỏi hỗn hợp bằng các cách cô cạn dựa trên:</a:t>
            </a:r>
            <a:endParaRPr lang="en-US" altLang="vi-VN" sz="18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337652" y="1920084"/>
            <a:ext cx="6762458" cy="697940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Sự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giống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nhau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về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tính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hóa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học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của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các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chất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.</a:t>
                </a:r>
                <a:endParaRPr lang="en-US" sz="1800" b="1" i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100" b="1" dirty="0">
                    <a:solidFill>
                      <a:srgbClr val="FF0000"/>
                    </a:solidFill>
                    <a:latin typeface="#9Slide03 Oswald" panose="00000500000000000000" pitchFamily="2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1656952" y="78745"/>
            <a:ext cx="290843" cy="1779124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dirty="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>
                <a:solidFill>
                  <a:sysClr val="windowText" lastClr="000000"/>
                </a:solidFill>
                <a:latin typeface="#9Slide03 Oswald" panose="00000500000000000000" pitchFamily="2" charset="0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8430145" y="114894"/>
            <a:ext cx="165488" cy="177912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#9Slide03 Oswald" panose="00000500000000000000" pitchFamily="2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1337652" y="2753437"/>
            <a:ext cx="6762459" cy="697940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Sự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khác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nhau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về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tính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chất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vật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lí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của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các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chất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.</a:t>
                </a:r>
                <a:endParaRPr lang="en-US" sz="1800" b="1" i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100" b="1" dirty="0">
                    <a:solidFill>
                      <a:srgbClr val="FF0000"/>
                    </a:solidFill>
                    <a:latin typeface="#9Slide03 Oswald" panose="00000500000000000000" pitchFamily="2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1337652" y="3567906"/>
            <a:ext cx="6648368" cy="697941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Sự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giống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nhau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về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tính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chất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vật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lí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của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các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chất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.</a:t>
                </a:r>
                <a:endParaRPr lang="en-US" sz="1800" b="1" i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latin typeface="#9Slide03 Oswald" panose="00000500000000000000" pitchFamily="2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1337652" y="4383024"/>
            <a:ext cx="6648368" cy="697940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Sự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khác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nhau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về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tính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chất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hóa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học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của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các</a:t>
                </a:r>
                <a:r>
                  <a:rPr lang="en-US" sz="1800" b="1" i="1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sz="1800" b="1" i="1" dirty="0" err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chất</a:t>
                </a:r>
                <a:r>
                  <a:rPr lang="en-US" sz="1800" b="1" i="1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.</a:t>
                </a:r>
                <a:endParaRPr lang="en-US" sz="1800" b="1" i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latin typeface="#9Slide03 Oswald" panose="00000500000000000000" pitchFamily="2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1094683" y="3920987"/>
            <a:ext cx="215210" cy="815115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14713" y="3618653"/>
              <a:ext cx="0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dirty="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840117" y="66969"/>
            <a:ext cx="717295" cy="741301"/>
            <a:chOff x="83662" y="159259"/>
            <a:chExt cx="1082288" cy="1118509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4500" b="1" dirty="0">
                <a:solidFill>
                  <a:srgbClr val="008CF5"/>
                </a:solidFill>
                <a:latin typeface="#9Slide03 Oswald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04610" y="267725"/>
              <a:ext cx="646272" cy="10100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3750" b="1" dirty="0">
                  <a:solidFill>
                    <a:srgbClr val="008CF5"/>
                  </a:solidFill>
                  <a:latin typeface="#9Slide03 Oswald" panose="00000500000000000000" pitchFamily="2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1094683" y="3028599"/>
            <a:ext cx="215210" cy="892388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dirty="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1094683" y="2260036"/>
            <a:ext cx="215210" cy="863816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14713" y="2490868"/>
              <a:ext cx="0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dirty="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1094683" y="784264"/>
            <a:ext cx="215210" cy="1475771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582306" y="574185"/>
              <a:ext cx="32407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dirty="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sysClr val="windowText" lastClr="000000"/>
                  </a:solidFill>
                  <a:latin typeface="#9Slide03 Oswald" panose="00000500000000000000" pitchFamily="2" charset="0"/>
                </a:endParaRPr>
              </a:p>
            </p:txBody>
          </p:sp>
        </p:grpSp>
      </p:grpSp>
      <p:sp>
        <p:nvSpPr>
          <p:cNvPr id="9" name="Parallelogram 8"/>
          <p:cNvSpPr/>
          <p:nvPr/>
        </p:nvSpPr>
        <p:spPr>
          <a:xfrm>
            <a:off x="1391991" y="2996050"/>
            <a:ext cx="6664640" cy="44577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500" dirty="0">
              <a:solidFill>
                <a:sysClr val="windowText" lastClr="000000"/>
              </a:solidFill>
              <a:latin typeface="#9Slide03 Oswal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Parallelogram 3">
            <a:hlinkClick r:id="rId10" action="ppaction://hlinksldjump"/>
          </p:cNvPr>
          <p:cNvSpPr/>
          <p:nvPr/>
        </p:nvSpPr>
        <p:spPr>
          <a:xfrm flipH="1">
            <a:off x="8197882" y="4732524"/>
            <a:ext cx="795502" cy="296082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900" b="1" dirty="0" err="1">
                <a:solidFill>
                  <a:srgbClr val="FF0000"/>
                </a:solidFill>
                <a:latin typeface="#9Slide03 Oswald" panose="00000500000000000000" pitchFamily="2" charset="0"/>
                <a:cs typeface="Arial" panose="020B0604020202020204" pitchFamily="34" charset="0"/>
              </a:rPr>
              <a:t>Trở</a:t>
            </a:r>
            <a:r>
              <a:rPr lang="en-US" sz="900" b="1" dirty="0">
                <a:solidFill>
                  <a:srgbClr val="FF0000"/>
                </a:solidFill>
                <a:latin typeface="#9Slide03 Oswald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900" b="1" dirty="0" err="1">
                <a:solidFill>
                  <a:srgbClr val="FF0000"/>
                </a:solidFill>
                <a:latin typeface="#9Slide03 Oswald" panose="00000500000000000000" pitchFamily="2" charset="0"/>
                <a:cs typeface="Arial" panose="020B0604020202020204" pitchFamily="34" charset="0"/>
              </a:rPr>
              <a:t>lại</a:t>
            </a:r>
            <a:endParaRPr lang="en-US" sz="900" b="1" dirty="0">
              <a:solidFill>
                <a:srgbClr val="FF0000"/>
              </a:solidFill>
              <a:latin typeface="#9Slide03 Oswald" panose="000005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9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/>
          <p:cNvGrpSpPr/>
          <p:nvPr/>
        </p:nvGrpSpPr>
        <p:grpSpPr>
          <a:xfrm>
            <a:off x="2819400" y="826284"/>
            <a:ext cx="3505200" cy="3490932"/>
            <a:chOff x="4629531" y="1968500"/>
            <a:chExt cx="2932938" cy="2921000"/>
          </a:xfrm>
          <a:solidFill>
            <a:schemeClr val="accent4"/>
          </a:solidFill>
        </p:grpSpPr>
        <p:sp>
          <p:nvSpPr>
            <p:cNvPr id="4" name="Freeform 32"/>
            <p:cNvSpPr/>
            <p:nvPr/>
          </p:nvSpPr>
          <p:spPr bwMode="auto">
            <a:xfrm>
              <a:off x="6046255" y="1968500"/>
              <a:ext cx="99489" cy="1460500"/>
            </a:xfrm>
            <a:custGeom>
              <a:avLst/>
              <a:gdLst>
                <a:gd name="T0" fmla="*/ 50 w 50"/>
                <a:gd name="T1" fmla="*/ 0 h 734"/>
                <a:gd name="T2" fmla="*/ 22 w 50"/>
                <a:gd name="T3" fmla="*/ 734 h 734"/>
                <a:gd name="T4" fmla="*/ 0 w 50"/>
                <a:gd name="T5" fmla="*/ 0 h 734"/>
                <a:gd name="T6" fmla="*/ 50 w 50"/>
                <a:gd name="T7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734">
                  <a:moveTo>
                    <a:pt x="50" y="0"/>
                  </a:moveTo>
                  <a:lnTo>
                    <a:pt x="22" y="734"/>
                  </a:lnTo>
                  <a:lnTo>
                    <a:pt x="0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5" name="Freeform 33"/>
            <p:cNvSpPr/>
            <p:nvPr/>
          </p:nvSpPr>
          <p:spPr bwMode="auto">
            <a:xfrm>
              <a:off x="5674166" y="1996357"/>
              <a:ext cx="415866" cy="1432643"/>
            </a:xfrm>
            <a:custGeom>
              <a:avLst/>
              <a:gdLst>
                <a:gd name="T0" fmla="*/ 43 w 209"/>
                <a:gd name="T1" fmla="*/ 0 h 720"/>
                <a:gd name="T2" fmla="*/ 209 w 209"/>
                <a:gd name="T3" fmla="*/ 720 h 720"/>
                <a:gd name="T4" fmla="*/ 0 w 209"/>
                <a:gd name="T5" fmla="*/ 15 h 720"/>
                <a:gd name="T6" fmla="*/ 43 w 209"/>
                <a:gd name="T7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720">
                  <a:moveTo>
                    <a:pt x="43" y="0"/>
                  </a:moveTo>
                  <a:lnTo>
                    <a:pt x="209" y="720"/>
                  </a:lnTo>
                  <a:lnTo>
                    <a:pt x="0" y="15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6" name="Freeform 34"/>
            <p:cNvSpPr/>
            <p:nvPr/>
          </p:nvSpPr>
          <p:spPr bwMode="auto">
            <a:xfrm>
              <a:off x="5329933" y="2139621"/>
              <a:ext cx="760097" cy="1289379"/>
            </a:xfrm>
            <a:custGeom>
              <a:avLst/>
              <a:gdLst>
                <a:gd name="T0" fmla="*/ 36 w 382"/>
                <a:gd name="T1" fmla="*/ 0 h 648"/>
                <a:gd name="T2" fmla="*/ 382 w 382"/>
                <a:gd name="T3" fmla="*/ 648 h 648"/>
                <a:gd name="T4" fmla="*/ 0 w 382"/>
                <a:gd name="T5" fmla="*/ 22 h 648"/>
                <a:gd name="T6" fmla="*/ 36 w 382"/>
                <a:gd name="T7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648">
                  <a:moveTo>
                    <a:pt x="36" y="0"/>
                  </a:moveTo>
                  <a:lnTo>
                    <a:pt x="382" y="648"/>
                  </a:lnTo>
                  <a:lnTo>
                    <a:pt x="0" y="22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7" name="Freeform 35"/>
            <p:cNvSpPr/>
            <p:nvPr/>
          </p:nvSpPr>
          <p:spPr bwMode="auto">
            <a:xfrm>
              <a:off x="5031467" y="2354518"/>
              <a:ext cx="1058565" cy="1074482"/>
            </a:xfrm>
            <a:custGeom>
              <a:avLst/>
              <a:gdLst>
                <a:gd name="T0" fmla="*/ 28 w 532"/>
                <a:gd name="T1" fmla="*/ 0 h 540"/>
                <a:gd name="T2" fmla="*/ 532 w 532"/>
                <a:gd name="T3" fmla="*/ 540 h 540"/>
                <a:gd name="T4" fmla="*/ 0 w 532"/>
                <a:gd name="T5" fmla="*/ 36 h 540"/>
                <a:gd name="T6" fmla="*/ 28 w 532"/>
                <a:gd name="T7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540">
                  <a:moveTo>
                    <a:pt x="28" y="0"/>
                  </a:moveTo>
                  <a:lnTo>
                    <a:pt x="532" y="540"/>
                  </a:lnTo>
                  <a:lnTo>
                    <a:pt x="0" y="36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8" name="Freeform 36"/>
            <p:cNvSpPr/>
            <p:nvPr/>
          </p:nvSpPr>
          <p:spPr bwMode="auto">
            <a:xfrm>
              <a:off x="4800651" y="2654974"/>
              <a:ext cx="1289380" cy="774026"/>
            </a:xfrm>
            <a:custGeom>
              <a:avLst/>
              <a:gdLst>
                <a:gd name="T0" fmla="*/ 29 w 648"/>
                <a:gd name="T1" fmla="*/ 0 h 389"/>
                <a:gd name="T2" fmla="*/ 648 w 648"/>
                <a:gd name="T3" fmla="*/ 389 h 389"/>
                <a:gd name="T4" fmla="*/ 0 w 648"/>
                <a:gd name="T5" fmla="*/ 43 h 389"/>
                <a:gd name="T6" fmla="*/ 29 w 648"/>
                <a:gd name="T7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8" h="389">
                  <a:moveTo>
                    <a:pt x="29" y="0"/>
                  </a:moveTo>
                  <a:lnTo>
                    <a:pt x="648" y="389"/>
                  </a:lnTo>
                  <a:lnTo>
                    <a:pt x="0" y="43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9" name="Freeform 37"/>
            <p:cNvSpPr/>
            <p:nvPr/>
          </p:nvSpPr>
          <p:spPr bwMode="auto">
            <a:xfrm>
              <a:off x="4673305" y="2999207"/>
              <a:ext cx="1416726" cy="429793"/>
            </a:xfrm>
            <a:custGeom>
              <a:avLst/>
              <a:gdLst>
                <a:gd name="T0" fmla="*/ 14 w 712"/>
                <a:gd name="T1" fmla="*/ 0 h 216"/>
                <a:gd name="T2" fmla="*/ 712 w 712"/>
                <a:gd name="T3" fmla="*/ 216 h 216"/>
                <a:gd name="T4" fmla="*/ 0 w 712"/>
                <a:gd name="T5" fmla="*/ 50 h 216"/>
                <a:gd name="T6" fmla="*/ 14 w 712"/>
                <a:gd name="T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2" h="216">
                  <a:moveTo>
                    <a:pt x="14" y="0"/>
                  </a:moveTo>
                  <a:lnTo>
                    <a:pt x="712" y="216"/>
                  </a:lnTo>
                  <a:lnTo>
                    <a:pt x="0" y="50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0" name="Freeform 38"/>
            <p:cNvSpPr/>
            <p:nvPr/>
          </p:nvSpPr>
          <p:spPr bwMode="auto">
            <a:xfrm>
              <a:off x="4629531" y="3385225"/>
              <a:ext cx="1460501" cy="85561"/>
            </a:xfrm>
            <a:custGeom>
              <a:avLst/>
              <a:gdLst>
                <a:gd name="T0" fmla="*/ 0 w 734"/>
                <a:gd name="T1" fmla="*/ 0 h 43"/>
                <a:gd name="T2" fmla="*/ 734 w 734"/>
                <a:gd name="T3" fmla="*/ 22 h 43"/>
                <a:gd name="T4" fmla="*/ 0 w 734"/>
                <a:gd name="T5" fmla="*/ 43 h 43"/>
                <a:gd name="T6" fmla="*/ 0 w 734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4" h="43">
                  <a:moveTo>
                    <a:pt x="0" y="0"/>
                  </a:moveTo>
                  <a:lnTo>
                    <a:pt x="734" y="22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1" name="Freeform 39"/>
            <p:cNvSpPr/>
            <p:nvPr/>
          </p:nvSpPr>
          <p:spPr bwMode="auto">
            <a:xfrm>
              <a:off x="4673306" y="3429000"/>
              <a:ext cx="1416726" cy="415865"/>
            </a:xfrm>
            <a:custGeom>
              <a:avLst/>
              <a:gdLst>
                <a:gd name="T0" fmla="*/ 0 w 712"/>
                <a:gd name="T1" fmla="*/ 165 h 209"/>
                <a:gd name="T2" fmla="*/ 712 w 712"/>
                <a:gd name="T3" fmla="*/ 0 h 209"/>
                <a:gd name="T4" fmla="*/ 14 w 712"/>
                <a:gd name="T5" fmla="*/ 209 h 209"/>
                <a:gd name="T6" fmla="*/ 0 w 712"/>
                <a:gd name="T7" fmla="*/ 16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2" h="209">
                  <a:moveTo>
                    <a:pt x="0" y="165"/>
                  </a:moveTo>
                  <a:lnTo>
                    <a:pt x="712" y="0"/>
                  </a:lnTo>
                  <a:lnTo>
                    <a:pt x="14" y="209"/>
                  </a:lnTo>
                  <a:lnTo>
                    <a:pt x="0" y="1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2" name="Freeform 40"/>
            <p:cNvSpPr/>
            <p:nvPr/>
          </p:nvSpPr>
          <p:spPr bwMode="auto">
            <a:xfrm>
              <a:off x="4800652" y="3429000"/>
              <a:ext cx="1289378" cy="772035"/>
            </a:xfrm>
            <a:custGeom>
              <a:avLst/>
              <a:gdLst>
                <a:gd name="T0" fmla="*/ 0 w 648"/>
                <a:gd name="T1" fmla="*/ 345 h 388"/>
                <a:gd name="T2" fmla="*/ 648 w 648"/>
                <a:gd name="T3" fmla="*/ 0 h 388"/>
                <a:gd name="T4" fmla="*/ 29 w 648"/>
                <a:gd name="T5" fmla="*/ 388 h 388"/>
                <a:gd name="T6" fmla="*/ 0 w 648"/>
                <a:gd name="T7" fmla="*/ 345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8" h="388">
                  <a:moveTo>
                    <a:pt x="0" y="345"/>
                  </a:moveTo>
                  <a:lnTo>
                    <a:pt x="648" y="0"/>
                  </a:lnTo>
                  <a:lnTo>
                    <a:pt x="29" y="388"/>
                  </a:lnTo>
                  <a:lnTo>
                    <a:pt x="0" y="3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3" name="Freeform 41"/>
            <p:cNvSpPr/>
            <p:nvPr/>
          </p:nvSpPr>
          <p:spPr bwMode="auto">
            <a:xfrm>
              <a:off x="5031467" y="3429000"/>
              <a:ext cx="1058565" cy="1058564"/>
            </a:xfrm>
            <a:custGeom>
              <a:avLst/>
              <a:gdLst>
                <a:gd name="T0" fmla="*/ 0 w 532"/>
                <a:gd name="T1" fmla="*/ 504 h 532"/>
                <a:gd name="T2" fmla="*/ 532 w 532"/>
                <a:gd name="T3" fmla="*/ 0 h 532"/>
                <a:gd name="T4" fmla="*/ 28 w 532"/>
                <a:gd name="T5" fmla="*/ 532 h 532"/>
                <a:gd name="T6" fmla="*/ 0 w 532"/>
                <a:gd name="T7" fmla="*/ 504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532">
                  <a:moveTo>
                    <a:pt x="0" y="504"/>
                  </a:moveTo>
                  <a:lnTo>
                    <a:pt x="532" y="0"/>
                  </a:lnTo>
                  <a:lnTo>
                    <a:pt x="28" y="532"/>
                  </a:lnTo>
                  <a:lnTo>
                    <a:pt x="0" y="5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4" name="Freeform 42"/>
            <p:cNvSpPr/>
            <p:nvPr/>
          </p:nvSpPr>
          <p:spPr bwMode="auto">
            <a:xfrm>
              <a:off x="5329933" y="3429000"/>
              <a:ext cx="760097" cy="1287390"/>
            </a:xfrm>
            <a:custGeom>
              <a:avLst/>
              <a:gdLst>
                <a:gd name="T0" fmla="*/ 0 w 382"/>
                <a:gd name="T1" fmla="*/ 626 h 647"/>
                <a:gd name="T2" fmla="*/ 382 w 382"/>
                <a:gd name="T3" fmla="*/ 0 h 647"/>
                <a:gd name="T4" fmla="*/ 36 w 382"/>
                <a:gd name="T5" fmla="*/ 647 h 647"/>
                <a:gd name="T6" fmla="*/ 0 w 382"/>
                <a:gd name="T7" fmla="*/ 626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647">
                  <a:moveTo>
                    <a:pt x="0" y="626"/>
                  </a:moveTo>
                  <a:lnTo>
                    <a:pt x="382" y="0"/>
                  </a:lnTo>
                  <a:lnTo>
                    <a:pt x="36" y="647"/>
                  </a:lnTo>
                  <a:lnTo>
                    <a:pt x="0" y="6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5" name="Freeform 43"/>
            <p:cNvSpPr/>
            <p:nvPr/>
          </p:nvSpPr>
          <p:spPr bwMode="auto">
            <a:xfrm>
              <a:off x="5674164" y="3429000"/>
              <a:ext cx="415865" cy="1416725"/>
            </a:xfrm>
            <a:custGeom>
              <a:avLst/>
              <a:gdLst>
                <a:gd name="T0" fmla="*/ 0 w 209"/>
                <a:gd name="T1" fmla="*/ 705 h 712"/>
                <a:gd name="T2" fmla="*/ 209 w 209"/>
                <a:gd name="T3" fmla="*/ 0 h 712"/>
                <a:gd name="T4" fmla="*/ 43 w 209"/>
                <a:gd name="T5" fmla="*/ 712 h 712"/>
                <a:gd name="T6" fmla="*/ 0 w 209"/>
                <a:gd name="T7" fmla="*/ 705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712">
                  <a:moveTo>
                    <a:pt x="0" y="705"/>
                  </a:moveTo>
                  <a:lnTo>
                    <a:pt x="209" y="0"/>
                  </a:lnTo>
                  <a:lnTo>
                    <a:pt x="43" y="712"/>
                  </a:lnTo>
                  <a:lnTo>
                    <a:pt x="0" y="7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6" name="Freeform 44"/>
            <p:cNvSpPr/>
            <p:nvPr/>
          </p:nvSpPr>
          <p:spPr bwMode="auto">
            <a:xfrm>
              <a:off x="6046255" y="3429000"/>
              <a:ext cx="99489" cy="1460500"/>
            </a:xfrm>
            <a:custGeom>
              <a:avLst/>
              <a:gdLst>
                <a:gd name="T0" fmla="*/ 0 w 50"/>
                <a:gd name="T1" fmla="*/ 734 h 734"/>
                <a:gd name="T2" fmla="*/ 22 w 50"/>
                <a:gd name="T3" fmla="*/ 0 h 734"/>
                <a:gd name="T4" fmla="*/ 50 w 50"/>
                <a:gd name="T5" fmla="*/ 734 h 734"/>
                <a:gd name="T6" fmla="*/ 0 w 50"/>
                <a:gd name="T7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734">
                  <a:moveTo>
                    <a:pt x="0" y="734"/>
                  </a:moveTo>
                  <a:lnTo>
                    <a:pt x="22" y="0"/>
                  </a:lnTo>
                  <a:lnTo>
                    <a:pt x="50" y="734"/>
                  </a:lnTo>
                  <a:lnTo>
                    <a:pt x="0" y="7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7" name="Freeform 45"/>
            <p:cNvSpPr/>
            <p:nvPr/>
          </p:nvSpPr>
          <p:spPr bwMode="auto">
            <a:xfrm>
              <a:off x="6090031" y="3429000"/>
              <a:ext cx="427804" cy="1416725"/>
            </a:xfrm>
            <a:custGeom>
              <a:avLst/>
              <a:gdLst>
                <a:gd name="T0" fmla="*/ 172 w 215"/>
                <a:gd name="T1" fmla="*/ 712 h 712"/>
                <a:gd name="T2" fmla="*/ 0 w 215"/>
                <a:gd name="T3" fmla="*/ 0 h 712"/>
                <a:gd name="T4" fmla="*/ 215 w 215"/>
                <a:gd name="T5" fmla="*/ 705 h 712"/>
                <a:gd name="T6" fmla="*/ 172 w 215"/>
                <a:gd name="T7" fmla="*/ 71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12">
                  <a:moveTo>
                    <a:pt x="172" y="712"/>
                  </a:moveTo>
                  <a:lnTo>
                    <a:pt x="0" y="0"/>
                  </a:lnTo>
                  <a:lnTo>
                    <a:pt x="215" y="705"/>
                  </a:lnTo>
                  <a:lnTo>
                    <a:pt x="172" y="7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8" name="Freeform 46"/>
            <p:cNvSpPr/>
            <p:nvPr/>
          </p:nvSpPr>
          <p:spPr bwMode="auto">
            <a:xfrm>
              <a:off x="6090031" y="3429000"/>
              <a:ext cx="772035" cy="1287390"/>
            </a:xfrm>
            <a:custGeom>
              <a:avLst/>
              <a:gdLst>
                <a:gd name="T0" fmla="*/ 352 w 388"/>
                <a:gd name="T1" fmla="*/ 647 h 647"/>
                <a:gd name="T2" fmla="*/ 0 w 388"/>
                <a:gd name="T3" fmla="*/ 0 h 647"/>
                <a:gd name="T4" fmla="*/ 388 w 388"/>
                <a:gd name="T5" fmla="*/ 626 h 647"/>
                <a:gd name="T6" fmla="*/ 352 w 388"/>
                <a:gd name="T7" fmla="*/ 64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647">
                  <a:moveTo>
                    <a:pt x="352" y="647"/>
                  </a:moveTo>
                  <a:lnTo>
                    <a:pt x="0" y="0"/>
                  </a:lnTo>
                  <a:lnTo>
                    <a:pt x="388" y="626"/>
                  </a:lnTo>
                  <a:lnTo>
                    <a:pt x="352" y="6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9" name="Freeform 47"/>
            <p:cNvSpPr/>
            <p:nvPr/>
          </p:nvSpPr>
          <p:spPr bwMode="auto">
            <a:xfrm>
              <a:off x="6090031" y="3429000"/>
              <a:ext cx="1072494" cy="1058564"/>
            </a:xfrm>
            <a:custGeom>
              <a:avLst/>
              <a:gdLst>
                <a:gd name="T0" fmla="*/ 510 w 539"/>
                <a:gd name="T1" fmla="*/ 532 h 532"/>
                <a:gd name="T2" fmla="*/ 0 w 539"/>
                <a:gd name="T3" fmla="*/ 0 h 532"/>
                <a:gd name="T4" fmla="*/ 539 w 539"/>
                <a:gd name="T5" fmla="*/ 504 h 532"/>
                <a:gd name="T6" fmla="*/ 510 w 539"/>
                <a:gd name="T7" fmla="*/ 532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9" h="532">
                  <a:moveTo>
                    <a:pt x="510" y="532"/>
                  </a:moveTo>
                  <a:lnTo>
                    <a:pt x="0" y="0"/>
                  </a:lnTo>
                  <a:lnTo>
                    <a:pt x="539" y="504"/>
                  </a:lnTo>
                  <a:lnTo>
                    <a:pt x="510" y="5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20" name="Freeform 48"/>
            <p:cNvSpPr/>
            <p:nvPr/>
          </p:nvSpPr>
          <p:spPr bwMode="auto">
            <a:xfrm>
              <a:off x="6090031" y="3429000"/>
              <a:ext cx="1301317" cy="772035"/>
            </a:xfrm>
            <a:custGeom>
              <a:avLst/>
              <a:gdLst>
                <a:gd name="T0" fmla="*/ 625 w 654"/>
                <a:gd name="T1" fmla="*/ 388 h 388"/>
                <a:gd name="T2" fmla="*/ 0 w 654"/>
                <a:gd name="T3" fmla="*/ 0 h 388"/>
                <a:gd name="T4" fmla="*/ 654 w 654"/>
                <a:gd name="T5" fmla="*/ 345 h 388"/>
                <a:gd name="T6" fmla="*/ 625 w 654"/>
                <a:gd name="T7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4" h="388">
                  <a:moveTo>
                    <a:pt x="625" y="388"/>
                  </a:moveTo>
                  <a:lnTo>
                    <a:pt x="0" y="0"/>
                  </a:lnTo>
                  <a:lnTo>
                    <a:pt x="654" y="345"/>
                  </a:lnTo>
                  <a:lnTo>
                    <a:pt x="625" y="3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21" name="Freeform 49"/>
            <p:cNvSpPr/>
            <p:nvPr/>
          </p:nvSpPr>
          <p:spPr bwMode="auto">
            <a:xfrm>
              <a:off x="6090031" y="3428999"/>
              <a:ext cx="1428664" cy="415865"/>
            </a:xfrm>
            <a:custGeom>
              <a:avLst/>
              <a:gdLst>
                <a:gd name="T0" fmla="*/ 704 w 718"/>
                <a:gd name="T1" fmla="*/ 209 h 209"/>
                <a:gd name="T2" fmla="*/ 0 w 718"/>
                <a:gd name="T3" fmla="*/ 0 h 209"/>
                <a:gd name="T4" fmla="*/ 718 w 718"/>
                <a:gd name="T5" fmla="*/ 165 h 209"/>
                <a:gd name="T6" fmla="*/ 704 w 718"/>
                <a:gd name="T7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8" h="209">
                  <a:moveTo>
                    <a:pt x="704" y="209"/>
                  </a:moveTo>
                  <a:lnTo>
                    <a:pt x="0" y="0"/>
                  </a:lnTo>
                  <a:lnTo>
                    <a:pt x="718" y="165"/>
                  </a:lnTo>
                  <a:lnTo>
                    <a:pt x="704" y="2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22" name="Freeform 50"/>
            <p:cNvSpPr/>
            <p:nvPr/>
          </p:nvSpPr>
          <p:spPr bwMode="auto">
            <a:xfrm>
              <a:off x="6090031" y="3385224"/>
              <a:ext cx="1472438" cy="85561"/>
            </a:xfrm>
            <a:custGeom>
              <a:avLst/>
              <a:gdLst>
                <a:gd name="T0" fmla="*/ 740 w 740"/>
                <a:gd name="T1" fmla="*/ 43 h 43"/>
                <a:gd name="T2" fmla="*/ 0 w 740"/>
                <a:gd name="T3" fmla="*/ 22 h 43"/>
                <a:gd name="T4" fmla="*/ 740 w 740"/>
                <a:gd name="T5" fmla="*/ 0 h 43"/>
                <a:gd name="T6" fmla="*/ 740 w 740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0" h="43">
                  <a:moveTo>
                    <a:pt x="740" y="43"/>
                  </a:moveTo>
                  <a:lnTo>
                    <a:pt x="0" y="22"/>
                  </a:lnTo>
                  <a:lnTo>
                    <a:pt x="740" y="0"/>
                  </a:lnTo>
                  <a:lnTo>
                    <a:pt x="740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23" name="Freeform 51"/>
            <p:cNvSpPr/>
            <p:nvPr/>
          </p:nvSpPr>
          <p:spPr bwMode="auto">
            <a:xfrm>
              <a:off x="6090031" y="2999206"/>
              <a:ext cx="1428664" cy="429793"/>
            </a:xfrm>
            <a:custGeom>
              <a:avLst/>
              <a:gdLst>
                <a:gd name="T0" fmla="*/ 718 w 718"/>
                <a:gd name="T1" fmla="*/ 50 h 216"/>
                <a:gd name="T2" fmla="*/ 0 w 718"/>
                <a:gd name="T3" fmla="*/ 216 h 216"/>
                <a:gd name="T4" fmla="*/ 704 w 718"/>
                <a:gd name="T5" fmla="*/ 0 h 216"/>
                <a:gd name="T6" fmla="*/ 718 w 718"/>
                <a:gd name="T7" fmla="*/ 5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8" h="216">
                  <a:moveTo>
                    <a:pt x="718" y="50"/>
                  </a:moveTo>
                  <a:lnTo>
                    <a:pt x="0" y="216"/>
                  </a:lnTo>
                  <a:lnTo>
                    <a:pt x="704" y="0"/>
                  </a:lnTo>
                  <a:lnTo>
                    <a:pt x="718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24" name="Freeform 52"/>
            <p:cNvSpPr/>
            <p:nvPr/>
          </p:nvSpPr>
          <p:spPr bwMode="auto">
            <a:xfrm>
              <a:off x="6090031" y="2654973"/>
              <a:ext cx="1301317" cy="774026"/>
            </a:xfrm>
            <a:custGeom>
              <a:avLst/>
              <a:gdLst>
                <a:gd name="T0" fmla="*/ 654 w 654"/>
                <a:gd name="T1" fmla="*/ 43 h 389"/>
                <a:gd name="T2" fmla="*/ 0 w 654"/>
                <a:gd name="T3" fmla="*/ 389 h 389"/>
                <a:gd name="T4" fmla="*/ 625 w 654"/>
                <a:gd name="T5" fmla="*/ 0 h 389"/>
                <a:gd name="T6" fmla="*/ 654 w 654"/>
                <a:gd name="T7" fmla="*/ 43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4" h="389">
                  <a:moveTo>
                    <a:pt x="654" y="43"/>
                  </a:moveTo>
                  <a:lnTo>
                    <a:pt x="0" y="389"/>
                  </a:lnTo>
                  <a:lnTo>
                    <a:pt x="625" y="0"/>
                  </a:lnTo>
                  <a:lnTo>
                    <a:pt x="654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25" name="Freeform 53"/>
            <p:cNvSpPr/>
            <p:nvPr/>
          </p:nvSpPr>
          <p:spPr bwMode="auto">
            <a:xfrm>
              <a:off x="6090031" y="2354516"/>
              <a:ext cx="1072494" cy="1074482"/>
            </a:xfrm>
            <a:custGeom>
              <a:avLst/>
              <a:gdLst>
                <a:gd name="T0" fmla="*/ 539 w 539"/>
                <a:gd name="T1" fmla="*/ 36 h 540"/>
                <a:gd name="T2" fmla="*/ 0 w 539"/>
                <a:gd name="T3" fmla="*/ 540 h 540"/>
                <a:gd name="T4" fmla="*/ 510 w 539"/>
                <a:gd name="T5" fmla="*/ 0 h 540"/>
                <a:gd name="T6" fmla="*/ 539 w 539"/>
                <a:gd name="T7" fmla="*/ 36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9" h="540">
                  <a:moveTo>
                    <a:pt x="539" y="36"/>
                  </a:moveTo>
                  <a:lnTo>
                    <a:pt x="0" y="540"/>
                  </a:lnTo>
                  <a:lnTo>
                    <a:pt x="510" y="0"/>
                  </a:lnTo>
                  <a:lnTo>
                    <a:pt x="539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26" name="Freeform 54"/>
            <p:cNvSpPr/>
            <p:nvPr/>
          </p:nvSpPr>
          <p:spPr bwMode="auto">
            <a:xfrm>
              <a:off x="6090032" y="2139620"/>
              <a:ext cx="772036" cy="1289379"/>
            </a:xfrm>
            <a:custGeom>
              <a:avLst/>
              <a:gdLst>
                <a:gd name="T0" fmla="*/ 388 w 388"/>
                <a:gd name="T1" fmla="*/ 22 h 648"/>
                <a:gd name="T2" fmla="*/ 0 w 388"/>
                <a:gd name="T3" fmla="*/ 648 h 648"/>
                <a:gd name="T4" fmla="*/ 352 w 388"/>
                <a:gd name="T5" fmla="*/ 0 h 648"/>
                <a:gd name="T6" fmla="*/ 388 w 388"/>
                <a:gd name="T7" fmla="*/ 22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648">
                  <a:moveTo>
                    <a:pt x="388" y="22"/>
                  </a:moveTo>
                  <a:lnTo>
                    <a:pt x="0" y="648"/>
                  </a:lnTo>
                  <a:lnTo>
                    <a:pt x="352" y="0"/>
                  </a:lnTo>
                  <a:lnTo>
                    <a:pt x="388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27" name="Freeform 55"/>
            <p:cNvSpPr/>
            <p:nvPr/>
          </p:nvSpPr>
          <p:spPr bwMode="auto">
            <a:xfrm>
              <a:off x="6090029" y="1996356"/>
              <a:ext cx="427804" cy="1432643"/>
            </a:xfrm>
            <a:custGeom>
              <a:avLst/>
              <a:gdLst>
                <a:gd name="T0" fmla="*/ 215 w 215"/>
                <a:gd name="T1" fmla="*/ 15 h 720"/>
                <a:gd name="T2" fmla="*/ 0 w 215"/>
                <a:gd name="T3" fmla="*/ 720 h 720"/>
                <a:gd name="T4" fmla="*/ 172 w 215"/>
                <a:gd name="T5" fmla="*/ 0 h 720"/>
                <a:gd name="T6" fmla="*/ 215 w 215"/>
                <a:gd name="T7" fmla="*/ 15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20">
                  <a:moveTo>
                    <a:pt x="215" y="15"/>
                  </a:moveTo>
                  <a:lnTo>
                    <a:pt x="0" y="720"/>
                  </a:lnTo>
                  <a:lnTo>
                    <a:pt x="172" y="0"/>
                  </a:lnTo>
                  <a:lnTo>
                    <a:pt x="215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ình Bầu dục 6"/>
          <p:cNvSpPr/>
          <p:nvPr/>
        </p:nvSpPr>
        <p:spPr>
          <a:xfrm>
            <a:off x="-1614487" y="-1818085"/>
            <a:ext cx="6707981" cy="90106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#9Slide02 Noi dung dai"/>
              <a:ea typeface="微软雅黑"/>
            </a:endParaRPr>
          </a:p>
        </p:txBody>
      </p:sp>
      <p:grpSp>
        <p:nvGrpSpPr>
          <p:cNvPr id="29" name="Nhóm 28"/>
          <p:cNvGrpSpPr/>
          <p:nvPr/>
        </p:nvGrpSpPr>
        <p:grpSpPr>
          <a:xfrm>
            <a:off x="1488847" y="156010"/>
            <a:ext cx="1754981" cy="1747838"/>
            <a:chOff x="1066801" y="1698626"/>
            <a:chExt cx="2339975" cy="2330450"/>
          </a:xfrm>
          <a:solidFill>
            <a:schemeClr val="bg1"/>
          </a:solidFill>
        </p:grpSpPr>
        <p:sp>
          <p:nvSpPr>
            <p:cNvPr id="30" name="Freeform 32"/>
            <p:cNvSpPr/>
            <p:nvPr/>
          </p:nvSpPr>
          <p:spPr bwMode="auto">
            <a:xfrm>
              <a:off x="2197101" y="1698626"/>
              <a:ext cx="79375" cy="1165225"/>
            </a:xfrm>
            <a:custGeom>
              <a:avLst/>
              <a:gdLst>
                <a:gd name="T0" fmla="*/ 50 w 50"/>
                <a:gd name="T1" fmla="*/ 0 h 734"/>
                <a:gd name="T2" fmla="*/ 22 w 50"/>
                <a:gd name="T3" fmla="*/ 734 h 734"/>
                <a:gd name="T4" fmla="*/ 0 w 50"/>
                <a:gd name="T5" fmla="*/ 0 h 734"/>
                <a:gd name="T6" fmla="*/ 50 w 50"/>
                <a:gd name="T7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734">
                  <a:moveTo>
                    <a:pt x="50" y="0"/>
                  </a:moveTo>
                  <a:lnTo>
                    <a:pt x="22" y="734"/>
                  </a:lnTo>
                  <a:lnTo>
                    <a:pt x="0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31" name="Freeform 33"/>
            <p:cNvSpPr/>
            <p:nvPr/>
          </p:nvSpPr>
          <p:spPr bwMode="auto">
            <a:xfrm>
              <a:off x="1900238" y="1720851"/>
              <a:ext cx="331788" cy="1143000"/>
            </a:xfrm>
            <a:custGeom>
              <a:avLst/>
              <a:gdLst>
                <a:gd name="T0" fmla="*/ 43 w 209"/>
                <a:gd name="T1" fmla="*/ 0 h 720"/>
                <a:gd name="T2" fmla="*/ 209 w 209"/>
                <a:gd name="T3" fmla="*/ 720 h 720"/>
                <a:gd name="T4" fmla="*/ 0 w 209"/>
                <a:gd name="T5" fmla="*/ 15 h 720"/>
                <a:gd name="T6" fmla="*/ 43 w 209"/>
                <a:gd name="T7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720">
                  <a:moveTo>
                    <a:pt x="43" y="0"/>
                  </a:moveTo>
                  <a:lnTo>
                    <a:pt x="209" y="720"/>
                  </a:lnTo>
                  <a:lnTo>
                    <a:pt x="0" y="15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32" name="Freeform 34"/>
            <p:cNvSpPr/>
            <p:nvPr/>
          </p:nvSpPr>
          <p:spPr bwMode="auto">
            <a:xfrm>
              <a:off x="1625601" y="1835151"/>
              <a:ext cx="606425" cy="1028700"/>
            </a:xfrm>
            <a:custGeom>
              <a:avLst/>
              <a:gdLst>
                <a:gd name="T0" fmla="*/ 36 w 382"/>
                <a:gd name="T1" fmla="*/ 0 h 648"/>
                <a:gd name="T2" fmla="*/ 382 w 382"/>
                <a:gd name="T3" fmla="*/ 648 h 648"/>
                <a:gd name="T4" fmla="*/ 0 w 382"/>
                <a:gd name="T5" fmla="*/ 22 h 648"/>
                <a:gd name="T6" fmla="*/ 36 w 382"/>
                <a:gd name="T7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648">
                  <a:moveTo>
                    <a:pt x="36" y="0"/>
                  </a:moveTo>
                  <a:lnTo>
                    <a:pt x="382" y="648"/>
                  </a:lnTo>
                  <a:lnTo>
                    <a:pt x="0" y="22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33" name="Freeform 35"/>
            <p:cNvSpPr/>
            <p:nvPr/>
          </p:nvSpPr>
          <p:spPr bwMode="auto">
            <a:xfrm>
              <a:off x="1387476" y="2006601"/>
              <a:ext cx="844550" cy="857250"/>
            </a:xfrm>
            <a:custGeom>
              <a:avLst/>
              <a:gdLst>
                <a:gd name="T0" fmla="*/ 28 w 532"/>
                <a:gd name="T1" fmla="*/ 0 h 540"/>
                <a:gd name="T2" fmla="*/ 532 w 532"/>
                <a:gd name="T3" fmla="*/ 540 h 540"/>
                <a:gd name="T4" fmla="*/ 0 w 532"/>
                <a:gd name="T5" fmla="*/ 36 h 540"/>
                <a:gd name="T6" fmla="*/ 28 w 532"/>
                <a:gd name="T7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540">
                  <a:moveTo>
                    <a:pt x="28" y="0"/>
                  </a:moveTo>
                  <a:lnTo>
                    <a:pt x="532" y="540"/>
                  </a:lnTo>
                  <a:lnTo>
                    <a:pt x="0" y="36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34" name="Freeform 36"/>
            <p:cNvSpPr/>
            <p:nvPr/>
          </p:nvSpPr>
          <p:spPr bwMode="auto">
            <a:xfrm>
              <a:off x="1203326" y="2246313"/>
              <a:ext cx="1028700" cy="617538"/>
            </a:xfrm>
            <a:custGeom>
              <a:avLst/>
              <a:gdLst>
                <a:gd name="T0" fmla="*/ 29 w 648"/>
                <a:gd name="T1" fmla="*/ 0 h 389"/>
                <a:gd name="T2" fmla="*/ 648 w 648"/>
                <a:gd name="T3" fmla="*/ 389 h 389"/>
                <a:gd name="T4" fmla="*/ 0 w 648"/>
                <a:gd name="T5" fmla="*/ 43 h 389"/>
                <a:gd name="T6" fmla="*/ 29 w 648"/>
                <a:gd name="T7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8" h="389">
                  <a:moveTo>
                    <a:pt x="29" y="0"/>
                  </a:moveTo>
                  <a:lnTo>
                    <a:pt x="648" y="389"/>
                  </a:lnTo>
                  <a:lnTo>
                    <a:pt x="0" y="43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35" name="Freeform 37"/>
            <p:cNvSpPr/>
            <p:nvPr/>
          </p:nvSpPr>
          <p:spPr bwMode="auto">
            <a:xfrm>
              <a:off x="1101726" y="2520951"/>
              <a:ext cx="1130300" cy="342900"/>
            </a:xfrm>
            <a:custGeom>
              <a:avLst/>
              <a:gdLst>
                <a:gd name="T0" fmla="*/ 14 w 712"/>
                <a:gd name="T1" fmla="*/ 0 h 216"/>
                <a:gd name="T2" fmla="*/ 712 w 712"/>
                <a:gd name="T3" fmla="*/ 216 h 216"/>
                <a:gd name="T4" fmla="*/ 0 w 712"/>
                <a:gd name="T5" fmla="*/ 50 h 216"/>
                <a:gd name="T6" fmla="*/ 14 w 712"/>
                <a:gd name="T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2" h="216">
                  <a:moveTo>
                    <a:pt x="14" y="0"/>
                  </a:moveTo>
                  <a:lnTo>
                    <a:pt x="712" y="216"/>
                  </a:lnTo>
                  <a:lnTo>
                    <a:pt x="0" y="50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36" name="Freeform 38"/>
            <p:cNvSpPr/>
            <p:nvPr/>
          </p:nvSpPr>
          <p:spPr bwMode="auto">
            <a:xfrm>
              <a:off x="1066801" y="2828926"/>
              <a:ext cx="1165225" cy="68263"/>
            </a:xfrm>
            <a:custGeom>
              <a:avLst/>
              <a:gdLst>
                <a:gd name="T0" fmla="*/ 0 w 734"/>
                <a:gd name="T1" fmla="*/ 0 h 43"/>
                <a:gd name="T2" fmla="*/ 734 w 734"/>
                <a:gd name="T3" fmla="*/ 22 h 43"/>
                <a:gd name="T4" fmla="*/ 0 w 734"/>
                <a:gd name="T5" fmla="*/ 43 h 43"/>
                <a:gd name="T6" fmla="*/ 0 w 734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4" h="43">
                  <a:moveTo>
                    <a:pt x="0" y="0"/>
                  </a:moveTo>
                  <a:lnTo>
                    <a:pt x="734" y="22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37" name="Freeform 39"/>
            <p:cNvSpPr/>
            <p:nvPr/>
          </p:nvSpPr>
          <p:spPr bwMode="auto">
            <a:xfrm>
              <a:off x="1101726" y="2863851"/>
              <a:ext cx="1130300" cy="331788"/>
            </a:xfrm>
            <a:custGeom>
              <a:avLst/>
              <a:gdLst>
                <a:gd name="T0" fmla="*/ 0 w 712"/>
                <a:gd name="T1" fmla="*/ 165 h 209"/>
                <a:gd name="T2" fmla="*/ 712 w 712"/>
                <a:gd name="T3" fmla="*/ 0 h 209"/>
                <a:gd name="T4" fmla="*/ 14 w 712"/>
                <a:gd name="T5" fmla="*/ 209 h 209"/>
                <a:gd name="T6" fmla="*/ 0 w 712"/>
                <a:gd name="T7" fmla="*/ 16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2" h="209">
                  <a:moveTo>
                    <a:pt x="0" y="165"/>
                  </a:moveTo>
                  <a:lnTo>
                    <a:pt x="712" y="0"/>
                  </a:lnTo>
                  <a:lnTo>
                    <a:pt x="14" y="209"/>
                  </a:lnTo>
                  <a:lnTo>
                    <a:pt x="0" y="1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38" name="Freeform 40"/>
            <p:cNvSpPr/>
            <p:nvPr/>
          </p:nvSpPr>
          <p:spPr bwMode="auto">
            <a:xfrm>
              <a:off x="1203326" y="2863851"/>
              <a:ext cx="1028700" cy="615950"/>
            </a:xfrm>
            <a:custGeom>
              <a:avLst/>
              <a:gdLst>
                <a:gd name="T0" fmla="*/ 0 w 648"/>
                <a:gd name="T1" fmla="*/ 345 h 388"/>
                <a:gd name="T2" fmla="*/ 648 w 648"/>
                <a:gd name="T3" fmla="*/ 0 h 388"/>
                <a:gd name="T4" fmla="*/ 29 w 648"/>
                <a:gd name="T5" fmla="*/ 388 h 388"/>
                <a:gd name="T6" fmla="*/ 0 w 648"/>
                <a:gd name="T7" fmla="*/ 345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8" h="388">
                  <a:moveTo>
                    <a:pt x="0" y="345"/>
                  </a:moveTo>
                  <a:lnTo>
                    <a:pt x="648" y="0"/>
                  </a:lnTo>
                  <a:lnTo>
                    <a:pt x="29" y="388"/>
                  </a:lnTo>
                  <a:lnTo>
                    <a:pt x="0" y="3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39" name="Freeform 41"/>
            <p:cNvSpPr/>
            <p:nvPr/>
          </p:nvSpPr>
          <p:spPr bwMode="auto">
            <a:xfrm>
              <a:off x="1387476" y="2863851"/>
              <a:ext cx="844550" cy="844550"/>
            </a:xfrm>
            <a:custGeom>
              <a:avLst/>
              <a:gdLst>
                <a:gd name="T0" fmla="*/ 0 w 532"/>
                <a:gd name="T1" fmla="*/ 504 h 532"/>
                <a:gd name="T2" fmla="*/ 532 w 532"/>
                <a:gd name="T3" fmla="*/ 0 h 532"/>
                <a:gd name="T4" fmla="*/ 28 w 532"/>
                <a:gd name="T5" fmla="*/ 532 h 532"/>
                <a:gd name="T6" fmla="*/ 0 w 532"/>
                <a:gd name="T7" fmla="*/ 504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532">
                  <a:moveTo>
                    <a:pt x="0" y="504"/>
                  </a:moveTo>
                  <a:lnTo>
                    <a:pt x="532" y="0"/>
                  </a:lnTo>
                  <a:lnTo>
                    <a:pt x="28" y="532"/>
                  </a:lnTo>
                  <a:lnTo>
                    <a:pt x="0" y="5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40" name="Freeform 42"/>
            <p:cNvSpPr/>
            <p:nvPr/>
          </p:nvSpPr>
          <p:spPr bwMode="auto">
            <a:xfrm>
              <a:off x="1625601" y="2863851"/>
              <a:ext cx="606425" cy="1027113"/>
            </a:xfrm>
            <a:custGeom>
              <a:avLst/>
              <a:gdLst>
                <a:gd name="T0" fmla="*/ 0 w 382"/>
                <a:gd name="T1" fmla="*/ 626 h 647"/>
                <a:gd name="T2" fmla="*/ 382 w 382"/>
                <a:gd name="T3" fmla="*/ 0 h 647"/>
                <a:gd name="T4" fmla="*/ 36 w 382"/>
                <a:gd name="T5" fmla="*/ 647 h 647"/>
                <a:gd name="T6" fmla="*/ 0 w 382"/>
                <a:gd name="T7" fmla="*/ 626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647">
                  <a:moveTo>
                    <a:pt x="0" y="626"/>
                  </a:moveTo>
                  <a:lnTo>
                    <a:pt x="382" y="0"/>
                  </a:lnTo>
                  <a:lnTo>
                    <a:pt x="36" y="647"/>
                  </a:lnTo>
                  <a:lnTo>
                    <a:pt x="0" y="6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41" name="Freeform 43"/>
            <p:cNvSpPr/>
            <p:nvPr/>
          </p:nvSpPr>
          <p:spPr bwMode="auto">
            <a:xfrm>
              <a:off x="1900238" y="2863851"/>
              <a:ext cx="331788" cy="1130300"/>
            </a:xfrm>
            <a:custGeom>
              <a:avLst/>
              <a:gdLst>
                <a:gd name="T0" fmla="*/ 0 w 209"/>
                <a:gd name="T1" fmla="*/ 705 h 712"/>
                <a:gd name="T2" fmla="*/ 209 w 209"/>
                <a:gd name="T3" fmla="*/ 0 h 712"/>
                <a:gd name="T4" fmla="*/ 43 w 209"/>
                <a:gd name="T5" fmla="*/ 712 h 712"/>
                <a:gd name="T6" fmla="*/ 0 w 209"/>
                <a:gd name="T7" fmla="*/ 705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712">
                  <a:moveTo>
                    <a:pt x="0" y="705"/>
                  </a:moveTo>
                  <a:lnTo>
                    <a:pt x="209" y="0"/>
                  </a:lnTo>
                  <a:lnTo>
                    <a:pt x="43" y="712"/>
                  </a:lnTo>
                  <a:lnTo>
                    <a:pt x="0" y="7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42" name="Freeform 44"/>
            <p:cNvSpPr/>
            <p:nvPr/>
          </p:nvSpPr>
          <p:spPr bwMode="auto">
            <a:xfrm>
              <a:off x="2197101" y="2863851"/>
              <a:ext cx="79375" cy="1165225"/>
            </a:xfrm>
            <a:custGeom>
              <a:avLst/>
              <a:gdLst>
                <a:gd name="T0" fmla="*/ 0 w 50"/>
                <a:gd name="T1" fmla="*/ 734 h 734"/>
                <a:gd name="T2" fmla="*/ 22 w 50"/>
                <a:gd name="T3" fmla="*/ 0 h 734"/>
                <a:gd name="T4" fmla="*/ 50 w 50"/>
                <a:gd name="T5" fmla="*/ 734 h 734"/>
                <a:gd name="T6" fmla="*/ 0 w 50"/>
                <a:gd name="T7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734">
                  <a:moveTo>
                    <a:pt x="0" y="734"/>
                  </a:moveTo>
                  <a:lnTo>
                    <a:pt x="22" y="0"/>
                  </a:lnTo>
                  <a:lnTo>
                    <a:pt x="50" y="734"/>
                  </a:lnTo>
                  <a:lnTo>
                    <a:pt x="0" y="7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43" name="Freeform 45"/>
            <p:cNvSpPr/>
            <p:nvPr/>
          </p:nvSpPr>
          <p:spPr bwMode="auto">
            <a:xfrm>
              <a:off x="2232026" y="2863851"/>
              <a:ext cx="341313" cy="1130300"/>
            </a:xfrm>
            <a:custGeom>
              <a:avLst/>
              <a:gdLst>
                <a:gd name="T0" fmla="*/ 172 w 215"/>
                <a:gd name="T1" fmla="*/ 712 h 712"/>
                <a:gd name="T2" fmla="*/ 0 w 215"/>
                <a:gd name="T3" fmla="*/ 0 h 712"/>
                <a:gd name="T4" fmla="*/ 215 w 215"/>
                <a:gd name="T5" fmla="*/ 705 h 712"/>
                <a:gd name="T6" fmla="*/ 172 w 215"/>
                <a:gd name="T7" fmla="*/ 71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12">
                  <a:moveTo>
                    <a:pt x="172" y="712"/>
                  </a:moveTo>
                  <a:lnTo>
                    <a:pt x="0" y="0"/>
                  </a:lnTo>
                  <a:lnTo>
                    <a:pt x="215" y="705"/>
                  </a:lnTo>
                  <a:lnTo>
                    <a:pt x="172" y="7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44" name="Freeform 46"/>
            <p:cNvSpPr/>
            <p:nvPr/>
          </p:nvSpPr>
          <p:spPr bwMode="auto">
            <a:xfrm>
              <a:off x="2232026" y="2863851"/>
              <a:ext cx="615950" cy="1027113"/>
            </a:xfrm>
            <a:custGeom>
              <a:avLst/>
              <a:gdLst>
                <a:gd name="T0" fmla="*/ 352 w 388"/>
                <a:gd name="T1" fmla="*/ 647 h 647"/>
                <a:gd name="T2" fmla="*/ 0 w 388"/>
                <a:gd name="T3" fmla="*/ 0 h 647"/>
                <a:gd name="T4" fmla="*/ 388 w 388"/>
                <a:gd name="T5" fmla="*/ 626 h 647"/>
                <a:gd name="T6" fmla="*/ 352 w 388"/>
                <a:gd name="T7" fmla="*/ 64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647">
                  <a:moveTo>
                    <a:pt x="352" y="647"/>
                  </a:moveTo>
                  <a:lnTo>
                    <a:pt x="0" y="0"/>
                  </a:lnTo>
                  <a:lnTo>
                    <a:pt x="388" y="626"/>
                  </a:lnTo>
                  <a:lnTo>
                    <a:pt x="352" y="6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45" name="Freeform 47"/>
            <p:cNvSpPr/>
            <p:nvPr/>
          </p:nvSpPr>
          <p:spPr bwMode="auto">
            <a:xfrm>
              <a:off x="2232026" y="2863851"/>
              <a:ext cx="855663" cy="844550"/>
            </a:xfrm>
            <a:custGeom>
              <a:avLst/>
              <a:gdLst>
                <a:gd name="T0" fmla="*/ 510 w 539"/>
                <a:gd name="T1" fmla="*/ 532 h 532"/>
                <a:gd name="T2" fmla="*/ 0 w 539"/>
                <a:gd name="T3" fmla="*/ 0 h 532"/>
                <a:gd name="T4" fmla="*/ 539 w 539"/>
                <a:gd name="T5" fmla="*/ 504 h 532"/>
                <a:gd name="T6" fmla="*/ 510 w 539"/>
                <a:gd name="T7" fmla="*/ 532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9" h="532">
                  <a:moveTo>
                    <a:pt x="510" y="532"/>
                  </a:moveTo>
                  <a:lnTo>
                    <a:pt x="0" y="0"/>
                  </a:lnTo>
                  <a:lnTo>
                    <a:pt x="539" y="504"/>
                  </a:lnTo>
                  <a:lnTo>
                    <a:pt x="510" y="5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46" name="Freeform 48"/>
            <p:cNvSpPr/>
            <p:nvPr/>
          </p:nvSpPr>
          <p:spPr bwMode="auto">
            <a:xfrm>
              <a:off x="2232026" y="2863851"/>
              <a:ext cx="1038225" cy="615950"/>
            </a:xfrm>
            <a:custGeom>
              <a:avLst/>
              <a:gdLst>
                <a:gd name="T0" fmla="*/ 625 w 654"/>
                <a:gd name="T1" fmla="*/ 388 h 388"/>
                <a:gd name="T2" fmla="*/ 0 w 654"/>
                <a:gd name="T3" fmla="*/ 0 h 388"/>
                <a:gd name="T4" fmla="*/ 654 w 654"/>
                <a:gd name="T5" fmla="*/ 345 h 388"/>
                <a:gd name="T6" fmla="*/ 625 w 654"/>
                <a:gd name="T7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4" h="388">
                  <a:moveTo>
                    <a:pt x="625" y="388"/>
                  </a:moveTo>
                  <a:lnTo>
                    <a:pt x="0" y="0"/>
                  </a:lnTo>
                  <a:lnTo>
                    <a:pt x="654" y="345"/>
                  </a:lnTo>
                  <a:lnTo>
                    <a:pt x="625" y="3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47" name="Freeform 49"/>
            <p:cNvSpPr/>
            <p:nvPr/>
          </p:nvSpPr>
          <p:spPr bwMode="auto">
            <a:xfrm>
              <a:off x="2232026" y="2863851"/>
              <a:ext cx="1139825" cy="331788"/>
            </a:xfrm>
            <a:custGeom>
              <a:avLst/>
              <a:gdLst>
                <a:gd name="T0" fmla="*/ 704 w 718"/>
                <a:gd name="T1" fmla="*/ 209 h 209"/>
                <a:gd name="T2" fmla="*/ 0 w 718"/>
                <a:gd name="T3" fmla="*/ 0 h 209"/>
                <a:gd name="T4" fmla="*/ 718 w 718"/>
                <a:gd name="T5" fmla="*/ 165 h 209"/>
                <a:gd name="T6" fmla="*/ 704 w 718"/>
                <a:gd name="T7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8" h="209">
                  <a:moveTo>
                    <a:pt x="704" y="209"/>
                  </a:moveTo>
                  <a:lnTo>
                    <a:pt x="0" y="0"/>
                  </a:lnTo>
                  <a:lnTo>
                    <a:pt x="718" y="165"/>
                  </a:lnTo>
                  <a:lnTo>
                    <a:pt x="704" y="2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48" name="Freeform 50"/>
            <p:cNvSpPr/>
            <p:nvPr/>
          </p:nvSpPr>
          <p:spPr bwMode="auto">
            <a:xfrm>
              <a:off x="2232026" y="2828926"/>
              <a:ext cx="1174750" cy="68263"/>
            </a:xfrm>
            <a:custGeom>
              <a:avLst/>
              <a:gdLst>
                <a:gd name="T0" fmla="*/ 740 w 740"/>
                <a:gd name="T1" fmla="*/ 43 h 43"/>
                <a:gd name="T2" fmla="*/ 0 w 740"/>
                <a:gd name="T3" fmla="*/ 22 h 43"/>
                <a:gd name="T4" fmla="*/ 740 w 740"/>
                <a:gd name="T5" fmla="*/ 0 h 43"/>
                <a:gd name="T6" fmla="*/ 740 w 740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0" h="43">
                  <a:moveTo>
                    <a:pt x="740" y="43"/>
                  </a:moveTo>
                  <a:lnTo>
                    <a:pt x="0" y="22"/>
                  </a:lnTo>
                  <a:lnTo>
                    <a:pt x="740" y="0"/>
                  </a:lnTo>
                  <a:lnTo>
                    <a:pt x="740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49" name="Freeform 51"/>
            <p:cNvSpPr/>
            <p:nvPr/>
          </p:nvSpPr>
          <p:spPr bwMode="auto">
            <a:xfrm>
              <a:off x="2232026" y="2520951"/>
              <a:ext cx="1139825" cy="342900"/>
            </a:xfrm>
            <a:custGeom>
              <a:avLst/>
              <a:gdLst>
                <a:gd name="T0" fmla="*/ 718 w 718"/>
                <a:gd name="T1" fmla="*/ 50 h 216"/>
                <a:gd name="T2" fmla="*/ 0 w 718"/>
                <a:gd name="T3" fmla="*/ 216 h 216"/>
                <a:gd name="T4" fmla="*/ 704 w 718"/>
                <a:gd name="T5" fmla="*/ 0 h 216"/>
                <a:gd name="T6" fmla="*/ 718 w 718"/>
                <a:gd name="T7" fmla="*/ 5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8" h="216">
                  <a:moveTo>
                    <a:pt x="718" y="50"/>
                  </a:moveTo>
                  <a:lnTo>
                    <a:pt x="0" y="216"/>
                  </a:lnTo>
                  <a:lnTo>
                    <a:pt x="704" y="0"/>
                  </a:lnTo>
                  <a:lnTo>
                    <a:pt x="718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50" name="Freeform 52"/>
            <p:cNvSpPr/>
            <p:nvPr/>
          </p:nvSpPr>
          <p:spPr bwMode="auto">
            <a:xfrm>
              <a:off x="2232026" y="2246313"/>
              <a:ext cx="1038225" cy="617538"/>
            </a:xfrm>
            <a:custGeom>
              <a:avLst/>
              <a:gdLst>
                <a:gd name="T0" fmla="*/ 654 w 654"/>
                <a:gd name="T1" fmla="*/ 43 h 389"/>
                <a:gd name="T2" fmla="*/ 0 w 654"/>
                <a:gd name="T3" fmla="*/ 389 h 389"/>
                <a:gd name="T4" fmla="*/ 625 w 654"/>
                <a:gd name="T5" fmla="*/ 0 h 389"/>
                <a:gd name="T6" fmla="*/ 654 w 654"/>
                <a:gd name="T7" fmla="*/ 43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4" h="389">
                  <a:moveTo>
                    <a:pt x="654" y="43"/>
                  </a:moveTo>
                  <a:lnTo>
                    <a:pt x="0" y="389"/>
                  </a:lnTo>
                  <a:lnTo>
                    <a:pt x="625" y="0"/>
                  </a:lnTo>
                  <a:lnTo>
                    <a:pt x="654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51" name="Freeform 53"/>
            <p:cNvSpPr/>
            <p:nvPr/>
          </p:nvSpPr>
          <p:spPr bwMode="auto">
            <a:xfrm>
              <a:off x="2232026" y="2006601"/>
              <a:ext cx="855663" cy="857250"/>
            </a:xfrm>
            <a:custGeom>
              <a:avLst/>
              <a:gdLst>
                <a:gd name="T0" fmla="*/ 539 w 539"/>
                <a:gd name="T1" fmla="*/ 36 h 540"/>
                <a:gd name="T2" fmla="*/ 0 w 539"/>
                <a:gd name="T3" fmla="*/ 540 h 540"/>
                <a:gd name="T4" fmla="*/ 510 w 539"/>
                <a:gd name="T5" fmla="*/ 0 h 540"/>
                <a:gd name="T6" fmla="*/ 539 w 539"/>
                <a:gd name="T7" fmla="*/ 36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9" h="540">
                  <a:moveTo>
                    <a:pt x="539" y="36"/>
                  </a:moveTo>
                  <a:lnTo>
                    <a:pt x="0" y="540"/>
                  </a:lnTo>
                  <a:lnTo>
                    <a:pt x="510" y="0"/>
                  </a:lnTo>
                  <a:lnTo>
                    <a:pt x="539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52" name="Freeform 54"/>
            <p:cNvSpPr/>
            <p:nvPr/>
          </p:nvSpPr>
          <p:spPr bwMode="auto">
            <a:xfrm>
              <a:off x="2232026" y="1835151"/>
              <a:ext cx="615950" cy="1028700"/>
            </a:xfrm>
            <a:custGeom>
              <a:avLst/>
              <a:gdLst>
                <a:gd name="T0" fmla="*/ 388 w 388"/>
                <a:gd name="T1" fmla="*/ 22 h 648"/>
                <a:gd name="T2" fmla="*/ 0 w 388"/>
                <a:gd name="T3" fmla="*/ 648 h 648"/>
                <a:gd name="T4" fmla="*/ 352 w 388"/>
                <a:gd name="T5" fmla="*/ 0 h 648"/>
                <a:gd name="T6" fmla="*/ 388 w 388"/>
                <a:gd name="T7" fmla="*/ 22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648">
                  <a:moveTo>
                    <a:pt x="388" y="22"/>
                  </a:moveTo>
                  <a:lnTo>
                    <a:pt x="0" y="648"/>
                  </a:lnTo>
                  <a:lnTo>
                    <a:pt x="352" y="0"/>
                  </a:lnTo>
                  <a:lnTo>
                    <a:pt x="388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53" name="Freeform 55"/>
            <p:cNvSpPr/>
            <p:nvPr/>
          </p:nvSpPr>
          <p:spPr bwMode="auto">
            <a:xfrm>
              <a:off x="2232026" y="1720851"/>
              <a:ext cx="341313" cy="1143000"/>
            </a:xfrm>
            <a:custGeom>
              <a:avLst/>
              <a:gdLst>
                <a:gd name="T0" fmla="*/ 215 w 215"/>
                <a:gd name="T1" fmla="*/ 15 h 720"/>
                <a:gd name="T2" fmla="*/ 0 w 215"/>
                <a:gd name="T3" fmla="*/ 720 h 720"/>
                <a:gd name="T4" fmla="*/ 172 w 215"/>
                <a:gd name="T5" fmla="*/ 0 h 720"/>
                <a:gd name="T6" fmla="*/ 215 w 215"/>
                <a:gd name="T7" fmla="*/ 15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20">
                  <a:moveTo>
                    <a:pt x="215" y="15"/>
                  </a:moveTo>
                  <a:lnTo>
                    <a:pt x="0" y="720"/>
                  </a:lnTo>
                  <a:lnTo>
                    <a:pt x="172" y="0"/>
                  </a:lnTo>
                  <a:lnTo>
                    <a:pt x="215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</p:grpSp>
      <p:grpSp>
        <p:nvGrpSpPr>
          <p:cNvPr id="54" name="Nhóm 53"/>
          <p:cNvGrpSpPr/>
          <p:nvPr/>
        </p:nvGrpSpPr>
        <p:grpSpPr>
          <a:xfrm>
            <a:off x="1488847" y="3225066"/>
            <a:ext cx="1754981" cy="1747838"/>
            <a:chOff x="1066801" y="1698626"/>
            <a:chExt cx="2339975" cy="2330450"/>
          </a:xfrm>
          <a:solidFill>
            <a:schemeClr val="bg1"/>
          </a:solidFill>
        </p:grpSpPr>
        <p:sp>
          <p:nvSpPr>
            <p:cNvPr id="55" name="Freeform 32"/>
            <p:cNvSpPr/>
            <p:nvPr/>
          </p:nvSpPr>
          <p:spPr bwMode="auto">
            <a:xfrm>
              <a:off x="2197101" y="1698626"/>
              <a:ext cx="79375" cy="1165225"/>
            </a:xfrm>
            <a:custGeom>
              <a:avLst/>
              <a:gdLst>
                <a:gd name="T0" fmla="*/ 50 w 50"/>
                <a:gd name="T1" fmla="*/ 0 h 734"/>
                <a:gd name="T2" fmla="*/ 22 w 50"/>
                <a:gd name="T3" fmla="*/ 734 h 734"/>
                <a:gd name="T4" fmla="*/ 0 w 50"/>
                <a:gd name="T5" fmla="*/ 0 h 734"/>
                <a:gd name="T6" fmla="*/ 50 w 50"/>
                <a:gd name="T7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734">
                  <a:moveTo>
                    <a:pt x="50" y="0"/>
                  </a:moveTo>
                  <a:lnTo>
                    <a:pt x="22" y="734"/>
                  </a:lnTo>
                  <a:lnTo>
                    <a:pt x="0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56" name="Freeform 33"/>
            <p:cNvSpPr/>
            <p:nvPr/>
          </p:nvSpPr>
          <p:spPr bwMode="auto">
            <a:xfrm>
              <a:off x="1900238" y="1720851"/>
              <a:ext cx="331788" cy="1143000"/>
            </a:xfrm>
            <a:custGeom>
              <a:avLst/>
              <a:gdLst>
                <a:gd name="T0" fmla="*/ 43 w 209"/>
                <a:gd name="T1" fmla="*/ 0 h 720"/>
                <a:gd name="T2" fmla="*/ 209 w 209"/>
                <a:gd name="T3" fmla="*/ 720 h 720"/>
                <a:gd name="T4" fmla="*/ 0 w 209"/>
                <a:gd name="T5" fmla="*/ 15 h 720"/>
                <a:gd name="T6" fmla="*/ 43 w 209"/>
                <a:gd name="T7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720">
                  <a:moveTo>
                    <a:pt x="43" y="0"/>
                  </a:moveTo>
                  <a:lnTo>
                    <a:pt x="209" y="720"/>
                  </a:lnTo>
                  <a:lnTo>
                    <a:pt x="0" y="15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57" name="Freeform 34"/>
            <p:cNvSpPr/>
            <p:nvPr/>
          </p:nvSpPr>
          <p:spPr bwMode="auto">
            <a:xfrm>
              <a:off x="1625601" y="1835151"/>
              <a:ext cx="606425" cy="1028700"/>
            </a:xfrm>
            <a:custGeom>
              <a:avLst/>
              <a:gdLst>
                <a:gd name="T0" fmla="*/ 36 w 382"/>
                <a:gd name="T1" fmla="*/ 0 h 648"/>
                <a:gd name="T2" fmla="*/ 382 w 382"/>
                <a:gd name="T3" fmla="*/ 648 h 648"/>
                <a:gd name="T4" fmla="*/ 0 w 382"/>
                <a:gd name="T5" fmla="*/ 22 h 648"/>
                <a:gd name="T6" fmla="*/ 36 w 382"/>
                <a:gd name="T7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648">
                  <a:moveTo>
                    <a:pt x="36" y="0"/>
                  </a:moveTo>
                  <a:lnTo>
                    <a:pt x="382" y="648"/>
                  </a:lnTo>
                  <a:lnTo>
                    <a:pt x="0" y="22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58" name="Freeform 35"/>
            <p:cNvSpPr/>
            <p:nvPr/>
          </p:nvSpPr>
          <p:spPr bwMode="auto">
            <a:xfrm>
              <a:off x="1387476" y="2006601"/>
              <a:ext cx="844550" cy="857250"/>
            </a:xfrm>
            <a:custGeom>
              <a:avLst/>
              <a:gdLst>
                <a:gd name="T0" fmla="*/ 28 w 532"/>
                <a:gd name="T1" fmla="*/ 0 h 540"/>
                <a:gd name="T2" fmla="*/ 532 w 532"/>
                <a:gd name="T3" fmla="*/ 540 h 540"/>
                <a:gd name="T4" fmla="*/ 0 w 532"/>
                <a:gd name="T5" fmla="*/ 36 h 540"/>
                <a:gd name="T6" fmla="*/ 28 w 532"/>
                <a:gd name="T7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540">
                  <a:moveTo>
                    <a:pt x="28" y="0"/>
                  </a:moveTo>
                  <a:lnTo>
                    <a:pt x="532" y="540"/>
                  </a:lnTo>
                  <a:lnTo>
                    <a:pt x="0" y="36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59" name="Freeform 36"/>
            <p:cNvSpPr/>
            <p:nvPr/>
          </p:nvSpPr>
          <p:spPr bwMode="auto">
            <a:xfrm>
              <a:off x="1203326" y="2246313"/>
              <a:ext cx="1028700" cy="617538"/>
            </a:xfrm>
            <a:custGeom>
              <a:avLst/>
              <a:gdLst>
                <a:gd name="T0" fmla="*/ 29 w 648"/>
                <a:gd name="T1" fmla="*/ 0 h 389"/>
                <a:gd name="T2" fmla="*/ 648 w 648"/>
                <a:gd name="T3" fmla="*/ 389 h 389"/>
                <a:gd name="T4" fmla="*/ 0 w 648"/>
                <a:gd name="T5" fmla="*/ 43 h 389"/>
                <a:gd name="T6" fmla="*/ 29 w 648"/>
                <a:gd name="T7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8" h="389">
                  <a:moveTo>
                    <a:pt x="29" y="0"/>
                  </a:moveTo>
                  <a:lnTo>
                    <a:pt x="648" y="389"/>
                  </a:lnTo>
                  <a:lnTo>
                    <a:pt x="0" y="43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60" name="Freeform 37"/>
            <p:cNvSpPr/>
            <p:nvPr/>
          </p:nvSpPr>
          <p:spPr bwMode="auto">
            <a:xfrm>
              <a:off x="1101726" y="2520951"/>
              <a:ext cx="1130300" cy="342900"/>
            </a:xfrm>
            <a:custGeom>
              <a:avLst/>
              <a:gdLst>
                <a:gd name="T0" fmla="*/ 14 w 712"/>
                <a:gd name="T1" fmla="*/ 0 h 216"/>
                <a:gd name="T2" fmla="*/ 712 w 712"/>
                <a:gd name="T3" fmla="*/ 216 h 216"/>
                <a:gd name="T4" fmla="*/ 0 w 712"/>
                <a:gd name="T5" fmla="*/ 50 h 216"/>
                <a:gd name="T6" fmla="*/ 14 w 712"/>
                <a:gd name="T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2" h="216">
                  <a:moveTo>
                    <a:pt x="14" y="0"/>
                  </a:moveTo>
                  <a:lnTo>
                    <a:pt x="712" y="216"/>
                  </a:lnTo>
                  <a:lnTo>
                    <a:pt x="0" y="50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61" name="Freeform 38"/>
            <p:cNvSpPr/>
            <p:nvPr/>
          </p:nvSpPr>
          <p:spPr bwMode="auto">
            <a:xfrm>
              <a:off x="1066801" y="2828926"/>
              <a:ext cx="1165225" cy="68263"/>
            </a:xfrm>
            <a:custGeom>
              <a:avLst/>
              <a:gdLst>
                <a:gd name="T0" fmla="*/ 0 w 734"/>
                <a:gd name="T1" fmla="*/ 0 h 43"/>
                <a:gd name="T2" fmla="*/ 734 w 734"/>
                <a:gd name="T3" fmla="*/ 22 h 43"/>
                <a:gd name="T4" fmla="*/ 0 w 734"/>
                <a:gd name="T5" fmla="*/ 43 h 43"/>
                <a:gd name="T6" fmla="*/ 0 w 734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4" h="43">
                  <a:moveTo>
                    <a:pt x="0" y="0"/>
                  </a:moveTo>
                  <a:lnTo>
                    <a:pt x="734" y="22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62" name="Freeform 39"/>
            <p:cNvSpPr/>
            <p:nvPr/>
          </p:nvSpPr>
          <p:spPr bwMode="auto">
            <a:xfrm>
              <a:off x="1101726" y="2863851"/>
              <a:ext cx="1130300" cy="331788"/>
            </a:xfrm>
            <a:custGeom>
              <a:avLst/>
              <a:gdLst>
                <a:gd name="T0" fmla="*/ 0 w 712"/>
                <a:gd name="T1" fmla="*/ 165 h 209"/>
                <a:gd name="T2" fmla="*/ 712 w 712"/>
                <a:gd name="T3" fmla="*/ 0 h 209"/>
                <a:gd name="T4" fmla="*/ 14 w 712"/>
                <a:gd name="T5" fmla="*/ 209 h 209"/>
                <a:gd name="T6" fmla="*/ 0 w 712"/>
                <a:gd name="T7" fmla="*/ 16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2" h="209">
                  <a:moveTo>
                    <a:pt x="0" y="165"/>
                  </a:moveTo>
                  <a:lnTo>
                    <a:pt x="712" y="0"/>
                  </a:lnTo>
                  <a:lnTo>
                    <a:pt x="14" y="209"/>
                  </a:lnTo>
                  <a:lnTo>
                    <a:pt x="0" y="1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63" name="Freeform 40"/>
            <p:cNvSpPr/>
            <p:nvPr/>
          </p:nvSpPr>
          <p:spPr bwMode="auto">
            <a:xfrm>
              <a:off x="1203326" y="2863851"/>
              <a:ext cx="1028700" cy="615950"/>
            </a:xfrm>
            <a:custGeom>
              <a:avLst/>
              <a:gdLst>
                <a:gd name="T0" fmla="*/ 0 w 648"/>
                <a:gd name="T1" fmla="*/ 345 h 388"/>
                <a:gd name="T2" fmla="*/ 648 w 648"/>
                <a:gd name="T3" fmla="*/ 0 h 388"/>
                <a:gd name="T4" fmla="*/ 29 w 648"/>
                <a:gd name="T5" fmla="*/ 388 h 388"/>
                <a:gd name="T6" fmla="*/ 0 w 648"/>
                <a:gd name="T7" fmla="*/ 345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8" h="388">
                  <a:moveTo>
                    <a:pt x="0" y="345"/>
                  </a:moveTo>
                  <a:lnTo>
                    <a:pt x="648" y="0"/>
                  </a:lnTo>
                  <a:lnTo>
                    <a:pt x="29" y="388"/>
                  </a:lnTo>
                  <a:lnTo>
                    <a:pt x="0" y="3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64" name="Freeform 41"/>
            <p:cNvSpPr/>
            <p:nvPr/>
          </p:nvSpPr>
          <p:spPr bwMode="auto">
            <a:xfrm>
              <a:off x="1387476" y="2863851"/>
              <a:ext cx="844550" cy="844550"/>
            </a:xfrm>
            <a:custGeom>
              <a:avLst/>
              <a:gdLst>
                <a:gd name="T0" fmla="*/ 0 w 532"/>
                <a:gd name="T1" fmla="*/ 504 h 532"/>
                <a:gd name="T2" fmla="*/ 532 w 532"/>
                <a:gd name="T3" fmla="*/ 0 h 532"/>
                <a:gd name="T4" fmla="*/ 28 w 532"/>
                <a:gd name="T5" fmla="*/ 532 h 532"/>
                <a:gd name="T6" fmla="*/ 0 w 532"/>
                <a:gd name="T7" fmla="*/ 504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532">
                  <a:moveTo>
                    <a:pt x="0" y="504"/>
                  </a:moveTo>
                  <a:lnTo>
                    <a:pt x="532" y="0"/>
                  </a:lnTo>
                  <a:lnTo>
                    <a:pt x="28" y="532"/>
                  </a:lnTo>
                  <a:lnTo>
                    <a:pt x="0" y="5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65" name="Freeform 42"/>
            <p:cNvSpPr/>
            <p:nvPr/>
          </p:nvSpPr>
          <p:spPr bwMode="auto">
            <a:xfrm>
              <a:off x="1625601" y="2863851"/>
              <a:ext cx="606425" cy="1027113"/>
            </a:xfrm>
            <a:custGeom>
              <a:avLst/>
              <a:gdLst>
                <a:gd name="T0" fmla="*/ 0 w 382"/>
                <a:gd name="T1" fmla="*/ 626 h 647"/>
                <a:gd name="T2" fmla="*/ 382 w 382"/>
                <a:gd name="T3" fmla="*/ 0 h 647"/>
                <a:gd name="T4" fmla="*/ 36 w 382"/>
                <a:gd name="T5" fmla="*/ 647 h 647"/>
                <a:gd name="T6" fmla="*/ 0 w 382"/>
                <a:gd name="T7" fmla="*/ 626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647">
                  <a:moveTo>
                    <a:pt x="0" y="626"/>
                  </a:moveTo>
                  <a:lnTo>
                    <a:pt x="382" y="0"/>
                  </a:lnTo>
                  <a:lnTo>
                    <a:pt x="36" y="647"/>
                  </a:lnTo>
                  <a:lnTo>
                    <a:pt x="0" y="6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66" name="Freeform 43"/>
            <p:cNvSpPr/>
            <p:nvPr/>
          </p:nvSpPr>
          <p:spPr bwMode="auto">
            <a:xfrm>
              <a:off x="1900238" y="2863851"/>
              <a:ext cx="331788" cy="1130300"/>
            </a:xfrm>
            <a:custGeom>
              <a:avLst/>
              <a:gdLst>
                <a:gd name="T0" fmla="*/ 0 w 209"/>
                <a:gd name="T1" fmla="*/ 705 h 712"/>
                <a:gd name="T2" fmla="*/ 209 w 209"/>
                <a:gd name="T3" fmla="*/ 0 h 712"/>
                <a:gd name="T4" fmla="*/ 43 w 209"/>
                <a:gd name="T5" fmla="*/ 712 h 712"/>
                <a:gd name="T6" fmla="*/ 0 w 209"/>
                <a:gd name="T7" fmla="*/ 705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712">
                  <a:moveTo>
                    <a:pt x="0" y="705"/>
                  </a:moveTo>
                  <a:lnTo>
                    <a:pt x="209" y="0"/>
                  </a:lnTo>
                  <a:lnTo>
                    <a:pt x="43" y="712"/>
                  </a:lnTo>
                  <a:lnTo>
                    <a:pt x="0" y="7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67" name="Freeform 44"/>
            <p:cNvSpPr/>
            <p:nvPr/>
          </p:nvSpPr>
          <p:spPr bwMode="auto">
            <a:xfrm>
              <a:off x="2197101" y="2863851"/>
              <a:ext cx="79375" cy="1165225"/>
            </a:xfrm>
            <a:custGeom>
              <a:avLst/>
              <a:gdLst>
                <a:gd name="T0" fmla="*/ 0 w 50"/>
                <a:gd name="T1" fmla="*/ 734 h 734"/>
                <a:gd name="T2" fmla="*/ 22 w 50"/>
                <a:gd name="T3" fmla="*/ 0 h 734"/>
                <a:gd name="T4" fmla="*/ 50 w 50"/>
                <a:gd name="T5" fmla="*/ 734 h 734"/>
                <a:gd name="T6" fmla="*/ 0 w 50"/>
                <a:gd name="T7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734">
                  <a:moveTo>
                    <a:pt x="0" y="734"/>
                  </a:moveTo>
                  <a:lnTo>
                    <a:pt x="22" y="0"/>
                  </a:lnTo>
                  <a:lnTo>
                    <a:pt x="50" y="734"/>
                  </a:lnTo>
                  <a:lnTo>
                    <a:pt x="0" y="7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68" name="Freeform 45"/>
            <p:cNvSpPr/>
            <p:nvPr/>
          </p:nvSpPr>
          <p:spPr bwMode="auto">
            <a:xfrm>
              <a:off x="2232026" y="2863851"/>
              <a:ext cx="341313" cy="1130300"/>
            </a:xfrm>
            <a:custGeom>
              <a:avLst/>
              <a:gdLst>
                <a:gd name="T0" fmla="*/ 172 w 215"/>
                <a:gd name="T1" fmla="*/ 712 h 712"/>
                <a:gd name="T2" fmla="*/ 0 w 215"/>
                <a:gd name="T3" fmla="*/ 0 h 712"/>
                <a:gd name="T4" fmla="*/ 215 w 215"/>
                <a:gd name="T5" fmla="*/ 705 h 712"/>
                <a:gd name="T6" fmla="*/ 172 w 215"/>
                <a:gd name="T7" fmla="*/ 71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12">
                  <a:moveTo>
                    <a:pt x="172" y="712"/>
                  </a:moveTo>
                  <a:lnTo>
                    <a:pt x="0" y="0"/>
                  </a:lnTo>
                  <a:lnTo>
                    <a:pt x="215" y="705"/>
                  </a:lnTo>
                  <a:lnTo>
                    <a:pt x="172" y="7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69" name="Freeform 46"/>
            <p:cNvSpPr/>
            <p:nvPr/>
          </p:nvSpPr>
          <p:spPr bwMode="auto">
            <a:xfrm>
              <a:off x="2232026" y="2863851"/>
              <a:ext cx="615950" cy="1027113"/>
            </a:xfrm>
            <a:custGeom>
              <a:avLst/>
              <a:gdLst>
                <a:gd name="T0" fmla="*/ 352 w 388"/>
                <a:gd name="T1" fmla="*/ 647 h 647"/>
                <a:gd name="T2" fmla="*/ 0 w 388"/>
                <a:gd name="T3" fmla="*/ 0 h 647"/>
                <a:gd name="T4" fmla="*/ 388 w 388"/>
                <a:gd name="T5" fmla="*/ 626 h 647"/>
                <a:gd name="T6" fmla="*/ 352 w 388"/>
                <a:gd name="T7" fmla="*/ 64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647">
                  <a:moveTo>
                    <a:pt x="352" y="647"/>
                  </a:moveTo>
                  <a:lnTo>
                    <a:pt x="0" y="0"/>
                  </a:lnTo>
                  <a:lnTo>
                    <a:pt x="388" y="626"/>
                  </a:lnTo>
                  <a:lnTo>
                    <a:pt x="352" y="6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70" name="Freeform 47"/>
            <p:cNvSpPr/>
            <p:nvPr/>
          </p:nvSpPr>
          <p:spPr bwMode="auto">
            <a:xfrm>
              <a:off x="2232026" y="2863851"/>
              <a:ext cx="855663" cy="844550"/>
            </a:xfrm>
            <a:custGeom>
              <a:avLst/>
              <a:gdLst>
                <a:gd name="T0" fmla="*/ 510 w 539"/>
                <a:gd name="T1" fmla="*/ 532 h 532"/>
                <a:gd name="T2" fmla="*/ 0 w 539"/>
                <a:gd name="T3" fmla="*/ 0 h 532"/>
                <a:gd name="T4" fmla="*/ 539 w 539"/>
                <a:gd name="T5" fmla="*/ 504 h 532"/>
                <a:gd name="T6" fmla="*/ 510 w 539"/>
                <a:gd name="T7" fmla="*/ 532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9" h="532">
                  <a:moveTo>
                    <a:pt x="510" y="532"/>
                  </a:moveTo>
                  <a:lnTo>
                    <a:pt x="0" y="0"/>
                  </a:lnTo>
                  <a:lnTo>
                    <a:pt x="539" y="504"/>
                  </a:lnTo>
                  <a:lnTo>
                    <a:pt x="510" y="5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71" name="Freeform 48"/>
            <p:cNvSpPr/>
            <p:nvPr/>
          </p:nvSpPr>
          <p:spPr bwMode="auto">
            <a:xfrm>
              <a:off x="2232026" y="2863851"/>
              <a:ext cx="1038225" cy="615950"/>
            </a:xfrm>
            <a:custGeom>
              <a:avLst/>
              <a:gdLst>
                <a:gd name="T0" fmla="*/ 625 w 654"/>
                <a:gd name="T1" fmla="*/ 388 h 388"/>
                <a:gd name="T2" fmla="*/ 0 w 654"/>
                <a:gd name="T3" fmla="*/ 0 h 388"/>
                <a:gd name="T4" fmla="*/ 654 w 654"/>
                <a:gd name="T5" fmla="*/ 345 h 388"/>
                <a:gd name="T6" fmla="*/ 625 w 654"/>
                <a:gd name="T7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4" h="388">
                  <a:moveTo>
                    <a:pt x="625" y="388"/>
                  </a:moveTo>
                  <a:lnTo>
                    <a:pt x="0" y="0"/>
                  </a:lnTo>
                  <a:lnTo>
                    <a:pt x="654" y="345"/>
                  </a:lnTo>
                  <a:lnTo>
                    <a:pt x="625" y="3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72" name="Freeform 49"/>
            <p:cNvSpPr/>
            <p:nvPr/>
          </p:nvSpPr>
          <p:spPr bwMode="auto">
            <a:xfrm>
              <a:off x="2232026" y="2863851"/>
              <a:ext cx="1139825" cy="331788"/>
            </a:xfrm>
            <a:custGeom>
              <a:avLst/>
              <a:gdLst>
                <a:gd name="T0" fmla="*/ 704 w 718"/>
                <a:gd name="T1" fmla="*/ 209 h 209"/>
                <a:gd name="T2" fmla="*/ 0 w 718"/>
                <a:gd name="T3" fmla="*/ 0 h 209"/>
                <a:gd name="T4" fmla="*/ 718 w 718"/>
                <a:gd name="T5" fmla="*/ 165 h 209"/>
                <a:gd name="T6" fmla="*/ 704 w 718"/>
                <a:gd name="T7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8" h="209">
                  <a:moveTo>
                    <a:pt x="704" y="209"/>
                  </a:moveTo>
                  <a:lnTo>
                    <a:pt x="0" y="0"/>
                  </a:lnTo>
                  <a:lnTo>
                    <a:pt x="718" y="165"/>
                  </a:lnTo>
                  <a:lnTo>
                    <a:pt x="704" y="2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73" name="Freeform 50"/>
            <p:cNvSpPr/>
            <p:nvPr/>
          </p:nvSpPr>
          <p:spPr bwMode="auto">
            <a:xfrm>
              <a:off x="2232026" y="2828926"/>
              <a:ext cx="1174750" cy="68263"/>
            </a:xfrm>
            <a:custGeom>
              <a:avLst/>
              <a:gdLst>
                <a:gd name="T0" fmla="*/ 740 w 740"/>
                <a:gd name="T1" fmla="*/ 43 h 43"/>
                <a:gd name="T2" fmla="*/ 0 w 740"/>
                <a:gd name="T3" fmla="*/ 22 h 43"/>
                <a:gd name="T4" fmla="*/ 740 w 740"/>
                <a:gd name="T5" fmla="*/ 0 h 43"/>
                <a:gd name="T6" fmla="*/ 740 w 740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0" h="43">
                  <a:moveTo>
                    <a:pt x="740" y="43"/>
                  </a:moveTo>
                  <a:lnTo>
                    <a:pt x="0" y="22"/>
                  </a:lnTo>
                  <a:lnTo>
                    <a:pt x="740" y="0"/>
                  </a:lnTo>
                  <a:lnTo>
                    <a:pt x="740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74" name="Freeform 51"/>
            <p:cNvSpPr/>
            <p:nvPr/>
          </p:nvSpPr>
          <p:spPr bwMode="auto">
            <a:xfrm>
              <a:off x="2232026" y="2520951"/>
              <a:ext cx="1139825" cy="342900"/>
            </a:xfrm>
            <a:custGeom>
              <a:avLst/>
              <a:gdLst>
                <a:gd name="T0" fmla="*/ 718 w 718"/>
                <a:gd name="T1" fmla="*/ 50 h 216"/>
                <a:gd name="T2" fmla="*/ 0 w 718"/>
                <a:gd name="T3" fmla="*/ 216 h 216"/>
                <a:gd name="T4" fmla="*/ 704 w 718"/>
                <a:gd name="T5" fmla="*/ 0 h 216"/>
                <a:gd name="T6" fmla="*/ 718 w 718"/>
                <a:gd name="T7" fmla="*/ 5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8" h="216">
                  <a:moveTo>
                    <a:pt x="718" y="50"/>
                  </a:moveTo>
                  <a:lnTo>
                    <a:pt x="0" y="216"/>
                  </a:lnTo>
                  <a:lnTo>
                    <a:pt x="704" y="0"/>
                  </a:lnTo>
                  <a:lnTo>
                    <a:pt x="718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75" name="Freeform 52"/>
            <p:cNvSpPr/>
            <p:nvPr/>
          </p:nvSpPr>
          <p:spPr bwMode="auto">
            <a:xfrm>
              <a:off x="2232026" y="2246313"/>
              <a:ext cx="1038225" cy="617538"/>
            </a:xfrm>
            <a:custGeom>
              <a:avLst/>
              <a:gdLst>
                <a:gd name="T0" fmla="*/ 654 w 654"/>
                <a:gd name="T1" fmla="*/ 43 h 389"/>
                <a:gd name="T2" fmla="*/ 0 w 654"/>
                <a:gd name="T3" fmla="*/ 389 h 389"/>
                <a:gd name="T4" fmla="*/ 625 w 654"/>
                <a:gd name="T5" fmla="*/ 0 h 389"/>
                <a:gd name="T6" fmla="*/ 654 w 654"/>
                <a:gd name="T7" fmla="*/ 43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4" h="389">
                  <a:moveTo>
                    <a:pt x="654" y="43"/>
                  </a:moveTo>
                  <a:lnTo>
                    <a:pt x="0" y="389"/>
                  </a:lnTo>
                  <a:lnTo>
                    <a:pt x="625" y="0"/>
                  </a:lnTo>
                  <a:lnTo>
                    <a:pt x="654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76" name="Freeform 53"/>
            <p:cNvSpPr/>
            <p:nvPr/>
          </p:nvSpPr>
          <p:spPr bwMode="auto">
            <a:xfrm>
              <a:off x="2232026" y="2006601"/>
              <a:ext cx="855663" cy="857250"/>
            </a:xfrm>
            <a:custGeom>
              <a:avLst/>
              <a:gdLst>
                <a:gd name="T0" fmla="*/ 539 w 539"/>
                <a:gd name="T1" fmla="*/ 36 h 540"/>
                <a:gd name="T2" fmla="*/ 0 w 539"/>
                <a:gd name="T3" fmla="*/ 540 h 540"/>
                <a:gd name="T4" fmla="*/ 510 w 539"/>
                <a:gd name="T5" fmla="*/ 0 h 540"/>
                <a:gd name="T6" fmla="*/ 539 w 539"/>
                <a:gd name="T7" fmla="*/ 36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9" h="540">
                  <a:moveTo>
                    <a:pt x="539" y="36"/>
                  </a:moveTo>
                  <a:lnTo>
                    <a:pt x="0" y="540"/>
                  </a:lnTo>
                  <a:lnTo>
                    <a:pt x="510" y="0"/>
                  </a:lnTo>
                  <a:lnTo>
                    <a:pt x="539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77" name="Freeform 54"/>
            <p:cNvSpPr/>
            <p:nvPr/>
          </p:nvSpPr>
          <p:spPr bwMode="auto">
            <a:xfrm>
              <a:off x="2232026" y="1835151"/>
              <a:ext cx="615950" cy="1028700"/>
            </a:xfrm>
            <a:custGeom>
              <a:avLst/>
              <a:gdLst>
                <a:gd name="T0" fmla="*/ 388 w 388"/>
                <a:gd name="T1" fmla="*/ 22 h 648"/>
                <a:gd name="T2" fmla="*/ 0 w 388"/>
                <a:gd name="T3" fmla="*/ 648 h 648"/>
                <a:gd name="T4" fmla="*/ 352 w 388"/>
                <a:gd name="T5" fmla="*/ 0 h 648"/>
                <a:gd name="T6" fmla="*/ 388 w 388"/>
                <a:gd name="T7" fmla="*/ 22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648">
                  <a:moveTo>
                    <a:pt x="388" y="22"/>
                  </a:moveTo>
                  <a:lnTo>
                    <a:pt x="0" y="648"/>
                  </a:lnTo>
                  <a:lnTo>
                    <a:pt x="352" y="0"/>
                  </a:lnTo>
                  <a:lnTo>
                    <a:pt x="388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78" name="Freeform 55"/>
            <p:cNvSpPr/>
            <p:nvPr/>
          </p:nvSpPr>
          <p:spPr bwMode="auto">
            <a:xfrm>
              <a:off x="2232026" y="1720851"/>
              <a:ext cx="341313" cy="1143000"/>
            </a:xfrm>
            <a:custGeom>
              <a:avLst/>
              <a:gdLst>
                <a:gd name="T0" fmla="*/ 215 w 215"/>
                <a:gd name="T1" fmla="*/ 15 h 720"/>
                <a:gd name="T2" fmla="*/ 0 w 215"/>
                <a:gd name="T3" fmla="*/ 720 h 720"/>
                <a:gd name="T4" fmla="*/ 172 w 215"/>
                <a:gd name="T5" fmla="*/ 0 h 720"/>
                <a:gd name="T6" fmla="*/ 215 w 215"/>
                <a:gd name="T7" fmla="*/ 15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20">
                  <a:moveTo>
                    <a:pt x="215" y="15"/>
                  </a:moveTo>
                  <a:lnTo>
                    <a:pt x="0" y="720"/>
                  </a:lnTo>
                  <a:lnTo>
                    <a:pt x="172" y="0"/>
                  </a:lnTo>
                  <a:lnTo>
                    <a:pt x="215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</p:grpSp>
      <p:grpSp>
        <p:nvGrpSpPr>
          <p:cNvPr id="129" name="Nhóm 128"/>
          <p:cNvGrpSpPr/>
          <p:nvPr/>
        </p:nvGrpSpPr>
        <p:grpSpPr>
          <a:xfrm>
            <a:off x="6241696" y="3225066"/>
            <a:ext cx="1754981" cy="1747838"/>
            <a:chOff x="1066801" y="1698626"/>
            <a:chExt cx="2339975" cy="2330450"/>
          </a:xfrm>
          <a:solidFill>
            <a:srgbClr val="C00000"/>
          </a:solidFill>
        </p:grpSpPr>
        <p:sp>
          <p:nvSpPr>
            <p:cNvPr id="130" name="Freeform 32"/>
            <p:cNvSpPr/>
            <p:nvPr/>
          </p:nvSpPr>
          <p:spPr bwMode="auto">
            <a:xfrm>
              <a:off x="2197101" y="1698626"/>
              <a:ext cx="79375" cy="1165225"/>
            </a:xfrm>
            <a:custGeom>
              <a:avLst/>
              <a:gdLst>
                <a:gd name="T0" fmla="*/ 50 w 50"/>
                <a:gd name="T1" fmla="*/ 0 h 734"/>
                <a:gd name="T2" fmla="*/ 22 w 50"/>
                <a:gd name="T3" fmla="*/ 734 h 734"/>
                <a:gd name="T4" fmla="*/ 0 w 50"/>
                <a:gd name="T5" fmla="*/ 0 h 734"/>
                <a:gd name="T6" fmla="*/ 50 w 50"/>
                <a:gd name="T7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734">
                  <a:moveTo>
                    <a:pt x="50" y="0"/>
                  </a:moveTo>
                  <a:lnTo>
                    <a:pt x="22" y="734"/>
                  </a:lnTo>
                  <a:lnTo>
                    <a:pt x="0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31" name="Freeform 33"/>
            <p:cNvSpPr/>
            <p:nvPr/>
          </p:nvSpPr>
          <p:spPr bwMode="auto">
            <a:xfrm>
              <a:off x="1900238" y="1720851"/>
              <a:ext cx="331788" cy="1143000"/>
            </a:xfrm>
            <a:custGeom>
              <a:avLst/>
              <a:gdLst>
                <a:gd name="T0" fmla="*/ 43 w 209"/>
                <a:gd name="T1" fmla="*/ 0 h 720"/>
                <a:gd name="T2" fmla="*/ 209 w 209"/>
                <a:gd name="T3" fmla="*/ 720 h 720"/>
                <a:gd name="T4" fmla="*/ 0 w 209"/>
                <a:gd name="T5" fmla="*/ 15 h 720"/>
                <a:gd name="T6" fmla="*/ 43 w 209"/>
                <a:gd name="T7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720">
                  <a:moveTo>
                    <a:pt x="43" y="0"/>
                  </a:moveTo>
                  <a:lnTo>
                    <a:pt x="209" y="720"/>
                  </a:lnTo>
                  <a:lnTo>
                    <a:pt x="0" y="15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32" name="Freeform 34"/>
            <p:cNvSpPr/>
            <p:nvPr/>
          </p:nvSpPr>
          <p:spPr bwMode="auto">
            <a:xfrm>
              <a:off x="1625601" y="1835151"/>
              <a:ext cx="606425" cy="1028700"/>
            </a:xfrm>
            <a:custGeom>
              <a:avLst/>
              <a:gdLst>
                <a:gd name="T0" fmla="*/ 36 w 382"/>
                <a:gd name="T1" fmla="*/ 0 h 648"/>
                <a:gd name="T2" fmla="*/ 382 w 382"/>
                <a:gd name="T3" fmla="*/ 648 h 648"/>
                <a:gd name="T4" fmla="*/ 0 w 382"/>
                <a:gd name="T5" fmla="*/ 22 h 648"/>
                <a:gd name="T6" fmla="*/ 36 w 382"/>
                <a:gd name="T7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648">
                  <a:moveTo>
                    <a:pt x="36" y="0"/>
                  </a:moveTo>
                  <a:lnTo>
                    <a:pt x="382" y="648"/>
                  </a:lnTo>
                  <a:lnTo>
                    <a:pt x="0" y="22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33" name="Freeform 35"/>
            <p:cNvSpPr/>
            <p:nvPr/>
          </p:nvSpPr>
          <p:spPr bwMode="auto">
            <a:xfrm>
              <a:off x="1387476" y="2006601"/>
              <a:ext cx="844550" cy="857250"/>
            </a:xfrm>
            <a:custGeom>
              <a:avLst/>
              <a:gdLst>
                <a:gd name="T0" fmla="*/ 28 w 532"/>
                <a:gd name="T1" fmla="*/ 0 h 540"/>
                <a:gd name="T2" fmla="*/ 532 w 532"/>
                <a:gd name="T3" fmla="*/ 540 h 540"/>
                <a:gd name="T4" fmla="*/ 0 w 532"/>
                <a:gd name="T5" fmla="*/ 36 h 540"/>
                <a:gd name="T6" fmla="*/ 28 w 532"/>
                <a:gd name="T7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540">
                  <a:moveTo>
                    <a:pt x="28" y="0"/>
                  </a:moveTo>
                  <a:lnTo>
                    <a:pt x="532" y="540"/>
                  </a:lnTo>
                  <a:lnTo>
                    <a:pt x="0" y="36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34" name="Freeform 36"/>
            <p:cNvSpPr/>
            <p:nvPr/>
          </p:nvSpPr>
          <p:spPr bwMode="auto">
            <a:xfrm>
              <a:off x="1203326" y="2246313"/>
              <a:ext cx="1028700" cy="617538"/>
            </a:xfrm>
            <a:custGeom>
              <a:avLst/>
              <a:gdLst>
                <a:gd name="T0" fmla="*/ 29 w 648"/>
                <a:gd name="T1" fmla="*/ 0 h 389"/>
                <a:gd name="T2" fmla="*/ 648 w 648"/>
                <a:gd name="T3" fmla="*/ 389 h 389"/>
                <a:gd name="T4" fmla="*/ 0 w 648"/>
                <a:gd name="T5" fmla="*/ 43 h 389"/>
                <a:gd name="T6" fmla="*/ 29 w 648"/>
                <a:gd name="T7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8" h="389">
                  <a:moveTo>
                    <a:pt x="29" y="0"/>
                  </a:moveTo>
                  <a:lnTo>
                    <a:pt x="648" y="389"/>
                  </a:lnTo>
                  <a:lnTo>
                    <a:pt x="0" y="43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35" name="Freeform 37"/>
            <p:cNvSpPr/>
            <p:nvPr/>
          </p:nvSpPr>
          <p:spPr bwMode="auto">
            <a:xfrm>
              <a:off x="1101726" y="2520951"/>
              <a:ext cx="1130300" cy="342900"/>
            </a:xfrm>
            <a:custGeom>
              <a:avLst/>
              <a:gdLst>
                <a:gd name="T0" fmla="*/ 14 w 712"/>
                <a:gd name="T1" fmla="*/ 0 h 216"/>
                <a:gd name="T2" fmla="*/ 712 w 712"/>
                <a:gd name="T3" fmla="*/ 216 h 216"/>
                <a:gd name="T4" fmla="*/ 0 w 712"/>
                <a:gd name="T5" fmla="*/ 50 h 216"/>
                <a:gd name="T6" fmla="*/ 14 w 712"/>
                <a:gd name="T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2" h="216">
                  <a:moveTo>
                    <a:pt x="14" y="0"/>
                  </a:moveTo>
                  <a:lnTo>
                    <a:pt x="712" y="216"/>
                  </a:lnTo>
                  <a:lnTo>
                    <a:pt x="0" y="50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36" name="Freeform 38"/>
            <p:cNvSpPr/>
            <p:nvPr/>
          </p:nvSpPr>
          <p:spPr bwMode="auto">
            <a:xfrm>
              <a:off x="1066801" y="2828926"/>
              <a:ext cx="1165225" cy="68263"/>
            </a:xfrm>
            <a:custGeom>
              <a:avLst/>
              <a:gdLst>
                <a:gd name="T0" fmla="*/ 0 w 734"/>
                <a:gd name="T1" fmla="*/ 0 h 43"/>
                <a:gd name="T2" fmla="*/ 734 w 734"/>
                <a:gd name="T3" fmla="*/ 22 h 43"/>
                <a:gd name="T4" fmla="*/ 0 w 734"/>
                <a:gd name="T5" fmla="*/ 43 h 43"/>
                <a:gd name="T6" fmla="*/ 0 w 734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4" h="43">
                  <a:moveTo>
                    <a:pt x="0" y="0"/>
                  </a:moveTo>
                  <a:lnTo>
                    <a:pt x="734" y="22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37" name="Freeform 39"/>
            <p:cNvSpPr/>
            <p:nvPr/>
          </p:nvSpPr>
          <p:spPr bwMode="auto">
            <a:xfrm>
              <a:off x="1101726" y="2863851"/>
              <a:ext cx="1130300" cy="331788"/>
            </a:xfrm>
            <a:custGeom>
              <a:avLst/>
              <a:gdLst>
                <a:gd name="T0" fmla="*/ 0 w 712"/>
                <a:gd name="T1" fmla="*/ 165 h 209"/>
                <a:gd name="T2" fmla="*/ 712 w 712"/>
                <a:gd name="T3" fmla="*/ 0 h 209"/>
                <a:gd name="T4" fmla="*/ 14 w 712"/>
                <a:gd name="T5" fmla="*/ 209 h 209"/>
                <a:gd name="T6" fmla="*/ 0 w 712"/>
                <a:gd name="T7" fmla="*/ 16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2" h="209">
                  <a:moveTo>
                    <a:pt x="0" y="165"/>
                  </a:moveTo>
                  <a:lnTo>
                    <a:pt x="712" y="0"/>
                  </a:lnTo>
                  <a:lnTo>
                    <a:pt x="14" y="209"/>
                  </a:lnTo>
                  <a:lnTo>
                    <a:pt x="0" y="1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38" name="Freeform 40"/>
            <p:cNvSpPr/>
            <p:nvPr/>
          </p:nvSpPr>
          <p:spPr bwMode="auto">
            <a:xfrm>
              <a:off x="1203326" y="2863851"/>
              <a:ext cx="1028700" cy="615950"/>
            </a:xfrm>
            <a:custGeom>
              <a:avLst/>
              <a:gdLst>
                <a:gd name="T0" fmla="*/ 0 w 648"/>
                <a:gd name="T1" fmla="*/ 345 h 388"/>
                <a:gd name="T2" fmla="*/ 648 w 648"/>
                <a:gd name="T3" fmla="*/ 0 h 388"/>
                <a:gd name="T4" fmla="*/ 29 w 648"/>
                <a:gd name="T5" fmla="*/ 388 h 388"/>
                <a:gd name="T6" fmla="*/ 0 w 648"/>
                <a:gd name="T7" fmla="*/ 345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8" h="388">
                  <a:moveTo>
                    <a:pt x="0" y="345"/>
                  </a:moveTo>
                  <a:lnTo>
                    <a:pt x="648" y="0"/>
                  </a:lnTo>
                  <a:lnTo>
                    <a:pt x="29" y="388"/>
                  </a:lnTo>
                  <a:lnTo>
                    <a:pt x="0" y="3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39" name="Freeform 41"/>
            <p:cNvSpPr/>
            <p:nvPr/>
          </p:nvSpPr>
          <p:spPr bwMode="auto">
            <a:xfrm>
              <a:off x="1387476" y="2863851"/>
              <a:ext cx="844550" cy="844550"/>
            </a:xfrm>
            <a:custGeom>
              <a:avLst/>
              <a:gdLst>
                <a:gd name="T0" fmla="*/ 0 w 532"/>
                <a:gd name="T1" fmla="*/ 504 h 532"/>
                <a:gd name="T2" fmla="*/ 532 w 532"/>
                <a:gd name="T3" fmla="*/ 0 h 532"/>
                <a:gd name="T4" fmla="*/ 28 w 532"/>
                <a:gd name="T5" fmla="*/ 532 h 532"/>
                <a:gd name="T6" fmla="*/ 0 w 532"/>
                <a:gd name="T7" fmla="*/ 504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532">
                  <a:moveTo>
                    <a:pt x="0" y="504"/>
                  </a:moveTo>
                  <a:lnTo>
                    <a:pt x="532" y="0"/>
                  </a:lnTo>
                  <a:lnTo>
                    <a:pt x="28" y="532"/>
                  </a:lnTo>
                  <a:lnTo>
                    <a:pt x="0" y="5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40" name="Freeform 42"/>
            <p:cNvSpPr/>
            <p:nvPr/>
          </p:nvSpPr>
          <p:spPr bwMode="auto">
            <a:xfrm>
              <a:off x="1625601" y="2863851"/>
              <a:ext cx="606425" cy="1027113"/>
            </a:xfrm>
            <a:custGeom>
              <a:avLst/>
              <a:gdLst>
                <a:gd name="T0" fmla="*/ 0 w 382"/>
                <a:gd name="T1" fmla="*/ 626 h 647"/>
                <a:gd name="T2" fmla="*/ 382 w 382"/>
                <a:gd name="T3" fmla="*/ 0 h 647"/>
                <a:gd name="T4" fmla="*/ 36 w 382"/>
                <a:gd name="T5" fmla="*/ 647 h 647"/>
                <a:gd name="T6" fmla="*/ 0 w 382"/>
                <a:gd name="T7" fmla="*/ 626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647">
                  <a:moveTo>
                    <a:pt x="0" y="626"/>
                  </a:moveTo>
                  <a:lnTo>
                    <a:pt x="382" y="0"/>
                  </a:lnTo>
                  <a:lnTo>
                    <a:pt x="36" y="647"/>
                  </a:lnTo>
                  <a:lnTo>
                    <a:pt x="0" y="6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41" name="Freeform 43"/>
            <p:cNvSpPr/>
            <p:nvPr/>
          </p:nvSpPr>
          <p:spPr bwMode="auto">
            <a:xfrm>
              <a:off x="1900238" y="2863851"/>
              <a:ext cx="331788" cy="1130300"/>
            </a:xfrm>
            <a:custGeom>
              <a:avLst/>
              <a:gdLst>
                <a:gd name="T0" fmla="*/ 0 w 209"/>
                <a:gd name="T1" fmla="*/ 705 h 712"/>
                <a:gd name="T2" fmla="*/ 209 w 209"/>
                <a:gd name="T3" fmla="*/ 0 h 712"/>
                <a:gd name="T4" fmla="*/ 43 w 209"/>
                <a:gd name="T5" fmla="*/ 712 h 712"/>
                <a:gd name="T6" fmla="*/ 0 w 209"/>
                <a:gd name="T7" fmla="*/ 705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712">
                  <a:moveTo>
                    <a:pt x="0" y="705"/>
                  </a:moveTo>
                  <a:lnTo>
                    <a:pt x="209" y="0"/>
                  </a:lnTo>
                  <a:lnTo>
                    <a:pt x="43" y="712"/>
                  </a:lnTo>
                  <a:lnTo>
                    <a:pt x="0" y="7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42" name="Freeform 44"/>
            <p:cNvSpPr/>
            <p:nvPr/>
          </p:nvSpPr>
          <p:spPr bwMode="auto">
            <a:xfrm>
              <a:off x="2197101" y="2863851"/>
              <a:ext cx="79375" cy="1165225"/>
            </a:xfrm>
            <a:custGeom>
              <a:avLst/>
              <a:gdLst>
                <a:gd name="T0" fmla="*/ 0 w 50"/>
                <a:gd name="T1" fmla="*/ 734 h 734"/>
                <a:gd name="T2" fmla="*/ 22 w 50"/>
                <a:gd name="T3" fmla="*/ 0 h 734"/>
                <a:gd name="T4" fmla="*/ 50 w 50"/>
                <a:gd name="T5" fmla="*/ 734 h 734"/>
                <a:gd name="T6" fmla="*/ 0 w 50"/>
                <a:gd name="T7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734">
                  <a:moveTo>
                    <a:pt x="0" y="734"/>
                  </a:moveTo>
                  <a:lnTo>
                    <a:pt x="22" y="0"/>
                  </a:lnTo>
                  <a:lnTo>
                    <a:pt x="50" y="734"/>
                  </a:lnTo>
                  <a:lnTo>
                    <a:pt x="0" y="7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43" name="Freeform 45"/>
            <p:cNvSpPr/>
            <p:nvPr/>
          </p:nvSpPr>
          <p:spPr bwMode="auto">
            <a:xfrm>
              <a:off x="2232026" y="2863851"/>
              <a:ext cx="341313" cy="1130300"/>
            </a:xfrm>
            <a:custGeom>
              <a:avLst/>
              <a:gdLst>
                <a:gd name="T0" fmla="*/ 172 w 215"/>
                <a:gd name="T1" fmla="*/ 712 h 712"/>
                <a:gd name="T2" fmla="*/ 0 w 215"/>
                <a:gd name="T3" fmla="*/ 0 h 712"/>
                <a:gd name="T4" fmla="*/ 215 w 215"/>
                <a:gd name="T5" fmla="*/ 705 h 712"/>
                <a:gd name="T6" fmla="*/ 172 w 215"/>
                <a:gd name="T7" fmla="*/ 71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12">
                  <a:moveTo>
                    <a:pt x="172" y="712"/>
                  </a:moveTo>
                  <a:lnTo>
                    <a:pt x="0" y="0"/>
                  </a:lnTo>
                  <a:lnTo>
                    <a:pt x="215" y="705"/>
                  </a:lnTo>
                  <a:lnTo>
                    <a:pt x="172" y="7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44" name="Freeform 46"/>
            <p:cNvSpPr/>
            <p:nvPr/>
          </p:nvSpPr>
          <p:spPr bwMode="auto">
            <a:xfrm>
              <a:off x="2232026" y="2863851"/>
              <a:ext cx="615950" cy="1027113"/>
            </a:xfrm>
            <a:custGeom>
              <a:avLst/>
              <a:gdLst>
                <a:gd name="T0" fmla="*/ 352 w 388"/>
                <a:gd name="T1" fmla="*/ 647 h 647"/>
                <a:gd name="T2" fmla="*/ 0 w 388"/>
                <a:gd name="T3" fmla="*/ 0 h 647"/>
                <a:gd name="T4" fmla="*/ 388 w 388"/>
                <a:gd name="T5" fmla="*/ 626 h 647"/>
                <a:gd name="T6" fmla="*/ 352 w 388"/>
                <a:gd name="T7" fmla="*/ 64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647">
                  <a:moveTo>
                    <a:pt x="352" y="647"/>
                  </a:moveTo>
                  <a:lnTo>
                    <a:pt x="0" y="0"/>
                  </a:lnTo>
                  <a:lnTo>
                    <a:pt x="388" y="626"/>
                  </a:lnTo>
                  <a:lnTo>
                    <a:pt x="352" y="6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45" name="Freeform 47"/>
            <p:cNvSpPr/>
            <p:nvPr/>
          </p:nvSpPr>
          <p:spPr bwMode="auto">
            <a:xfrm>
              <a:off x="2232026" y="2863851"/>
              <a:ext cx="855663" cy="844550"/>
            </a:xfrm>
            <a:custGeom>
              <a:avLst/>
              <a:gdLst>
                <a:gd name="T0" fmla="*/ 510 w 539"/>
                <a:gd name="T1" fmla="*/ 532 h 532"/>
                <a:gd name="T2" fmla="*/ 0 w 539"/>
                <a:gd name="T3" fmla="*/ 0 h 532"/>
                <a:gd name="T4" fmla="*/ 539 w 539"/>
                <a:gd name="T5" fmla="*/ 504 h 532"/>
                <a:gd name="T6" fmla="*/ 510 w 539"/>
                <a:gd name="T7" fmla="*/ 532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9" h="532">
                  <a:moveTo>
                    <a:pt x="510" y="532"/>
                  </a:moveTo>
                  <a:lnTo>
                    <a:pt x="0" y="0"/>
                  </a:lnTo>
                  <a:lnTo>
                    <a:pt x="539" y="504"/>
                  </a:lnTo>
                  <a:lnTo>
                    <a:pt x="510" y="5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46" name="Freeform 48"/>
            <p:cNvSpPr/>
            <p:nvPr/>
          </p:nvSpPr>
          <p:spPr bwMode="auto">
            <a:xfrm>
              <a:off x="2232026" y="2863851"/>
              <a:ext cx="1038225" cy="615950"/>
            </a:xfrm>
            <a:custGeom>
              <a:avLst/>
              <a:gdLst>
                <a:gd name="T0" fmla="*/ 625 w 654"/>
                <a:gd name="T1" fmla="*/ 388 h 388"/>
                <a:gd name="T2" fmla="*/ 0 w 654"/>
                <a:gd name="T3" fmla="*/ 0 h 388"/>
                <a:gd name="T4" fmla="*/ 654 w 654"/>
                <a:gd name="T5" fmla="*/ 345 h 388"/>
                <a:gd name="T6" fmla="*/ 625 w 654"/>
                <a:gd name="T7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4" h="388">
                  <a:moveTo>
                    <a:pt x="625" y="388"/>
                  </a:moveTo>
                  <a:lnTo>
                    <a:pt x="0" y="0"/>
                  </a:lnTo>
                  <a:lnTo>
                    <a:pt x="654" y="345"/>
                  </a:lnTo>
                  <a:lnTo>
                    <a:pt x="625" y="3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47" name="Freeform 49"/>
            <p:cNvSpPr/>
            <p:nvPr/>
          </p:nvSpPr>
          <p:spPr bwMode="auto">
            <a:xfrm>
              <a:off x="2232026" y="2863851"/>
              <a:ext cx="1139825" cy="331788"/>
            </a:xfrm>
            <a:custGeom>
              <a:avLst/>
              <a:gdLst>
                <a:gd name="T0" fmla="*/ 704 w 718"/>
                <a:gd name="T1" fmla="*/ 209 h 209"/>
                <a:gd name="T2" fmla="*/ 0 w 718"/>
                <a:gd name="T3" fmla="*/ 0 h 209"/>
                <a:gd name="T4" fmla="*/ 718 w 718"/>
                <a:gd name="T5" fmla="*/ 165 h 209"/>
                <a:gd name="T6" fmla="*/ 704 w 718"/>
                <a:gd name="T7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8" h="209">
                  <a:moveTo>
                    <a:pt x="704" y="209"/>
                  </a:moveTo>
                  <a:lnTo>
                    <a:pt x="0" y="0"/>
                  </a:lnTo>
                  <a:lnTo>
                    <a:pt x="718" y="165"/>
                  </a:lnTo>
                  <a:lnTo>
                    <a:pt x="704" y="2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48" name="Freeform 50"/>
            <p:cNvSpPr/>
            <p:nvPr/>
          </p:nvSpPr>
          <p:spPr bwMode="auto">
            <a:xfrm>
              <a:off x="2232026" y="2828926"/>
              <a:ext cx="1174750" cy="68263"/>
            </a:xfrm>
            <a:custGeom>
              <a:avLst/>
              <a:gdLst>
                <a:gd name="T0" fmla="*/ 740 w 740"/>
                <a:gd name="T1" fmla="*/ 43 h 43"/>
                <a:gd name="T2" fmla="*/ 0 w 740"/>
                <a:gd name="T3" fmla="*/ 22 h 43"/>
                <a:gd name="T4" fmla="*/ 740 w 740"/>
                <a:gd name="T5" fmla="*/ 0 h 43"/>
                <a:gd name="T6" fmla="*/ 740 w 740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0" h="43">
                  <a:moveTo>
                    <a:pt x="740" y="43"/>
                  </a:moveTo>
                  <a:lnTo>
                    <a:pt x="0" y="22"/>
                  </a:lnTo>
                  <a:lnTo>
                    <a:pt x="740" y="0"/>
                  </a:lnTo>
                  <a:lnTo>
                    <a:pt x="740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49" name="Freeform 51"/>
            <p:cNvSpPr/>
            <p:nvPr/>
          </p:nvSpPr>
          <p:spPr bwMode="auto">
            <a:xfrm>
              <a:off x="2232026" y="2520951"/>
              <a:ext cx="1139825" cy="342900"/>
            </a:xfrm>
            <a:custGeom>
              <a:avLst/>
              <a:gdLst>
                <a:gd name="T0" fmla="*/ 718 w 718"/>
                <a:gd name="T1" fmla="*/ 50 h 216"/>
                <a:gd name="T2" fmla="*/ 0 w 718"/>
                <a:gd name="T3" fmla="*/ 216 h 216"/>
                <a:gd name="T4" fmla="*/ 704 w 718"/>
                <a:gd name="T5" fmla="*/ 0 h 216"/>
                <a:gd name="T6" fmla="*/ 718 w 718"/>
                <a:gd name="T7" fmla="*/ 5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8" h="216">
                  <a:moveTo>
                    <a:pt x="718" y="50"/>
                  </a:moveTo>
                  <a:lnTo>
                    <a:pt x="0" y="216"/>
                  </a:lnTo>
                  <a:lnTo>
                    <a:pt x="704" y="0"/>
                  </a:lnTo>
                  <a:lnTo>
                    <a:pt x="718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50" name="Freeform 52"/>
            <p:cNvSpPr/>
            <p:nvPr/>
          </p:nvSpPr>
          <p:spPr bwMode="auto">
            <a:xfrm>
              <a:off x="2232026" y="2246313"/>
              <a:ext cx="1038225" cy="617538"/>
            </a:xfrm>
            <a:custGeom>
              <a:avLst/>
              <a:gdLst>
                <a:gd name="T0" fmla="*/ 654 w 654"/>
                <a:gd name="T1" fmla="*/ 43 h 389"/>
                <a:gd name="T2" fmla="*/ 0 w 654"/>
                <a:gd name="T3" fmla="*/ 389 h 389"/>
                <a:gd name="T4" fmla="*/ 625 w 654"/>
                <a:gd name="T5" fmla="*/ 0 h 389"/>
                <a:gd name="T6" fmla="*/ 654 w 654"/>
                <a:gd name="T7" fmla="*/ 43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4" h="389">
                  <a:moveTo>
                    <a:pt x="654" y="43"/>
                  </a:moveTo>
                  <a:lnTo>
                    <a:pt x="0" y="389"/>
                  </a:lnTo>
                  <a:lnTo>
                    <a:pt x="625" y="0"/>
                  </a:lnTo>
                  <a:lnTo>
                    <a:pt x="654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51" name="Freeform 53"/>
            <p:cNvSpPr/>
            <p:nvPr/>
          </p:nvSpPr>
          <p:spPr bwMode="auto">
            <a:xfrm>
              <a:off x="2232026" y="2006601"/>
              <a:ext cx="855663" cy="857250"/>
            </a:xfrm>
            <a:custGeom>
              <a:avLst/>
              <a:gdLst>
                <a:gd name="T0" fmla="*/ 539 w 539"/>
                <a:gd name="T1" fmla="*/ 36 h 540"/>
                <a:gd name="T2" fmla="*/ 0 w 539"/>
                <a:gd name="T3" fmla="*/ 540 h 540"/>
                <a:gd name="T4" fmla="*/ 510 w 539"/>
                <a:gd name="T5" fmla="*/ 0 h 540"/>
                <a:gd name="T6" fmla="*/ 539 w 539"/>
                <a:gd name="T7" fmla="*/ 36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9" h="540">
                  <a:moveTo>
                    <a:pt x="539" y="36"/>
                  </a:moveTo>
                  <a:lnTo>
                    <a:pt x="0" y="540"/>
                  </a:lnTo>
                  <a:lnTo>
                    <a:pt x="510" y="0"/>
                  </a:lnTo>
                  <a:lnTo>
                    <a:pt x="539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52" name="Freeform 54"/>
            <p:cNvSpPr/>
            <p:nvPr/>
          </p:nvSpPr>
          <p:spPr bwMode="auto">
            <a:xfrm>
              <a:off x="2232026" y="1835151"/>
              <a:ext cx="615950" cy="1028700"/>
            </a:xfrm>
            <a:custGeom>
              <a:avLst/>
              <a:gdLst>
                <a:gd name="T0" fmla="*/ 388 w 388"/>
                <a:gd name="T1" fmla="*/ 22 h 648"/>
                <a:gd name="T2" fmla="*/ 0 w 388"/>
                <a:gd name="T3" fmla="*/ 648 h 648"/>
                <a:gd name="T4" fmla="*/ 352 w 388"/>
                <a:gd name="T5" fmla="*/ 0 h 648"/>
                <a:gd name="T6" fmla="*/ 388 w 388"/>
                <a:gd name="T7" fmla="*/ 22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648">
                  <a:moveTo>
                    <a:pt x="388" y="22"/>
                  </a:moveTo>
                  <a:lnTo>
                    <a:pt x="0" y="648"/>
                  </a:lnTo>
                  <a:lnTo>
                    <a:pt x="352" y="0"/>
                  </a:lnTo>
                  <a:lnTo>
                    <a:pt x="388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53" name="Freeform 55"/>
            <p:cNvSpPr/>
            <p:nvPr/>
          </p:nvSpPr>
          <p:spPr bwMode="auto">
            <a:xfrm>
              <a:off x="2232026" y="1720851"/>
              <a:ext cx="341313" cy="1143000"/>
            </a:xfrm>
            <a:custGeom>
              <a:avLst/>
              <a:gdLst>
                <a:gd name="T0" fmla="*/ 215 w 215"/>
                <a:gd name="T1" fmla="*/ 15 h 720"/>
                <a:gd name="T2" fmla="*/ 0 w 215"/>
                <a:gd name="T3" fmla="*/ 720 h 720"/>
                <a:gd name="T4" fmla="*/ 172 w 215"/>
                <a:gd name="T5" fmla="*/ 0 h 720"/>
                <a:gd name="T6" fmla="*/ 215 w 215"/>
                <a:gd name="T7" fmla="*/ 15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20">
                  <a:moveTo>
                    <a:pt x="215" y="15"/>
                  </a:moveTo>
                  <a:lnTo>
                    <a:pt x="0" y="720"/>
                  </a:lnTo>
                  <a:lnTo>
                    <a:pt x="172" y="0"/>
                  </a:lnTo>
                  <a:lnTo>
                    <a:pt x="215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</p:grpSp>
      <p:grpSp>
        <p:nvGrpSpPr>
          <p:cNvPr id="92" name="Nhóm 91"/>
          <p:cNvGrpSpPr/>
          <p:nvPr/>
        </p:nvGrpSpPr>
        <p:grpSpPr>
          <a:xfrm>
            <a:off x="6241696" y="156010"/>
            <a:ext cx="1754981" cy="1747838"/>
            <a:chOff x="1066801" y="1698626"/>
            <a:chExt cx="2339975" cy="2330450"/>
          </a:xfrm>
          <a:solidFill>
            <a:srgbClr val="C00000"/>
          </a:solidFill>
        </p:grpSpPr>
        <p:sp>
          <p:nvSpPr>
            <p:cNvPr id="93" name="Freeform 32"/>
            <p:cNvSpPr/>
            <p:nvPr/>
          </p:nvSpPr>
          <p:spPr bwMode="auto">
            <a:xfrm>
              <a:off x="2197101" y="1698626"/>
              <a:ext cx="79375" cy="1165225"/>
            </a:xfrm>
            <a:custGeom>
              <a:avLst/>
              <a:gdLst>
                <a:gd name="T0" fmla="*/ 50 w 50"/>
                <a:gd name="T1" fmla="*/ 0 h 734"/>
                <a:gd name="T2" fmla="*/ 22 w 50"/>
                <a:gd name="T3" fmla="*/ 734 h 734"/>
                <a:gd name="T4" fmla="*/ 0 w 50"/>
                <a:gd name="T5" fmla="*/ 0 h 734"/>
                <a:gd name="T6" fmla="*/ 50 w 50"/>
                <a:gd name="T7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734">
                  <a:moveTo>
                    <a:pt x="50" y="0"/>
                  </a:moveTo>
                  <a:lnTo>
                    <a:pt x="22" y="734"/>
                  </a:lnTo>
                  <a:lnTo>
                    <a:pt x="0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94" name="Freeform 33"/>
            <p:cNvSpPr/>
            <p:nvPr/>
          </p:nvSpPr>
          <p:spPr bwMode="auto">
            <a:xfrm>
              <a:off x="1900238" y="1720851"/>
              <a:ext cx="331788" cy="1143000"/>
            </a:xfrm>
            <a:custGeom>
              <a:avLst/>
              <a:gdLst>
                <a:gd name="T0" fmla="*/ 43 w 209"/>
                <a:gd name="T1" fmla="*/ 0 h 720"/>
                <a:gd name="T2" fmla="*/ 209 w 209"/>
                <a:gd name="T3" fmla="*/ 720 h 720"/>
                <a:gd name="T4" fmla="*/ 0 w 209"/>
                <a:gd name="T5" fmla="*/ 15 h 720"/>
                <a:gd name="T6" fmla="*/ 43 w 209"/>
                <a:gd name="T7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720">
                  <a:moveTo>
                    <a:pt x="43" y="0"/>
                  </a:moveTo>
                  <a:lnTo>
                    <a:pt x="209" y="720"/>
                  </a:lnTo>
                  <a:lnTo>
                    <a:pt x="0" y="15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95" name="Freeform 34"/>
            <p:cNvSpPr/>
            <p:nvPr/>
          </p:nvSpPr>
          <p:spPr bwMode="auto">
            <a:xfrm>
              <a:off x="1625601" y="1835151"/>
              <a:ext cx="606425" cy="1028700"/>
            </a:xfrm>
            <a:custGeom>
              <a:avLst/>
              <a:gdLst>
                <a:gd name="T0" fmla="*/ 36 w 382"/>
                <a:gd name="T1" fmla="*/ 0 h 648"/>
                <a:gd name="T2" fmla="*/ 382 w 382"/>
                <a:gd name="T3" fmla="*/ 648 h 648"/>
                <a:gd name="T4" fmla="*/ 0 w 382"/>
                <a:gd name="T5" fmla="*/ 22 h 648"/>
                <a:gd name="T6" fmla="*/ 36 w 382"/>
                <a:gd name="T7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648">
                  <a:moveTo>
                    <a:pt x="36" y="0"/>
                  </a:moveTo>
                  <a:lnTo>
                    <a:pt x="382" y="648"/>
                  </a:lnTo>
                  <a:lnTo>
                    <a:pt x="0" y="22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96" name="Freeform 35"/>
            <p:cNvSpPr/>
            <p:nvPr/>
          </p:nvSpPr>
          <p:spPr bwMode="auto">
            <a:xfrm>
              <a:off x="1387476" y="2006601"/>
              <a:ext cx="844550" cy="857250"/>
            </a:xfrm>
            <a:custGeom>
              <a:avLst/>
              <a:gdLst>
                <a:gd name="T0" fmla="*/ 28 w 532"/>
                <a:gd name="T1" fmla="*/ 0 h 540"/>
                <a:gd name="T2" fmla="*/ 532 w 532"/>
                <a:gd name="T3" fmla="*/ 540 h 540"/>
                <a:gd name="T4" fmla="*/ 0 w 532"/>
                <a:gd name="T5" fmla="*/ 36 h 540"/>
                <a:gd name="T6" fmla="*/ 28 w 532"/>
                <a:gd name="T7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540">
                  <a:moveTo>
                    <a:pt x="28" y="0"/>
                  </a:moveTo>
                  <a:lnTo>
                    <a:pt x="532" y="540"/>
                  </a:lnTo>
                  <a:lnTo>
                    <a:pt x="0" y="36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97" name="Freeform 36"/>
            <p:cNvSpPr/>
            <p:nvPr/>
          </p:nvSpPr>
          <p:spPr bwMode="auto">
            <a:xfrm>
              <a:off x="1203326" y="2246313"/>
              <a:ext cx="1028700" cy="617538"/>
            </a:xfrm>
            <a:custGeom>
              <a:avLst/>
              <a:gdLst>
                <a:gd name="T0" fmla="*/ 29 w 648"/>
                <a:gd name="T1" fmla="*/ 0 h 389"/>
                <a:gd name="T2" fmla="*/ 648 w 648"/>
                <a:gd name="T3" fmla="*/ 389 h 389"/>
                <a:gd name="T4" fmla="*/ 0 w 648"/>
                <a:gd name="T5" fmla="*/ 43 h 389"/>
                <a:gd name="T6" fmla="*/ 29 w 648"/>
                <a:gd name="T7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8" h="389">
                  <a:moveTo>
                    <a:pt x="29" y="0"/>
                  </a:moveTo>
                  <a:lnTo>
                    <a:pt x="648" y="389"/>
                  </a:lnTo>
                  <a:lnTo>
                    <a:pt x="0" y="43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98" name="Freeform 37"/>
            <p:cNvSpPr/>
            <p:nvPr/>
          </p:nvSpPr>
          <p:spPr bwMode="auto">
            <a:xfrm>
              <a:off x="1101726" y="2520951"/>
              <a:ext cx="1130300" cy="342900"/>
            </a:xfrm>
            <a:custGeom>
              <a:avLst/>
              <a:gdLst>
                <a:gd name="T0" fmla="*/ 14 w 712"/>
                <a:gd name="T1" fmla="*/ 0 h 216"/>
                <a:gd name="T2" fmla="*/ 712 w 712"/>
                <a:gd name="T3" fmla="*/ 216 h 216"/>
                <a:gd name="T4" fmla="*/ 0 w 712"/>
                <a:gd name="T5" fmla="*/ 50 h 216"/>
                <a:gd name="T6" fmla="*/ 14 w 712"/>
                <a:gd name="T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2" h="216">
                  <a:moveTo>
                    <a:pt x="14" y="0"/>
                  </a:moveTo>
                  <a:lnTo>
                    <a:pt x="712" y="216"/>
                  </a:lnTo>
                  <a:lnTo>
                    <a:pt x="0" y="50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99" name="Freeform 38"/>
            <p:cNvSpPr/>
            <p:nvPr/>
          </p:nvSpPr>
          <p:spPr bwMode="auto">
            <a:xfrm>
              <a:off x="1066801" y="2828926"/>
              <a:ext cx="1165225" cy="68263"/>
            </a:xfrm>
            <a:custGeom>
              <a:avLst/>
              <a:gdLst>
                <a:gd name="T0" fmla="*/ 0 w 734"/>
                <a:gd name="T1" fmla="*/ 0 h 43"/>
                <a:gd name="T2" fmla="*/ 734 w 734"/>
                <a:gd name="T3" fmla="*/ 22 h 43"/>
                <a:gd name="T4" fmla="*/ 0 w 734"/>
                <a:gd name="T5" fmla="*/ 43 h 43"/>
                <a:gd name="T6" fmla="*/ 0 w 734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4" h="43">
                  <a:moveTo>
                    <a:pt x="0" y="0"/>
                  </a:moveTo>
                  <a:lnTo>
                    <a:pt x="734" y="22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00" name="Freeform 39"/>
            <p:cNvSpPr/>
            <p:nvPr/>
          </p:nvSpPr>
          <p:spPr bwMode="auto">
            <a:xfrm>
              <a:off x="1101726" y="2863851"/>
              <a:ext cx="1130300" cy="331788"/>
            </a:xfrm>
            <a:custGeom>
              <a:avLst/>
              <a:gdLst>
                <a:gd name="T0" fmla="*/ 0 w 712"/>
                <a:gd name="T1" fmla="*/ 165 h 209"/>
                <a:gd name="T2" fmla="*/ 712 w 712"/>
                <a:gd name="T3" fmla="*/ 0 h 209"/>
                <a:gd name="T4" fmla="*/ 14 w 712"/>
                <a:gd name="T5" fmla="*/ 209 h 209"/>
                <a:gd name="T6" fmla="*/ 0 w 712"/>
                <a:gd name="T7" fmla="*/ 16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2" h="209">
                  <a:moveTo>
                    <a:pt x="0" y="165"/>
                  </a:moveTo>
                  <a:lnTo>
                    <a:pt x="712" y="0"/>
                  </a:lnTo>
                  <a:lnTo>
                    <a:pt x="14" y="209"/>
                  </a:lnTo>
                  <a:lnTo>
                    <a:pt x="0" y="1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01" name="Freeform 40"/>
            <p:cNvSpPr/>
            <p:nvPr/>
          </p:nvSpPr>
          <p:spPr bwMode="auto">
            <a:xfrm>
              <a:off x="1203326" y="2863851"/>
              <a:ext cx="1028700" cy="615950"/>
            </a:xfrm>
            <a:custGeom>
              <a:avLst/>
              <a:gdLst>
                <a:gd name="T0" fmla="*/ 0 w 648"/>
                <a:gd name="T1" fmla="*/ 345 h 388"/>
                <a:gd name="T2" fmla="*/ 648 w 648"/>
                <a:gd name="T3" fmla="*/ 0 h 388"/>
                <a:gd name="T4" fmla="*/ 29 w 648"/>
                <a:gd name="T5" fmla="*/ 388 h 388"/>
                <a:gd name="T6" fmla="*/ 0 w 648"/>
                <a:gd name="T7" fmla="*/ 345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8" h="388">
                  <a:moveTo>
                    <a:pt x="0" y="345"/>
                  </a:moveTo>
                  <a:lnTo>
                    <a:pt x="648" y="0"/>
                  </a:lnTo>
                  <a:lnTo>
                    <a:pt x="29" y="388"/>
                  </a:lnTo>
                  <a:lnTo>
                    <a:pt x="0" y="3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02" name="Freeform 41"/>
            <p:cNvSpPr/>
            <p:nvPr/>
          </p:nvSpPr>
          <p:spPr bwMode="auto">
            <a:xfrm>
              <a:off x="1387476" y="2863851"/>
              <a:ext cx="844550" cy="844550"/>
            </a:xfrm>
            <a:custGeom>
              <a:avLst/>
              <a:gdLst>
                <a:gd name="T0" fmla="*/ 0 w 532"/>
                <a:gd name="T1" fmla="*/ 504 h 532"/>
                <a:gd name="T2" fmla="*/ 532 w 532"/>
                <a:gd name="T3" fmla="*/ 0 h 532"/>
                <a:gd name="T4" fmla="*/ 28 w 532"/>
                <a:gd name="T5" fmla="*/ 532 h 532"/>
                <a:gd name="T6" fmla="*/ 0 w 532"/>
                <a:gd name="T7" fmla="*/ 504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532">
                  <a:moveTo>
                    <a:pt x="0" y="504"/>
                  </a:moveTo>
                  <a:lnTo>
                    <a:pt x="532" y="0"/>
                  </a:lnTo>
                  <a:lnTo>
                    <a:pt x="28" y="532"/>
                  </a:lnTo>
                  <a:lnTo>
                    <a:pt x="0" y="5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03" name="Freeform 42"/>
            <p:cNvSpPr/>
            <p:nvPr/>
          </p:nvSpPr>
          <p:spPr bwMode="auto">
            <a:xfrm>
              <a:off x="1625601" y="2863851"/>
              <a:ext cx="606425" cy="1027113"/>
            </a:xfrm>
            <a:custGeom>
              <a:avLst/>
              <a:gdLst>
                <a:gd name="T0" fmla="*/ 0 w 382"/>
                <a:gd name="T1" fmla="*/ 626 h 647"/>
                <a:gd name="T2" fmla="*/ 382 w 382"/>
                <a:gd name="T3" fmla="*/ 0 h 647"/>
                <a:gd name="T4" fmla="*/ 36 w 382"/>
                <a:gd name="T5" fmla="*/ 647 h 647"/>
                <a:gd name="T6" fmla="*/ 0 w 382"/>
                <a:gd name="T7" fmla="*/ 626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647">
                  <a:moveTo>
                    <a:pt x="0" y="626"/>
                  </a:moveTo>
                  <a:lnTo>
                    <a:pt x="382" y="0"/>
                  </a:lnTo>
                  <a:lnTo>
                    <a:pt x="36" y="647"/>
                  </a:lnTo>
                  <a:lnTo>
                    <a:pt x="0" y="6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04" name="Freeform 43"/>
            <p:cNvSpPr/>
            <p:nvPr/>
          </p:nvSpPr>
          <p:spPr bwMode="auto">
            <a:xfrm>
              <a:off x="1900238" y="2863851"/>
              <a:ext cx="331788" cy="1130300"/>
            </a:xfrm>
            <a:custGeom>
              <a:avLst/>
              <a:gdLst>
                <a:gd name="T0" fmla="*/ 0 w 209"/>
                <a:gd name="T1" fmla="*/ 705 h 712"/>
                <a:gd name="T2" fmla="*/ 209 w 209"/>
                <a:gd name="T3" fmla="*/ 0 h 712"/>
                <a:gd name="T4" fmla="*/ 43 w 209"/>
                <a:gd name="T5" fmla="*/ 712 h 712"/>
                <a:gd name="T6" fmla="*/ 0 w 209"/>
                <a:gd name="T7" fmla="*/ 705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712">
                  <a:moveTo>
                    <a:pt x="0" y="705"/>
                  </a:moveTo>
                  <a:lnTo>
                    <a:pt x="209" y="0"/>
                  </a:lnTo>
                  <a:lnTo>
                    <a:pt x="43" y="712"/>
                  </a:lnTo>
                  <a:lnTo>
                    <a:pt x="0" y="7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05" name="Freeform 44"/>
            <p:cNvSpPr/>
            <p:nvPr/>
          </p:nvSpPr>
          <p:spPr bwMode="auto">
            <a:xfrm>
              <a:off x="2197101" y="2863851"/>
              <a:ext cx="79375" cy="1165225"/>
            </a:xfrm>
            <a:custGeom>
              <a:avLst/>
              <a:gdLst>
                <a:gd name="T0" fmla="*/ 0 w 50"/>
                <a:gd name="T1" fmla="*/ 734 h 734"/>
                <a:gd name="T2" fmla="*/ 22 w 50"/>
                <a:gd name="T3" fmla="*/ 0 h 734"/>
                <a:gd name="T4" fmla="*/ 50 w 50"/>
                <a:gd name="T5" fmla="*/ 734 h 734"/>
                <a:gd name="T6" fmla="*/ 0 w 50"/>
                <a:gd name="T7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734">
                  <a:moveTo>
                    <a:pt x="0" y="734"/>
                  </a:moveTo>
                  <a:lnTo>
                    <a:pt x="22" y="0"/>
                  </a:lnTo>
                  <a:lnTo>
                    <a:pt x="50" y="734"/>
                  </a:lnTo>
                  <a:lnTo>
                    <a:pt x="0" y="7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06" name="Freeform 45"/>
            <p:cNvSpPr/>
            <p:nvPr/>
          </p:nvSpPr>
          <p:spPr bwMode="auto">
            <a:xfrm>
              <a:off x="2232026" y="2863851"/>
              <a:ext cx="341313" cy="1130300"/>
            </a:xfrm>
            <a:custGeom>
              <a:avLst/>
              <a:gdLst>
                <a:gd name="T0" fmla="*/ 172 w 215"/>
                <a:gd name="T1" fmla="*/ 712 h 712"/>
                <a:gd name="T2" fmla="*/ 0 w 215"/>
                <a:gd name="T3" fmla="*/ 0 h 712"/>
                <a:gd name="T4" fmla="*/ 215 w 215"/>
                <a:gd name="T5" fmla="*/ 705 h 712"/>
                <a:gd name="T6" fmla="*/ 172 w 215"/>
                <a:gd name="T7" fmla="*/ 71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12">
                  <a:moveTo>
                    <a:pt x="172" y="712"/>
                  </a:moveTo>
                  <a:lnTo>
                    <a:pt x="0" y="0"/>
                  </a:lnTo>
                  <a:lnTo>
                    <a:pt x="215" y="705"/>
                  </a:lnTo>
                  <a:lnTo>
                    <a:pt x="172" y="7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07" name="Freeform 46"/>
            <p:cNvSpPr/>
            <p:nvPr/>
          </p:nvSpPr>
          <p:spPr bwMode="auto">
            <a:xfrm>
              <a:off x="2232026" y="2863851"/>
              <a:ext cx="615950" cy="1027113"/>
            </a:xfrm>
            <a:custGeom>
              <a:avLst/>
              <a:gdLst>
                <a:gd name="T0" fmla="*/ 352 w 388"/>
                <a:gd name="T1" fmla="*/ 647 h 647"/>
                <a:gd name="T2" fmla="*/ 0 w 388"/>
                <a:gd name="T3" fmla="*/ 0 h 647"/>
                <a:gd name="T4" fmla="*/ 388 w 388"/>
                <a:gd name="T5" fmla="*/ 626 h 647"/>
                <a:gd name="T6" fmla="*/ 352 w 388"/>
                <a:gd name="T7" fmla="*/ 64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647">
                  <a:moveTo>
                    <a:pt x="352" y="647"/>
                  </a:moveTo>
                  <a:lnTo>
                    <a:pt x="0" y="0"/>
                  </a:lnTo>
                  <a:lnTo>
                    <a:pt x="388" y="626"/>
                  </a:lnTo>
                  <a:lnTo>
                    <a:pt x="352" y="6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08" name="Freeform 47"/>
            <p:cNvSpPr/>
            <p:nvPr/>
          </p:nvSpPr>
          <p:spPr bwMode="auto">
            <a:xfrm>
              <a:off x="2232026" y="2863851"/>
              <a:ext cx="855663" cy="844550"/>
            </a:xfrm>
            <a:custGeom>
              <a:avLst/>
              <a:gdLst>
                <a:gd name="T0" fmla="*/ 510 w 539"/>
                <a:gd name="T1" fmla="*/ 532 h 532"/>
                <a:gd name="T2" fmla="*/ 0 w 539"/>
                <a:gd name="T3" fmla="*/ 0 h 532"/>
                <a:gd name="T4" fmla="*/ 539 w 539"/>
                <a:gd name="T5" fmla="*/ 504 h 532"/>
                <a:gd name="T6" fmla="*/ 510 w 539"/>
                <a:gd name="T7" fmla="*/ 532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9" h="532">
                  <a:moveTo>
                    <a:pt x="510" y="532"/>
                  </a:moveTo>
                  <a:lnTo>
                    <a:pt x="0" y="0"/>
                  </a:lnTo>
                  <a:lnTo>
                    <a:pt x="539" y="504"/>
                  </a:lnTo>
                  <a:lnTo>
                    <a:pt x="510" y="5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09" name="Freeform 48"/>
            <p:cNvSpPr/>
            <p:nvPr/>
          </p:nvSpPr>
          <p:spPr bwMode="auto">
            <a:xfrm>
              <a:off x="2232026" y="2863851"/>
              <a:ext cx="1038225" cy="615950"/>
            </a:xfrm>
            <a:custGeom>
              <a:avLst/>
              <a:gdLst>
                <a:gd name="T0" fmla="*/ 625 w 654"/>
                <a:gd name="T1" fmla="*/ 388 h 388"/>
                <a:gd name="T2" fmla="*/ 0 w 654"/>
                <a:gd name="T3" fmla="*/ 0 h 388"/>
                <a:gd name="T4" fmla="*/ 654 w 654"/>
                <a:gd name="T5" fmla="*/ 345 h 388"/>
                <a:gd name="T6" fmla="*/ 625 w 654"/>
                <a:gd name="T7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4" h="388">
                  <a:moveTo>
                    <a:pt x="625" y="388"/>
                  </a:moveTo>
                  <a:lnTo>
                    <a:pt x="0" y="0"/>
                  </a:lnTo>
                  <a:lnTo>
                    <a:pt x="654" y="345"/>
                  </a:lnTo>
                  <a:lnTo>
                    <a:pt x="625" y="3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10" name="Freeform 49"/>
            <p:cNvSpPr/>
            <p:nvPr/>
          </p:nvSpPr>
          <p:spPr bwMode="auto">
            <a:xfrm>
              <a:off x="2232026" y="2863851"/>
              <a:ext cx="1139825" cy="331788"/>
            </a:xfrm>
            <a:custGeom>
              <a:avLst/>
              <a:gdLst>
                <a:gd name="T0" fmla="*/ 704 w 718"/>
                <a:gd name="T1" fmla="*/ 209 h 209"/>
                <a:gd name="T2" fmla="*/ 0 w 718"/>
                <a:gd name="T3" fmla="*/ 0 h 209"/>
                <a:gd name="T4" fmla="*/ 718 w 718"/>
                <a:gd name="T5" fmla="*/ 165 h 209"/>
                <a:gd name="T6" fmla="*/ 704 w 718"/>
                <a:gd name="T7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8" h="209">
                  <a:moveTo>
                    <a:pt x="704" y="209"/>
                  </a:moveTo>
                  <a:lnTo>
                    <a:pt x="0" y="0"/>
                  </a:lnTo>
                  <a:lnTo>
                    <a:pt x="718" y="165"/>
                  </a:lnTo>
                  <a:lnTo>
                    <a:pt x="704" y="2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11" name="Freeform 50"/>
            <p:cNvSpPr/>
            <p:nvPr/>
          </p:nvSpPr>
          <p:spPr bwMode="auto">
            <a:xfrm>
              <a:off x="2232026" y="2828926"/>
              <a:ext cx="1174750" cy="68263"/>
            </a:xfrm>
            <a:custGeom>
              <a:avLst/>
              <a:gdLst>
                <a:gd name="T0" fmla="*/ 740 w 740"/>
                <a:gd name="T1" fmla="*/ 43 h 43"/>
                <a:gd name="T2" fmla="*/ 0 w 740"/>
                <a:gd name="T3" fmla="*/ 22 h 43"/>
                <a:gd name="T4" fmla="*/ 740 w 740"/>
                <a:gd name="T5" fmla="*/ 0 h 43"/>
                <a:gd name="T6" fmla="*/ 740 w 740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0" h="43">
                  <a:moveTo>
                    <a:pt x="740" y="43"/>
                  </a:moveTo>
                  <a:lnTo>
                    <a:pt x="0" y="22"/>
                  </a:lnTo>
                  <a:lnTo>
                    <a:pt x="740" y="0"/>
                  </a:lnTo>
                  <a:lnTo>
                    <a:pt x="740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12" name="Freeform 51"/>
            <p:cNvSpPr/>
            <p:nvPr/>
          </p:nvSpPr>
          <p:spPr bwMode="auto">
            <a:xfrm>
              <a:off x="2232026" y="2520951"/>
              <a:ext cx="1139825" cy="342900"/>
            </a:xfrm>
            <a:custGeom>
              <a:avLst/>
              <a:gdLst>
                <a:gd name="T0" fmla="*/ 718 w 718"/>
                <a:gd name="T1" fmla="*/ 50 h 216"/>
                <a:gd name="T2" fmla="*/ 0 w 718"/>
                <a:gd name="T3" fmla="*/ 216 h 216"/>
                <a:gd name="T4" fmla="*/ 704 w 718"/>
                <a:gd name="T5" fmla="*/ 0 h 216"/>
                <a:gd name="T6" fmla="*/ 718 w 718"/>
                <a:gd name="T7" fmla="*/ 5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8" h="216">
                  <a:moveTo>
                    <a:pt x="718" y="50"/>
                  </a:moveTo>
                  <a:lnTo>
                    <a:pt x="0" y="216"/>
                  </a:lnTo>
                  <a:lnTo>
                    <a:pt x="704" y="0"/>
                  </a:lnTo>
                  <a:lnTo>
                    <a:pt x="718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13" name="Freeform 52"/>
            <p:cNvSpPr/>
            <p:nvPr/>
          </p:nvSpPr>
          <p:spPr bwMode="auto">
            <a:xfrm>
              <a:off x="2232026" y="2246313"/>
              <a:ext cx="1038225" cy="617538"/>
            </a:xfrm>
            <a:custGeom>
              <a:avLst/>
              <a:gdLst>
                <a:gd name="T0" fmla="*/ 654 w 654"/>
                <a:gd name="T1" fmla="*/ 43 h 389"/>
                <a:gd name="T2" fmla="*/ 0 w 654"/>
                <a:gd name="T3" fmla="*/ 389 h 389"/>
                <a:gd name="T4" fmla="*/ 625 w 654"/>
                <a:gd name="T5" fmla="*/ 0 h 389"/>
                <a:gd name="T6" fmla="*/ 654 w 654"/>
                <a:gd name="T7" fmla="*/ 43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4" h="389">
                  <a:moveTo>
                    <a:pt x="654" y="43"/>
                  </a:moveTo>
                  <a:lnTo>
                    <a:pt x="0" y="389"/>
                  </a:lnTo>
                  <a:lnTo>
                    <a:pt x="625" y="0"/>
                  </a:lnTo>
                  <a:lnTo>
                    <a:pt x="654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14" name="Freeform 53"/>
            <p:cNvSpPr/>
            <p:nvPr/>
          </p:nvSpPr>
          <p:spPr bwMode="auto">
            <a:xfrm>
              <a:off x="2232026" y="2006601"/>
              <a:ext cx="855663" cy="857250"/>
            </a:xfrm>
            <a:custGeom>
              <a:avLst/>
              <a:gdLst>
                <a:gd name="T0" fmla="*/ 539 w 539"/>
                <a:gd name="T1" fmla="*/ 36 h 540"/>
                <a:gd name="T2" fmla="*/ 0 w 539"/>
                <a:gd name="T3" fmla="*/ 540 h 540"/>
                <a:gd name="T4" fmla="*/ 510 w 539"/>
                <a:gd name="T5" fmla="*/ 0 h 540"/>
                <a:gd name="T6" fmla="*/ 539 w 539"/>
                <a:gd name="T7" fmla="*/ 36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9" h="540">
                  <a:moveTo>
                    <a:pt x="539" y="36"/>
                  </a:moveTo>
                  <a:lnTo>
                    <a:pt x="0" y="540"/>
                  </a:lnTo>
                  <a:lnTo>
                    <a:pt x="510" y="0"/>
                  </a:lnTo>
                  <a:lnTo>
                    <a:pt x="539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15" name="Freeform 54"/>
            <p:cNvSpPr/>
            <p:nvPr/>
          </p:nvSpPr>
          <p:spPr bwMode="auto">
            <a:xfrm>
              <a:off x="2232026" y="1835151"/>
              <a:ext cx="615950" cy="1028700"/>
            </a:xfrm>
            <a:custGeom>
              <a:avLst/>
              <a:gdLst>
                <a:gd name="T0" fmla="*/ 388 w 388"/>
                <a:gd name="T1" fmla="*/ 22 h 648"/>
                <a:gd name="T2" fmla="*/ 0 w 388"/>
                <a:gd name="T3" fmla="*/ 648 h 648"/>
                <a:gd name="T4" fmla="*/ 352 w 388"/>
                <a:gd name="T5" fmla="*/ 0 h 648"/>
                <a:gd name="T6" fmla="*/ 388 w 388"/>
                <a:gd name="T7" fmla="*/ 22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648">
                  <a:moveTo>
                    <a:pt x="388" y="22"/>
                  </a:moveTo>
                  <a:lnTo>
                    <a:pt x="0" y="648"/>
                  </a:lnTo>
                  <a:lnTo>
                    <a:pt x="352" y="0"/>
                  </a:lnTo>
                  <a:lnTo>
                    <a:pt x="388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  <p:sp>
          <p:nvSpPr>
            <p:cNvPr id="116" name="Freeform 55"/>
            <p:cNvSpPr/>
            <p:nvPr/>
          </p:nvSpPr>
          <p:spPr bwMode="auto">
            <a:xfrm>
              <a:off x="2232026" y="1720851"/>
              <a:ext cx="341313" cy="1143000"/>
            </a:xfrm>
            <a:custGeom>
              <a:avLst/>
              <a:gdLst>
                <a:gd name="T0" fmla="*/ 215 w 215"/>
                <a:gd name="T1" fmla="*/ 15 h 720"/>
                <a:gd name="T2" fmla="*/ 0 w 215"/>
                <a:gd name="T3" fmla="*/ 720 h 720"/>
                <a:gd name="T4" fmla="*/ 172 w 215"/>
                <a:gd name="T5" fmla="*/ 0 h 720"/>
                <a:gd name="T6" fmla="*/ 215 w 215"/>
                <a:gd name="T7" fmla="*/ 15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20">
                  <a:moveTo>
                    <a:pt x="215" y="15"/>
                  </a:moveTo>
                  <a:lnTo>
                    <a:pt x="0" y="720"/>
                  </a:lnTo>
                  <a:lnTo>
                    <a:pt x="172" y="0"/>
                  </a:lnTo>
                  <a:lnTo>
                    <a:pt x="215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#9Slide02 Noi dung dai"/>
                <a:ea typeface="微软雅黑"/>
                <a:cs typeface="+mn-cs"/>
              </a:endParaRPr>
            </a:p>
          </p:txBody>
        </p:sp>
      </p:grpSp>
      <p:grpSp>
        <p:nvGrpSpPr>
          <p:cNvPr id="3" name="Nhóm 2"/>
          <p:cNvGrpSpPr/>
          <p:nvPr/>
        </p:nvGrpSpPr>
        <p:grpSpPr>
          <a:xfrm>
            <a:off x="5705070" y="2168867"/>
            <a:ext cx="2364348" cy="689441"/>
            <a:chOff x="4518487" y="143078"/>
            <a:chExt cx="3152464" cy="919254"/>
          </a:xfrm>
          <a:solidFill>
            <a:srgbClr val="0070C0"/>
          </a:solidFill>
        </p:grpSpPr>
        <p:sp>
          <p:nvSpPr>
            <p:cNvPr id="4" name="Lục giác 3"/>
            <p:cNvSpPr/>
            <p:nvPr/>
          </p:nvSpPr>
          <p:spPr>
            <a:xfrm>
              <a:off x="4518487" y="595217"/>
              <a:ext cx="3152464" cy="467115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srgbClr val="B90F17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endParaRPr>
            </a:p>
          </p:txBody>
        </p:sp>
        <p:sp>
          <p:nvSpPr>
            <p:cNvPr id="5" name="Hộp Văn bản 4"/>
            <p:cNvSpPr txBox="1"/>
            <p:nvPr/>
          </p:nvSpPr>
          <p:spPr>
            <a:xfrm>
              <a:off x="6094718" y="143078"/>
              <a:ext cx="2567" cy="455338"/>
            </a:xfrm>
            <a:prstGeom prst="rect">
              <a:avLst/>
            </a:prstGeom>
            <a:grpFill/>
          </p:spPr>
          <p:txBody>
            <a:bodyPr wrap="none" lIns="0" tIns="0" rIns="0" bIns="0">
              <a:spAutoFit/>
            </a:bodyPr>
            <a:lstStyle/>
            <a:p>
              <a:pPr marR="1905" algn="ctr" defTabSz="685800">
                <a:lnSpc>
                  <a:spcPct val="150000"/>
                </a:lnSpc>
                <a:buClrTx/>
                <a:defRPr/>
              </a:pPr>
              <a:endParaRPr lang="en-US" sz="1650" b="1" kern="1200" cap="all">
                <a:solidFill>
                  <a:prstClr val="black"/>
                </a:solidFill>
                <a:latin typeface="#9Slide04 Playfair Display Bold" panose="00000800000000000000" pitchFamily="2" charset="0"/>
                <a:ea typeface="#9Slide02 Tieu de dai" panose="02000000000000000000" pitchFamily="2" charset="0"/>
                <a:cs typeface="+mn-cs"/>
              </a:endParaRPr>
            </a:p>
          </p:txBody>
        </p:sp>
        <p:sp>
          <p:nvSpPr>
            <p:cNvPr id="6" name="Hộp Văn bản 5"/>
            <p:cNvSpPr txBox="1"/>
            <p:nvPr/>
          </p:nvSpPr>
          <p:spPr>
            <a:xfrm>
              <a:off x="5394910" y="686495"/>
              <a:ext cx="1402180" cy="338554"/>
            </a:xfrm>
            <a:prstGeom prst="rect">
              <a:avLst/>
            </a:prstGeom>
            <a:grp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1650" b="1" kern="1200" cap="all" dirty="0">
                  <a:solidFill>
                    <a:prstClr val="black"/>
                  </a:solidFill>
                  <a:latin typeface="#9Slide04 Playfair Display Bold" panose="00000800000000000000" pitchFamily="2" charset="0"/>
                  <a:ea typeface="#9Slide02 Tieu de dai" panose="02000000000000000000" pitchFamily="2" charset="0"/>
                  <a:cs typeface="+mn-cs"/>
                </a:rPr>
                <a:t>THANK YOU</a:t>
              </a:r>
            </a:p>
          </p:txBody>
        </p:sp>
      </p:grpSp>
      <p:sp>
        <p:nvSpPr>
          <p:cNvPr id="8" name="Hộp Văn bản 7"/>
          <p:cNvSpPr txBox="1"/>
          <p:nvPr/>
        </p:nvSpPr>
        <p:spPr>
          <a:xfrm>
            <a:off x="336948" y="2109787"/>
            <a:ext cx="4411265" cy="92333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defTabSz="685800">
              <a:buClrTx/>
              <a:defRPr/>
            </a:pPr>
            <a:r>
              <a:rPr lang="en-US" sz="3000" b="1" kern="1200" cap="all" dirty="0" err="1">
                <a:solidFill>
                  <a:prstClr val="black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+mn-cs"/>
              </a:rPr>
              <a:t>Cảm</a:t>
            </a:r>
            <a:r>
              <a:rPr lang="en-US" sz="3000" b="1" kern="1200" cap="all" dirty="0">
                <a:solidFill>
                  <a:prstClr val="black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+mn-cs"/>
              </a:rPr>
              <a:t> </a:t>
            </a:r>
            <a:r>
              <a:rPr lang="vi-VN" sz="3000" b="1" kern="1200" cap="all" dirty="0">
                <a:solidFill>
                  <a:prstClr val="black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+mn-cs"/>
              </a:rPr>
              <a:t>ơ</a:t>
            </a:r>
            <a:r>
              <a:rPr lang="en-US" sz="3000" b="1" kern="1200" cap="all" dirty="0">
                <a:solidFill>
                  <a:prstClr val="black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+mn-cs"/>
              </a:rPr>
              <a:t>n </a:t>
            </a:r>
            <a:r>
              <a:rPr lang="en-US" sz="3000" b="1" kern="1200" cap="all" dirty="0" err="1">
                <a:solidFill>
                  <a:prstClr val="black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+mn-cs"/>
              </a:rPr>
              <a:t>thầy</a:t>
            </a:r>
            <a:r>
              <a:rPr lang="en-US" sz="3000" b="1" kern="1200" cap="all" dirty="0">
                <a:solidFill>
                  <a:prstClr val="black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+mn-cs"/>
              </a:rPr>
              <a:t> (</a:t>
            </a:r>
            <a:r>
              <a:rPr lang="en-US" sz="3000" b="1" kern="1200" cap="all" dirty="0" err="1">
                <a:solidFill>
                  <a:prstClr val="black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+mn-cs"/>
              </a:rPr>
              <a:t>cô</a:t>
            </a:r>
            <a:r>
              <a:rPr lang="en-US" sz="3000" b="1" kern="1200" cap="all" dirty="0">
                <a:solidFill>
                  <a:prstClr val="black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+mn-cs"/>
              </a:rPr>
              <a:t>) </a:t>
            </a:r>
          </a:p>
          <a:p>
            <a:pPr algn="ctr" defTabSz="685800">
              <a:buClrTx/>
              <a:defRPr/>
            </a:pPr>
            <a:r>
              <a:rPr lang="en-US" sz="3000" b="1" kern="1200" cap="all" dirty="0" err="1">
                <a:solidFill>
                  <a:prstClr val="black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+mn-cs"/>
              </a:rPr>
              <a:t>đã</a:t>
            </a:r>
            <a:r>
              <a:rPr lang="en-US" sz="3000" b="1" kern="1200" cap="all" dirty="0">
                <a:solidFill>
                  <a:prstClr val="black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+mn-cs"/>
              </a:rPr>
              <a:t> </a:t>
            </a:r>
            <a:r>
              <a:rPr lang="en-US" sz="3000" b="1" kern="1200" cap="all" dirty="0" err="1">
                <a:solidFill>
                  <a:prstClr val="black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+mn-cs"/>
              </a:rPr>
              <a:t>chú</a:t>
            </a:r>
            <a:r>
              <a:rPr lang="en-US" sz="3000" b="1" kern="1200" cap="all" dirty="0">
                <a:solidFill>
                  <a:prstClr val="black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+mn-cs"/>
              </a:rPr>
              <a:t> ý </a:t>
            </a:r>
            <a:r>
              <a:rPr lang="en-US" sz="3000" b="1" kern="1200" cap="all" dirty="0" err="1">
                <a:solidFill>
                  <a:prstClr val="black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+mn-cs"/>
              </a:rPr>
              <a:t>lắng</a:t>
            </a:r>
            <a:r>
              <a:rPr lang="en-US" sz="3000" b="1" kern="1200" cap="all" dirty="0">
                <a:solidFill>
                  <a:prstClr val="black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+mn-cs"/>
              </a:rPr>
              <a:t> </a:t>
            </a:r>
            <a:r>
              <a:rPr lang="en-US" sz="3000" b="1" kern="1200" cap="all" dirty="0" err="1">
                <a:solidFill>
                  <a:prstClr val="black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+mn-cs"/>
              </a:rPr>
              <a:t>nghe</a:t>
            </a:r>
            <a:endParaRPr lang="en-US" sz="3000" kern="1200" dirty="0">
              <a:solidFill>
                <a:prstClr val="black"/>
              </a:solidFill>
              <a:latin typeface="#9Slide04 Playfair Display Blac" panose="00000A00000000000000" pitchFamily="2" charset="0"/>
              <a:ea typeface="微软雅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3" dur="1500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2" dur="1500" fill="hold"/>
                                        <p:tgtEl>
                                          <p:spTgt spid="54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1" dur="1500" fill="hold"/>
                                        <p:tgtEl>
                                          <p:spTgt spid="12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0" dur="1500" fill="hold"/>
                                        <p:tgtEl>
                                          <p:spTgt spid="9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ảnh Slide cảm ơn, lời kết thúc slide đẹp mắt, chuyên nghiệp">
            <a:extLst>
              <a:ext uri="{FF2B5EF4-FFF2-40B4-BE49-F238E27FC236}">
                <a16:creationId xmlns:a16="http://schemas.microsoft.com/office/drawing/2014/main" xmlns="" id="{98D74582-3500-5E2F-7B71-FE5593A13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570136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Đồ họa nhà Vector Clip nghệ thuật Hình ảnh Minh họa - ngôi nhà bãi biển  phim hoạt hình png minh họa png tải về - Miễn phí trong suốt Nhà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0" b="99000" l="556" r="49667">
                        <a14:foregroundMark x1="23889" y1="35750" x2="16778" y2="74000"/>
                        <a14:foregroundMark x1="20778" y1="34750" x2="33889" y2="67000"/>
                        <a14:foregroundMark x1="9444" y1="18250" x2="8000" y2="24250"/>
                        <a14:foregroundMark x1="8333" y1="5000" x2="8333" y2="10000"/>
                        <a14:foregroundMark x1="13444" y1="7250" x2="11667" y2="12250"/>
                        <a14:foregroundMark x1="13889" y1="19000" x2="16000" y2="18750"/>
                        <a14:foregroundMark x1="12889" y1="28250" x2="14667" y2="32000"/>
                        <a14:foregroundMark x1="9333" y1="31250" x2="10556" y2="37750"/>
                        <a14:foregroundMark x1="6333" y1="29000" x2="5333" y2="36000"/>
                        <a14:foregroundMark x1="4000" y1="23750" x2="889" y2="23000"/>
                        <a14:foregroundMark x1="2333" y1="11750" x2="4778" y2="14250"/>
                        <a14:foregroundMark x1="31222" y1="18250" x2="29889" y2="24750"/>
                        <a14:foregroundMark x1="34222" y1="16750" x2="29889" y2="20000"/>
                        <a14:foregroundMark x1="29889" y1="20000" x2="29889" y2="20000"/>
                        <a14:foregroundMark x1="33444" y1="6000" x2="35667" y2="2250"/>
                        <a14:foregroundMark x1="35222" y1="2000" x2="35111" y2="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8"/>
          <a:stretch/>
        </p:blipFill>
        <p:spPr bwMode="auto">
          <a:xfrm>
            <a:off x="4572000" y="742894"/>
            <a:ext cx="4470400" cy="395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110464"/>
            <a:ext cx="434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cs typeface="Arial"/>
                <a:sym typeface="Arial"/>
              </a:rPr>
              <a:t>NHIỆM VỤ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cs typeface="Arial"/>
                <a:sym typeface="Arial"/>
              </a:rPr>
              <a:t>VỀ NHÀ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1860550"/>
            <a:ext cx="4203700" cy="1498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Hoàn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thành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các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bài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tập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trong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SGK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và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SBT.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Ôn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tập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nội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dung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chủ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đề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5.</a:t>
            </a:r>
          </a:p>
        </p:txBody>
      </p:sp>
    </p:spTree>
    <p:extLst>
      <p:ext uri="{BB962C8B-B14F-4D97-AF65-F5344CB8AC3E}">
        <p14:creationId xmlns:p14="http://schemas.microsoft.com/office/powerpoint/2010/main" val="3373800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/>
          <p:cNvSpPr/>
          <p:nvPr/>
        </p:nvSpPr>
        <p:spPr>
          <a:xfrm>
            <a:off x="55179" y="1938313"/>
            <a:ext cx="4302579" cy="1387928"/>
          </a:xfrm>
          <a:prstGeom prst="round2Diag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Roboto" panose="02000000000000000000" pitchFamily="2" charset="0"/>
                <a:ea typeface="Roboto" panose="02000000000000000000" pitchFamily="2" charset="0"/>
              </a:rPr>
              <a:t>Em hãy nêu nội dung của bức tranh? </a:t>
            </a:r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46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0476" y="1258298"/>
            <a:ext cx="5729587" cy="1745100"/>
          </a:xfrm>
        </p:spPr>
        <p:txBody>
          <a:bodyPr/>
          <a:lstStyle/>
          <a:p>
            <a:r>
              <a:rPr lang="vi-VN" dirty="0"/>
              <a:t>CHÚC CÁC CON HỌC TỐT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133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6C2E5B7-9981-E812-72B5-D11D74F18022}"/>
              </a:ext>
            </a:extLst>
          </p:cNvPr>
          <p:cNvSpPr/>
          <p:nvPr/>
        </p:nvSpPr>
        <p:spPr>
          <a:xfrm>
            <a:off x="0" y="1"/>
            <a:ext cx="9144000" cy="649904"/>
          </a:xfrm>
          <a:prstGeom prst="rect">
            <a:avLst/>
          </a:prstGeom>
          <a:solidFill>
            <a:srgbClr val="072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algn="ctr" defTabSz="685800">
              <a:buClrTx/>
              <a:defRPr/>
            </a:pPr>
            <a:r>
              <a:rPr lang="en-US" sz="300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5" name="AutoShape 2" descr="What Is Biogas or Gobar Gas? -">
            <a:extLst>
              <a:ext uri="{FF2B5EF4-FFF2-40B4-BE49-F238E27FC236}">
                <a16:creationId xmlns:a16="http://schemas.microsoft.com/office/drawing/2014/main" xmlns="" id="{251A83BA-C15B-5266-336A-7F6ACFDCA8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CBFAD71-56F0-2059-47A3-501E3A54E32D}"/>
              </a:ext>
            </a:extLst>
          </p:cNvPr>
          <p:cNvSpPr/>
          <p:nvPr/>
        </p:nvSpPr>
        <p:spPr>
          <a:xfrm>
            <a:off x="0" y="1695521"/>
            <a:ext cx="9144000" cy="1304245"/>
          </a:xfrm>
          <a:prstGeom prst="rect">
            <a:avLst/>
          </a:prstGeom>
          <a:solidFill>
            <a:srgbClr val="9FE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F8EFDE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0EBA701-2EA5-18BA-278E-FE7BD3563A30}"/>
              </a:ext>
            </a:extLst>
          </p:cNvPr>
          <p:cNvSpPr txBox="1"/>
          <p:nvPr/>
        </p:nvSpPr>
        <p:spPr>
          <a:xfrm>
            <a:off x="130804" y="1739392"/>
            <a:ext cx="3220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vi-VN" sz="1800" kern="1200" dirty="0">
                <a:solidFill>
                  <a:srgbClr val="0070C2"/>
                </a:solidFill>
                <a:latin typeface="#9Slide03 Arima Madurai Medium" panose="020B0604020202020204" charset="0"/>
                <a:ea typeface="+mn-ea"/>
                <a:cs typeface="#9Slide03 Arima Madurai Medium" panose="020B0604020202020204" charset="0"/>
              </a:rPr>
              <a:t>Nước biển rất nhiều mà không thể uống được. Làm thể nào để biến nước biển thành nước ngọt?</a:t>
            </a:r>
            <a:endParaRPr lang="en-US" sz="1800" kern="1200" dirty="0">
              <a:solidFill>
                <a:srgbClr val="0070C2"/>
              </a:solidFill>
              <a:latin typeface="#9Slide03 Arima Madurai Medium" panose="020B0604020202020204" charset="0"/>
              <a:ea typeface="+mn-ea"/>
              <a:cs typeface="#9Slide03 Arima Madurai Medium" panose="020B060402020202020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2C51116-FB1D-B474-E36F-8415DC7CC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417" y="649904"/>
            <a:ext cx="3390000" cy="449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6831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5" t="-893" r="5325" b="893"/>
          <a:stretch/>
        </p:blipFill>
        <p:spPr>
          <a:xfrm>
            <a:off x="3199190" y="2857500"/>
            <a:ext cx="2286000" cy="2286000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9" t="2879" r="14538" b="8106"/>
          <a:stretch/>
        </p:blipFill>
        <p:spPr>
          <a:xfrm>
            <a:off x="5451736" y="52579"/>
            <a:ext cx="1828800" cy="1828800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" r="2997"/>
          <a:stretch/>
        </p:blipFill>
        <p:spPr>
          <a:xfrm rot="273259">
            <a:off x="5931033" y="1655898"/>
            <a:ext cx="3657600" cy="3657600"/>
          </a:xfrm>
          <a:prstGeom prst="ellipse">
            <a:avLst/>
          </a:prstGeom>
        </p:spPr>
      </p:pic>
      <p:sp>
        <p:nvSpPr>
          <p:cNvPr id="6" name="Oval 5"/>
          <p:cNvSpPr/>
          <p:nvPr/>
        </p:nvSpPr>
        <p:spPr>
          <a:xfrm>
            <a:off x="5193196" y="2584959"/>
            <a:ext cx="707312" cy="786383"/>
          </a:xfrm>
          <a:prstGeom prst="ellipse">
            <a:avLst/>
          </a:prstGeom>
          <a:solidFill>
            <a:srgbClr val="B2D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45181" y="482294"/>
            <a:ext cx="432085" cy="451742"/>
          </a:xfrm>
          <a:prstGeom prst="ellipse">
            <a:avLst/>
          </a:prstGeom>
          <a:solidFill>
            <a:srgbClr val="B2D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881379"/>
            <a:ext cx="795528" cy="386333"/>
          </a:xfrm>
          <a:prstGeom prst="rect">
            <a:avLst/>
          </a:prstGeom>
          <a:solidFill>
            <a:srgbClr val="B2D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50313" y="1289715"/>
            <a:ext cx="4242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839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</a:t>
            </a:r>
            <a:r>
              <a:rPr lang="vi-VN" sz="3200" dirty="0">
                <a:solidFill>
                  <a:srgbClr val="00839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ậy làm thế nào để có nguồn nước sử dụng sạch và an toàn?</a:t>
            </a:r>
            <a:endParaRPr lang="en-US" sz="3200" dirty="0">
              <a:solidFill>
                <a:srgbClr val="00839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t="-395" r="17107" b="395"/>
          <a:stretch/>
        </p:blipFill>
        <p:spPr>
          <a:xfrm>
            <a:off x="7768916" y="293956"/>
            <a:ext cx="1280160" cy="12801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53208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848" y="1399176"/>
            <a:ext cx="9082152" cy="630000"/>
          </a:xfrm>
        </p:spPr>
        <p:txBody>
          <a:bodyPr/>
          <a:lstStyle/>
          <a:p>
            <a:r>
              <a:rPr lang="vi-VN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vi-VN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vi-VN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TÁCH </a:t>
            </a:r>
            <a:r>
              <a:rPr lang="vi-VN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 RA KHỎI HỖN HỢP</a:t>
            </a:r>
            <a:endParaRPr lang="en-US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65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9"/>
          <p:cNvSpPr txBox="1">
            <a:spLocks noGrp="1"/>
          </p:cNvSpPr>
          <p:nvPr>
            <p:ph type="title" idx="18"/>
          </p:nvPr>
        </p:nvSpPr>
        <p:spPr>
          <a:xfrm>
            <a:off x="2594459" y="356915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b="1" dirty="0"/>
              <a:t>NỘI DUNG BÀI HỌC</a:t>
            </a:r>
            <a:endParaRPr sz="4800" b="1" dirty="0"/>
          </a:p>
        </p:txBody>
      </p:sp>
      <p:sp>
        <p:nvSpPr>
          <p:cNvPr id="142" name="Google Shape;142;p29"/>
          <p:cNvSpPr txBox="1">
            <a:spLocks noGrp="1"/>
          </p:cNvSpPr>
          <p:nvPr>
            <p:ph type="ctrTitle"/>
          </p:nvPr>
        </p:nvSpPr>
        <p:spPr>
          <a:xfrm flipH="1">
            <a:off x="-100536" y="2793144"/>
            <a:ext cx="325011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D4942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SỰ CẦN THIẾT TÁCH CÁC CHẤT RA KHỎI HỖN HỢP</a:t>
            </a:r>
            <a:endParaRPr sz="3200" dirty="0">
              <a:solidFill>
                <a:srgbClr val="D4942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4" name="Google Shape;144;p29"/>
          <p:cNvSpPr txBox="1">
            <a:spLocks noGrp="1"/>
          </p:cNvSpPr>
          <p:nvPr>
            <p:ph type="ctrTitle" idx="3"/>
          </p:nvPr>
        </p:nvSpPr>
        <p:spPr>
          <a:xfrm flipH="1">
            <a:off x="3149574" y="3045259"/>
            <a:ext cx="3638372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Roboto" panose="02000000000000000000" pitchFamily="2" charset="0"/>
                <a:ea typeface="Roboto" panose="02000000000000000000" pitchFamily="2" charset="0"/>
              </a:rPr>
              <a:t>MỘT SỐ PHƯƠNG PHÁP ĐƠN GIẢN TÁCH CÁC CHẤT RA KHỎI HỖN HỢP</a:t>
            </a:r>
            <a:endParaRPr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6" name="Google Shape;146;p29"/>
          <p:cNvSpPr txBox="1">
            <a:spLocks noGrp="1"/>
          </p:cNvSpPr>
          <p:nvPr>
            <p:ph type="ctrTitle" idx="6"/>
          </p:nvPr>
        </p:nvSpPr>
        <p:spPr>
          <a:xfrm flipH="1">
            <a:off x="7019262" y="2688439"/>
            <a:ext cx="2231418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Roboto" panose="02000000000000000000" pitchFamily="2" charset="0"/>
                <a:ea typeface="Roboto" panose="02000000000000000000" pitchFamily="2" charset="0"/>
              </a:rPr>
              <a:t>THỰC HÀNH TÁCH CHẤT</a:t>
            </a:r>
            <a:endParaRPr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 idx="2"/>
          </p:nvPr>
        </p:nvSpPr>
        <p:spPr>
          <a:xfrm>
            <a:off x="1259133" y="1731855"/>
            <a:ext cx="529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01</a:t>
            </a:r>
            <a:endParaRPr b="1" dirty="0"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5"/>
          </p:nvPr>
        </p:nvSpPr>
        <p:spPr>
          <a:xfrm>
            <a:off x="4380239" y="1766951"/>
            <a:ext cx="947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02</a:t>
            </a:r>
            <a:endParaRPr b="1" dirty="0"/>
          </a:p>
        </p:txBody>
      </p:sp>
      <p:sp>
        <p:nvSpPr>
          <p:cNvPr id="156" name="Google Shape;156;p29"/>
          <p:cNvSpPr txBox="1">
            <a:spLocks noGrp="1"/>
          </p:cNvSpPr>
          <p:nvPr>
            <p:ph type="title" idx="8"/>
          </p:nvPr>
        </p:nvSpPr>
        <p:spPr>
          <a:xfrm>
            <a:off x="7856592" y="1731855"/>
            <a:ext cx="1053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03</a:t>
            </a:r>
            <a:endParaRPr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136" y="1531875"/>
            <a:ext cx="707835" cy="7068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207" y="1626490"/>
            <a:ext cx="633523" cy="5955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8" y="1615560"/>
            <a:ext cx="624535" cy="628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4" grpId="0"/>
      <p:bldP spid="146" grpId="0"/>
      <p:bldP spid="152" grpId="0"/>
      <p:bldP spid="153" grpId="0"/>
      <p:bldP spid="1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"/>
          <p:cNvSpPr txBox="1">
            <a:spLocks noGrp="1"/>
          </p:cNvSpPr>
          <p:nvPr>
            <p:ph type="ctrTitle"/>
          </p:nvPr>
        </p:nvSpPr>
        <p:spPr>
          <a:xfrm flipH="1">
            <a:off x="0" y="592648"/>
            <a:ext cx="5873135" cy="11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/>
              <a:t>2.  MỘT SỐ PHƯƠNG PHÁP ĐƠN GIẢN TÁCH CHẤT RA KHỎI HỖN HỢP</a:t>
            </a:r>
            <a:endParaRPr sz="3600" b="1" dirty="0"/>
          </a:p>
        </p:txBody>
      </p:sp>
      <p:sp>
        <p:nvSpPr>
          <p:cNvPr id="253" name="Google Shape;253;p35"/>
          <p:cNvSpPr txBox="1">
            <a:spLocks noGrp="1"/>
          </p:cNvSpPr>
          <p:nvPr>
            <p:ph type="title" idx="2"/>
          </p:nvPr>
        </p:nvSpPr>
        <p:spPr>
          <a:xfrm flipH="1">
            <a:off x="4880701" y="2478400"/>
            <a:ext cx="1311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4" name="Google Shape;2674;p59"/>
          <p:cNvGrpSpPr/>
          <p:nvPr/>
        </p:nvGrpSpPr>
        <p:grpSpPr>
          <a:xfrm rot="1521827">
            <a:off x="-540452" y="-686953"/>
            <a:ext cx="1906374" cy="1523720"/>
            <a:chOff x="-424144" y="-449551"/>
            <a:chExt cx="1906374" cy="1523720"/>
          </a:xfrm>
        </p:grpSpPr>
        <p:sp>
          <p:nvSpPr>
            <p:cNvPr id="2675" name="Google Shape;2675;p59"/>
            <p:cNvSpPr/>
            <p:nvPr/>
          </p:nvSpPr>
          <p:spPr>
            <a:xfrm rot="-1927300">
              <a:off x="-15507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59"/>
            <p:cNvSpPr/>
            <p:nvPr/>
          </p:nvSpPr>
          <p:spPr>
            <a:xfrm rot="-1927300">
              <a:off x="196396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59"/>
            <p:cNvSpPr/>
            <p:nvPr/>
          </p:nvSpPr>
          <p:spPr>
            <a:xfrm rot="-1927300">
              <a:off x="983177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59"/>
            <p:cNvSpPr/>
            <p:nvPr/>
          </p:nvSpPr>
          <p:spPr>
            <a:xfrm rot="-1927300">
              <a:off x="534992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59"/>
            <p:cNvSpPr/>
            <p:nvPr/>
          </p:nvSpPr>
          <p:spPr>
            <a:xfrm rot="-1927300">
              <a:off x="812711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59"/>
            <p:cNvSpPr/>
            <p:nvPr/>
          </p:nvSpPr>
          <p:spPr>
            <a:xfrm rot="-1927300">
              <a:off x="-396463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2674;p59"/>
          <p:cNvGrpSpPr/>
          <p:nvPr/>
        </p:nvGrpSpPr>
        <p:grpSpPr>
          <a:xfrm rot="20951607">
            <a:off x="-706005" y="-593498"/>
            <a:ext cx="1906374" cy="1523720"/>
            <a:chOff x="-424144" y="-449551"/>
            <a:chExt cx="1906374" cy="1523720"/>
          </a:xfrm>
        </p:grpSpPr>
        <p:sp>
          <p:nvSpPr>
            <p:cNvPr id="50" name="Google Shape;2675;p59"/>
            <p:cNvSpPr/>
            <p:nvPr/>
          </p:nvSpPr>
          <p:spPr>
            <a:xfrm rot="-1927300">
              <a:off x="-15507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676;p59"/>
            <p:cNvSpPr/>
            <p:nvPr/>
          </p:nvSpPr>
          <p:spPr>
            <a:xfrm rot="-1927300">
              <a:off x="196396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677;p59"/>
            <p:cNvSpPr/>
            <p:nvPr/>
          </p:nvSpPr>
          <p:spPr>
            <a:xfrm rot="-1927300">
              <a:off x="983177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678;p59"/>
            <p:cNvSpPr/>
            <p:nvPr/>
          </p:nvSpPr>
          <p:spPr>
            <a:xfrm rot="-1927300">
              <a:off x="534992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679;p59"/>
            <p:cNvSpPr/>
            <p:nvPr/>
          </p:nvSpPr>
          <p:spPr>
            <a:xfrm rot="-1927300">
              <a:off x="812711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680;p59"/>
            <p:cNvSpPr/>
            <p:nvPr/>
          </p:nvSpPr>
          <p:spPr>
            <a:xfrm rot="-1927300">
              <a:off x="-396463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" name="Google Shape;2674;p59"/>
          <p:cNvGrpSpPr/>
          <p:nvPr/>
        </p:nvGrpSpPr>
        <p:grpSpPr>
          <a:xfrm rot="4074805">
            <a:off x="8300768" y="-405621"/>
            <a:ext cx="1906374" cy="1523720"/>
            <a:chOff x="-424144" y="-449551"/>
            <a:chExt cx="1906374" cy="1523720"/>
          </a:xfrm>
        </p:grpSpPr>
        <p:sp>
          <p:nvSpPr>
            <p:cNvPr id="61" name="Google Shape;2675;p59"/>
            <p:cNvSpPr/>
            <p:nvPr/>
          </p:nvSpPr>
          <p:spPr>
            <a:xfrm rot="-1927300">
              <a:off x="-15507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676;p59"/>
            <p:cNvSpPr/>
            <p:nvPr/>
          </p:nvSpPr>
          <p:spPr>
            <a:xfrm rot="-1927300">
              <a:off x="196396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677;p59"/>
            <p:cNvSpPr/>
            <p:nvPr/>
          </p:nvSpPr>
          <p:spPr>
            <a:xfrm rot="-1927300">
              <a:off x="983177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678;p59"/>
            <p:cNvSpPr/>
            <p:nvPr/>
          </p:nvSpPr>
          <p:spPr>
            <a:xfrm rot="-1927300">
              <a:off x="534992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679;p59"/>
            <p:cNvSpPr/>
            <p:nvPr/>
          </p:nvSpPr>
          <p:spPr>
            <a:xfrm rot="-1927300">
              <a:off x="812711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680;p59"/>
            <p:cNvSpPr/>
            <p:nvPr/>
          </p:nvSpPr>
          <p:spPr>
            <a:xfrm rot="-1927300">
              <a:off x="-396463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" name="Google Shape;2674;p59"/>
          <p:cNvGrpSpPr/>
          <p:nvPr/>
        </p:nvGrpSpPr>
        <p:grpSpPr>
          <a:xfrm rot="2922961">
            <a:off x="7923374" y="-620029"/>
            <a:ext cx="1906374" cy="1523720"/>
            <a:chOff x="-424144" y="-449551"/>
            <a:chExt cx="1906374" cy="1523720"/>
          </a:xfrm>
        </p:grpSpPr>
        <p:sp>
          <p:nvSpPr>
            <p:cNvPr id="68" name="Google Shape;2675;p59"/>
            <p:cNvSpPr/>
            <p:nvPr/>
          </p:nvSpPr>
          <p:spPr>
            <a:xfrm rot="-1927300">
              <a:off x="-15507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676;p59"/>
            <p:cNvSpPr/>
            <p:nvPr/>
          </p:nvSpPr>
          <p:spPr>
            <a:xfrm rot="-1927300">
              <a:off x="196396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677;p59"/>
            <p:cNvSpPr/>
            <p:nvPr/>
          </p:nvSpPr>
          <p:spPr>
            <a:xfrm rot="-1927300">
              <a:off x="983177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678;p59"/>
            <p:cNvSpPr/>
            <p:nvPr/>
          </p:nvSpPr>
          <p:spPr>
            <a:xfrm rot="-1927300">
              <a:off x="534992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679;p59"/>
            <p:cNvSpPr/>
            <p:nvPr/>
          </p:nvSpPr>
          <p:spPr>
            <a:xfrm rot="-1927300">
              <a:off x="812711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680;p59"/>
            <p:cNvSpPr/>
            <p:nvPr/>
          </p:nvSpPr>
          <p:spPr>
            <a:xfrm rot="-1927300">
              <a:off x="-396463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023536" y="3283292"/>
            <a:ext cx="7118728" cy="1103015"/>
            <a:chOff x="3838578" y="897782"/>
            <a:chExt cx="7118728" cy="1103015"/>
          </a:xfrm>
        </p:grpSpPr>
        <p:sp>
          <p:nvSpPr>
            <p:cNvPr id="55" name="Rounded Rectangle 54"/>
            <p:cNvSpPr/>
            <p:nvPr/>
          </p:nvSpPr>
          <p:spPr>
            <a:xfrm>
              <a:off x="4450057" y="1191580"/>
              <a:ext cx="6507249" cy="548827"/>
            </a:xfrm>
            <a:prstGeom prst="roundRect">
              <a:avLst/>
            </a:prstGeom>
            <a:noFill/>
            <a:ln w="1905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9538" marR="0" lvl="0" indent="109538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Dựa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vào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tính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chất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nào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để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có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thể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tách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các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chất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ra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khỏi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hỗn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hợp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?</a:t>
              </a:r>
            </a:p>
          </p:txBody>
        </p:sp>
        <p:pic>
          <p:nvPicPr>
            <p:cNvPr id="56" name="Picture 2" descr="Hình ảnh Dấu Chấm Hỏi, Câu Hỏi Clipart, Dấu Hỏi Sáng Tạo, Nghi Ngờ miễn phí  tải tập tin PNG PSDComment và Vecto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094" b="91875" l="10000" r="90000">
                          <a14:foregroundMark x1="60313" y1="67031" x2="43438" y2="76094"/>
                          <a14:foregroundMark x1="39375" y1="70938" x2="37500" y2="72031"/>
                          <a14:foregroundMark x1="64531" y1="80781" x2="64531" y2="83906"/>
                          <a14:foregroundMark x1="55781" y1="60781" x2="57188" y2="61875"/>
                          <a14:foregroundMark x1="46563" y1="62813" x2="42031" y2="63594"/>
                          <a14:foregroundMark x1="47969" y1="67813" x2="45313" y2="7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8578" y="897782"/>
              <a:ext cx="1103015" cy="1103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 descr="Các cách xử lý nước phèn hiệu quả đơn giản - Hóa chất VietCh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99" y="1114556"/>
            <a:ext cx="3607876" cy="225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Group 81"/>
          <p:cNvGrpSpPr/>
          <p:nvPr/>
        </p:nvGrpSpPr>
        <p:grpSpPr>
          <a:xfrm>
            <a:off x="3994601" y="1269546"/>
            <a:ext cx="4933217" cy="2099934"/>
            <a:chOff x="1435669" y="1234986"/>
            <a:chExt cx="7146628" cy="3212200"/>
          </a:xfrm>
          <a:noFill/>
        </p:grpSpPr>
        <p:sp>
          <p:nvSpPr>
            <p:cNvPr id="83" name="Rounded Rectangle 82"/>
            <p:cNvSpPr/>
            <p:nvPr/>
          </p:nvSpPr>
          <p:spPr>
            <a:xfrm>
              <a:off x="1435669" y="1234986"/>
              <a:ext cx="7146628" cy="3212200"/>
            </a:xfrm>
            <a:prstGeom prst="round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1643999" y="1503101"/>
              <a:ext cx="6707575" cy="2648753"/>
            </a:xfrm>
            <a:prstGeom prst="roundRect">
              <a:avLst/>
            </a:prstGeom>
            <a:grp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Với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n</a:t>
              </a:r>
              <a:r>
                <a: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ước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nhiễm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phèn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,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khi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cho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phèn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chua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vào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các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cặn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bẩẩn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lắng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hết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xuống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.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Gạn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lấy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n</a:t>
              </a:r>
              <a:r>
                <a: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ước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trong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phía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trên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ta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đã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thành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công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tách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n</a:t>
              </a:r>
              <a:r>
                <a: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ước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và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phèn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để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có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n</a:t>
              </a:r>
              <a:r>
                <a: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ước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sạch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sử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dụng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trong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cuộc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sống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+mn-ea"/>
                  <a:cs typeface="#9Slide03 Arima Madurai Medium" panose="00000600000000000000" pitchFamily="2" charset="0"/>
                  <a:sym typeface="Arial"/>
                </a:rPr>
                <a:t>.</a:t>
              </a:r>
            </a:p>
          </p:txBody>
        </p:sp>
      </p:grpSp>
      <p:pic>
        <p:nvPicPr>
          <p:cNvPr id="85" name="Picture 8" descr="Bóng đèn, Thiết kế biểu tượng, Bóng đèn sợi đốt, Đổi mới, Biểu tượng, Công  nghệ, Đường dây, Truyền thông png | Klipartz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342" y="713050"/>
            <a:ext cx="1394037" cy="139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angle 85"/>
          <p:cNvSpPr/>
          <p:nvPr/>
        </p:nvSpPr>
        <p:spPr>
          <a:xfrm>
            <a:off x="1916251" y="4251077"/>
            <a:ext cx="6125818" cy="5309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Dựa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vào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tính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chất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vậ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lí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, ta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có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thể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tách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riêng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các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chất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ra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khỏi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hỗn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hợp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74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Science Fair Newsletter by Slidesgo">
  <a:themeElements>
    <a:clrScheme name="Simple Light">
      <a:dk1>
        <a:srgbClr val="383536"/>
      </a:dk1>
      <a:lt1>
        <a:srgbClr val="FFFFFF"/>
      </a:lt1>
      <a:dk2>
        <a:srgbClr val="595959"/>
      </a:dk2>
      <a:lt2>
        <a:srgbClr val="E6F0EF"/>
      </a:lt2>
      <a:accent1>
        <a:srgbClr val="D49421"/>
      </a:accent1>
      <a:accent2>
        <a:srgbClr val="C3CCA2"/>
      </a:accent2>
      <a:accent3>
        <a:srgbClr val="88AFA6"/>
      </a:accent3>
      <a:accent4>
        <a:srgbClr val="627E8D"/>
      </a:accent4>
      <a:accent5>
        <a:srgbClr val="BDBCBD"/>
      </a:accent5>
      <a:accent6>
        <a:srgbClr val="6E4D11"/>
      </a:accent6>
      <a:hlink>
        <a:srgbClr val="3835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eative Multi-Education Toolkit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cience Subject for Middle School - 6th Grade: Biology by Slidesgo">
  <a:themeElements>
    <a:clrScheme name="Simple Light">
      <a:dk1>
        <a:srgbClr val="000000"/>
      </a:dk1>
      <a:lt1>
        <a:srgbClr val="FFFFFF"/>
      </a:lt1>
      <a:dk2>
        <a:srgbClr val="0E4042"/>
      </a:dk2>
      <a:lt2>
        <a:srgbClr val="FFFFFF"/>
      </a:lt2>
      <a:accent1>
        <a:srgbClr val="CFF1F2"/>
      </a:accent1>
      <a:accent2>
        <a:srgbClr val="56B2DB"/>
      </a:accent2>
      <a:accent3>
        <a:srgbClr val="49E1E6"/>
      </a:accent3>
      <a:accent4>
        <a:srgbClr val="3AC5CA"/>
      </a:accent4>
      <a:accent5>
        <a:srgbClr val="FECBC8"/>
      </a:accent5>
      <a:accent6>
        <a:srgbClr val="FE9F9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944</Words>
  <Application>Microsoft Office PowerPoint</Application>
  <PresentationFormat>On-screen Show (16:9)</PresentationFormat>
  <Paragraphs>152</Paragraphs>
  <Slides>30</Slides>
  <Notes>16</Notes>
  <HiddenSlides>0</HiddenSlides>
  <MMClips>8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64" baseType="lpstr">
      <vt:lpstr>Wingdings</vt:lpstr>
      <vt:lpstr>Poppins</vt:lpstr>
      <vt:lpstr>#9Slide03 Oswald</vt:lpstr>
      <vt:lpstr>#9Slide04 Tinos</vt:lpstr>
      <vt:lpstr>NanLiHei_Eurostile</vt:lpstr>
      <vt:lpstr>Tahoma</vt:lpstr>
      <vt:lpstr>#9Slide02 Noi dung dai</vt:lpstr>
      <vt:lpstr>UTM Avenida</vt:lpstr>
      <vt:lpstr>Microsoft YaHei</vt:lpstr>
      <vt:lpstr>Hind Vadodara Light</vt:lpstr>
      <vt:lpstr>Microsoft YaHei</vt:lpstr>
      <vt:lpstr>Calibri</vt:lpstr>
      <vt:lpstr>Roboto</vt:lpstr>
      <vt:lpstr>#9Slide03 Arima Madurai Medium</vt:lpstr>
      <vt:lpstr>#9Slide02 Tieu de dai</vt:lpstr>
      <vt:lpstr>#9Slide03 Arima Madurai Black</vt:lpstr>
      <vt:lpstr>#9Slide03 AllRoundGothic</vt:lpstr>
      <vt:lpstr>#9Slide04 Playfair Display Bold</vt:lpstr>
      <vt:lpstr>Segoe UI</vt:lpstr>
      <vt:lpstr>Times New Roman</vt:lpstr>
      <vt:lpstr>Fira Sans Extra Condensed Medium</vt:lpstr>
      <vt:lpstr>Raleway</vt:lpstr>
      <vt:lpstr>Calibri Light</vt:lpstr>
      <vt:lpstr>Teko Light</vt:lpstr>
      <vt:lpstr>Arial</vt:lpstr>
      <vt:lpstr>Poppins Medium</vt:lpstr>
      <vt:lpstr>#9Slide04 Playfair Display Blac</vt:lpstr>
      <vt:lpstr>Roboto Condensed Light</vt:lpstr>
      <vt:lpstr>Science Fair Newsletter by Slidesgo</vt:lpstr>
      <vt:lpstr>Creative Multi-Education Toolkit by Slidesgo</vt:lpstr>
      <vt:lpstr>Office Theme</vt:lpstr>
      <vt:lpstr>Office 主题​​</vt:lpstr>
      <vt:lpstr>Science Subject for Middle School - 6th Grade: Biology by Slidesgo</vt:lpstr>
      <vt:lpstr>1_Office Theme</vt:lpstr>
      <vt:lpstr>CHÀO MỪNG CÁC EM HỌC SINH ĐẾN VỚI TIẾT HỌC </vt:lpstr>
      <vt:lpstr>PowerPoint Presentation</vt:lpstr>
      <vt:lpstr>PowerPoint Presentation</vt:lpstr>
      <vt:lpstr>PowerPoint Presentation</vt:lpstr>
      <vt:lpstr>PowerPoint Presentation</vt:lpstr>
      <vt:lpstr>BÀI 17: TÁCH CHẤT RA KHỎI HỖN HỢP</vt:lpstr>
      <vt:lpstr>NỘI DUNG BÀI HỌC</vt:lpstr>
      <vt:lpstr>2.  MỘT SỐ PHƯƠNG PHÁP ĐƠN GIẢN TÁCH CHẤT RA KHỎI HỖN HỢP</vt:lpstr>
      <vt:lpstr>PowerPoint Presentation</vt:lpstr>
      <vt:lpstr>PowerPoint Presentation</vt:lpstr>
      <vt:lpstr>PHIẾU HỌC TẬP SỐ 2</vt:lpstr>
      <vt:lpstr>PHIẾU HỌC TẬP SỐ 2</vt:lpstr>
      <vt:lpstr>PHIẾU HỌC TẬP SỐ 2</vt:lpstr>
      <vt:lpstr>Một số phương pháp vật lí thường dùng để tách chất ra khỏi hỗn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CON HỌC TỐT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KHOA HỌC</dc:title>
  <cp:lastModifiedBy>Admin</cp:lastModifiedBy>
  <cp:revision>42</cp:revision>
  <dcterms:modified xsi:type="dcterms:W3CDTF">2023-12-27T01:46:40Z</dcterms:modified>
</cp:coreProperties>
</file>